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7"/>
  </p:notesMasterIdLst>
  <p:handoutMasterIdLst>
    <p:handoutMasterId r:id="rId8"/>
  </p:handoutMasterIdLst>
  <p:sldIdLst>
    <p:sldId id="319" r:id="rId3"/>
    <p:sldId id="321" r:id="rId4"/>
    <p:sldId id="322" r:id="rId5"/>
    <p:sldId id="318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>
        <p:scale>
          <a:sx n="100" d="100"/>
          <a:sy n="100" d="100"/>
        </p:scale>
        <p:origin x="-156" y="-5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3975"/>
          <p:cNvSpPr/>
          <p:nvPr/>
        </p:nvSpPr>
        <p:spPr>
          <a:xfrm>
            <a:off x="579721" y="1487316"/>
            <a:ext cx="190716" cy="1907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314" h="19315" extrusionOk="0">
                <a:moveTo>
                  <a:pt x="11140" y="11141"/>
                </a:moveTo>
                <a:cubicBezTo>
                  <a:pt x="9229" y="13052"/>
                  <a:pt x="7015" y="14879"/>
                  <a:pt x="6140" y="14004"/>
                </a:cubicBezTo>
                <a:cubicBezTo>
                  <a:pt x="4888" y="12751"/>
                  <a:pt x="4115" y="11660"/>
                  <a:pt x="1355" y="13880"/>
                </a:cubicBezTo>
                <a:cubicBezTo>
                  <a:pt x="-1407" y="16100"/>
                  <a:pt x="714" y="17579"/>
                  <a:pt x="1927" y="18793"/>
                </a:cubicBezTo>
                <a:cubicBezTo>
                  <a:pt x="3327" y="20193"/>
                  <a:pt x="8547" y="18867"/>
                  <a:pt x="13707" y="13708"/>
                </a:cubicBezTo>
                <a:cubicBezTo>
                  <a:pt x="18866" y="8548"/>
                  <a:pt x="20193" y="3327"/>
                  <a:pt x="18792" y="1927"/>
                </a:cubicBezTo>
                <a:cubicBezTo>
                  <a:pt x="17578" y="713"/>
                  <a:pt x="16098" y="-1407"/>
                  <a:pt x="13880" y="1355"/>
                </a:cubicBezTo>
                <a:cubicBezTo>
                  <a:pt x="11661" y="4115"/>
                  <a:pt x="12751" y="4888"/>
                  <a:pt x="14004" y="6141"/>
                </a:cubicBezTo>
                <a:cubicBezTo>
                  <a:pt x="14879" y="7015"/>
                  <a:pt x="13052" y="9228"/>
                  <a:pt x="11140" y="1114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Shape 3976"/>
          <p:cNvSpPr/>
          <p:nvPr/>
        </p:nvSpPr>
        <p:spPr>
          <a:xfrm>
            <a:off x="2637317" y="1507845"/>
            <a:ext cx="232241" cy="1496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79" h="21600" extrusionOk="0">
                <a:moveTo>
                  <a:pt x="20331" y="5746"/>
                </a:moveTo>
                <a:cubicBezTo>
                  <a:pt x="19692" y="6285"/>
                  <a:pt x="11827" y="12917"/>
                  <a:pt x="11435" y="13248"/>
                </a:cubicBezTo>
                <a:cubicBezTo>
                  <a:pt x="11043" y="13577"/>
                  <a:pt x="10769" y="13620"/>
                  <a:pt x="10390" y="13620"/>
                </a:cubicBezTo>
                <a:cubicBezTo>
                  <a:pt x="10011" y="13620"/>
                  <a:pt x="9735" y="13577"/>
                  <a:pt x="9343" y="13248"/>
                </a:cubicBezTo>
                <a:cubicBezTo>
                  <a:pt x="8951" y="12917"/>
                  <a:pt x="1088" y="6285"/>
                  <a:pt x="448" y="5746"/>
                </a:cubicBezTo>
                <a:cubicBezTo>
                  <a:pt x="-3" y="5367"/>
                  <a:pt x="0" y="5811"/>
                  <a:pt x="0" y="6155"/>
                </a:cubicBezTo>
                <a:cubicBezTo>
                  <a:pt x="0" y="6498"/>
                  <a:pt x="0" y="19814"/>
                  <a:pt x="0" y="19814"/>
                </a:cubicBezTo>
                <a:cubicBezTo>
                  <a:pt x="0" y="20594"/>
                  <a:pt x="645" y="21600"/>
                  <a:pt x="1145" y="21600"/>
                </a:cubicBezTo>
                <a:lnTo>
                  <a:pt x="19633" y="21600"/>
                </a:lnTo>
                <a:cubicBezTo>
                  <a:pt x="20134" y="21600"/>
                  <a:pt x="20779" y="20594"/>
                  <a:pt x="20779" y="19814"/>
                </a:cubicBezTo>
                <a:cubicBezTo>
                  <a:pt x="20779" y="19814"/>
                  <a:pt x="20779" y="6498"/>
                  <a:pt x="20779" y="6155"/>
                </a:cubicBezTo>
                <a:cubicBezTo>
                  <a:pt x="20779" y="5811"/>
                  <a:pt x="20783" y="5367"/>
                  <a:pt x="20331" y="5746"/>
                </a:cubicBezTo>
                <a:close/>
                <a:moveTo>
                  <a:pt x="687" y="2021"/>
                </a:moveTo>
                <a:cubicBezTo>
                  <a:pt x="1250" y="2510"/>
                  <a:pt x="9053" y="9271"/>
                  <a:pt x="9343" y="9524"/>
                </a:cubicBezTo>
                <a:cubicBezTo>
                  <a:pt x="9634" y="9775"/>
                  <a:pt x="10011" y="9897"/>
                  <a:pt x="10390" y="9897"/>
                </a:cubicBezTo>
                <a:cubicBezTo>
                  <a:pt x="10769" y="9897"/>
                  <a:pt x="11145" y="9775"/>
                  <a:pt x="11435" y="9524"/>
                </a:cubicBezTo>
                <a:cubicBezTo>
                  <a:pt x="11726" y="9271"/>
                  <a:pt x="19529" y="2510"/>
                  <a:pt x="20093" y="2021"/>
                </a:cubicBezTo>
                <a:cubicBezTo>
                  <a:pt x="20656" y="1534"/>
                  <a:pt x="21190" y="0"/>
                  <a:pt x="20154" y="0"/>
                </a:cubicBezTo>
                <a:lnTo>
                  <a:pt x="624" y="0"/>
                </a:lnTo>
                <a:cubicBezTo>
                  <a:pt x="-410" y="0"/>
                  <a:pt x="122" y="1534"/>
                  <a:pt x="687" y="202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6" name="Shape 3977"/>
          <p:cNvSpPr/>
          <p:nvPr/>
        </p:nvSpPr>
        <p:spPr>
          <a:xfrm>
            <a:off x="2117728" y="1478165"/>
            <a:ext cx="232241" cy="2090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383" y="4998"/>
                </a:moveTo>
                <a:lnTo>
                  <a:pt x="18817" y="3042"/>
                </a:lnTo>
                <a:cubicBezTo>
                  <a:pt x="18673" y="2931"/>
                  <a:pt x="18467" y="2831"/>
                  <a:pt x="18255" y="2758"/>
                </a:cubicBezTo>
                <a:cubicBezTo>
                  <a:pt x="18042" y="2685"/>
                  <a:pt x="17821" y="2640"/>
                  <a:pt x="17643" y="2640"/>
                </a:cubicBezTo>
                <a:lnTo>
                  <a:pt x="10260" y="2640"/>
                </a:lnTo>
                <a:lnTo>
                  <a:pt x="11124" y="8160"/>
                </a:lnTo>
                <a:lnTo>
                  <a:pt x="17643" y="8160"/>
                </a:lnTo>
                <a:cubicBezTo>
                  <a:pt x="17821" y="8160"/>
                  <a:pt x="18042" y="8115"/>
                  <a:pt x="18255" y="8042"/>
                </a:cubicBezTo>
                <a:cubicBezTo>
                  <a:pt x="18467" y="7969"/>
                  <a:pt x="18673" y="7869"/>
                  <a:pt x="18817" y="7758"/>
                </a:cubicBezTo>
                <a:lnTo>
                  <a:pt x="21383" y="5802"/>
                </a:lnTo>
                <a:cubicBezTo>
                  <a:pt x="21527" y="5691"/>
                  <a:pt x="21600" y="5546"/>
                  <a:pt x="21600" y="5400"/>
                </a:cubicBezTo>
                <a:cubicBezTo>
                  <a:pt x="21600" y="5254"/>
                  <a:pt x="21527" y="5109"/>
                  <a:pt x="21383" y="4998"/>
                </a:cubicBezTo>
                <a:close/>
                <a:moveTo>
                  <a:pt x="9179" y="0"/>
                </a:moveTo>
                <a:lnTo>
                  <a:pt x="8207" y="0"/>
                </a:lnTo>
                <a:cubicBezTo>
                  <a:pt x="7969" y="0"/>
                  <a:pt x="7776" y="216"/>
                  <a:pt x="7776" y="480"/>
                </a:cubicBezTo>
                <a:lnTo>
                  <a:pt x="7776" y="5040"/>
                </a:lnTo>
                <a:lnTo>
                  <a:pt x="3956" y="5040"/>
                </a:lnTo>
                <a:cubicBezTo>
                  <a:pt x="3778" y="5040"/>
                  <a:pt x="3557" y="5085"/>
                  <a:pt x="3345" y="5159"/>
                </a:cubicBezTo>
                <a:cubicBezTo>
                  <a:pt x="3132" y="5231"/>
                  <a:pt x="2926" y="5331"/>
                  <a:pt x="2782" y="5442"/>
                </a:cubicBezTo>
                <a:lnTo>
                  <a:pt x="217" y="7398"/>
                </a:lnTo>
                <a:cubicBezTo>
                  <a:pt x="72" y="7508"/>
                  <a:pt x="0" y="7654"/>
                  <a:pt x="0" y="7800"/>
                </a:cubicBezTo>
                <a:cubicBezTo>
                  <a:pt x="0" y="7946"/>
                  <a:pt x="72" y="8091"/>
                  <a:pt x="217" y="8202"/>
                </a:cubicBezTo>
                <a:lnTo>
                  <a:pt x="2782" y="10158"/>
                </a:lnTo>
                <a:cubicBezTo>
                  <a:pt x="2926" y="10268"/>
                  <a:pt x="3132" y="10369"/>
                  <a:pt x="3345" y="10442"/>
                </a:cubicBezTo>
                <a:cubicBezTo>
                  <a:pt x="3557" y="10515"/>
                  <a:pt x="3778" y="10560"/>
                  <a:pt x="3956" y="10560"/>
                </a:cubicBezTo>
                <a:lnTo>
                  <a:pt x="7776" y="10560"/>
                </a:lnTo>
                <a:lnTo>
                  <a:pt x="7776" y="21120"/>
                </a:lnTo>
                <a:cubicBezTo>
                  <a:pt x="7776" y="21384"/>
                  <a:pt x="7969" y="21600"/>
                  <a:pt x="8207" y="21600"/>
                </a:cubicBezTo>
                <a:lnTo>
                  <a:pt x="9179" y="21600"/>
                </a:lnTo>
                <a:cubicBezTo>
                  <a:pt x="9417" y="21600"/>
                  <a:pt x="9612" y="21384"/>
                  <a:pt x="9612" y="21120"/>
                </a:cubicBezTo>
                <a:lnTo>
                  <a:pt x="9612" y="480"/>
                </a:lnTo>
                <a:cubicBezTo>
                  <a:pt x="9612" y="216"/>
                  <a:pt x="9417" y="0"/>
                  <a:pt x="917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7" name="Shape 3978"/>
          <p:cNvSpPr/>
          <p:nvPr/>
        </p:nvSpPr>
        <p:spPr>
          <a:xfrm>
            <a:off x="1637190" y="1445057"/>
            <a:ext cx="154135" cy="2752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49" h="20949" extrusionOk="0">
                <a:moveTo>
                  <a:pt x="8055" y="9346"/>
                </a:moveTo>
                <a:cubicBezTo>
                  <a:pt x="6749" y="9597"/>
                  <a:pt x="5350" y="9166"/>
                  <a:pt x="4932" y="8382"/>
                </a:cubicBezTo>
                <a:cubicBezTo>
                  <a:pt x="4512" y="7599"/>
                  <a:pt x="5231" y="6759"/>
                  <a:pt x="6538" y="6508"/>
                </a:cubicBezTo>
                <a:cubicBezTo>
                  <a:pt x="7844" y="6257"/>
                  <a:pt x="9245" y="6688"/>
                  <a:pt x="9663" y="7472"/>
                </a:cubicBezTo>
                <a:cubicBezTo>
                  <a:pt x="10081" y="8256"/>
                  <a:pt x="9361" y="9094"/>
                  <a:pt x="8055" y="9346"/>
                </a:cubicBezTo>
                <a:close/>
                <a:moveTo>
                  <a:pt x="19695" y="15087"/>
                </a:moveTo>
                <a:lnTo>
                  <a:pt x="14994" y="7192"/>
                </a:lnTo>
                <a:cubicBezTo>
                  <a:pt x="13700" y="5020"/>
                  <a:pt x="9685" y="3820"/>
                  <a:pt x="5880" y="4413"/>
                </a:cubicBezTo>
                <a:lnTo>
                  <a:pt x="2341" y="397"/>
                </a:lnTo>
                <a:cubicBezTo>
                  <a:pt x="2020" y="33"/>
                  <a:pt x="1270" y="-106"/>
                  <a:pt x="662" y="86"/>
                </a:cubicBezTo>
                <a:cubicBezTo>
                  <a:pt x="56" y="278"/>
                  <a:pt x="-177" y="730"/>
                  <a:pt x="145" y="1093"/>
                </a:cubicBezTo>
                <a:lnTo>
                  <a:pt x="3598" y="5013"/>
                </a:lnTo>
                <a:cubicBezTo>
                  <a:pt x="845" y="6081"/>
                  <a:pt x="-584" y="8106"/>
                  <a:pt x="321" y="10013"/>
                </a:cubicBezTo>
                <a:lnTo>
                  <a:pt x="4152" y="18075"/>
                </a:lnTo>
                <a:cubicBezTo>
                  <a:pt x="5229" y="20340"/>
                  <a:pt x="9665" y="21494"/>
                  <a:pt x="14125" y="20697"/>
                </a:cubicBezTo>
                <a:cubicBezTo>
                  <a:pt x="18526" y="19791"/>
                  <a:pt x="21016" y="17305"/>
                  <a:pt x="19695" y="1508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8" name="Shape 3979"/>
          <p:cNvSpPr/>
          <p:nvPr/>
        </p:nvSpPr>
        <p:spPr>
          <a:xfrm>
            <a:off x="1132817" y="1478165"/>
            <a:ext cx="123703" cy="2090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20" y="17413"/>
                </a:moveTo>
                <a:lnTo>
                  <a:pt x="2980" y="17413"/>
                </a:lnTo>
                <a:lnTo>
                  <a:pt x="2980" y="2866"/>
                </a:lnTo>
                <a:lnTo>
                  <a:pt x="18620" y="2866"/>
                </a:lnTo>
                <a:cubicBezTo>
                  <a:pt x="18620" y="2866"/>
                  <a:pt x="18620" y="17413"/>
                  <a:pt x="18620" y="17413"/>
                </a:cubicBezTo>
                <a:close/>
                <a:moveTo>
                  <a:pt x="10801" y="20719"/>
                </a:moveTo>
                <a:cubicBezTo>
                  <a:pt x="9362" y="20719"/>
                  <a:pt x="8193" y="20225"/>
                  <a:pt x="8193" y="19617"/>
                </a:cubicBezTo>
                <a:cubicBezTo>
                  <a:pt x="8193" y="19008"/>
                  <a:pt x="9362" y="18515"/>
                  <a:pt x="10801" y="18515"/>
                </a:cubicBezTo>
                <a:cubicBezTo>
                  <a:pt x="12238" y="18515"/>
                  <a:pt x="13407" y="19008"/>
                  <a:pt x="13407" y="19617"/>
                </a:cubicBezTo>
                <a:cubicBezTo>
                  <a:pt x="13407" y="20225"/>
                  <a:pt x="12238" y="20719"/>
                  <a:pt x="10801" y="20719"/>
                </a:cubicBezTo>
                <a:close/>
                <a:moveTo>
                  <a:pt x="17876" y="0"/>
                </a:moveTo>
                <a:lnTo>
                  <a:pt x="3724" y="0"/>
                </a:lnTo>
                <a:cubicBezTo>
                  <a:pt x="1675" y="0"/>
                  <a:pt x="0" y="992"/>
                  <a:pt x="0" y="2204"/>
                </a:cubicBezTo>
                <a:lnTo>
                  <a:pt x="0" y="19396"/>
                </a:lnTo>
                <a:cubicBezTo>
                  <a:pt x="0" y="20608"/>
                  <a:pt x="1675" y="21600"/>
                  <a:pt x="3724" y="21600"/>
                </a:cubicBezTo>
                <a:lnTo>
                  <a:pt x="17876" y="21600"/>
                </a:lnTo>
                <a:cubicBezTo>
                  <a:pt x="19925" y="21600"/>
                  <a:pt x="21600" y="20608"/>
                  <a:pt x="21600" y="19396"/>
                </a:cubicBezTo>
                <a:lnTo>
                  <a:pt x="21600" y="2204"/>
                </a:lnTo>
                <a:cubicBezTo>
                  <a:pt x="21600" y="992"/>
                  <a:pt x="19925" y="0"/>
                  <a:pt x="17876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9" name="Shape 3980"/>
          <p:cNvSpPr/>
          <p:nvPr/>
        </p:nvSpPr>
        <p:spPr>
          <a:xfrm>
            <a:off x="3699220" y="1489273"/>
            <a:ext cx="186793" cy="18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0" name="Shape 3981"/>
          <p:cNvSpPr/>
          <p:nvPr/>
        </p:nvSpPr>
        <p:spPr>
          <a:xfrm>
            <a:off x="4743009" y="1489273"/>
            <a:ext cx="177574" cy="18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89" h="21367" extrusionOk="0">
                <a:moveTo>
                  <a:pt x="5399" y="21367"/>
                </a:moveTo>
                <a:cubicBezTo>
                  <a:pt x="3945" y="21367"/>
                  <a:pt x="2583" y="20761"/>
                  <a:pt x="1600" y="19796"/>
                </a:cubicBezTo>
                <a:cubicBezTo>
                  <a:pt x="-305" y="17926"/>
                  <a:pt x="-835" y="14661"/>
                  <a:pt x="1835" y="12040"/>
                </a:cubicBezTo>
                <a:cubicBezTo>
                  <a:pt x="3400" y="10503"/>
                  <a:pt x="9667" y="4351"/>
                  <a:pt x="12796" y="1279"/>
                </a:cubicBezTo>
                <a:cubicBezTo>
                  <a:pt x="13906" y="188"/>
                  <a:pt x="15321" y="-233"/>
                  <a:pt x="16674" y="123"/>
                </a:cubicBezTo>
                <a:cubicBezTo>
                  <a:pt x="18004" y="473"/>
                  <a:pt x="19093" y="1542"/>
                  <a:pt x="19449" y="2847"/>
                </a:cubicBezTo>
                <a:cubicBezTo>
                  <a:pt x="19811" y="4176"/>
                  <a:pt x="19382" y="5564"/>
                  <a:pt x="18273" y="6654"/>
                </a:cubicBezTo>
                <a:lnTo>
                  <a:pt x="7790" y="16945"/>
                </a:lnTo>
                <a:cubicBezTo>
                  <a:pt x="7191" y="17533"/>
                  <a:pt x="6516" y="17880"/>
                  <a:pt x="5836" y="17951"/>
                </a:cubicBezTo>
                <a:cubicBezTo>
                  <a:pt x="5163" y="18020"/>
                  <a:pt x="4520" y="17808"/>
                  <a:pt x="4071" y="17366"/>
                </a:cubicBezTo>
                <a:cubicBezTo>
                  <a:pt x="3256" y="16566"/>
                  <a:pt x="3140" y="15060"/>
                  <a:pt x="4495" y="13730"/>
                </a:cubicBezTo>
                <a:lnTo>
                  <a:pt x="11857" y="6501"/>
                </a:lnTo>
                <a:cubicBezTo>
                  <a:pt x="12160" y="6204"/>
                  <a:pt x="12650" y="6204"/>
                  <a:pt x="12952" y="6501"/>
                </a:cubicBezTo>
                <a:cubicBezTo>
                  <a:pt x="13255" y="6798"/>
                  <a:pt x="13255" y="7279"/>
                  <a:pt x="12952" y="7576"/>
                </a:cubicBezTo>
                <a:lnTo>
                  <a:pt x="5590" y="14805"/>
                </a:lnTo>
                <a:cubicBezTo>
                  <a:pt x="4953" y="15429"/>
                  <a:pt x="4896" y="16025"/>
                  <a:pt x="5166" y="16291"/>
                </a:cubicBezTo>
                <a:cubicBezTo>
                  <a:pt x="5285" y="16409"/>
                  <a:pt x="5465" y="16461"/>
                  <a:pt x="5672" y="16439"/>
                </a:cubicBezTo>
                <a:cubicBezTo>
                  <a:pt x="5992" y="16406"/>
                  <a:pt x="6354" y="16204"/>
                  <a:pt x="6695" y="15870"/>
                </a:cubicBezTo>
                <a:lnTo>
                  <a:pt x="17178" y="5579"/>
                </a:lnTo>
                <a:cubicBezTo>
                  <a:pt x="17896" y="4873"/>
                  <a:pt x="18171" y="4043"/>
                  <a:pt x="17953" y="3240"/>
                </a:cubicBezTo>
                <a:cubicBezTo>
                  <a:pt x="17737" y="2451"/>
                  <a:pt x="17078" y="1804"/>
                  <a:pt x="16273" y="1592"/>
                </a:cubicBezTo>
                <a:cubicBezTo>
                  <a:pt x="15457" y="1377"/>
                  <a:pt x="14611" y="1648"/>
                  <a:pt x="13891" y="2354"/>
                </a:cubicBezTo>
                <a:cubicBezTo>
                  <a:pt x="10762" y="5426"/>
                  <a:pt x="4495" y="11579"/>
                  <a:pt x="2930" y="13115"/>
                </a:cubicBezTo>
                <a:cubicBezTo>
                  <a:pt x="887" y="15120"/>
                  <a:pt x="1378" y="17427"/>
                  <a:pt x="2695" y="18721"/>
                </a:cubicBezTo>
                <a:cubicBezTo>
                  <a:pt x="4014" y="20015"/>
                  <a:pt x="6364" y="20495"/>
                  <a:pt x="8406" y="18491"/>
                </a:cubicBezTo>
                <a:lnTo>
                  <a:pt x="19368" y="7729"/>
                </a:lnTo>
                <a:cubicBezTo>
                  <a:pt x="19670" y="7433"/>
                  <a:pt x="20160" y="7433"/>
                  <a:pt x="20463" y="7729"/>
                </a:cubicBezTo>
                <a:cubicBezTo>
                  <a:pt x="20765" y="8026"/>
                  <a:pt x="20765" y="8508"/>
                  <a:pt x="20463" y="8804"/>
                </a:cubicBezTo>
                <a:lnTo>
                  <a:pt x="9501" y="19566"/>
                </a:lnTo>
                <a:cubicBezTo>
                  <a:pt x="8209" y="20835"/>
                  <a:pt x="6763" y="21367"/>
                  <a:pt x="5399" y="2136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1" name="Shape 3982"/>
          <p:cNvSpPr/>
          <p:nvPr/>
        </p:nvSpPr>
        <p:spPr>
          <a:xfrm>
            <a:off x="5235265" y="1530421"/>
            <a:ext cx="232241" cy="1045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600" extrusionOk="0">
                <a:moveTo>
                  <a:pt x="15028" y="10101"/>
                </a:moveTo>
                <a:cubicBezTo>
                  <a:pt x="14918" y="10101"/>
                  <a:pt x="14820" y="10225"/>
                  <a:pt x="14771" y="10420"/>
                </a:cubicBezTo>
                <a:lnTo>
                  <a:pt x="13897" y="15304"/>
                </a:lnTo>
                <a:lnTo>
                  <a:pt x="7497" y="15304"/>
                </a:lnTo>
                <a:lnTo>
                  <a:pt x="6623" y="10420"/>
                </a:lnTo>
                <a:cubicBezTo>
                  <a:pt x="6574" y="10225"/>
                  <a:pt x="6476" y="10101"/>
                  <a:pt x="6366" y="10101"/>
                </a:cubicBezTo>
                <a:lnTo>
                  <a:pt x="2575" y="10101"/>
                </a:lnTo>
                <a:lnTo>
                  <a:pt x="4757" y="4560"/>
                </a:lnTo>
                <a:lnTo>
                  <a:pt x="16637" y="4560"/>
                </a:lnTo>
                <a:lnTo>
                  <a:pt x="18819" y="10101"/>
                </a:lnTo>
                <a:cubicBezTo>
                  <a:pt x="18819" y="10101"/>
                  <a:pt x="15028" y="10101"/>
                  <a:pt x="15028" y="10101"/>
                </a:cubicBezTo>
                <a:close/>
                <a:moveTo>
                  <a:pt x="20687" y="8502"/>
                </a:moveTo>
                <a:cubicBezTo>
                  <a:pt x="20268" y="7502"/>
                  <a:pt x="18243" y="3050"/>
                  <a:pt x="17318" y="1017"/>
                </a:cubicBezTo>
                <a:cubicBezTo>
                  <a:pt x="17035" y="396"/>
                  <a:pt x="16628" y="0"/>
                  <a:pt x="16203" y="0"/>
                </a:cubicBezTo>
                <a:cubicBezTo>
                  <a:pt x="15779" y="0"/>
                  <a:pt x="10697" y="0"/>
                  <a:pt x="10697" y="0"/>
                </a:cubicBezTo>
                <a:cubicBezTo>
                  <a:pt x="10697" y="0"/>
                  <a:pt x="5615" y="0"/>
                  <a:pt x="5191" y="0"/>
                </a:cubicBezTo>
                <a:cubicBezTo>
                  <a:pt x="4766" y="0"/>
                  <a:pt x="4359" y="396"/>
                  <a:pt x="4076" y="1017"/>
                </a:cubicBezTo>
                <a:cubicBezTo>
                  <a:pt x="3151" y="3050"/>
                  <a:pt x="1126" y="7502"/>
                  <a:pt x="707" y="8502"/>
                </a:cubicBezTo>
                <a:cubicBezTo>
                  <a:pt x="183" y="9749"/>
                  <a:pt x="-103" y="10747"/>
                  <a:pt x="34" y="11981"/>
                </a:cubicBezTo>
                <a:lnTo>
                  <a:pt x="633" y="19357"/>
                </a:lnTo>
                <a:cubicBezTo>
                  <a:pt x="769" y="20591"/>
                  <a:pt x="1372" y="21600"/>
                  <a:pt x="1972" y="21600"/>
                </a:cubicBezTo>
                <a:lnTo>
                  <a:pt x="19422" y="21600"/>
                </a:lnTo>
                <a:cubicBezTo>
                  <a:pt x="20022" y="21600"/>
                  <a:pt x="20625" y="20591"/>
                  <a:pt x="20761" y="19357"/>
                </a:cubicBezTo>
                <a:lnTo>
                  <a:pt x="21360" y="11981"/>
                </a:lnTo>
                <a:cubicBezTo>
                  <a:pt x="21497" y="10747"/>
                  <a:pt x="21211" y="9749"/>
                  <a:pt x="20687" y="850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2" name="Shape 3983"/>
          <p:cNvSpPr/>
          <p:nvPr/>
        </p:nvSpPr>
        <p:spPr>
          <a:xfrm>
            <a:off x="4246824" y="1489273"/>
            <a:ext cx="130764" cy="18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57" h="21276" extrusionOk="0">
                <a:moveTo>
                  <a:pt x="1877" y="21023"/>
                </a:moveTo>
                <a:cubicBezTo>
                  <a:pt x="2335" y="19958"/>
                  <a:pt x="3030" y="18458"/>
                  <a:pt x="3960" y="16288"/>
                </a:cubicBezTo>
                <a:cubicBezTo>
                  <a:pt x="8011" y="15823"/>
                  <a:pt x="9689" y="16658"/>
                  <a:pt x="12261" y="13325"/>
                </a:cubicBezTo>
                <a:cubicBezTo>
                  <a:pt x="10172" y="13789"/>
                  <a:pt x="7654" y="12465"/>
                  <a:pt x="7789" y="11892"/>
                </a:cubicBezTo>
                <a:cubicBezTo>
                  <a:pt x="7924" y="11318"/>
                  <a:pt x="13647" y="12306"/>
                  <a:pt x="17393" y="8447"/>
                </a:cubicBezTo>
                <a:cubicBezTo>
                  <a:pt x="12670" y="9202"/>
                  <a:pt x="11160" y="7540"/>
                  <a:pt x="11769" y="7289"/>
                </a:cubicBezTo>
                <a:cubicBezTo>
                  <a:pt x="13175" y="6708"/>
                  <a:pt x="17348" y="7048"/>
                  <a:pt x="19572" y="5477"/>
                </a:cubicBezTo>
                <a:cubicBezTo>
                  <a:pt x="20719" y="4669"/>
                  <a:pt x="21256" y="2702"/>
                  <a:pt x="20789" y="2000"/>
                </a:cubicBezTo>
                <a:cubicBezTo>
                  <a:pt x="20229" y="1153"/>
                  <a:pt x="16813" y="-111"/>
                  <a:pt x="14931" y="7"/>
                </a:cubicBezTo>
                <a:cubicBezTo>
                  <a:pt x="13047" y="126"/>
                  <a:pt x="10093" y="5208"/>
                  <a:pt x="9217" y="5168"/>
                </a:cubicBezTo>
                <a:cubicBezTo>
                  <a:pt x="8341" y="5128"/>
                  <a:pt x="8166" y="2892"/>
                  <a:pt x="9694" y="813"/>
                </a:cubicBezTo>
                <a:cubicBezTo>
                  <a:pt x="8081" y="1330"/>
                  <a:pt x="5127" y="2940"/>
                  <a:pt x="4200" y="4315"/>
                </a:cubicBezTo>
                <a:cubicBezTo>
                  <a:pt x="2475" y="6874"/>
                  <a:pt x="4362" y="12744"/>
                  <a:pt x="3757" y="12953"/>
                </a:cubicBezTo>
                <a:cubicBezTo>
                  <a:pt x="3151" y="13163"/>
                  <a:pt x="1114" y="10259"/>
                  <a:pt x="505" y="8944"/>
                </a:cubicBezTo>
                <a:cubicBezTo>
                  <a:pt x="-324" y="10961"/>
                  <a:pt x="-344" y="12982"/>
                  <a:pt x="2082" y="15667"/>
                </a:cubicBezTo>
                <a:cubicBezTo>
                  <a:pt x="1167" y="17429"/>
                  <a:pt x="667" y="19457"/>
                  <a:pt x="592" y="20487"/>
                </a:cubicBezTo>
                <a:cubicBezTo>
                  <a:pt x="557" y="21312"/>
                  <a:pt x="1675" y="21489"/>
                  <a:pt x="1877" y="21023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" name="Shape 3984"/>
          <p:cNvSpPr/>
          <p:nvPr/>
        </p:nvSpPr>
        <p:spPr>
          <a:xfrm>
            <a:off x="3156907" y="1489273"/>
            <a:ext cx="232241" cy="18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00" h="21363" extrusionOk="0">
                <a:moveTo>
                  <a:pt x="7274" y="21020"/>
                </a:moveTo>
                <a:cubicBezTo>
                  <a:pt x="7274" y="21376"/>
                  <a:pt x="7435" y="21475"/>
                  <a:pt x="7659" y="21222"/>
                </a:cubicBezTo>
                <a:cubicBezTo>
                  <a:pt x="7951" y="20894"/>
                  <a:pt x="10973" y="17529"/>
                  <a:pt x="10973" y="17529"/>
                </a:cubicBezTo>
                <a:lnTo>
                  <a:pt x="7274" y="15153"/>
                </a:lnTo>
                <a:cubicBezTo>
                  <a:pt x="7274" y="15153"/>
                  <a:pt x="7274" y="21020"/>
                  <a:pt x="7274" y="21020"/>
                </a:cubicBezTo>
                <a:close/>
                <a:moveTo>
                  <a:pt x="20812" y="50"/>
                </a:moveTo>
                <a:cubicBezTo>
                  <a:pt x="20412" y="224"/>
                  <a:pt x="667" y="8860"/>
                  <a:pt x="277" y="9030"/>
                </a:cubicBezTo>
                <a:cubicBezTo>
                  <a:pt x="-53" y="9174"/>
                  <a:pt x="-126" y="9528"/>
                  <a:pt x="266" y="9723"/>
                </a:cubicBezTo>
                <a:cubicBezTo>
                  <a:pt x="733" y="9955"/>
                  <a:pt x="4681" y="11919"/>
                  <a:pt x="4681" y="11919"/>
                </a:cubicBezTo>
                <a:lnTo>
                  <a:pt x="4681" y="11919"/>
                </a:lnTo>
                <a:lnTo>
                  <a:pt x="7298" y="13221"/>
                </a:lnTo>
                <a:cubicBezTo>
                  <a:pt x="7298" y="13221"/>
                  <a:pt x="19903" y="1732"/>
                  <a:pt x="20073" y="1577"/>
                </a:cubicBezTo>
                <a:cubicBezTo>
                  <a:pt x="20246" y="1420"/>
                  <a:pt x="20443" y="1713"/>
                  <a:pt x="20319" y="1881"/>
                </a:cubicBezTo>
                <a:cubicBezTo>
                  <a:pt x="20194" y="2050"/>
                  <a:pt x="11163" y="14170"/>
                  <a:pt x="11163" y="14170"/>
                </a:cubicBezTo>
                <a:cubicBezTo>
                  <a:pt x="11163" y="14170"/>
                  <a:pt x="11163" y="14170"/>
                  <a:pt x="11163" y="14171"/>
                </a:cubicBezTo>
                <a:lnTo>
                  <a:pt x="10637" y="14898"/>
                </a:lnTo>
                <a:lnTo>
                  <a:pt x="11333" y="15363"/>
                </a:lnTo>
                <a:lnTo>
                  <a:pt x="11333" y="15363"/>
                </a:lnTo>
                <a:cubicBezTo>
                  <a:pt x="11333" y="15363"/>
                  <a:pt x="16742" y="18976"/>
                  <a:pt x="17127" y="19234"/>
                </a:cubicBezTo>
                <a:cubicBezTo>
                  <a:pt x="17464" y="19459"/>
                  <a:pt x="17904" y="19272"/>
                  <a:pt x="18001" y="18750"/>
                </a:cubicBezTo>
                <a:cubicBezTo>
                  <a:pt x="18117" y="18135"/>
                  <a:pt x="21310" y="1052"/>
                  <a:pt x="21382" y="671"/>
                </a:cubicBezTo>
                <a:cubicBezTo>
                  <a:pt x="21474" y="177"/>
                  <a:pt x="21211" y="-125"/>
                  <a:pt x="20812" y="5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" name="Shape 3985"/>
          <p:cNvSpPr/>
          <p:nvPr/>
        </p:nvSpPr>
        <p:spPr>
          <a:xfrm>
            <a:off x="7313623" y="1471491"/>
            <a:ext cx="232241" cy="222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13" y="16137"/>
                </a:moveTo>
                <a:cubicBezTo>
                  <a:pt x="14080" y="15059"/>
                  <a:pt x="13176" y="14150"/>
                  <a:pt x="13176" y="12203"/>
                </a:cubicBezTo>
                <a:cubicBezTo>
                  <a:pt x="13176" y="11034"/>
                  <a:pt x="14040" y="11415"/>
                  <a:pt x="14419" y="9274"/>
                </a:cubicBezTo>
                <a:cubicBezTo>
                  <a:pt x="14577" y="8387"/>
                  <a:pt x="15341" y="9261"/>
                  <a:pt x="15487" y="7233"/>
                </a:cubicBezTo>
                <a:cubicBezTo>
                  <a:pt x="15487" y="6425"/>
                  <a:pt x="15071" y="6224"/>
                  <a:pt x="15071" y="6224"/>
                </a:cubicBezTo>
                <a:cubicBezTo>
                  <a:pt x="15071" y="6224"/>
                  <a:pt x="15283" y="5028"/>
                  <a:pt x="15366" y="4109"/>
                </a:cubicBezTo>
                <a:cubicBezTo>
                  <a:pt x="15468" y="2962"/>
                  <a:pt x="14731" y="0"/>
                  <a:pt x="10800" y="0"/>
                </a:cubicBezTo>
                <a:cubicBezTo>
                  <a:pt x="6869" y="0"/>
                  <a:pt x="6131" y="2962"/>
                  <a:pt x="6234" y="4109"/>
                </a:cubicBezTo>
                <a:cubicBezTo>
                  <a:pt x="6317" y="5028"/>
                  <a:pt x="6529" y="6224"/>
                  <a:pt x="6529" y="6224"/>
                </a:cubicBezTo>
                <a:cubicBezTo>
                  <a:pt x="6529" y="6224"/>
                  <a:pt x="6113" y="6425"/>
                  <a:pt x="6113" y="7233"/>
                </a:cubicBezTo>
                <a:cubicBezTo>
                  <a:pt x="6258" y="9261"/>
                  <a:pt x="7022" y="8387"/>
                  <a:pt x="7179" y="9274"/>
                </a:cubicBezTo>
                <a:cubicBezTo>
                  <a:pt x="7560" y="11415"/>
                  <a:pt x="8424" y="11034"/>
                  <a:pt x="8424" y="12203"/>
                </a:cubicBezTo>
                <a:cubicBezTo>
                  <a:pt x="8424" y="14150"/>
                  <a:pt x="7520" y="15059"/>
                  <a:pt x="4687" y="16137"/>
                </a:cubicBezTo>
                <a:cubicBezTo>
                  <a:pt x="1846" y="17219"/>
                  <a:pt x="0" y="18321"/>
                  <a:pt x="0" y="19073"/>
                </a:cubicBezTo>
                <a:cubicBezTo>
                  <a:pt x="0" y="19825"/>
                  <a:pt x="0" y="21600"/>
                  <a:pt x="0" y="21600"/>
                </a:cubicBezTo>
                <a:lnTo>
                  <a:pt x="10800" y="21600"/>
                </a:lnTo>
                <a:lnTo>
                  <a:pt x="21600" y="21600"/>
                </a:lnTo>
                <a:cubicBezTo>
                  <a:pt x="21600" y="21600"/>
                  <a:pt x="21600" y="19825"/>
                  <a:pt x="21600" y="19073"/>
                </a:cubicBezTo>
                <a:cubicBezTo>
                  <a:pt x="21600" y="18321"/>
                  <a:pt x="19754" y="17219"/>
                  <a:pt x="16913" y="1613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5" name="Shape 3986"/>
          <p:cNvSpPr/>
          <p:nvPr/>
        </p:nvSpPr>
        <p:spPr>
          <a:xfrm>
            <a:off x="7822987" y="1471491"/>
            <a:ext cx="252692" cy="222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41" y="15188"/>
                </a:moveTo>
                <a:cubicBezTo>
                  <a:pt x="8905" y="14174"/>
                  <a:pt x="8222" y="13317"/>
                  <a:pt x="8222" y="11485"/>
                </a:cubicBezTo>
                <a:cubicBezTo>
                  <a:pt x="8222" y="10385"/>
                  <a:pt x="8875" y="10744"/>
                  <a:pt x="9161" y="8730"/>
                </a:cubicBezTo>
                <a:cubicBezTo>
                  <a:pt x="9279" y="7894"/>
                  <a:pt x="9855" y="8716"/>
                  <a:pt x="9966" y="6808"/>
                </a:cubicBezTo>
                <a:cubicBezTo>
                  <a:pt x="9966" y="6047"/>
                  <a:pt x="9651" y="5858"/>
                  <a:pt x="9651" y="5858"/>
                </a:cubicBezTo>
                <a:cubicBezTo>
                  <a:pt x="9651" y="5858"/>
                  <a:pt x="9811" y="4733"/>
                  <a:pt x="9873" y="3867"/>
                </a:cubicBezTo>
                <a:cubicBezTo>
                  <a:pt x="9951" y="2788"/>
                  <a:pt x="9396" y="0"/>
                  <a:pt x="6431" y="0"/>
                </a:cubicBezTo>
                <a:cubicBezTo>
                  <a:pt x="3466" y="0"/>
                  <a:pt x="2909" y="2788"/>
                  <a:pt x="2987" y="3867"/>
                </a:cubicBezTo>
                <a:cubicBezTo>
                  <a:pt x="3050" y="4733"/>
                  <a:pt x="3210" y="5858"/>
                  <a:pt x="3210" y="5858"/>
                </a:cubicBezTo>
                <a:cubicBezTo>
                  <a:pt x="3210" y="5858"/>
                  <a:pt x="2895" y="6047"/>
                  <a:pt x="2895" y="6808"/>
                </a:cubicBezTo>
                <a:cubicBezTo>
                  <a:pt x="3005" y="8716"/>
                  <a:pt x="3582" y="7894"/>
                  <a:pt x="3700" y="8730"/>
                </a:cubicBezTo>
                <a:cubicBezTo>
                  <a:pt x="3987" y="10744"/>
                  <a:pt x="4639" y="10385"/>
                  <a:pt x="4639" y="11485"/>
                </a:cubicBezTo>
                <a:cubicBezTo>
                  <a:pt x="4639" y="13317"/>
                  <a:pt x="3956" y="14174"/>
                  <a:pt x="1819" y="15188"/>
                </a:cubicBezTo>
                <a:cubicBezTo>
                  <a:pt x="1169" y="15497"/>
                  <a:pt x="0" y="15976"/>
                  <a:pt x="0" y="17129"/>
                </a:cubicBezTo>
                <a:lnTo>
                  <a:pt x="0" y="21600"/>
                </a:lnTo>
                <a:lnTo>
                  <a:pt x="15005" y="21600"/>
                </a:lnTo>
                <a:cubicBezTo>
                  <a:pt x="15005" y="21600"/>
                  <a:pt x="15005" y="18955"/>
                  <a:pt x="15005" y="18248"/>
                </a:cubicBezTo>
                <a:cubicBezTo>
                  <a:pt x="15005" y="17196"/>
                  <a:pt x="13184" y="16207"/>
                  <a:pt x="11041" y="15188"/>
                </a:cubicBezTo>
                <a:close/>
                <a:moveTo>
                  <a:pt x="21600" y="21600"/>
                </a:moveTo>
                <a:cubicBezTo>
                  <a:pt x="21600" y="21600"/>
                  <a:pt x="21557" y="16953"/>
                  <a:pt x="21307" y="16471"/>
                </a:cubicBezTo>
                <a:cubicBezTo>
                  <a:pt x="20935" y="15754"/>
                  <a:pt x="20071" y="15261"/>
                  <a:pt x="18463" y="14498"/>
                </a:cubicBezTo>
                <a:cubicBezTo>
                  <a:pt x="16861" y="13736"/>
                  <a:pt x="16349" y="13094"/>
                  <a:pt x="16349" y="11720"/>
                </a:cubicBezTo>
                <a:cubicBezTo>
                  <a:pt x="16349" y="10894"/>
                  <a:pt x="16838" y="11164"/>
                  <a:pt x="17053" y="9653"/>
                </a:cubicBezTo>
                <a:cubicBezTo>
                  <a:pt x="17142" y="9026"/>
                  <a:pt x="17574" y="9643"/>
                  <a:pt x="17657" y="8212"/>
                </a:cubicBezTo>
                <a:cubicBezTo>
                  <a:pt x="17657" y="7642"/>
                  <a:pt x="17420" y="7499"/>
                  <a:pt x="17420" y="7499"/>
                </a:cubicBezTo>
                <a:cubicBezTo>
                  <a:pt x="17420" y="7499"/>
                  <a:pt x="17541" y="6656"/>
                  <a:pt x="17588" y="6006"/>
                </a:cubicBezTo>
                <a:cubicBezTo>
                  <a:pt x="17646" y="5197"/>
                  <a:pt x="17229" y="3106"/>
                  <a:pt x="15005" y="3106"/>
                </a:cubicBezTo>
                <a:cubicBezTo>
                  <a:pt x="12781" y="3106"/>
                  <a:pt x="12365" y="5197"/>
                  <a:pt x="12422" y="6006"/>
                </a:cubicBezTo>
                <a:cubicBezTo>
                  <a:pt x="12469" y="6656"/>
                  <a:pt x="12589" y="7499"/>
                  <a:pt x="12589" y="7499"/>
                </a:cubicBezTo>
                <a:cubicBezTo>
                  <a:pt x="12589" y="7499"/>
                  <a:pt x="12353" y="7642"/>
                  <a:pt x="12353" y="8212"/>
                </a:cubicBezTo>
                <a:cubicBezTo>
                  <a:pt x="12437" y="9643"/>
                  <a:pt x="12868" y="9026"/>
                  <a:pt x="12957" y="9653"/>
                </a:cubicBezTo>
                <a:cubicBezTo>
                  <a:pt x="13173" y="11164"/>
                  <a:pt x="13662" y="10894"/>
                  <a:pt x="13662" y="11720"/>
                </a:cubicBezTo>
                <a:cubicBezTo>
                  <a:pt x="13662" y="12655"/>
                  <a:pt x="13424" y="13250"/>
                  <a:pt x="12768" y="13776"/>
                </a:cubicBezTo>
                <a:cubicBezTo>
                  <a:pt x="16268" y="15766"/>
                  <a:pt x="16737" y="16172"/>
                  <a:pt x="16737" y="17952"/>
                </a:cubicBezTo>
                <a:lnTo>
                  <a:pt x="16737" y="21600"/>
                </a:lnTo>
                <a:cubicBezTo>
                  <a:pt x="16737" y="21600"/>
                  <a:pt x="21600" y="21600"/>
                  <a:pt x="21600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Shape 3987"/>
          <p:cNvSpPr/>
          <p:nvPr/>
        </p:nvSpPr>
        <p:spPr>
          <a:xfrm>
            <a:off x="5754854" y="1494942"/>
            <a:ext cx="232241" cy="17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21600" y="21600"/>
                  <a:pt x="19200" y="6141"/>
                  <a:pt x="8669" y="6141"/>
                </a:cubicBezTo>
                <a:lnTo>
                  <a:pt x="8669" y="0"/>
                </a:lnTo>
                <a:lnTo>
                  <a:pt x="0" y="10253"/>
                </a:lnTo>
                <a:lnTo>
                  <a:pt x="8669" y="20879"/>
                </a:lnTo>
                <a:lnTo>
                  <a:pt x="8669" y="13957"/>
                </a:lnTo>
                <a:cubicBezTo>
                  <a:pt x="14386" y="13957"/>
                  <a:pt x="18619" y="14627"/>
                  <a:pt x="21600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Shape 3988"/>
          <p:cNvSpPr/>
          <p:nvPr/>
        </p:nvSpPr>
        <p:spPr>
          <a:xfrm>
            <a:off x="6794033" y="1494942"/>
            <a:ext cx="232241" cy="17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929" y="13957"/>
                </a:moveTo>
                <a:lnTo>
                  <a:pt x="12929" y="20878"/>
                </a:lnTo>
                <a:lnTo>
                  <a:pt x="21600" y="10253"/>
                </a:lnTo>
                <a:lnTo>
                  <a:pt x="12929" y="0"/>
                </a:lnTo>
                <a:lnTo>
                  <a:pt x="12929" y="6141"/>
                </a:lnTo>
                <a:cubicBezTo>
                  <a:pt x="2400" y="6141"/>
                  <a:pt x="0" y="21600"/>
                  <a:pt x="0" y="21600"/>
                </a:cubicBezTo>
                <a:cubicBezTo>
                  <a:pt x="2981" y="14627"/>
                  <a:pt x="7214" y="13957"/>
                  <a:pt x="12929" y="1395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Shape 3989"/>
          <p:cNvSpPr/>
          <p:nvPr/>
        </p:nvSpPr>
        <p:spPr>
          <a:xfrm>
            <a:off x="6261541" y="1494942"/>
            <a:ext cx="258046" cy="17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03" y="6141"/>
                </a:moveTo>
                <a:lnTo>
                  <a:pt x="13203" y="0"/>
                </a:lnTo>
                <a:lnTo>
                  <a:pt x="5401" y="10253"/>
                </a:lnTo>
                <a:lnTo>
                  <a:pt x="13203" y="20879"/>
                </a:lnTo>
                <a:lnTo>
                  <a:pt x="13203" y="13958"/>
                </a:lnTo>
                <a:cubicBezTo>
                  <a:pt x="16759" y="13958"/>
                  <a:pt x="18917" y="14627"/>
                  <a:pt x="21600" y="21600"/>
                </a:cubicBezTo>
                <a:cubicBezTo>
                  <a:pt x="21600" y="21600"/>
                  <a:pt x="21202" y="6141"/>
                  <a:pt x="13203" y="6141"/>
                </a:cubicBezTo>
                <a:close/>
                <a:moveTo>
                  <a:pt x="7803" y="4257"/>
                </a:moveTo>
                <a:lnTo>
                  <a:pt x="7803" y="0"/>
                </a:lnTo>
                <a:lnTo>
                  <a:pt x="0" y="10253"/>
                </a:lnTo>
                <a:lnTo>
                  <a:pt x="7803" y="20879"/>
                </a:lnTo>
                <a:lnTo>
                  <a:pt x="7803" y="16466"/>
                </a:lnTo>
                <a:lnTo>
                  <a:pt x="3241" y="10253"/>
                </a:lnTo>
                <a:cubicBezTo>
                  <a:pt x="3241" y="10253"/>
                  <a:pt x="7803" y="4257"/>
                  <a:pt x="7803" y="425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9" name="Shape 3990"/>
          <p:cNvSpPr/>
          <p:nvPr/>
        </p:nvSpPr>
        <p:spPr>
          <a:xfrm>
            <a:off x="1129347" y="2024983"/>
            <a:ext cx="130645" cy="2090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1" y="10476"/>
                </a:moveTo>
                <a:cubicBezTo>
                  <a:pt x="7579" y="10476"/>
                  <a:pt x="4968" y="8844"/>
                  <a:pt x="4968" y="6831"/>
                </a:cubicBezTo>
                <a:cubicBezTo>
                  <a:pt x="4968" y="4818"/>
                  <a:pt x="7579" y="3186"/>
                  <a:pt x="10801" y="3186"/>
                </a:cubicBezTo>
                <a:cubicBezTo>
                  <a:pt x="14021" y="3186"/>
                  <a:pt x="16632" y="4818"/>
                  <a:pt x="16632" y="6831"/>
                </a:cubicBezTo>
                <a:cubicBezTo>
                  <a:pt x="16632" y="8844"/>
                  <a:pt x="14021" y="10476"/>
                  <a:pt x="10801" y="10476"/>
                </a:cubicBezTo>
                <a:close/>
                <a:moveTo>
                  <a:pt x="10801" y="0"/>
                </a:moveTo>
                <a:cubicBezTo>
                  <a:pt x="4835" y="0"/>
                  <a:pt x="0" y="3022"/>
                  <a:pt x="0" y="6749"/>
                </a:cubicBezTo>
                <a:cubicBezTo>
                  <a:pt x="0" y="13195"/>
                  <a:pt x="10801" y="21600"/>
                  <a:pt x="10801" y="21600"/>
                </a:cubicBezTo>
                <a:cubicBezTo>
                  <a:pt x="10801" y="21600"/>
                  <a:pt x="21600" y="13195"/>
                  <a:pt x="21600" y="6749"/>
                </a:cubicBezTo>
                <a:cubicBezTo>
                  <a:pt x="21600" y="3022"/>
                  <a:pt x="16765" y="0"/>
                  <a:pt x="1080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0" name="Shape 3991"/>
          <p:cNvSpPr/>
          <p:nvPr/>
        </p:nvSpPr>
        <p:spPr>
          <a:xfrm>
            <a:off x="1583616" y="2024983"/>
            <a:ext cx="261284" cy="2090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14" extrusionOk="0">
                <a:moveTo>
                  <a:pt x="20186" y="18973"/>
                </a:moveTo>
                <a:lnTo>
                  <a:pt x="16553" y="16139"/>
                </a:lnTo>
                <a:lnTo>
                  <a:pt x="16553" y="2539"/>
                </a:lnTo>
                <a:lnTo>
                  <a:pt x="20186" y="5373"/>
                </a:lnTo>
                <a:cubicBezTo>
                  <a:pt x="20186" y="5373"/>
                  <a:pt x="20186" y="18973"/>
                  <a:pt x="20186" y="18973"/>
                </a:cubicBezTo>
                <a:close/>
                <a:moveTo>
                  <a:pt x="15140" y="16139"/>
                </a:moveTo>
                <a:lnTo>
                  <a:pt x="11506" y="18973"/>
                </a:lnTo>
                <a:lnTo>
                  <a:pt x="11506" y="5373"/>
                </a:lnTo>
                <a:lnTo>
                  <a:pt x="15140" y="2539"/>
                </a:lnTo>
                <a:cubicBezTo>
                  <a:pt x="15140" y="2539"/>
                  <a:pt x="15140" y="16139"/>
                  <a:pt x="15140" y="16139"/>
                </a:cubicBezTo>
                <a:close/>
                <a:moveTo>
                  <a:pt x="10094" y="18973"/>
                </a:moveTo>
                <a:lnTo>
                  <a:pt x="6460" y="16139"/>
                </a:lnTo>
                <a:lnTo>
                  <a:pt x="6460" y="2539"/>
                </a:lnTo>
                <a:lnTo>
                  <a:pt x="10094" y="5373"/>
                </a:lnTo>
                <a:cubicBezTo>
                  <a:pt x="10094" y="5373"/>
                  <a:pt x="10094" y="18973"/>
                  <a:pt x="10094" y="18973"/>
                </a:cubicBezTo>
                <a:close/>
                <a:moveTo>
                  <a:pt x="5047" y="16139"/>
                </a:moveTo>
                <a:lnTo>
                  <a:pt x="1414" y="18973"/>
                </a:lnTo>
                <a:lnTo>
                  <a:pt x="1414" y="5373"/>
                </a:lnTo>
                <a:lnTo>
                  <a:pt x="5047" y="2539"/>
                </a:lnTo>
                <a:cubicBezTo>
                  <a:pt x="5047" y="2539"/>
                  <a:pt x="5047" y="16139"/>
                  <a:pt x="5047" y="16139"/>
                </a:cubicBezTo>
                <a:close/>
                <a:moveTo>
                  <a:pt x="21257" y="4065"/>
                </a:moveTo>
                <a:lnTo>
                  <a:pt x="16210" y="130"/>
                </a:lnTo>
                <a:cubicBezTo>
                  <a:pt x="15986" y="-44"/>
                  <a:pt x="15706" y="-44"/>
                  <a:pt x="15483" y="130"/>
                </a:cubicBezTo>
                <a:lnTo>
                  <a:pt x="10800" y="3782"/>
                </a:lnTo>
                <a:lnTo>
                  <a:pt x="6117" y="130"/>
                </a:lnTo>
                <a:cubicBezTo>
                  <a:pt x="5894" y="-44"/>
                  <a:pt x="5614" y="-44"/>
                  <a:pt x="5390" y="130"/>
                </a:cubicBezTo>
                <a:lnTo>
                  <a:pt x="343" y="4065"/>
                </a:lnTo>
                <a:cubicBezTo>
                  <a:pt x="131" y="4231"/>
                  <a:pt x="0" y="4530"/>
                  <a:pt x="0" y="4853"/>
                </a:cubicBezTo>
                <a:lnTo>
                  <a:pt x="0" y="20594"/>
                </a:lnTo>
                <a:cubicBezTo>
                  <a:pt x="0" y="20925"/>
                  <a:pt x="138" y="21231"/>
                  <a:pt x="359" y="21393"/>
                </a:cubicBezTo>
                <a:cubicBezTo>
                  <a:pt x="580" y="21556"/>
                  <a:pt x="852" y="21552"/>
                  <a:pt x="1070" y="21382"/>
                </a:cubicBezTo>
                <a:lnTo>
                  <a:pt x="5753" y="17730"/>
                </a:lnTo>
                <a:lnTo>
                  <a:pt x="10436" y="21382"/>
                </a:lnTo>
                <a:cubicBezTo>
                  <a:pt x="10661" y="21556"/>
                  <a:pt x="10939" y="21556"/>
                  <a:pt x="11164" y="21382"/>
                </a:cubicBezTo>
                <a:lnTo>
                  <a:pt x="15847" y="17730"/>
                </a:lnTo>
                <a:lnTo>
                  <a:pt x="20530" y="21382"/>
                </a:lnTo>
                <a:cubicBezTo>
                  <a:pt x="20642" y="21469"/>
                  <a:pt x="20768" y="21513"/>
                  <a:pt x="20893" y="21513"/>
                </a:cubicBezTo>
                <a:cubicBezTo>
                  <a:pt x="21014" y="21513"/>
                  <a:pt x="21133" y="21473"/>
                  <a:pt x="21241" y="21393"/>
                </a:cubicBezTo>
                <a:cubicBezTo>
                  <a:pt x="21463" y="21231"/>
                  <a:pt x="21600" y="20925"/>
                  <a:pt x="21600" y="20594"/>
                </a:cubicBezTo>
                <a:lnTo>
                  <a:pt x="21600" y="4853"/>
                </a:lnTo>
                <a:cubicBezTo>
                  <a:pt x="21600" y="4530"/>
                  <a:pt x="21469" y="4231"/>
                  <a:pt x="21257" y="406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1" name="Shape 3992"/>
          <p:cNvSpPr/>
          <p:nvPr/>
        </p:nvSpPr>
        <p:spPr>
          <a:xfrm>
            <a:off x="558958" y="2018848"/>
            <a:ext cx="232241" cy="181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32" y="9208"/>
                </a:moveTo>
                <a:lnTo>
                  <a:pt x="14432" y="14123"/>
                </a:lnTo>
                <a:lnTo>
                  <a:pt x="21600" y="6923"/>
                </a:lnTo>
                <a:lnTo>
                  <a:pt x="14432" y="0"/>
                </a:lnTo>
                <a:lnTo>
                  <a:pt x="14432" y="4335"/>
                </a:lnTo>
                <a:cubicBezTo>
                  <a:pt x="5725" y="4335"/>
                  <a:pt x="5725" y="15369"/>
                  <a:pt x="5725" y="15369"/>
                </a:cubicBezTo>
                <a:cubicBezTo>
                  <a:pt x="8188" y="10180"/>
                  <a:pt x="9706" y="9208"/>
                  <a:pt x="14432" y="9208"/>
                </a:cubicBezTo>
                <a:close/>
                <a:moveTo>
                  <a:pt x="16200" y="18831"/>
                </a:moveTo>
                <a:lnTo>
                  <a:pt x="2160" y="18831"/>
                </a:lnTo>
                <a:lnTo>
                  <a:pt x="2160" y="6369"/>
                </a:lnTo>
                <a:lnTo>
                  <a:pt x="4963" y="6369"/>
                </a:lnTo>
                <a:cubicBezTo>
                  <a:pt x="4963" y="6369"/>
                  <a:pt x="5708" y="5128"/>
                  <a:pt x="7306" y="3600"/>
                </a:cubicBezTo>
                <a:lnTo>
                  <a:pt x="1081" y="3600"/>
                </a:lnTo>
                <a:cubicBezTo>
                  <a:pt x="484" y="3600"/>
                  <a:pt x="0" y="4220"/>
                  <a:pt x="0" y="4984"/>
                </a:cubicBezTo>
                <a:lnTo>
                  <a:pt x="0" y="20216"/>
                </a:lnTo>
                <a:cubicBezTo>
                  <a:pt x="0" y="20981"/>
                  <a:pt x="484" y="21600"/>
                  <a:pt x="1081" y="21600"/>
                </a:cubicBezTo>
                <a:lnTo>
                  <a:pt x="17280" y="21600"/>
                </a:lnTo>
                <a:cubicBezTo>
                  <a:pt x="17877" y="21600"/>
                  <a:pt x="18360" y="20981"/>
                  <a:pt x="18360" y="20216"/>
                </a:cubicBezTo>
                <a:lnTo>
                  <a:pt x="18360" y="15028"/>
                </a:lnTo>
                <a:lnTo>
                  <a:pt x="16200" y="17306"/>
                </a:lnTo>
                <a:cubicBezTo>
                  <a:pt x="16200" y="17306"/>
                  <a:pt x="16200" y="18831"/>
                  <a:pt x="16200" y="1883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Shape 3993"/>
          <p:cNvSpPr/>
          <p:nvPr/>
        </p:nvSpPr>
        <p:spPr>
          <a:xfrm>
            <a:off x="8345386" y="1471491"/>
            <a:ext cx="247072" cy="2223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360" y="9600"/>
                </a:moveTo>
                <a:lnTo>
                  <a:pt x="18360" y="6000"/>
                </a:lnTo>
                <a:lnTo>
                  <a:pt x="16200" y="6000"/>
                </a:lnTo>
                <a:lnTo>
                  <a:pt x="16200" y="9600"/>
                </a:lnTo>
                <a:lnTo>
                  <a:pt x="12961" y="9600"/>
                </a:lnTo>
                <a:lnTo>
                  <a:pt x="12961" y="12000"/>
                </a:lnTo>
                <a:lnTo>
                  <a:pt x="16200" y="12000"/>
                </a:lnTo>
                <a:lnTo>
                  <a:pt x="16200" y="15600"/>
                </a:lnTo>
                <a:lnTo>
                  <a:pt x="18360" y="15600"/>
                </a:lnTo>
                <a:lnTo>
                  <a:pt x="18360" y="12000"/>
                </a:lnTo>
                <a:lnTo>
                  <a:pt x="21600" y="12000"/>
                </a:lnTo>
                <a:lnTo>
                  <a:pt x="21600" y="9600"/>
                </a:lnTo>
                <a:cubicBezTo>
                  <a:pt x="21600" y="9600"/>
                  <a:pt x="18360" y="9600"/>
                  <a:pt x="18360" y="9600"/>
                </a:cubicBezTo>
                <a:close/>
                <a:moveTo>
                  <a:pt x="13368" y="16137"/>
                </a:moveTo>
                <a:cubicBezTo>
                  <a:pt x="10677" y="15059"/>
                  <a:pt x="9817" y="14150"/>
                  <a:pt x="9817" y="12203"/>
                </a:cubicBezTo>
                <a:cubicBezTo>
                  <a:pt x="9817" y="11034"/>
                  <a:pt x="10638" y="11415"/>
                  <a:pt x="11000" y="9274"/>
                </a:cubicBezTo>
                <a:cubicBezTo>
                  <a:pt x="11149" y="8387"/>
                  <a:pt x="11875" y="9260"/>
                  <a:pt x="12013" y="7233"/>
                </a:cubicBezTo>
                <a:cubicBezTo>
                  <a:pt x="12013" y="6425"/>
                  <a:pt x="11617" y="6224"/>
                  <a:pt x="11617" y="6224"/>
                </a:cubicBezTo>
                <a:cubicBezTo>
                  <a:pt x="11617" y="6224"/>
                  <a:pt x="11819" y="5028"/>
                  <a:pt x="11897" y="4109"/>
                </a:cubicBezTo>
                <a:cubicBezTo>
                  <a:pt x="11995" y="2962"/>
                  <a:pt x="11295" y="0"/>
                  <a:pt x="7560" y="0"/>
                </a:cubicBezTo>
                <a:cubicBezTo>
                  <a:pt x="3826" y="0"/>
                  <a:pt x="3125" y="2962"/>
                  <a:pt x="3223" y="4109"/>
                </a:cubicBezTo>
                <a:cubicBezTo>
                  <a:pt x="3302" y="5028"/>
                  <a:pt x="3504" y="6224"/>
                  <a:pt x="3504" y="6224"/>
                </a:cubicBezTo>
                <a:cubicBezTo>
                  <a:pt x="3504" y="6224"/>
                  <a:pt x="3107" y="6425"/>
                  <a:pt x="3107" y="7233"/>
                </a:cubicBezTo>
                <a:cubicBezTo>
                  <a:pt x="3246" y="9260"/>
                  <a:pt x="3972" y="8387"/>
                  <a:pt x="4121" y="9274"/>
                </a:cubicBezTo>
                <a:cubicBezTo>
                  <a:pt x="4483" y="11415"/>
                  <a:pt x="5303" y="11034"/>
                  <a:pt x="5303" y="12203"/>
                </a:cubicBezTo>
                <a:cubicBezTo>
                  <a:pt x="5303" y="14150"/>
                  <a:pt x="4444" y="15059"/>
                  <a:pt x="1753" y="16137"/>
                </a:cubicBezTo>
                <a:cubicBezTo>
                  <a:pt x="1429" y="16267"/>
                  <a:pt x="657" y="16469"/>
                  <a:pt x="0" y="16784"/>
                </a:cubicBezTo>
                <a:lnTo>
                  <a:pt x="0" y="21600"/>
                </a:lnTo>
                <a:lnTo>
                  <a:pt x="17281" y="21600"/>
                </a:lnTo>
                <a:cubicBezTo>
                  <a:pt x="17281" y="21600"/>
                  <a:pt x="17281" y="19825"/>
                  <a:pt x="17281" y="19073"/>
                </a:cubicBezTo>
                <a:cubicBezTo>
                  <a:pt x="17281" y="18321"/>
                  <a:pt x="16066" y="17219"/>
                  <a:pt x="13368" y="1613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Shape 3994"/>
          <p:cNvSpPr/>
          <p:nvPr/>
        </p:nvSpPr>
        <p:spPr>
          <a:xfrm>
            <a:off x="4197455" y="2036092"/>
            <a:ext cx="229503" cy="186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0" h="21024" extrusionOk="0">
                <a:moveTo>
                  <a:pt x="18800" y="1728"/>
                </a:moveTo>
                <a:cubicBezTo>
                  <a:pt x="16810" y="-576"/>
                  <a:pt x="13583" y="-576"/>
                  <a:pt x="11591" y="1728"/>
                </a:cubicBezTo>
                <a:lnTo>
                  <a:pt x="10239" y="3293"/>
                </a:lnTo>
                <a:lnTo>
                  <a:pt x="8887" y="1728"/>
                </a:lnTo>
                <a:cubicBezTo>
                  <a:pt x="6897" y="-576"/>
                  <a:pt x="3670" y="-576"/>
                  <a:pt x="1680" y="1728"/>
                </a:cubicBezTo>
                <a:cubicBezTo>
                  <a:pt x="-560" y="4320"/>
                  <a:pt x="-560" y="8522"/>
                  <a:pt x="1680" y="11115"/>
                </a:cubicBezTo>
                <a:lnTo>
                  <a:pt x="10239" y="21024"/>
                </a:lnTo>
                <a:lnTo>
                  <a:pt x="18800" y="11115"/>
                </a:lnTo>
                <a:cubicBezTo>
                  <a:pt x="21040" y="8522"/>
                  <a:pt x="21040" y="4320"/>
                  <a:pt x="18800" y="172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Shape 3995"/>
          <p:cNvSpPr/>
          <p:nvPr/>
        </p:nvSpPr>
        <p:spPr>
          <a:xfrm>
            <a:off x="2117728" y="2013376"/>
            <a:ext cx="232241" cy="232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6" h="21176" extrusionOk="0">
                <a:moveTo>
                  <a:pt x="18635" y="2703"/>
                </a:moveTo>
                <a:lnTo>
                  <a:pt x="11841" y="15322"/>
                </a:lnTo>
                <a:lnTo>
                  <a:pt x="11150" y="9587"/>
                </a:lnTo>
                <a:cubicBezTo>
                  <a:pt x="11150" y="9587"/>
                  <a:pt x="18635" y="2703"/>
                  <a:pt x="18635" y="2703"/>
                </a:cubicBezTo>
                <a:close/>
                <a:moveTo>
                  <a:pt x="20880" y="297"/>
                </a:moveTo>
                <a:cubicBezTo>
                  <a:pt x="20158" y="-424"/>
                  <a:pt x="19471" y="257"/>
                  <a:pt x="17135" y="1379"/>
                </a:cubicBezTo>
                <a:cubicBezTo>
                  <a:pt x="10889" y="4382"/>
                  <a:pt x="0" y="10484"/>
                  <a:pt x="0" y="10484"/>
                </a:cubicBezTo>
                <a:lnTo>
                  <a:pt x="9356" y="11821"/>
                </a:lnTo>
                <a:lnTo>
                  <a:pt x="10692" y="21176"/>
                </a:lnTo>
                <a:cubicBezTo>
                  <a:pt x="10692" y="21176"/>
                  <a:pt x="16794" y="10288"/>
                  <a:pt x="19796" y="4041"/>
                </a:cubicBezTo>
                <a:cubicBezTo>
                  <a:pt x="20920" y="1706"/>
                  <a:pt x="21600" y="1018"/>
                  <a:pt x="20880" y="29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Shape 3996"/>
          <p:cNvSpPr/>
          <p:nvPr/>
        </p:nvSpPr>
        <p:spPr>
          <a:xfrm>
            <a:off x="3167372" y="2010628"/>
            <a:ext cx="211310" cy="23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1" y="14400"/>
                </a:moveTo>
                <a:cubicBezTo>
                  <a:pt x="16622" y="14400"/>
                  <a:pt x="15770" y="14680"/>
                  <a:pt x="15088" y="15147"/>
                </a:cubicBezTo>
                <a:lnTo>
                  <a:pt x="8042" y="11389"/>
                </a:lnTo>
                <a:cubicBezTo>
                  <a:pt x="8076" y="11197"/>
                  <a:pt x="8101" y="11000"/>
                  <a:pt x="8101" y="10800"/>
                </a:cubicBezTo>
                <a:cubicBezTo>
                  <a:pt x="8101" y="10599"/>
                  <a:pt x="8076" y="10403"/>
                  <a:pt x="8042" y="10211"/>
                </a:cubicBezTo>
                <a:lnTo>
                  <a:pt x="15088" y="6452"/>
                </a:lnTo>
                <a:cubicBezTo>
                  <a:pt x="15770" y="6920"/>
                  <a:pt x="16622" y="7200"/>
                  <a:pt x="17551" y="7200"/>
                </a:cubicBezTo>
                <a:cubicBezTo>
                  <a:pt x="19787" y="7200"/>
                  <a:pt x="21600" y="5588"/>
                  <a:pt x="21600" y="3600"/>
                </a:cubicBezTo>
                <a:cubicBezTo>
                  <a:pt x="21600" y="1612"/>
                  <a:pt x="19787" y="0"/>
                  <a:pt x="17551" y="0"/>
                </a:cubicBezTo>
                <a:cubicBezTo>
                  <a:pt x="15314" y="0"/>
                  <a:pt x="13499" y="1612"/>
                  <a:pt x="13499" y="3600"/>
                </a:cubicBezTo>
                <a:cubicBezTo>
                  <a:pt x="13499" y="3801"/>
                  <a:pt x="13524" y="3997"/>
                  <a:pt x="13560" y="4189"/>
                </a:cubicBezTo>
                <a:lnTo>
                  <a:pt x="6512" y="7947"/>
                </a:lnTo>
                <a:cubicBezTo>
                  <a:pt x="5830" y="7480"/>
                  <a:pt x="4978" y="7200"/>
                  <a:pt x="4049" y="7200"/>
                </a:cubicBezTo>
                <a:cubicBezTo>
                  <a:pt x="1813" y="7200"/>
                  <a:pt x="0" y="8812"/>
                  <a:pt x="0" y="10800"/>
                </a:cubicBezTo>
                <a:cubicBezTo>
                  <a:pt x="0" y="12788"/>
                  <a:pt x="1813" y="14400"/>
                  <a:pt x="4049" y="14400"/>
                </a:cubicBezTo>
                <a:cubicBezTo>
                  <a:pt x="4978" y="14400"/>
                  <a:pt x="5830" y="14119"/>
                  <a:pt x="6512" y="13653"/>
                </a:cubicBezTo>
                <a:lnTo>
                  <a:pt x="13560" y="17410"/>
                </a:lnTo>
                <a:cubicBezTo>
                  <a:pt x="13524" y="17603"/>
                  <a:pt x="13499" y="17798"/>
                  <a:pt x="13499" y="18000"/>
                </a:cubicBezTo>
                <a:cubicBezTo>
                  <a:pt x="13499" y="19987"/>
                  <a:pt x="15314" y="21600"/>
                  <a:pt x="17551" y="21600"/>
                </a:cubicBezTo>
                <a:cubicBezTo>
                  <a:pt x="19787" y="21600"/>
                  <a:pt x="21600" y="19987"/>
                  <a:pt x="21600" y="18000"/>
                </a:cubicBezTo>
                <a:cubicBezTo>
                  <a:pt x="21600" y="16012"/>
                  <a:pt x="19787" y="14400"/>
                  <a:pt x="17551" y="144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Shape 3997"/>
          <p:cNvSpPr/>
          <p:nvPr/>
        </p:nvSpPr>
        <p:spPr>
          <a:xfrm>
            <a:off x="2623224" y="1979200"/>
            <a:ext cx="260426" cy="2604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679" y="19547"/>
                </a:moveTo>
                <a:lnTo>
                  <a:pt x="11679" y="14693"/>
                </a:lnTo>
                <a:lnTo>
                  <a:pt x="9921" y="14693"/>
                </a:lnTo>
                <a:lnTo>
                  <a:pt x="9921" y="19547"/>
                </a:lnTo>
                <a:cubicBezTo>
                  <a:pt x="5768" y="19134"/>
                  <a:pt x="2465" y="15832"/>
                  <a:pt x="2052" y="11679"/>
                </a:cubicBezTo>
                <a:lnTo>
                  <a:pt x="6907" y="11679"/>
                </a:lnTo>
                <a:lnTo>
                  <a:pt x="6907" y="9921"/>
                </a:lnTo>
                <a:lnTo>
                  <a:pt x="2052" y="9921"/>
                </a:lnTo>
                <a:cubicBezTo>
                  <a:pt x="2465" y="5768"/>
                  <a:pt x="5768" y="2466"/>
                  <a:pt x="9921" y="2054"/>
                </a:cubicBezTo>
                <a:lnTo>
                  <a:pt x="9921" y="6907"/>
                </a:lnTo>
                <a:lnTo>
                  <a:pt x="11679" y="6907"/>
                </a:lnTo>
                <a:lnTo>
                  <a:pt x="11679" y="2054"/>
                </a:lnTo>
                <a:cubicBezTo>
                  <a:pt x="15832" y="2466"/>
                  <a:pt x="19135" y="5768"/>
                  <a:pt x="19548" y="9921"/>
                </a:cubicBezTo>
                <a:lnTo>
                  <a:pt x="14693" y="9921"/>
                </a:lnTo>
                <a:lnTo>
                  <a:pt x="14693" y="11679"/>
                </a:lnTo>
                <a:lnTo>
                  <a:pt x="19548" y="11679"/>
                </a:lnTo>
                <a:cubicBezTo>
                  <a:pt x="19135" y="15832"/>
                  <a:pt x="15832" y="19134"/>
                  <a:pt x="11679" y="19547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Shape 3998"/>
          <p:cNvSpPr/>
          <p:nvPr/>
        </p:nvSpPr>
        <p:spPr>
          <a:xfrm>
            <a:off x="3658872" y="2021882"/>
            <a:ext cx="261287" cy="2090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143" y="10800"/>
                </a:moveTo>
                <a:cubicBezTo>
                  <a:pt x="17065" y="10800"/>
                  <a:pt x="16800" y="11898"/>
                  <a:pt x="16709" y="12419"/>
                </a:cubicBezTo>
                <a:cubicBezTo>
                  <a:pt x="16115" y="15817"/>
                  <a:pt x="13696" y="18359"/>
                  <a:pt x="10800" y="18359"/>
                </a:cubicBezTo>
                <a:cubicBezTo>
                  <a:pt x="9130" y="18359"/>
                  <a:pt x="7618" y="17514"/>
                  <a:pt x="6524" y="16146"/>
                </a:cubicBezTo>
                <a:cubicBezTo>
                  <a:pt x="6018" y="15513"/>
                  <a:pt x="5198" y="15513"/>
                  <a:pt x="4691" y="16146"/>
                </a:cubicBezTo>
                <a:cubicBezTo>
                  <a:pt x="4185" y="16779"/>
                  <a:pt x="4185" y="17804"/>
                  <a:pt x="4691" y="18437"/>
                </a:cubicBezTo>
                <a:cubicBezTo>
                  <a:pt x="6255" y="20391"/>
                  <a:pt x="8415" y="21600"/>
                  <a:pt x="10800" y="21600"/>
                </a:cubicBezTo>
                <a:cubicBezTo>
                  <a:pt x="14669" y="21600"/>
                  <a:pt x="17943" y="18421"/>
                  <a:pt x="19043" y="14039"/>
                </a:cubicBezTo>
                <a:lnTo>
                  <a:pt x="21600" y="14039"/>
                </a:lnTo>
                <a:lnTo>
                  <a:pt x="21600" y="10800"/>
                </a:lnTo>
                <a:cubicBezTo>
                  <a:pt x="21600" y="10800"/>
                  <a:pt x="18143" y="10800"/>
                  <a:pt x="18143" y="10800"/>
                </a:cubicBezTo>
                <a:close/>
                <a:moveTo>
                  <a:pt x="4891" y="9180"/>
                </a:moveTo>
                <a:cubicBezTo>
                  <a:pt x="5484" y="5783"/>
                  <a:pt x="7904" y="3240"/>
                  <a:pt x="10800" y="3240"/>
                </a:cubicBezTo>
                <a:cubicBezTo>
                  <a:pt x="12470" y="3240"/>
                  <a:pt x="13982" y="4086"/>
                  <a:pt x="15076" y="5454"/>
                </a:cubicBezTo>
                <a:cubicBezTo>
                  <a:pt x="15582" y="6086"/>
                  <a:pt x="16404" y="6086"/>
                  <a:pt x="16909" y="5454"/>
                </a:cubicBezTo>
                <a:cubicBezTo>
                  <a:pt x="17415" y="4821"/>
                  <a:pt x="17415" y="3796"/>
                  <a:pt x="16909" y="3163"/>
                </a:cubicBezTo>
                <a:cubicBezTo>
                  <a:pt x="15346" y="1209"/>
                  <a:pt x="13186" y="0"/>
                  <a:pt x="10800" y="0"/>
                </a:cubicBezTo>
                <a:cubicBezTo>
                  <a:pt x="6931" y="0"/>
                  <a:pt x="3658" y="3178"/>
                  <a:pt x="2557" y="7560"/>
                </a:cubicBezTo>
                <a:lnTo>
                  <a:pt x="0" y="7560"/>
                </a:lnTo>
                <a:lnTo>
                  <a:pt x="0" y="10800"/>
                </a:lnTo>
                <a:lnTo>
                  <a:pt x="3457" y="10800"/>
                </a:lnTo>
                <a:cubicBezTo>
                  <a:pt x="4535" y="10800"/>
                  <a:pt x="4800" y="9702"/>
                  <a:pt x="4891" y="9180"/>
                </a:cubicBezTo>
                <a:close/>
                <a:moveTo>
                  <a:pt x="7343" y="10800"/>
                </a:moveTo>
                <a:cubicBezTo>
                  <a:pt x="7343" y="13185"/>
                  <a:pt x="8891" y="15120"/>
                  <a:pt x="10800" y="15120"/>
                </a:cubicBezTo>
                <a:cubicBezTo>
                  <a:pt x="12709" y="15120"/>
                  <a:pt x="14255" y="13185"/>
                  <a:pt x="14255" y="10800"/>
                </a:cubicBezTo>
                <a:cubicBezTo>
                  <a:pt x="14255" y="8415"/>
                  <a:pt x="12709" y="6480"/>
                  <a:pt x="10800" y="6480"/>
                </a:cubicBezTo>
                <a:cubicBezTo>
                  <a:pt x="8891" y="6480"/>
                  <a:pt x="7343" y="8415"/>
                  <a:pt x="7343" y="108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Shape 3999"/>
          <p:cNvSpPr/>
          <p:nvPr/>
        </p:nvSpPr>
        <p:spPr>
          <a:xfrm>
            <a:off x="5233878" y="1990555"/>
            <a:ext cx="237749" cy="23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lnTo>
                  <a:pt x="13730" y="8251"/>
                </a:lnTo>
                <a:lnTo>
                  <a:pt x="21600" y="8251"/>
                </a:lnTo>
                <a:lnTo>
                  <a:pt x="15179" y="13096"/>
                </a:lnTo>
                <a:lnTo>
                  <a:pt x="17474" y="21600"/>
                </a:lnTo>
                <a:lnTo>
                  <a:pt x="10799" y="16501"/>
                </a:lnTo>
                <a:lnTo>
                  <a:pt x="4126" y="21600"/>
                </a:lnTo>
                <a:lnTo>
                  <a:pt x="6421" y="13096"/>
                </a:lnTo>
                <a:lnTo>
                  <a:pt x="0" y="8251"/>
                </a:lnTo>
                <a:lnTo>
                  <a:pt x="7869" y="8251"/>
                </a:lnTo>
                <a:cubicBezTo>
                  <a:pt x="7869" y="8251"/>
                  <a:pt x="10799" y="0"/>
                  <a:pt x="1079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Shape 4000"/>
          <p:cNvSpPr/>
          <p:nvPr/>
        </p:nvSpPr>
        <p:spPr>
          <a:xfrm>
            <a:off x="5752108" y="2010628"/>
            <a:ext cx="237733" cy="23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093"/>
                </a:moveTo>
                <a:lnTo>
                  <a:pt x="7102" y="17164"/>
                </a:lnTo>
                <a:lnTo>
                  <a:pt x="8628" y="12791"/>
                </a:lnTo>
                <a:lnTo>
                  <a:pt x="5128" y="9969"/>
                </a:lnTo>
                <a:lnTo>
                  <a:pt x="9451" y="10091"/>
                </a:lnTo>
                <a:lnTo>
                  <a:pt x="10800" y="5133"/>
                </a:lnTo>
                <a:lnTo>
                  <a:pt x="12149" y="10091"/>
                </a:lnTo>
                <a:lnTo>
                  <a:pt x="16470" y="9969"/>
                </a:lnTo>
                <a:lnTo>
                  <a:pt x="12972" y="12791"/>
                </a:lnTo>
                <a:lnTo>
                  <a:pt x="14498" y="17164"/>
                </a:lnTo>
                <a:cubicBezTo>
                  <a:pt x="14498" y="17164"/>
                  <a:pt x="10800" y="14093"/>
                  <a:pt x="10800" y="14093"/>
                </a:cubicBezTo>
                <a:close/>
                <a:moveTo>
                  <a:pt x="21600" y="8250"/>
                </a:moveTo>
                <a:lnTo>
                  <a:pt x="13731" y="8250"/>
                </a:lnTo>
                <a:lnTo>
                  <a:pt x="10800" y="0"/>
                </a:lnTo>
                <a:lnTo>
                  <a:pt x="7869" y="8250"/>
                </a:lnTo>
                <a:lnTo>
                  <a:pt x="0" y="8250"/>
                </a:lnTo>
                <a:lnTo>
                  <a:pt x="6420" y="13095"/>
                </a:lnTo>
                <a:lnTo>
                  <a:pt x="4125" y="21600"/>
                </a:lnTo>
                <a:lnTo>
                  <a:pt x="10800" y="16501"/>
                </a:lnTo>
                <a:lnTo>
                  <a:pt x="17474" y="21600"/>
                </a:lnTo>
                <a:lnTo>
                  <a:pt x="15179" y="13095"/>
                </a:lnTo>
                <a:cubicBezTo>
                  <a:pt x="15179" y="13095"/>
                  <a:pt x="21600" y="8250"/>
                  <a:pt x="21600" y="825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Shape 4001"/>
          <p:cNvSpPr/>
          <p:nvPr/>
        </p:nvSpPr>
        <p:spPr>
          <a:xfrm>
            <a:off x="4724007" y="2041760"/>
            <a:ext cx="215578" cy="17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81" h="21024" extrusionOk="0">
                <a:moveTo>
                  <a:pt x="17533" y="9574"/>
                </a:moveTo>
                <a:lnTo>
                  <a:pt x="10241" y="18154"/>
                </a:lnTo>
                <a:lnTo>
                  <a:pt x="2948" y="9574"/>
                </a:lnTo>
                <a:cubicBezTo>
                  <a:pt x="2213" y="8723"/>
                  <a:pt x="1928" y="7603"/>
                  <a:pt x="1928" y="6421"/>
                </a:cubicBezTo>
                <a:cubicBezTo>
                  <a:pt x="1928" y="5239"/>
                  <a:pt x="2093" y="4270"/>
                  <a:pt x="2828" y="3419"/>
                </a:cubicBezTo>
                <a:cubicBezTo>
                  <a:pt x="3478" y="2666"/>
                  <a:pt x="4351" y="2252"/>
                  <a:pt x="5284" y="2252"/>
                </a:cubicBezTo>
                <a:cubicBezTo>
                  <a:pt x="6219" y="2252"/>
                  <a:pt x="7091" y="2967"/>
                  <a:pt x="7742" y="3720"/>
                </a:cubicBezTo>
                <a:lnTo>
                  <a:pt x="10241" y="6463"/>
                </a:lnTo>
                <a:lnTo>
                  <a:pt x="12740" y="3720"/>
                </a:lnTo>
                <a:cubicBezTo>
                  <a:pt x="13389" y="2967"/>
                  <a:pt x="14262" y="2252"/>
                  <a:pt x="15197" y="2252"/>
                </a:cubicBezTo>
                <a:cubicBezTo>
                  <a:pt x="16132" y="2252"/>
                  <a:pt x="17004" y="2666"/>
                  <a:pt x="17653" y="3419"/>
                </a:cubicBezTo>
                <a:cubicBezTo>
                  <a:pt x="18389" y="4270"/>
                  <a:pt x="18552" y="5239"/>
                  <a:pt x="18554" y="6421"/>
                </a:cubicBezTo>
                <a:cubicBezTo>
                  <a:pt x="18554" y="7603"/>
                  <a:pt x="18268" y="8723"/>
                  <a:pt x="17533" y="9574"/>
                </a:cubicBezTo>
                <a:close/>
                <a:moveTo>
                  <a:pt x="18802" y="1728"/>
                </a:moveTo>
                <a:cubicBezTo>
                  <a:pt x="16810" y="-576"/>
                  <a:pt x="13583" y="-576"/>
                  <a:pt x="11593" y="1728"/>
                </a:cubicBezTo>
                <a:lnTo>
                  <a:pt x="10241" y="3293"/>
                </a:lnTo>
                <a:lnTo>
                  <a:pt x="8889" y="1728"/>
                </a:lnTo>
                <a:cubicBezTo>
                  <a:pt x="6899" y="-576"/>
                  <a:pt x="3671" y="-576"/>
                  <a:pt x="1680" y="1728"/>
                </a:cubicBezTo>
                <a:cubicBezTo>
                  <a:pt x="-560" y="4320"/>
                  <a:pt x="-560" y="8523"/>
                  <a:pt x="1680" y="11115"/>
                </a:cubicBezTo>
                <a:lnTo>
                  <a:pt x="10241" y="21024"/>
                </a:lnTo>
                <a:lnTo>
                  <a:pt x="18802" y="11115"/>
                </a:lnTo>
                <a:cubicBezTo>
                  <a:pt x="21040" y="8523"/>
                  <a:pt x="21040" y="4320"/>
                  <a:pt x="18802" y="172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Shape 4002"/>
          <p:cNvSpPr/>
          <p:nvPr/>
        </p:nvSpPr>
        <p:spPr>
          <a:xfrm>
            <a:off x="6295177" y="1993303"/>
            <a:ext cx="206426" cy="232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59" extrusionOk="0">
                <a:moveTo>
                  <a:pt x="4049" y="7519"/>
                </a:moveTo>
                <a:cubicBezTo>
                  <a:pt x="3162" y="7519"/>
                  <a:pt x="0" y="7985"/>
                  <a:pt x="0" y="11154"/>
                </a:cubicBezTo>
                <a:lnTo>
                  <a:pt x="0" y="16799"/>
                </a:lnTo>
                <a:cubicBezTo>
                  <a:pt x="0" y="19968"/>
                  <a:pt x="3162" y="20318"/>
                  <a:pt x="4049" y="20318"/>
                </a:cubicBezTo>
                <a:cubicBezTo>
                  <a:pt x="4937" y="20318"/>
                  <a:pt x="2699" y="19651"/>
                  <a:pt x="2699" y="17687"/>
                </a:cubicBezTo>
                <a:lnTo>
                  <a:pt x="2699" y="10267"/>
                </a:lnTo>
                <a:cubicBezTo>
                  <a:pt x="2699" y="8207"/>
                  <a:pt x="4937" y="7519"/>
                  <a:pt x="4049" y="7519"/>
                </a:cubicBezTo>
                <a:close/>
                <a:moveTo>
                  <a:pt x="15725" y="7408"/>
                </a:moveTo>
                <a:cubicBezTo>
                  <a:pt x="15548" y="6995"/>
                  <a:pt x="20503" y="3177"/>
                  <a:pt x="17612" y="83"/>
                </a:cubicBezTo>
                <a:cubicBezTo>
                  <a:pt x="16934" y="-641"/>
                  <a:pt x="14641" y="3547"/>
                  <a:pt x="11381" y="5443"/>
                </a:cubicBezTo>
                <a:cubicBezTo>
                  <a:pt x="9583" y="6489"/>
                  <a:pt x="5399" y="8716"/>
                  <a:pt x="5399" y="9946"/>
                </a:cubicBezTo>
                <a:lnTo>
                  <a:pt x="5399" y="17911"/>
                </a:lnTo>
                <a:cubicBezTo>
                  <a:pt x="5399" y="19392"/>
                  <a:pt x="12033" y="20959"/>
                  <a:pt x="17076" y="20959"/>
                </a:cubicBezTo>
                <a:cubicBezTo>
                  <a:pt x="18923" y="20959"/>
                  <a:pt x="21600" y="10974"/>
                  <a:pt x="21600" y="9387"/>
                </a:cubicBezTo>
                <a:cubicBezTo>
                  <a:pt x="21600" y="7795"/>
                  <a:pt x="15902" y="7823"/>
                  <a:pt x="15725" y="740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Shape 4003"/>
          <p:cNvSpPr/>
          <p:nvPr/>
        </p:nvSpPr>
        <p:spPr>
          <a:xfrm>
            <a:off x="6806940" y="2013376"/>
            <a:ext cx="206427" cy="232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959" extrusionOk="0">
                <a:moveTo>
                  <a:pt x="17551" y="13439"/>
                </a:moveTo>
                <a:cubicBezTo>
                  <a:pt x="18438" y="13439"/>
                  <a:pt x="21600" y="12974"/>
                  <a:pt x="21600" y="9805"/>
                </a:cubicBezTo>
                <a:lnTo>
                  <a:pt x="21600" y="4160"/>
                </a:lnTo>
                <a:cubicBezTo>
                  <a:pt x="21600" y="991"/>
                  <a:pt x="18438" y="641"/>
                  <a:pt x="17551" y="641"/>
                </a:cubicBezTo>
                <a:cubicBezTo>
                  <a:pt x="16663" y="641"/>
                  <a:pt x="18900" y="1308"/>
                  <a:pt x="18900" y="3272"/>
                </a:cubicBezTo>
                <a:lnTo>
                  <a:pt x="18900" y="10692"/>
                </a:lnTo>
                <a:cubicBezTo>
                  <a:pt x="18900" y="12751"/>
                  <a:pt x="16663" y="13439"/>
                  <a:pt x="17551" y="13439"/>
                </a:cubicBezTo>
                <a:close/>
                <a:moveTo>
                  <a:pt x="5875" y="13550"/>
                </a:moveTo>
                <a:cubicBezTo>
                  <a:pt x="6052" y="13964"/>
                  <a:pt x="1096" y="17782"/>
                  <a:pt x="3988" y="20876"/>
                </a:cubicBezTo>
                <a:cubicBezTo>
                  <a:pt x="4666" y="21600"/>
                  <a:pt x="6959" y="17412"/>
                  <a:pt x="10219" y="15516"/>
                </a:cubicBezTo>
                <a:cubicBezTo>
                  <a:pt x="12017" y="14470"/>
                  <a:pt x="16201" y="12242"/>
                  <a:pt x="16201" y="11013"/>
                </a:cubicBezTo>
                <a:lnTo>
                  <a:pt x="16201" y="3048"/>
                </a:lnTo>
                <a:cubicBezTo>
                  <a:pt x="16201" y="1567"/>
                  <a:pt x="9567" y="0"/>
                  <a:pt x="4524" y="0"/>
                </a:cubicBezTo>
                <a:cubicBezTo>
                  <a:pt x="2677" y="0"/>
                  <a:pt x="0" y="9985"/>
                  <a:pt x="0" y="11572"/>
                </a:cubicBezTo>
                <a:cubicBezTo>
                  <a:pt x="0" y="13164"/>
                  <a:pt x="5698" y="13136"/>
                  <a:pt x="5875" y="1355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Shape 4004"/>
          <p:cNvSpPr/>
          <p:nvPr/>
        </p:nvSpPr>
        <p:spPr>
          <a:xfrm>
            <a:off x="7846119" y="2039186"/>
            <a:ext cx="206427" cy="180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0" y="0"/>
                </a:moveTo>
                <a:lnTo>
                  <a:pt x="2700" y="0"/>
                </a:lnTo>
                <a:cubicBezTo>
                  <a:pt x="1216" y="0"/>
                  <a:pt x="0" y="1389"/>
                  <a:pt x="0" y="3086"/>
                </a:cubicBezTo>
                <a:lnTo>
                  <a:pt x="0" y="13885"/>
                </a:lnTo>
                <a:cubicBezTo>
                  <a:pt x="0" y="15583"/>
                  <a:pt x="1216" y="16971"/>
                  <a:pt x="2700" y="16971"/>
                </a:cubicBezTo>
                <a:lnTo>
                  <a:pt x="8100" y="16971"/>
                </a:lnTo>
                <a:lnTo>
                  <a:pt x="13500" y="21600"/>
                </a:lnTo>
                <a:lnTo>
                  <a:pt x="13500" y="16971"/>
                </a:lnTo>
                <a:lnTo>
                  <a:pt x="18900" y="16971"/>
                </a:lnTo>
                <a:cubicBezTo>
                  <a:pt x="20384" y="16971"/>
                  <a:pt x="21600" y="15583"/>
                  <a:pt x="21600" y="13885"/>
                </a:cubicBezTo>
                <a:lnTo>
                  <a:pt x="21600" y="3086"/>
                </a:lnTo>
                <a:cubicBezTo>
                  <a:pt x="21600" y="1389"/>
                  <a:pt x="20384" y="0"/>
                  <a:pt x="189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Shape 4005"/>
          <p:cNvSpPr/>
          <p:nvPr/>
        </p:nvSpPr>
        <p:spPr>
          <a:xfrm>
            <a:off x="7313623" y="2024986"/>
            <a:ext cx="232241" cy="209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0"/>
                </a:moveTo>
                <a:lnTo>
                  <a:pt x="9720" y="0"/>
                </a:lnTo>
                <a:cubicBezTo>
                  <a:pt x="8533" y="0"/>
                  <a:pt x="7560" y="1080"/>
                  <a:pt x="7560" y="2400"/>
                </a:cubicBezTo>
                <a:lnTo>
                  <a:pt x="7560" y="12000"/>
                </a:lnTo>
                <a:lnTo>
                  <a:pt x="15121" y="12000"/>
                </a:lnTo>
                <a:lnTo>
                  <a:pt x="18360" y="15600"/>
                </a:lnTo>
                <a:lnTo>
                  <a:pt x="18360" y="12000"/>
                </a:lnTo>
                <a:lnTo>
                  <a:pt x="19440" y="12000"/>
                </a:lnTo>
                <a:cubicBezTo>
                  <a:pt x="20629" y="12000"/>
                  <a:pt x="21600" y="10920"/>
                  <a:pt x="21600" y="9600"/>
                </a:cubicBezTo>
                <a:lnTo>
                  <a:pt x="21600" y="2400"/>
                </a:lnTo>
                <a:cubicBezTo>
                  <a:pt x="21600" y="1080"/>
                  <a:pt x="20629" y="0"/>
                  <a:pt x="19440" y="0"/>
                </a:cubicBezTo>
                <a:close/>
                <a:moveTo>
                  <a:pt x="6265" y="13440"/>
                </a:moveTo>
                <a:lnTo>
                  <a:pt x="6265" y="6000"/>
                </a:lnTo>
                <a:lnTo>
                  <a:pt x="2160" y="6000"/>
                </a:lnTo>
                <a:cubicBezTo>
                  <a:pt x="973" y="6000"/>
                  <a:pt x="0" y="7080"/>
                  <a:pt x="0" y="8400"/>
                </a:cubicBezTo>
                <a:lnTo>
                  <a:pt x="0" y="15600"/>
                </a:lnTo>
                <a:cubicBezTo>
                  <a:pt x="0" y="16920"/>
                  <a:pt x="973" y="18000"/>
                  <a:pt x="2160" y="18000"/>
                </a:cubicBezTo>
                <a:lnTo>
                  <a:pt x="3241" y="18000"/>
                </a:lnTo>
                <a:lnTo>
                  <a:pt x="3241" y="21600"/>
                </a:lnTo>
                <a:lnTo>
                  <a:pt x="6480" y="18000"/>
                </a:lnTo>
                <a:lnTo>
                  <a:pt x="11880" y="18000"/>
                </a:lnTo>
                <a:cubicBezTo>
                  <a:pt x="13069" y="18000"/>
                  <a:pt x="14040" y="16920"/>
                  <a:pt x="14040" y="15600"/>
                </a:cubicBezTo>
                <a:lnTo>
                  <a:pt x="14040" y="13415"/>
                </a:lnTo>
                <a:cubicBezTo>
                  <a:pt x="13971" y="13432"/>
                  <a:pt x="13898" y="13440"/>
                  <a:pt x="13824" y="13440"/>
                </a:cubicBezTo>
                <a:cubicBezTo>
                  <a:pt x="13824" y="13440"/>
                  <a:pt x="6265" y="13440"/>
                  <a:pt x="6265" y="1344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Shape 4006"/>
          <p:cNvSpPr/>
          <p:nvPr/>
        </p:nvSpPr>
        <p:spPr>
          <a:xfrm>
            <a:off x="8377980" y="2030446"/>
            <a:ext cx="181885" cy="15795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8182" h="21600" extrusionOk="0">
                <a:moveTo>
                  <a:pt x="13535" y="0"/>
                </a:moveTo>
                <a:cubicBezTo>
                  <a:pt x="11609" y="0"/>
                  <a:pt x="10048" y="2198"/>
                  <a:pt x="10048" y="4909"/>
                </a:cubicBezTo>
                <a:cubicBezTo>
                  <a:pt x="10048" y="7621"/>
                  <a:pt x="11609" y="9819"/>
                  <a:pt x="13535" y="9819"/>
                </a:cubicBezTo>
                <a:cubicBezTo>
                  <a:pt x="17024" y="9819"/>
                  <a:pt x="14698" y="19309"/>
                  <a:pt x="10048" y="19309"/>
                </a:cubicBezTo>
                <a:lnTo>
                  <a:pt x="10048" y="21600"/>
                </a:lnTo>
                <a:cubicBezTo>
                  <a:pt x="18348" y="21600"/>
                  <a:pt x="21600" y="0"/>
                  <a:pt x="13535" y="0"/>
                </a:cubicBezTo>
                <a:close/>
                <a:moveTo>
                  <a:pt x="3489" y="0"/>
                </a:moveTo>
                <a:cubicBezTo>
                  <a:pt x="1561" y="0"/>
                  <a:pt x="0" y="2198"/>
                  <a:pt x="0" y="4909"/>
                </a:cubicBezTo>
                <a:cubicBezTo>
                  <a:pt x="0" y="7621"/>
                  <a:pt x="1561" y="9819"/>
                  <a:pt x="3489" y="9819"/>
                </a:cubicBezTo>
                <a:cubicBezTo>
                  <a:pt x="6976" y="9819"/>
                  <a:pt x="4651" y="19309"/>
                  <a:pt x="0" y="19309"/>
                </a:cubicBezTo>
                <a:lnTo>
                  <a:pt x="0" y="21600"/>
                </a:lnTo>
                <a:cubicBezTo>
                  <a:pt x="8299" y="21600"/>
                  <a:pt x="11552" y="0"/>
                  <a:pt x="348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6" name="Shape 4007"/>
          <p:cNvSpPr/>
          <p:nvPr/>
        </p:nvSpPr>
        <p:spPr>
          <a:xfrm>
            <a:off x="1145840" y="2545593"/>
            <a:ext cx="141173" cy="141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000" y="0"/>
                </a:moveTo>
                <a:lnTo>
                  <a:pt x="3565" y="0"/>
                </a:lnTo>
                <a:cubicBezTo>
                  <a:pt x="1584" y="0"/>
                  <a:pt x="0" y="1584"/>
                  <a:pt x="0" y="3564"/>
                </a:cubicBezTo>
                <a:lnTo>
                  <a:pt x="0" y="18000"/>
                </a:lnTo>
                <a:cubicBezTo>
                  <a:pt x="0" y="19980"/>
                  <a:pt x="1621" y="21600"/>
                  <a:pt x="3600" y="21600"/>
                </a:cubicBezTo>
                <a:lnTo>
                  <a:pt x="18000" y="21600"/>
                </a:lnTo>
                <a:cubicBezTo>
                  <a:pt x="19979" y="21600"/>
                  <a:pt x="21600" y="19980"/>
                  <a:pt x="21600" y="18000"/>
                </a:cubicBezTo>
                <a:lnTo>
                  <a:pt x="21600" y="3600"/>
                </a:lnTo>
                <a:cubicBezTo>
                  <a:pt x="21600" y="1620"/>
                  <a:pt x="19979" y="0"/>
                  <a:pt x="180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7" name="Shape 4008"/>
          <p:cNvSpPr/>
          <p:nvPr/>
        </p:nvSpPr>
        <p:spPr>
          <a:xfrm>
            <a:off x="1102324" y="2632625"/>
            <a:ext cx="94116" cy="941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400" y="0"/>
                </a:moveTo>
                <a:lnTo>
                  <a:pt x="0" y="0"/>
                </a:lnTo>
                <a:lnTo>
                  <a:pt x="0" y="16200"/>
                </a:lnTo>
                <a:cubicBezTo>
                  <a:pt x="0" y="19170"/>
                  <a:pt x="2432" y="21600"/>
                  <a:pt x="5400" y="21600"/>
                </a:cubicBezTo>
                <a:lnTo>
                  <a:pt x="21600" y="21600"/>
                </a:lnTo>
                <a:lnTo>
                  <a:pt x="21600" y="16200"/>
                </a:lnTo>
                <a:lnTo>
                  <a:pt x="5400" y="16200"/>
                </a:lnTo>
                <a:cubicBezTo>
                  <a:pt x="5400" y="16200"/>
                  <a:pt x="5400" y="0"/>
                  <a:pt x="54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8" name="Shape 4009"/>
          <p:cNvSpPr/>
          <p:nvPr/>
        </p:nvSpPr>
        <p:spPr>
          <a:xfrm>
            <a:off x="573317" y="2545145"/>
            <a:ext cx="203523" cy="182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77" h="21458" extrusionOk="0">
                <a:moveTo>
                  <a:pt x="20906" y="11130"/>
                </a:moveTo>
                <a:lnTo>
                  <a:pt x="11466" y="425"/>
                </a:lnTo>
                <a:cubicBezTo>
                  <a:pt x="10983" y="-142"/>
                  <a:pt x="10193" y="-142"/>
                  <a:pt x="9710" y="425"/>
                </a:cubicBezTo>
                <a:lnTo>
                  <a:pt x="271" y="11130"/>
                </a:lnTo>
                <a:cubicBezTo>
                  <a:pt x="-212" y="11696"/>
                  <a:pt x="-32" y="12160"/>
                  <a:pt x="671" y="12160"/>
                </a:cubicBezTo>
                <a:lnTo>
                  <a:pt x="2638" y="12160"/>
                </a:lnTo>
                <a:lnTo>
                  <a:pt x="2638" y="20381"/>
                </a:lnTo>
                <a:cubicBezTo>
                  <a:pt x="2638" y="20976"/>
                  <a:pt x="2661" y="21458"/>
                  <a:pt x="3609" y="21458"/>
                </a:cubicBezTo>
                <a:lnTo>
                  <a:pt x="8190" y="21458"/>
                </a:lnTo>
                <a:lnTo>
                  <a:pt x="8190" y="13214"/>
                </a:lnTo>
                <a:lnTo>
                  <a:pt x="12986" y="13214"/>
                </a:lnTo>
                <a:lnTo>
                  <a:pt x="12986" y="21458"/>
                </a:lnTo>
                <a:lnTo>
                  <a:pt x="17795" y="21458"/>
                </a:lnTo>
                <a:cubicBezTo>
                  <a:pt x="18518" y="21458"/>
                  <a:pt x="18538" y="20976"/>
                  <a:pt x="18538" y="20381"/>
                </a:cubicBezTo>
                <a:lnTo>
                  <a:pt x="18538" y="12160"/>
                </a:lnTo>
                <a:lnTo>
                  <a:pt x="20505" y="12160"/>
                </a:lnTo>
                <a:cubicBezTo>
                  <a:pt x="21208" y="12160"/>
                  <a:pt x="21388" y="11696"/>
                  <a:pt x="20906" y="1113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9" name="Shape 4010"/>
          <p:cNvSpPr/>
          <p:nvPr/>
        </p:nvSpPr>
        <p:spPr>
          <a:xfrm>
            <a:off x="3688102" y="2531657"/>
            <a:ext cx="209028" cy="2090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062" extrusionOk="0">
                <a:moveTo>
                  <a:pt x="20103" y="1592"/>
                </a:moveTo>
                <a:cubicBezTo>
                  <a:pt x="18016" y="-428"/>
                  <a:pt x="15096" y="-538"/>
                  <a:pt x="13165" y="1332"/>
                </a:cubicBezTo>
                <a:lnTo>
                  <a:pt x="11803" y="2650"/>
                </a:lnTo>
                <a:cubicBezTo>
                  <a:pt x="11278" y="3158"/>
                  <a:pt x="11275" y="3984"/>
                  <a:pt x="11796" y="4495"/>
                </a:cubicBezTo>
                <a:cubicBezTo>
                  <a:pt x="12317" y="5007"/>
                  <a:pt x="13164" y="5010"/>
                  <a:pt x="13689" y="4503"/>
                </a:cubicBezTo>
                <a:lnTo>
                  <a:pt x="15051" y="3184"/>
                </a:lnTo>
                <a:cubicBezTo>
                  <a:pt x="16052" y="2215"/>
                  <a:pt x="17362" y="2617"/>
                  <a:pt x="18217" y="3444"/>
                </a:cubicBezTo>
                <a:cubicBezTo>
                  <a:pt x="18672" y="3884"/>
                  <a:pt x="18923" y="4469"/>
                  <a:pt x="18923" y="5091"/>
                </a:cubicBezTo>
                <a:cubicBezTo>
                  <a:pt x="18923" y="5714"/>
                  <a:pt x="18672" y="6298"/>
                  <a:pt x="18217" y="6739"/>
                </a:cubicBezTo>
                <a:lnTo>
                  <a:pt x="13924" y="10890"/>
                </a:lnTo>
                <a:cubicBezTo>
                  <a:pt x="11962" y="12789"/>
                  <a:pt x="11042" y="11899"/>
                  <a:pt x="10649" y="11518"/>
                </a:cubicBezTo>
                <a:cubicBezTo>
                  <a:pt x="10124" y="11010"/>
                  <a:pt x="9277" y="11013"/>
                  <a:pt x="8757" y="11525"/>
                </a:cubicBezTo>
                <a:cubicBezTo>
                  <a:pt x="8235" y="12037"/>
                  <a:pt x="8238" y="12862"/>
                  <a:pt x="8763" y="13370"/>
                </a:cubicBezTo>
                <a:cubicBezTo>
                  <a:pt x="9664" y="14242"/>
                  <a:pt x="10693" y="14674"/>
                  <a:pt x="11770" y="14674"/>
                </a:cubicBezTo>
                <a:cubicBezTo>
                  <a:pt x="13090" y="14674"/>
                  <a:pt x="14485" y="14026"/>
                  <a:pt x="15810" y="12743"/>
                </a:cubicBezTo>
                <a:lnTo>
                  <a:pt x="20103" y="8591"/>
                </a:lnTo>
                <a:cubicBezTo>
                  <a:pt x="21068" y="7657"/>
                  <a:pt x="21600" y="6413"/>
                  <a:pt x="21600" y="5091"/>
                </a:cubicBezTo>
                <a:cubicBezTo>
                  <a:pt x="21600" y="3769"/>
                  <a:pt x="21068" y="2526"/>
                  <a:pt x="20103" y="1592"/>
                </a:cubicBezTo>
                <a:close/>
                <a:moveTo>
                  <a:pt x="7910" y="16710"/>
                </a:moveTo>
                <a:lnTo>
                  <a:pt x="6817" y="17768"/>
                </a:lnTo>
                <a:cubicBezTo>
                  <a:pt x="5870" y="18684"/>
                  <a:pt x="4329" y="18684"/>
                  <a:pt x="3383" y="17768"/>
                </a:cubicBezTo>
                <a:cubicBezTo>
                  <a:pt x="2928" y="17328"/>
                  <a:pt x="2677" y="16743"/>
                  <a:pt x="2677" y="16121"/>
                </a:cubicBezTo>
                <a:cubicBezTo>
                  <a:pt x="2677" y="15499"/>
                  <a:pt x="2928" y="14914"/>
                  <a:pt x="3383" y="14474"/>
                </a:cubicBezTo>
                <a:lnTo>
                  <a:pt x="7406" y="10581"/>
                </a:lnTo>
                <a:cubicBezTo>
                  <a:pt x="8240" y="9775"/>
                  <a:pt x="9807" y="8588"/>
                  <a:pt x="10951" y="9694"/>
                </a:cubicBezTo>
                <a:cubicBezTo>
                  <a:pt x="11475" y="10202"/>
                  <a:pt x="12323" y="10199"/>
                  <a:pt x="12843" y="9687"/>
                </a:cubicBezTo>
                <a:cubicBezTo>
                  <a:pt x="13363" y="9175"/>
                  <a:pt x="13360" y="8350"/>
                  <a:pt x="12837" y="7842"/>
                </a:cubicBezTo>
                <a:cubicBezTo>
                  <a:pt x="10893" y="5962"/>
                  <a:pt x="8022" y="6310"/>
                  <a:pt x="5520" y="8729"/>
                </a:cubicBezTo>
                <a:lnTo>
                  <a:pt x="1497" y="12621"/>
                </a:lnTo>
                <a:cubicBezTo>
                  <a:pt x="532" y="13556"/>
                  <a:pt x="0" y="14799"/>
                  <a:pt x="0" y="16121"/>
                </a:cubicBezTo>
                <a:cubicBezTo>
                  <a:pt x="0" y="17443"/>
                  <a:pt x="532" y="18686"/>
                  <a:pt x="1497" y="19620"/>
                </a:cubicBezTo>
                <a:cubicBezTo>
                  <a:pt x="2490" y="20582"/>
                  <a:pt x="3796" y="21062"/>
                  <a:pt x="5099" y="21062"/>
                </a:cubicBezTo>
                <a:cubicBezTo>
                  <a:pt x="6405" y="21062"/>
                  <a:pt x="7710" y="20582"/>
                  <a:pt x="8703" y="19620"/>
                </a:cubicBezTo>
                <a:lnTo>
                  <a:pt x="9797" y="18562"/>
                </a:lnTo>
                <a:cubicBezTo>
                  <a:pt x="10320" y="18054"/>
                  <a:pt x="10324" y="17228"/>
                  <a:pt x="9804" y="16716"/>
                </a:cubicBezTo>
                <a:cubicBezTo>
                  <a:pt x="9283" y="16205"/>
                  <a:pt x="8435" y="16202"/>
                  <a:pt x="7910" y="1671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0" name="Shape 4011"/>
          <p:cNvSpPr/>
          <p:nvPr/>
        </p:nvSpPr>
        <p:spPr>
          <a:xfrm>
            <a:off x="2140444" y="2542765"/>
            <a:ext cx="186806" cy="186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14" h="20814" extrusionOk="0">
                <a:moveTo>
                  <a:pt x="16063" y="4751"/>
                </a:moveTo>
                <a:cubicBezTo>
                  <a:pt x="14562" y="3251"/>
                  <a:pt x="14186" y="1270"/>
                  <a:pt x="14318" y="1137"/>
                </a:cubicBezTo>
                <a:cubicBezTo>
                  <a:pt x="14452" y="1003"/>
                  <a:pt x="16354" y="1458"/>
                  <a:pt x="17856" y="2959"/>
                </a:cubicBezTo>
                <a:cubicBezTo>
                  <a:pt x="19356" y="4460"/>
                  <a:pt x="19807" y="6366"/>
                  <a:pt x="19677" y="6496"/>
                </a:cubicBezTo>
                <a:cubicBezTo>
                  <a:pt x="19548" y="6625"/>
                  <a:pt x="17564" y="6252"/>
                  <a:pt x="16063" y="4751"/>
                </a:cubicBezTo>
                <a:close/>
                <a:moveTo>
                  <a:pt x="8257" y="11610"/>
                </a:moveTo>
                <a:cubicBezTo>
                  <a:pt x="7827" y="11179"/>
                  <a:pt x="7967" y="10342"/>
                  <a:pt x="8569" y="9739"/>
                </a:cubicBezTo>
                <a:cubicBezTo>
                  <a:pt x="9172" y="9137"/>
                  <a:pt x="10009" y="8997"/>
                  <a:pt x="10440" y="9428"/>
                </a:cubicBezTo>
                <a:cubicBezTo>
                  <a:pt x="10869" y="9858"/>
                  <a:pt x="10730" y="10696"/>
                  <a:pt x="10128" y="11298"/>
                </a:cubicBezTo>
                <a:cubicBezTo>
                  <a:pt x="9526" y="11900"/>
                  <a:pt x="8687" y="12040"/>
                  <a:pt x="8257" y="11610"/>
                </a:cubicBezTo>
                <a:close/>
                <a:moveTo>
                  <a:pt x="18634" y="2180"/>
                </a:moveTo>
                <a:cubicBezTo>
                  <a:pt x="16698" y="243"/>
                  <a:pt x="14265" y="-466"/>
                  <a:pt x="13491" y="308"/>
                </a:cubicBezTo>
                <a:lnTo>
                  <a:pt x="10372" y="3426"/>
                </a:lnTo>
                <a:cubicBezTo>
                  <a:pt x="9900" y="3899"/>
                  <a:pt x="9488" y="5482"/>
                  <a:pt x="9676" y="7085"/>
                </a:cubicBezTo>
                <a:lnTo>
                  <a:pt x="240" y="16521"/>
                </a:lnTo>
                <a:cubicBezTo>
                  <a:pt x="-320" y="17081"/>
                  <a:pt x="134" y="18442"/>
                  <a:pt x="1253" y="19561"/>
                </a:cubicBezTo>
                <a:cubicBezTo>
                  <a:pt x="2373" y="20681"/>
                  <a:pt x="3733" y="21134"/>
                  <a:pt x="4293" y="20574"/>
                </a:cubicBezTo>
                <a:lnTo>
                  <a:pt x="13729" y="11138"/>
                </a:lnTo>
                <a:cubicBezTo>
                  <a:pt x="15332" y="11327"/>
                  <a:pt x="16915" y="10914"/>
                  <a:pt x="17388" y="10442"/>
                </a:cubicBezTo>
                <a:lnTo>
                  <a:pt x="20506" y="7324"/>
                </a:lnTo>
                <a:cubicBezTo>
                  <a:pt x="21280" y="6549"/>
                  <a:pt x="20573" y="4116"/>
                  <a:pt x="18634" y="218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1" name="Shape 4012"/>
          <p:cNvSpPr/>
          <p:nvPr/>
        </p:nvSpPr>
        <p:spPr>
          <a:xfrm>
            <a:off x="3168076" y="2520049"/>
            <a:ext cx="209901" cy="232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177" h="20479" extrusionOk="0">
                <a:moveTo>
                  <a:pt x="15952" y="8520"/>
                </a:moveTo>
                <a:cubicBezTo>
                  <a:pt x="13076" y="2843"/>
                  <a:pt x="11582" y="687"/>
                  <a:pt x="6884" y="777"/>
                </a:cubicBezTo>
                <a:cubicBezTo>
                  <a:pt x="5211" y="808"/>
                  <a:pt x="5613" y="-335"/>
                  <a:pt x="4336" y="99"/>
                </a:cubicBezTo>
                <a:cubicBezTo>
                  <a:pt x="3062" y="533"/>
                  <a:pt x="4155" y="1167"/>
                  <a:pt x="2851" y="2149"/>
                </a:cubicBezTo>
                <a:cubicBezTo>
                  <a:pt x="-810" y="4906"/>
                  <a:pt x="-471" y="7455"/>
                  <a:pt x="1226" y="13532"/>
                </a:cubicBezTo>
                <a:cubicBezTo>
                  <a:pt x="1941" y="16091"/>
                  <a:pt x="-499" y="16217"/>
                  <a:pt x="467" y="18699"/>
                </a:cubicBezTo>
                <a:cubicBezTo>
                  <a:pt x="1172" y="20508"/>
                  <a:pt x="6366" y="21265"/>
                  <a:pt x="11848" y="19399"/>
                </a:cubicBezTo>
                <a:cubicBezTo>
                  <a:pt x="17329" y="17534"/>
                  <a:pt x="20790" y="13831"/>
                  <a:pt x="20085" y="12021"/>
                </a:cubicBezTo>
                <a:cubicBezTo>
                  <a:pt x="19120" y="9540"/>
                  <a:pt x="17164" y="10910"/>
                  <a:pt x="15952" y="852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2" name="Shape 4013"/>
          <p:cNvSpPr/>
          <p:nvPr/>
        </p:nvSpPr>
        <p:spPr>
          <a:xfrm>
            <a:off x="2653462" y="2542765"/>
            <a:ext cx="199559" cy="559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38" h="21600" extrusionOk="0">
                <a:moveTo>
                  <a:pt x="499" y="21600"/>
                </a:moveTo>
                <a:lnTo>
                  <a:pt x="20739" y="21600"/>
                </a:lnTo>
                <a:cubicBezTo>
                  <a:pt x="21419" y="21600"/>
                  <a:pt x="21309" y="18973"/>
                  <a:pt x="20970" y="18547"/>
                </a:cubicBezTo>
                <a:cubicBezTo>
                  <a:pt x="20632" y="18117"/>
                  <a:pt x="16870" y="12960"/>
                  <a:pt x="16216" y="12960"/>
                </a:cubicBezTo>
                <a:lnTo>
                  <a:pt x="15143" y="12960"/>
                </a:lnTo>
                <a:lnTo>
                  <a:pt x="15143" y="0"/>
                </a:lnTo>
                <a:lnTo>
                  <a:pt x="6095" y="0"/>
                </a:lnTo>
                <a:lnTo>
                  <a:pt x="6095" y="12960"/>
                </a:lnTo>
                <a:lnTo>
                  <a:pt x="5022" y="12960"/>
                </a:lnTo>
                <a:cubicBezTo>
                  <a:pt x="4367" y="12960"/>
                  <a:pt x="606" y="18117"/>
                  <a:pt x="268" y="18547"/>
                </a:cubicBezTo>
                <a:cubicBezTo>
                  <a:pt x="-71" y="18973"/>
                  <a:pt x="-181" y="21600"/>
                  <a:pt x="499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3" name="Shape 4014"/>
          <p:cNvSpPr/>
          <p:nvPr/>
        </p:nvSpPr>
        <p:spPr>
          <a:xfrm>
            <a:off x="2643792" y="2607618"/>
            <a:ext cx="219292" cy="1219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388" y="0"/>
                </a:moveTo>
                <a:lnTo>
                  <a:pt x="1212" y="0"/>
                </a:lnTo>
                <a:cubicBezTo>
                  <a:pt x="606" y="0"/>
                  <a:pt x="0" y="1289"/>
                  <a:pt x="0" y="2378"/>
                </a:cubicBezTo>
                <a:lnTo>
                  <a:pt x="0" y="9313"/>
                </a:lnTo>
                <a:cubicBezTo>
                  <a:pt x="0" y="10404"/>
                  <a:pt x="606" y="11691"/>
                  <a:pt x="1212" y="11691"/>
                </a:cubicBezTo>
                <a:lnTo>
                  <a:pt x="3397" y="11691"/>
                </a:lnTo>
                <a:lnTo>
                  <a:pt x="2424" y="21600"/>
                </a:lnTo>
                <a:lnTo>
                  <a:pt x="19176" y="21600"/>
                </a:lnTo>
                <a:lnTo>
                  <a:pt x="18203" y="11691"/>
                </a:lnTo>
                <a:lnTo>
                  <a:pt x="20388" y="11691"/>
                </a:lnTo>
                <a:cubicBezTo>
                  <a:pt x="20994" y="11691"/>
                  <a:pt x="21600" y="10404"/>
                  <a:pt x="21600" y="9313"/>
                </a:cubicBezTo>
                <a:lnTo>
                  <a:pt x="21600" y="2378"/>
                </a:lnTo>
                <a:cubicBezTo>
                  <a:pt x="21600" y="1289"/>
                  <a:pt x="20994" y="0"/>
                  <a:pt x="20388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4" name="Shape 4015"/>
          <p:cNvSpPr/>
          <p:nvPr/>
        </p:nvSpPr>
        <p:spPr>
          <a:xfrm>
            <a:off x="1620855" y="2542765"/>
            <a:ext cx="186805" cy="1868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5" h="21474" extrusionOk="0">
                <a:moveTo>
                  <a:pt x="2578" y="8409"/>
                </a:moveTo>
                <a:cubicBezTo>
                  <a:pt x="2578" y="5193"/>
                  <a:pt x="5174" y="2587"/>
                  <a:pt x="8376" y="2587"/>
                </a:cubicBezTo>
                <a:cubicBezTo>
                  <a:pt x="11580" y="2587"/>
                  <a:pt x="14435" y="5451"/>
                  <a:pt x="14435" y="8666"/>
                </a:cubicBezTo>
                <a:cubicBezTo>
                  <a:pt x="14435" y="11882"/>
                  <a:pt x="11838" y="14488"/>
                  <a:pt x="8635" y="14488"/>
                </a:cubicBezTo>
                <a:cubicBezTo>
                  <a:pt x="5431" y="14488"/>
                  <a:pt x="2578" y="11624"/>
                  <a:pt x="2578" y="8409"/>
                </a:cubicBezTo>
                <a:close/>
                <a:moveTo>
                  <a:pt x="20914" y="18167"/>
                </a:moveTo>
                <a:lnTo>
                  <a:pt x="15797" y="13032"/>
                </a:lnTo>
                <a:cubicBezTo>
                  <a:pt x="16568" y="11759"/>
                  <a:pt x="17013" y="10265"/>
                  <a:pt x="17013" y="8666"/>
                </a:cubicBezTo>
                <a:cubicBezTo>
                  <a:pt x="17013" y="4023"/>
                  <a:pt x="13004" y="0"/>
                  <a:pt x="8376" y="0"/>
                </a:cubicBezTo>
                <a:cubicBezTo>
                  <a:pt x="3750" y="0"/>
                  <a:pt x="0" y="3765"/>
                  <a:pt x="0" y="8409"/>
                </a:cubicBezTo>
                <a:cubicBezTo>
                  <a:pt x="0" y="13052"/>
                  <a:pt x="4008" y="17075"/>
                  <a:pt x="8635" y="17075"/>
                </a:cubicBezTo>
                <a:cubicBezTo>
                  <a:pt x="10173" y="17075"/>
                  <a:pt x="11614" y="16657"/>
                  <a:pt x="12852" y="15931"/>
                </a:cubicBezTo>
                <a:lnTo>
                  <a:pt x="17996" y="21094"/>
                </a:lnTo>
                <a:cubicBezTo>
                  <a:pt x="18500" y="21600"/>
                  <a:pt x="19317" y="21600"/>
                  <a:pt x="19819" y="21094"/>
                </a:cubicBezTo>
                <a:lnTo>
                  <a:pt x="21096" y="19815"/>
                </a:lnTo>
                <a:cubicBezTo>
                  <a:pt x="21600" y="19309"/>
                  <a:pt x="21417" y="18672"/>
                  <a:pt x="20914" y="1816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5" name="Shape 4016"/>
          <p:cNvSpPr/>
          <p:nvPr/>
        </p:nvSpPr>
        <p:spPr>
          <a:xfrm>
            <a:off x="6292835" y="2534368"/>
            <a:ext cx="195458" cy="203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30" h="21387" extrusionOk="0">
                <a:moveTo>
                  <a:pt x="15651" y="10439"/>
                </a:moveTo>
                <a:cubicBezTo>
                  <a:pt x="14876" y="10985"/>
                  <a:pt x="13809" y="10794"/>
                  <a:pt x="13267" y="10015"/>
                </a:cubicBezTo>
                <a:cubicBezTo>
                  <a:pt x="12724" y="9235"/>
                  <a:pt x="12913" y="8160"/>
                  <a:pt x="13688" y="7614"/>
                </a:cubicBezTo>
                <a:cubicBezTo>
                  <a:pt x="14302" y="7180"/>
                  <a:pt x="15100" y="7212"/>
                  <a:pt x="15674" y="7633"/>
                </a:cubicBezTo>
                <a:cubicBezTo>
                  <a:pt x="15386" y="7808"/>
                  <a:pt x="15187" y="7909"/>
                  <a:pt x="15149" y="7927"/>
                </a:cubicBezTo>
                <a:cubicBezTo>
                  <a:pt x="14829" y="8080"/>
                  <a:pt x="14692" y="8465"/>
                  <a:pt x="14842" y="8787"/>
                </a:cubicBezTo>
                <a:cubicBezTo>
                  <a:pt x="14952" y="9021"/>
                  <a:pt x="15183" y="9159"/>
                  <a:pt x="15425" y="9159"/>
                </a:cubicBezTo>
                <a:cubicBezTo>
                  <a:pt x="15515" y="9159"/>
                  <a:pt x="15608" y="9138"/>
                  <a:pt x="15698" y="9096"/>
                </a:cubicBezTo>
                <a:cubicBezTo>
                  <a:pt x="15903" y="8999"/>
                  <a:pt x="16125" y="8881"/>
                  <a:pt x="16356" y="8743"/>
                </a:cubicBezTo>
                <a:cubicBezTo>
                  <a:pt x="16460" y="9377"/>
                  <a:pt x="16209" y="10045"/>
                  <a:pt x="15651" y="10439"/>
                </a:cubicBezTo>
                <a:close/>
                <a:moveTo>
                  <a:pt x="20298" y="434"/>
                </a:moveTo>
                <a:cubicBezTo>
                  <a:pt x="20181" y="97"/>
                  <a:pt x="19814" y="-81"/>
                  <a:pt x="19481" y="36"/>
                </a:cubicBezTo>
                <a:cubicBezTo>
                  <a:pt x="19146" y="153"/>
                  <a:pt x="18970" y="523"/>
                  <a:pt x="19086" y="859"/>
                </a:cubicBezTo>
                <a:cubicBezTo>
                  <a:pt x="20075" y="3715"/>
                  <a:pt x="18112" y="5846"/>
                  <a:pt x="16617" y="6988"/>
                </a:cubicBezTo>
                <a:lnTo>
                  <a:pt x="16012" y="6118"/>
                </a:lnTo>
                <a:cubicBezTo>
                  <a:pt x="15810" y="5827"/>
                  <a:pt x="15355" y="5583"/>
                  <a:pt x="15003" y="5578"/>
                </a:cubicBezTo>
                <a:lnTo>
                  <a:pt x="11612" y="5594"/>
                </a:lnTo>
                <a:cubicBezTo>
                  <a:pt x="11260" y="5588"/>
                  <a:pt x="10735" y="5751"/>
                  <a:pt x="10445" y="5955"/>
                </a:cubicBezTo>
                <a:lnTo>
                  <a:pt x="457" y="13000"/>
                </a:lnTo>
                <a:cubicBezTo>
                  <a:pt x="-27" y="13341"/>
                  <a:pt x="-145" y="14013"/>
                  <a:pt x="194" y="14500"/>
                </a:cubicBezTo>
                <a:lnTo>
                  <a:pt x="4734" y="21032"/>
                </a:lnTo>
                <a:cubicBezTo>
                  <a:pt x="5073" y="21519"/>
                  <a:pt x="5618" y="21461"/>
                  <a:pt x="6101" y="21120"/>
                </a:cubicBezTo>
                <a:lnTo>
                  <a:pt x="16090" y="14075"/>
                </a:lnTo>
                <a:cubicBezTo>
                  <a:pt x="16378" y="13870"/>
                  <a:pt x="16709" y="13429"/>
                  <a:pt x="16826" y="13093"/>
                </a:cubicBezTo>
                <a:lnTo>
                  <a:pt x="17888" y="9729"/>
                </a:lnTo>
                <a:cubicBezTo>
                  <a:pt x="18003" y="9393"/>
                  <a:pt x="17932" y="8880"/>
                  <a:pt x="17730" y="8589"/>
                </a:cubicBezTo>
                <a:lnTo>
                  <a:pt x="17361" y="8058"/>
                </a:lnTo>
                <a:cubicBezTo>
                  <a:pt x="19371" y="6513"/>
                  <a:pt x="21455" y="3778"/>
                  <a:pt x="20298" y="434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6" name="Shape 4017"/>
          <p:cNvSpPr/>
          <p:nvPr/>
        </p:nvSpPr>
        <p:spPr>
          <a:xfrm>
            <a:off x="5771394" y="2534368"/>
            <a:ext cx="199163" cy="203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7" name="Shape 4018"/>
          <p:cNvSpPr/>
          <p:nvPr/>
        </p:nvSpPr>
        <p:spPr>
          <a:xfrm>
            <a:off x="4729988" y="2534368"/>
            <a:ext cx="203615" cy="203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5497"/>
                </a:moveTo>
                <a:cubicBezTo>
                  <a:pt x="8207" y="15497"/>
                  <a:pt x="6104" y="13394"/>
                  <a:pt x="6104" y="10801"/>
                </a:cubicBezTo>
                <a:cubicBezTo>
                  <a:pt x="6104" y="8206"/>
                  <a:pt x="8207" y="6103"/>
                  <a:pt x="10800" y="6103"/>
                </a:cubicBezTo>
                <a:cubicBezTo>
                  <a:pt x="13395" y="6103"/>
                  <a:pt x="15497" y="8206"/>
                  <a:pt x="15497" y="10801"/>
                </a:cubicBezTo>
                <a:cubicBezTo>
                  <a:pt x="15497" y="13394"/>
                  <a:pt x="13395" y="15497"/>
                  <a:pt x="10800" y="15497"/>
                </a:cubicBezTo>
                <a:close/>
                <a:moveTo>
                  <a:pt x="19522" y="10801"/>
                </a:moveTo>
                <a:cubicBezTo>
                  <a:pt x="19522" y="9454"/>
                  <a:pt x="20352" y="8390"/>
                  <a:pt x="21600" y="7659"/>
                </a:cubicBezTo>
                <a:cubicBezTo>
                  <a:pt x="21376" y="6908"/>
                  <a:pt x="21077" y="6187"/>
                  <a:pt x="20711" y="5509"/>
                </a:cubicBezTo>
                <a:cubicBezTo>
                  <a:pt x="19310" y="5876"/>
                  <a:pt x="18177" y="5328"/>
                  <a:pt x="17225" y="4375"/>
                </a:cubicBezTo>
                <a:cubicBezTo>
                  <a:pt x="16273" y="3423"/>
                  <a:pt x="15982" y="2288"/>
                  <a:pt x="16347" y="889"/>
                </a:cubicBezTo>
                <a:cubicBezTo>
                  <a:pt x="15671" y="522"/>
                  <a:pt x="14951" y="224"/>
                  <a:pt x="14198" y="0"/>
                </a:cubicBezTo>
                <a:cubicBezTo>
                  <a:pt x="13467" y="1248"/>
                  <a:pt x="12147" y="2078"/>
                  <a:pt x="10800" y="2078"/>
                </a:cubicBezTo>
                <a:cubicBezTo>
                  <a:pt x="9453" y="2078"/>
                  <a:pt x="8134" y="1248"/>
                  <a:pt x="7403" y="0"/>
                </a:cubicBezTo>
                <a:cubicBezTo>
                  <a:pt x="6651" y="224"/>
                  <a:pt x="5931" y="522"/>
                  <a:pt x="5253" y="889"/>
                </a:cubicBezTo>
                <a:cubicBezTo>
                  <a:pt x="5620" y="2288"/>
                  <a:pt x="5329" y="3422"/>
                  <a:pt x="4375" y="4375"/>
                </a:cubicBezTo>
                <a:cubicBezTo>
                  <a:pt x="3423" y="5328"/>
                  <a:pt x="2290" y="5876"/>
                  <a:pt x="890" y="5510"/>
                </a:cubicBezTo>
                <a:cubicBezTo>
                  <a:pt x="523" y="6187"/>
                  <a:pt x="224" y="6908"/>
                  <a:pt x="0" y="7659"/>
                </a:cubicBezTo>
                <a:cubicBezTo>
                  <a:pt x="1249" y="8390"/>
                  <a:pt x="2078" y="9454"/>
                  <a:pt x="2078" y="10801"/>
                </a:cubicBezTo>
                <a:cubicBezTo>
                  <a:pt x="2078" y="12146"/>
                  <a:pt x="1249" y="13467"/>
                  <a:pt x="0" y="14198"/>
                </a:cubicBezTo>
                <a:cubicBezTo>
                  <a:pt x="224" y="14950"/>
                  <a:pt x="523" y="15670"/>
                  <a:pt x="890" y="16348"/>
                </a:cubicBezTo>
                <a:cubicBezTo>
                  <a:pt x="2290" y="15981"/>
                  <a:pt x="3423" y="16272"/>
                  <a:pt x="4375" y="17226"/>
                </a:cubicBezTo>
                <a:cubicBezTo>
                  <a:pt x="5327" y="18178"/>
                  <a:pt x="5620" y="19312"/>
                  <a:pt x="5253" y="20711"/>
                </a:cubicBezTo>
                <a:cubicBezTo>
                  <a:pt x="5931" y="21078"/>
                  <a:pt x="6651" y="21377"/>
                  <a:pt x="7403" y="21600"/>
                </a:cubicBezTo>
                <a:cubicBezTo>
                  <a:pt x="8134" y="20352"/>
                  <a:pt x="9453" y="19524"/>
                  <a:pt x="10800" y="19524"/>
                </a:cubicBezTo>
                <a:cubicBezTo>
                  <a:pt x="12147" y="19524"/>
                  <a:pt x="13467" y="20352"/>
                  <a:pt x="14198" y="21600"/>
                </a:cubicBezTo>
                <a:cubicBezTo>
                  <a:pt x="14951" y="21376"/>
                  <a:pt x="15671" y="21078"/>
                  <a:pt x="16349" y="20711"/>
                </a:cubicBezTo>
                <a:cubicBezTo>
                  <a:pt x="15982" y="19312"/>
                  <a:pt x="16273" y="18178"/>
                  <a:pt x="17225" y="17226"/>
                </a:cubicBezTo>
                <a:cubicBezTo>
                  <a:pt x="18177" y="16272"/>
                  <a:pt x="19310" y="15724"/>
                  <a:pt x="20711" y="16091"/>
                </a:cubicBezTo>
                <a:cubicBezTo>
                  <a:pt x="21077" y="15413"/>
                  <a:pt x="21376" y="14693"/>
                  <a:pt x="21600" y="13941"/>
                </a:cubicBezTo>
                <a:cubicBezTo>
                  <a:pt x="20352" y="13210"/>
                  <a:pt x="19522" y="12146"/>
                  <a:pt x="19522" y="1080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8" name="Shape 4019"/>
          <p:cNvSpPr/>
          <p:nvPr/>
        </p:nvSpPr>
        <p:spPr>
          <a:xfrm>
            <a:off x="4204417" y="2534368"/>
            <a:ext cx="215578" cy="203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1" h="16922" extrusionOk="0">
                <a:moveTo>
                  <a:pt x="20819" y="3166"/>
                </a:moveTo>
                <a:cubicBezTo>
                  <a:pt x="7236" y="7712"/>
                  <a:pt x="12737" y="-4524"/>
                  <a:pt x="2202" y="1917"/>
                </a:cubicBezTo>
                <a:lnTo>
                  <a:pt x="0" y="2579"/>
                </a:lnTo>
                <a:lnTo>
                  <a:pt x="4363" y="16923"/>
                </a:lnTo>
                <a:lnTo>
                  <a:pt x="6767" y="16923"/>
                </a:lnTo>
                <a:lnTo>
                  <a:pt x="4629" y="9897"/>
                </a:lnTo>
                <a:cubicBezTo>
                  <a:pt x="14029" y="3309"/>
                  <a:pt x="10224" y="17076"/>
                  <a:pt x="21342" y="3569"/>
                </a:cubicBezTo>
                <a:cubicBezTo>
                  <a:pt x="21600" y="3255"/>
                  <a:pt x="21254" y="3020"/>
                  <a:pt x="20819" y="316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9" name="Shape 4020"/>
          <p:cNvSpPr/>
          <p:nvPr/>
        </p:nvSpPr>
        <p:spPr>
          <a:xfrm>
            <a:off x="5256463" y="2548434"/>
            <a:ext cx="197252" cy="17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6" h="21471" extrusionOk="0">
                <a:moveTo>
                  <a:pt x="2906" y="19280"/>
                </a:moveTo>
                <a:cubicBezTo>
                  <a:pt x="2683" y="19534"/>
                  <a:pt x="2683" y="19946"/>
                  <a:pt x="2906" y="20200"/>
                </a:cubicBezTo>
                <a:lnTo>
                  <a:pt x="3930" y="21326"/>
                </a:lnTo>
                <a:cubicBezTo>
                  <a:pt x="4154" y="21580"/>
                  <a:pt x="4510" y="21473"/>
                  <a:pt x="4734" y="21220"/>
                </a:cubicBezTo>
                <a:lnTo>
                  <a:pt x="10017" y="15372"/>
                </a:lnTo>
                <a:lnTo>
                  <a:pt x="8398" y="13299"/>
                </a:lnTo>
                <a:cubicBezTo>
                  <a:pt x="8398" y="13299"/>
                  <a:pt x="2906" y="19280"/>
                  <a:pt x="2906" y="19280"/>
                </a:cubicBezTo>
                <a:close/>
                <a:moveTo>
                  <a:pt x="21387" y="2723"/>
                </a:moveTo>
                <a:cubicBezTo>
                  <a:pt x="21307" y="2125"/>
                  <a:pt x="21031" y="2252"/>
                  <a:pt x="20888" y="2505"/>
                </a:cubicBezTo>
                <a:cubicBezTo>
                  <a:pt x="20746" y="2758"/>
                  <a:pt x="20111" y="3840"/>
                  <a:pt x="19852" y="4329"/>
                </a:cubicBezTo>
                <a:cubicBezTo>
                  <a:pt x="19593" y="4815"/>
                  <a:pt x="18956" y="5772"/>
                  <a:pt x="17770" y="4826"/>
                </a:cubicBezTo>
                <a:cubicBezTo>
                  <a:pt x="16533" y="3843"/>
                  <a:pt x="16963" y="3157"/>
                  <a:pt x="17179" y="2694"/>
                </a:cubicBezTo>
                <a:cubicBezTo>
                  <a:pt x="17395" y="2232"/>
                  <a:pt x="18059" y="931"/>
                  <a:pt x="18155" y="768"/>
                </a:cubicBezTo>
                <a:cubicBezTo>
                  <a:pt x="18251" y="605"/>
                  <a:pt x="18139" y="129"/>
                  <a:pt x="17756" y="329"/>
                </a:cubicBezTo>
                <a:cubicBezTo>
                  <a:pt x="17372" y="527"/>
                  <a:pt x="15039" y="1572"/>
                  <a:pt x="14715" y="3066"/>
                </a:cubicBezTo>
                <a:cubicBezTo>
                  <a:pt x="14386" y="4590"/>
                  <a:pt x="14993" y="5950"/>
                  <a:pt x="13800" y="7301"/>
                </a:cubicBezTo>
                <a:lnTo>
                  <a:pt x="12355" y="8998"/>
                </a:lnTo>
                <a:lnTo>
                  <a:pt x="13806" y="10898"/>
                </a:lnTo>
                <a:lnTo>
                  <a:pt x="15589" y="8995"/>
                </a:lnTo>
                <a:cubicBezTo>
                  <a:pt x="16013" y="8514"/>
                  <a:pt x="16919" y="8048"/>
                  <a:pt x="17740" y="8257"/>
                </a:cubicBezTo>
                <a:cubicBezTo>
                  <a:pt x="19498" y="8705"/>
                  <a:pt x="20456" y="7962"/>
                  <a:pt x="21035" y="6733"/>
                </a:cubicBezTo>
                <a:cubicBezTo>
                  <a:pt x="21552" y="5635"/>
                  <a:pt x="21466" y="3322"/>
                  <a:pt x="21387" y="2723"/>
                </a:cubicBezTo>
                <a:close/>
                <a:moveTo>
                  <a:pt x="9478" y="7592"/>
                </a:moveTo>
                <a:cubicBezTo>
                  <a:pt x="9350" y="7424"/>
                  <a:pt x="9189" y="7421"/>
                  <a:pt x="9050" y="7558"/>
                </a:cubicBezTo>
                <a:lnTo>
                  <a:pt x="7506" y="9074"/>
                </a:lnTo>
                <a:cubicBezTo>
                  <a:pt x="7384" y="9194"/>
                  <a:pt x="7369" y="9419"/>
                  <a:pt x="7477" y="9559"/>
                </a:cubicBezTo>
                <a:lnTo>
                  <a:pt x="16408" y="20996"/>
                </a:lnTo>
                <a:cubicBezTo>
                  <a:pt x="16616" y="21268"/>
                  <a:pt x="16979" y="21295"/>
                  <a:pt x="17217" y="21061"/>
                </a:cubicBezTo>
                <a:lnTo>
                  <a:pt x="18263" y="20076"/>
                </a:lnTo>
                <a:cubicBezTo>
                  <a:pt x="18500" y="19839"/>
                  <a:pt x="18526" y="19429"/>
                  <a:pt x="18317" y="19158"/>
                </a:cubicBezTo>
                <a:cubicBezTo>
                  <a:pt x="18317" y="19158"/>
                  <a:pt x="9478" y="7592"/>
                  <a:pt x="9478" y="7592"/>
                </a:cubicBezTo>
                <a:close/>
                <a:moveTo>
                  <a:pt x="3331" y="6965"/>
                </a:moveTo>
                <a:cubicBezTo>
                  <a:pt x="4336" y="6088"/>
                  <a:pt x="5170" y="6693"/>
                  <a:pt x="6282" y="8142"/>
                </a:cubicBezTo>
                <a:cubicBezTo>
                  <a:pt x="6408" y="8304"/>
                  <a:pt x="6575" y="8114"/>
                  <a:pt x="6671" y="8021"/>
                </a:cubicBezTo>
                <a:cubicBezTo>
                  <a:pt x="6766" y="7926"/>
                  <a:pt x="8233" y="6440"/>
                  <a:pt x="8306" y="6370"/>
                </a:cubicBezTo>
                <a:cubicBezTo>
                  <a:pt x="8377" y="6300"/>
                  <a:pt x="8464" y="6167"/>
                  <a:pt x="8349" y="6018"/>
                </a:cubicBezTo>
                <a:cubicBezTo>
                  <a:pt x="8235" y="5868"/>
                  <a:pt x="7817" y="5261"/>
                  <a:pt x="7550" y="4867"/>
                </a:cubicBezTo>
                <a:cubicBezTo>
                  <a:pt x="5603" y="2001"/>
                  <a:pt x="12876" y="57"/>
                  <a:pt x="11758" y="25"/>
                </a:cubicBezTo>
                <a:cubicBezTo>
                  <a:pt x="11190" y="9"/>
                  <a:pt x="8909" y="-20"/>
                  <a:pt x="8569" y="21"/>
                </a:cubicBezTo>
                <a:cubicBezTo>
                  <a:pt x="7186" y="186"/>
                  <a:pt x="5452" y="1638"/>
                  <a:pt x="4578" y="2313"/>
                </a:cubicBezTo>
                <a:cubicBezTo>
                  <a:pt x="3437" y="3196"/>
                  <a:pt x="3011" y="3711"/>
                  <a:pt x="2939" y="3781"/>
                </a:cubicBezTo>
                <a:cubicBezTo>
                  <a:pt x="2617" y="4099"/>
                  <a:pt x="2887" y="4832"/>
                  <a:pt x="2303" y="5410"/>
                </a:cubicBezTo>
                <a:cubicBezTo>
                  <a:pt x="1683" y="6021"/>
                  <a:pt x="1297" y="5560"/>
                  <a:pt x="939" y="5913"/>
                </a:cubicBezTo>
                <a:cubicBezTo>
                  <a:pt x="761" y="6090"/>
                  <a:pt x="264" y="6509"/>
                  <a:pt x="122" y="6650"/>
                </a:cubicBezTo>
                <a:cubicBezTo>
                  <a:pt x="-22" y="6790"/>
                  <a:pt x="-48" y="7030"/>
                  <a:pt x="99" y="7219"/>
                </a:cubicBezTo>
                <a:cubicBezTo>
                  <a:pt x="99" y="7219"/>
                  <a:pt x="1459" y="8912"/>
                  <a:pt x="1574" y="9061"/>
                </a:cubicBezTo>
                <a:cubicBezTo>
                  <a:pt x="1688" y="9210"/>
                  <a:pt x="1994" y="9337"/>
                  <a:pt x="2185" y="9149"/>
                </a:cubicBezTo>
                <a:cubicBezTo>
                  <a:pt x="2375" y="8960"/>
                  <a:pt x="2864" y="8477"/>
                  <a:pt x="2947" y="8394"/>
                </a:cubicBezTo>
                <a:cubicBezTo>
                  <a:pt x="3031" y="8312"/>
                  <a:pt x="2893" y="7349"/>
                  <a:pt x="3331" y="696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0" name="Shape 4021"/>
          <p:cNvSpPr/>
          <p:nvPr/>
        </p:nvSpPr>
        <p:spPr>
          <a:xfrm>
            <a:off x="8412896" y="2534368"/>
            <a:ext cx="125626" cy="203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648" h="21126" extrusionOk="0">
                <a:moveTo>
                  <a:pt x="11560" y="0"/>
                </a:moveTo>
                <a:lnTo>
                  <a:pt x="9120" y="0"/>
                </a:lnTo>
                <a:lnTo>
                  <a:pt x="9120" y="14690"/>
                </a:lnTo>
                <a:cubicBezTo>
                  <a:pt x="7770" y="14305"/>
                  <a:pt x="6024" y="14300"/>
                  <a:pt x="4302" y="14763"/>
                </a:cubicBezTo>
                <a:cubicBezTo>
                  <a:pt x="1215" y="15592"/>
                  <a:pt x="-624" y="17611"/>
                  <a:pt x="195" y="19269"/>
                </a:cubicBezTo>
                <a:cubicBezTo>
                  <a:pt x="1012" y="20929"/>
                  <a:pt x="4176" y="21600"/>
                  <a:pt x="7262" y="20771"/>
                </a:cubicBezTo>
                <a:cubicBezTo>
                  <a:pt x="9884" y="20067"/>
                  <a:pt x="11598" y="18505"/>
                  <a:pt x="11556" y="17035"/>
                </a:cubicBezTo>
                <a:lnTo>
                  <a:pt x="11560" y="5021"/>
                </a:lnTo>
                <a:cubicBezTo>
                  <a:pt x="15816" y="5517"/>
                  <a:pt x="16107" y="9491"/>
                  <a:pt x="15598" y="10604"/>
                </a:cubicBezTo>
                <a:cubicBezTo>
                  <a:pt x="15403" y="11027"/>
                  <a:pt x="15744" y="11343"/>
                  <a:pt x="16387" y="10604"/>
                </a:cubicBezTo>
                <a:cubicBezTo>
                  <a:pt x="20976" y="5333"/>
                  <a:pt x="11560" y="3007"/>
                  <a:pt x="1156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1" name="Shape 4022"/>
          <p:cNvSpPr/>
          <p:nvPr/>
        </p:nvSpPr>
        <p:spPr>
          <a:xfrm>
            <a:off x="7339434" y="2545860"/>
            <a:ext cx="180619" cy="1806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30" h="20529" extrusionOk="0">
                <a:moveTo>
                  <a:pt x="13105" y="13105"/>
                </a:moveTo>
                <a:cubicBezTo>
                  <a:pt x="9555" y="16656"/>
                  <a:pt x="4175" y="17259"/>
                  <a:pt x="0" y="14920"/>
                </a:cubicBezTo>
                <a:cubicBezTo>
                  <a:pt x="481" y="15779"/>
                  <a:pt x="1084" y="16587"/>
                  <a:pt x="1815" y="17318"/>
                </a:cubicBezTo>
                <a:cubicBezTo>
                  <a:pt x="6096" y="21600"/>
                  <a:pt x="13037" y="21600"/>
                  <a:pt x="17319" y="17318"/>
                </a:cubicBezTo>
                <a:cubicBezTo>
                  <a:pt x="21600" y="13037"/>
                  <a:pt x="21600" y="6096"/>
                  <a:pt x="17319" y="1813"/>
                </a:cubicBezTo>
                <a:cubicBezTo>
                  <a:pt x="16588" y="1084"/>
                  <a:pt x="15779" y="481"/>
                  <a:pt x="14920" y="0"/>
                </a:cubicBezTo>
                <a:cubicBezTo>
                  <a:pt x="17259" y="4175"/>
                  <a:pt x="16656" y="9555"/>
                  <a:pt x="13105" y="1310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2" name="Shape 4023"/>
          <p:cNvSpPr/>
          <p:nvPr/>
        </p:nvSpPr>
        <p:spPr>
          <a:xfrm>
            <a:off x="7830433" y="2540368"/>
            <a:ext cx="247072" cy="191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80" h="20758" extrusionOk="0">
                <a:moveTo>
                  <a:pt x="11316" y="15681"/>
                </a:moveTo>
                <a:cubicBezTo>
                  <a:pt x="10444" y="15681"/>
                  <a:pt x="9737" y="14763"/>
                  <a:pt x="9737" y="13632"/>
                </a:cubicBezTo>
                <a:cubicBezTo>
                  <a:pt x="9737" y="12501"/>
                  <a:pt x="10444" y="11585"/>
                  <a:pt x="11316" y="11585"/>
                </a:cubicBezTo>
                <a:cubicBezTo>
                  <a:pt x="12189" y="11585"/>
                  <a:pt x="12896" y="12501"/>
                  <a:pt x="12896" y="13632"/>
                </a:cubicBezTo>
                <a:cubicBezTo>
                  <a:pt x="12896" y="14763"/>
                  <a:pt x="12189" y="15681"/>
                  <a:pt x="11316" y="15681"/>
                </a:cubicBezTo>
                <a:close/>
                <a:moveTo>
                  <a:pt x="18009" y="2956"/>
                </a:moveTo>
                <a:cubicBezTo>
                  <a:pt x="14750" y="138"/>
                  <a:pt x="11090" y="-836"/>
                  <a:pt x="6751" y="781"/>
                </a:cubicBezTo>
                <a:cubicBezTo>
                  <a:pt x="3364" y="2045"/>
                  <a:pt x="258" y="7054"/>
                  <a:pt x="18" y="11348"/>
                </a:cubicBezTo>
                <a:cubicBezTo>
                  <a:pt x="-265" y="16419"/>
                  <a:pt x="2772" y="20764"/>
                  <a:pt x="8123" y="20757"/>
                </a:cubicBezTo>
                <a:cubicBezTo>
                  <a:pt x="13892" y="20749"/>
                  <a:pt x="16051" y="17148"/>
                  <a:pt x="16098" y="16053"/>
                </a:cubicBezTo>
                <a:cubicBezTo>
                  <a:pt x="16146" y="14957"/>
                  <a:pt x="13849" y="12933"/>
                  <a:pt x="15327" y="10853"/>
                </a:cubicBezTo>
                <a:cubicBezTo>
                  <a:pt x="17179" y="8245"/>
                  <a:pt x="18829" y="10466"/>
                  <a:pt x="19829" y="10154"/>
                </a:cubicBezTo>
                <a:cubicBezTo>
                  <a:pt x="20829" y="9841"/>
                  <a:pt x="21335" y="5836"/>
                  <a:pt x="18009" y="295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3" name="Shape 4024"/>
          <p:cNvSpPr/>
          <p:nvPr/>
        </p:nvSpPr>
        <p:spPr>
          <a:xfrm>
            <a:off x="7837885" y="3075180"/>
            <a:ext cx="222896" cy="17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317" h="19134" extrusionOk="0">
                <a:moveTo>
                  <a:pt x="5102" y="1944"/>
                </a:moveTo>
                <a:cubicBezTo>
                  <a:pt x="971" y="4812"/>
                  <a:pt x="1208" y="9482"/>
                  <a:pt x="1350" y="11210"/>
                </a:cubicBezTo>
                <a:cubicBezTo>
                  <a:pt x="6685" y="3649"/>
                  <a:pt x="14666" y="4016"/>
                  <a:pt x="14666" y="4016"/>
                </a:cubicBezTo>
                <a:cubicBezTo>
                  <a:pt x="14666" y="4016"/>
                  <a:pt x="3354" y="8659"/>
                  <a:pt x="31" y="17966"/>
                </a:cubicBezTo>
                <a:cubicBezTo>
                  <a:pt x="-231" y="18701"/>
                  <a:pt x="1262" y="19657"/>
                  <a:pt x="1603" y="18788"/>
                </a:cubicBezTo>
                <a:cubicBezTo>
                  <a:pt x="2620" y="16199"/>
                  <a:pt x="4039" y="14258"/>
                  <a:pt x="4039" y="14258"/>
                </a:cubicBezTo>
                <a:cubicBezTo>
                  <a:pt x="6130" y="15189"/>
                  <a:pt x="9747" y="16280"/>
                  <a:pt x="12312" y="14121"/>
                </a:cubicBezTo>
                <a:cubicBezTo>
                  <a:pt x="15719" y="11254"/>
                  <a:pt x="15370" y="4897"/>
                  <a:pt x="20233" y="1801"/>
                </a:cubicBezTo>
                <a:cubicBezTo>
                  <a:pt x="21369" y="1079"/>
                  <a:pt x="10701" y="-1943"/>
                  <a:pt x="5102" y="1944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4" name="Shape 4025"/>
          <p:cNvSpPr/>
          <p:nvPr/>
        </p:nvSpPr>
        <p:spPr>
          <a:xfrm>
            <a:off x="6812879" y="2534368"/>
            <a:ext cx="194550" cy="2036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81" h="20933" extrusionOk="0">
                <a:moveTo>
                  <a:pt x="18450" y="13962"/>
                </a:moveTo>
                <a:cubicBezTo>
                  <a:pt x="18104" y="14098"/>
                  <a:pt x="15778" y="12331"/>
                  <a:pt x="14291" y="9001"/>
                </a:cubicBezTo>
                <a:cubicBezTo>
                  <a:pt x="12804" y="5669"/>
                  <a:pt x="12992" y="2625"/>
                  <a:pt x="13337" y="2491"/>
                </a:cubicBezTo>
                <a:cubicBezTo>
                  <a:pt x="13683" y="2355"/>
                  <a:pt x="15952" y="4486"/>
                  <a:pt x="17438" y="7816"/>
                </a:cubicBezTo>
                <a:cubicBezTo>
                  <a:pt x="18925" y="11146"/>
                  <a:pt x="18797" y="13826"/>
                  <a:pt x="18450" y="13962"/>
                </a:cubicBezTo>
                <a:close/>
                <a:moveTo>
                  <a:pt x="19117" y="7012"/>
                </a:moveTo>
                <a:cubicBezTo>
                  <a:pt x="17204" y="2727"/>
                  <a:pt x="14125" y="-537"/>
                  <a:pt x="12567" y="74"/>
                </a:cubicBezTo>
                <a:cubicBezTo>
                  <a:pt x="9922" y="1108"/>
                  <a:pt x="14143" y="6078"/>
                  <a:pt x="1154" y="11160"/>
                </a:cubicBezTo>
                <a:cubicBezTo>
                  <a:pt x="32" y="11600"/>
                  <a:pt x="-253" y="13356"/>
                  <a:pt x="217" y="14406"/>
                </a:cubicBezTo>
                <a:cubicBezTo>
                  <a:pt x="685" y="15456"/>
                  <a:pt x="2220" y="16502"/>
                  <a:pt x="3342" y="16062"/>
                </a:cubicBezTo>
                <a:cubicBezTo>
                  <a:pt x="3537" y="15987"/>
                  <a:pt x="4250" y="15766"/>
                  <a:pt x="4250" y="15766"/>
                </a:cubicBezTo>
                <a:cubicBezTo>
                  <a:pt x="5051" y="16802"/>
                  <a:pt x="5889" y="16187"/>
                  <a:pt x="6186" y="16845"/>
                </a:cubicBezTo>
                <a:cubicBezTo>
                  <a:pt x="6544" y="17635"/>
                  <a:pt x="7322" y="19353"/>
                  <a:pt x="7586" y="19939"/>
                </a:cubicBezTo>
                <a:cubicBezTo>
                  <a:pt x="7850" y="20522"/>
                  <a:pt x="8450" y="21063"/>
                  <a:pt x="8885" y="20905"/>
                </a:cubicBezTo>
                <a:cubicBezTo>
                  <a:pt x="9318" y="20745"/>
                  <a:pt x="10797" y="20203"/>
                  <a:pt x="11362" y="19997"/>
                </a:cubicBezTo>
                <a:cubicBezTo>
                  <a:pt x="11927" y="19790"/>
                  <a:pt x="12062" y="19306"/>
                  <a:pt x="11889" y="18922"/>
                </a:cubicBezTo>
                <a:cubicBezTo>
                  <a:pt x="11703" y="18510"/>
                  <a:pt x="10939" y="18390"/>
                  <a:pt x="10721" y="17908"/>
                </a:cubicBezTo>
                <a:cubicBezTo>
                  <a:pt x="10503" y="17428"/>
                  <a:pt x="9791" y="15886"/>
                  <a:pt x="9586" y="15400"/>
                </a:cubicBezTo>
                <a:cubicBezTo>
                  <a:pt x="9308" y="14739"/>
                  <a:pt x="9899" y="14201"/>
                  <a:pt x="10759" y="14116"/>
                </a:cubicBezTo>
                <a:cubicBezTo>
                  <a:pt x="16671" y="13522"/>
                  <a:pt x="17775" y="17037"/>
                  <a:pt x="19789" y="16249"/>
                </a:cubicBezTo>
                <a:cubicBezTo>
                  <a:pt x="21347" y="15640"/>
                  <a:pt x="21030" y="11296"/>
                  <a:pt x="19117" y="701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5" name="Shape 4026"/>
          <p:cNvSpPr/>
          <p:nvPr/>
        </p:nvSpPr>
        <p:spPr>
          <a:xfrm>
            <a:off x="1604612" y="3079583"/>
            <a:ext cx="219291" cy="166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4" h="21471" extrusionOk="0">
                <a:moveTo>
                  <a:pt x="18030" y="19454"/>
                </a:moveTo>
                <a:cubicBezTo>
                  <a:pt x="17963" y="19996"/>
                  <a:pt x="19394" y="20889"/>
                  <a:pt x="19531" y="19301"/>
                </a:cubicBezTo>
                <a:cubicBezTo>
                  <a:pt x="20145" y="12136"/>
                  <a:pt x="19088" y="10075"/>
                  <a:pt x="19088" y="10075"/>
                </a:cubicBezTo>
                <a:lnTo>
                  <a:pt x="17606" y="11177"/>
                </a:lnTo>
                <a:cubicBezTo>
                  <a:pt x="17606" y="11177"/>
                  <a:pt x="18863" y="12767"/>
                  <a:pt x="18030" y="19454"/>
                </a:cubicBezTo>
                <a:close/>
                <a:moveTo>
                  <a:pt x="20733" y="6972"/>
                </a:moveTo>
                <a:lnTo>
                  <a:pt x="11887" y="388"/>
                </a:lnTo>
                <a:cubicBezTo>
                  <a:pt x="11194" y="-129"/>
                  <a:pt x="10060" y="-129"/>
                  <a:pt x="9367" y="388"/>
                </a:cubicBezTo>
                <a:lnTo>
                  <a:pt x="519" y="6972"/>
                </a:lnTo>
                <a:cubicBezTo>
                  <a:pt x="-173" y="7489"/>
                  <a:pt x="-173" y="8333"/>
                  <a:pt x="519" y="8848"/>
                </a:cubicBezTo>
                <a:lnTo>
                  <a:pt x="9367" y="15434"/>
                </a:lnTo>
                <a:cubicBezTo>
                  <a:pt x="10060" y="15950"/>
                  <a:pt x="11194" y="15950"/>
                  <a:pt x="11887" y="15434"/>
                </a:cubicBezTo>
                <a:lnTo>
                  <a:pt x="17606" y="11177"/>
                </a:lnTo>
                <a:lnTo>
                  <a:pt x="11405" y="9246"/>
                </a:lnTo>
                <a:cubicBezTo>
                  <a:pt x="11166" y="9325"/>
                  <a:pt x="10902" y="9369"/>
                  <a:pt x="10627" y="9369"/>
                </a:cubicBezTo>
                <a:cubicBezTo>
                  <a:pt x="9510" y="9369"/>
                  <a:pt x="8604" y="8653"/>
                  <a:pt x="8604" y="7770"/>
                </a:cubicBezTo>
                <a:cubicBezTo>
                  <a:pt x="8604" y="6886"/>
                  <a:pt x="9510" y="6170"/>
                  <a:pt x="10627" y="6170"/>
                </a:cubicBezTo>
                <a:cubicBezTo>
                  <a:pt x="11495" y="6170"/>
                  <a:pt x="12232" y="6603"/>
                  <a:pt x="12520" y="7209"/>
                </a:cubicBezTo>
                <a:lnTo>
                  <a:pt x="19088" y="10075"/>
                </a:lnTo>
                <a:lnTo>
                  <a:pt x="20733" y="8848"/>
                </a:lnTo>
                <a:cubicBezTo>
                  <a:pt x="21427" y="8333"/>
                  <a:pt x="21427" y="7489"/>
                  <a:pt x="20733" y="6972"/>
                </a:cubicBezTo>
                <a:close/>
                <a:moveTo>
                  <a:pt x="3508" y="13898"/>
                </a:moveTo>
                <a:cubicBezTo>
                  <a:pt x="4002" y="16554"/>
                  <a:pt x="4628" y="17714"/>
                  <a:pt x="6720" y="18930"/>
                </a:cubicBezTo>
                <a:cubicBezTo>
                  <a:pt x="8812" y="20144"/>
                  <a:pt x="9807" y="21471"/>
                  <a:pt x="10627" y="21471"/>
                </a:cubicBezTo>
                <a:cubicBezTo>
                  <a:pt x="11447" y="21471"/>
                  <a:pt x="12378" y="20309"/>
                  <a:pt x="14470" y="19093"/>
                </a:cubicBezTo>
                <a:cubicBezTo>
                  <a:pt x="16562" y="17877"/>
                  <a:pt x="16004" y="17508"/>
                  <a:pt x="16497" y="14853"/>
                </a:cubicBezTo>
                <a:lnTo>
                  <a:pt x="10627" y="18646"/>
                </a:lnTo>
                <a:cubicBezTo>
                  <a:pt x="10627" y="18646"/>
                  <a:pt x="3508" y="13898"/>
                  <a:pt x="3508" y="1389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6" name="Shape 4027"/>
          <p:cNvSpPr/>
          <p:nvPr/>
        </p:nvSpPr>
        <p:spPr>
          <a:xfrm>
            <a:off x="602797" y="3069511"/>
            <a:ext cx="144563" cy="18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37" h="21205" extrusionOk="0">
                <a:moveTo>
                  <a:pt x="5865" y="2548"/>
                </a:moveTo>
                <a:lnTo>
                  <a:pt x="5867" y="15695"/>
                </a:lnTo>
                <a:cubicBezTo>
                  <a:pt x="4944" y="15546"/>
                  <a:pt x="3872" y="15602"/>
                  <a:pt x="2808" y="15909"/>
                </a:cubicBezTo>
                <a:cubicBezTo>
                  <a:pt x="413" y="16599"/>
                  <a:pt x="-431" y="18279"/>
                  <a:pt x="203" y="19659"/>
                </a:cubicBezTo>
                <a:cubicBezTo>
                  <a:pt x="839" y="21041"/>
                  <a:pt x="2710" y="21600"/>
                  <a:pt x="5104" y="20909"/>
                </a:cubicBezTo>
                <a:cubicBezTo>
                  <a:pt x="7137" y="20323"/>
                  <a:pt x="8468" y="19024"/>
                  <a:pt x="8434" y="17799"/>
                </a:cubicBezTo>
                <a:cubicBezTo>
                  <a:pt x="8434" y="17799"/>
                  <a:pt x="8434" y="10827"/>
                  <a:pt x="8434" y="6940"/>
                </a:cubicBezTo>
                <a:lnTo>
                  <a:pt x="18567" y="5136"/>
                </a:lnTo>
                <a:lnTo>
                  <a:pt x="18567" y="13479"/>
                </a:lnTo>
                <a:cubicBezTo>
                  <a:pt x="17645" y="13330"/>
                  <a:pt x="16572" y="13386"/>
                  <a:pt x="15509" y="13693"/>
                </a:cubicBezTo>
                <a:cubicBezTo>
                  <a:pt x="13115" y="14384"/>
                  <a:pt x="12270" y="16064"/>
                  <a:pt x="12905" y="17443"/>
                </a:cubicBezTo>
                <a:cubicBezTo>
                  <a:pt x="13539" y="18825"/>
                  <a:pt x="15411" y="19384"/>
                  <a:pt x="17806" y="18694"/>
                </a:cubicBezTo>
                <a:cubicBezTo>
                  <a:pt x="19839" y="18107"/>
                  <a:pt x="21169" y="16808"/>
                  <a:pt x="21136" y="15583"/>
                </a:cubicBezTo>
                <a:lnTo>
                  <a:pt x="21136" y="0"/>
                </a:lnTo>
                <a:cubicBezTo>
                  <a:pt x="21136" y="0"/>
                  <a:pt x="5865" y="2548"/>
                  <a:pt x="5865" y="254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7" name="Shape 4028"/>
          <p:cNvSpPr/>
          <p:nvPr/>
        </p:nvSpPr>
        <p:spPr>
          <a:xfrm>
            <a:off x="1102324" y="3064411"/>
            <a:ext cx="184689" cy="197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53" h="21260" extrusionOk="0">
                <a:moveTo>
                  <a:pt x="11752" y="11733"/>
                </a:moveTo>
                <a:lnTo>
                  <a:pt x="9401" y="11733"/>
                </a:lnTo>
                <a:lnTo>
                  <a:pt x="9401" y="5975"/>
                </a:lnTo>
                <a:lnTo>
                  <a:pt x="11752" y="5975"/>
                </a:lnTo>
                <a:cubicBezTo>
                  <a:pt x="11752" y="5975"/>
                  <a:pt x="11752" y="11733"/>
                  <a:pt x="11752" y="11733"/>
                </a:cubicBezTo>
                <a:close/>
                <a:moveTo>
                  <a:pt x="11752" y="15276"/>
                </a:moveTo>
                <a:lnTo>
                  <a:pt x="9401" y="15276"/>
                </a:lnTo>
                <a:lnTo>
                  <a:pt x="9401" y="12951"/>
                </a:lnTo>
                <a:lnTo>
                  <a:pt x="11752" y="12951"/>
                </a:lnTo>
                <a:cubicBezTo>
                  <a:pt x="11752" y="12951"/>
                  <a:pt x="11752" y="15276"/>
                  <a:pt x="11752" y="15276"/>
                </a:cubicBezTo>
                <a:close/>
                <a:moveTo>
                  <a:pt x="20789" y="13227"/>
                </a:moveTo>
                <a:lnTo>
                  <a:pt x="18761" y="11523"/>
                </a:lnTo>
                <a:cubicBezTo>
                  <a:pt x="18172" y="11029"/>
                  <a:pt x="18172" y="10223"/>
                  <a:pt x="18761" y="9729"/>
                </a:cubicBezTo>
                <a:lnTo>
                  <a:pt x="20789" y="8025"/>
                </a:lnTo>
                <a:cubicBezTo>
                  <a:pt x="21376" y="7532"/>
                  <a:pt x="21220" y="7072"/>
                  <a:pt x="20441" y="7001"/>
                </a:cubicBezTo>
                <a:lnTo>
                  <a:pt x="17751" y="6761"/>
                </a:lnTo>
                <a:cubicBezTo>
                  <a:pt x="16971" y="6692"/>
                  <a:pt x="16552" y="6061"/>
                  <a:pt x="16819" y="5360"/>
                </a:cubicBezTo>
                <a:lnTo>
                  <a:pt x="18247" y="1615"/>
                </a:lnTo>
                <a:cubicBezTo>
                  <a:pt x="18515" y="912"/>
                  <a:pt x="18188" y="656"/>
                  <a:pt x="17520" y="1047"/>
                </a:cubicBezTo>
                <a:lnTo>
                  <a:pt x="14346" y="2896"/>
                </a:lnTo>
                <a:cubicBezTo>
                  <a:pt x="13678" y="3285"/>
                  <a:pt x="12815" y="3072"/>
                  <a:pt x="12430" y="2423"/>
                </a:cubicBezTo>
                <a:lnTo>
                  <a:pt x="11279" y="489"/>
                </a:lnTo>
                <a:cubicBezTo>
                  <a:pt x="10893" y="-160"/>
                  <a:pt x="10255" y="-164"/>
                  <a:pt x="9860" y="481"/>
                </a:cubicBezTo>
                <a:lnTo>
                  <a:pt x="8793" y="2232"/>
                </a:lnTo>
                <a:cubicBezTo>
                  <a:pt x="8398" y="2877"/>
                  <a:pt x="7493" y="3153"/>
                  <a:pt x="6781" y="2844"/>
                </a:cubicBezTo>
                <a:lnTo>
                  <a:pt x="4900" y="2031"/>
                </a:lnTo>
                <a:cubicBezTo>
                  <a:pt x="4188" y="1723"/>
                  <a:pt x="3639" y="2080"/>
                  <a:pt x="3682" y="2825"/>
                </a:cubicBezTo>
                <a:lnTo>
                  <a:pt x="3784" y="4615"/>
                </a:lnTo>
                <a:cubicBezTo>
                  <a:pt x="3826" y="5360"/>
                  <a:pt x="3242" y="6128"/>
                  <a:pt x="2486" y="6320"/>
                </a:cubicBezTo>
                <a:lnTo>
                  <a:pt x="670" y="6780"/>
                </a:lnTo>
                <a:cubicBezTo>
                  <a:pt x="-85" y="6972"/>
                  <a:pt x="-224" y="7532"/>
                  <a:pt x="365" y="8025"/>
                </a:cubicBezTo>
                <a:lnTo>
                  <a:pt x="2394" y="9729"/>
                </a:lnTo>
                <a:cubicBezTo>
                  <a:pt x="2981" y="10223"/>
                  <a:pt x="2981" y="11029"/>
                  <a:pt x="2394" y="11523"/>
                </a:cubicBezTo>
                <a:lnTo>
                  <a:pt x="365" y="13225"/>
                </a:lnTo>
                <a:cubicBezTo>
                  <a:pt x="-224" y="13720"/>
                  <a:pt x="-68" y="14196"/>
                  <a:pt x="709" y="14285"/>
                </a:cubicBezTo>
                <a:lnTo>
                  <a:pt x="3171" y="14567"/>
                </a:lnTo>
                <a:cubicBezTo>
                  <a:pt x="3948" y="14656"/>
                  <a:pt x="4381" y="15309"/>
                  <a:pt x="4133" y="16017"/>
                </a:cubicBezTo>
                <a:lnTo>
                  <a:pt x="2869" y="19625"/>
                </a:lnTo>
                <a:cubicBezTo>
                  <a:pt x="2622" y="20333"/>
                  <a:pt x="2976" y="20609"/>
                  <a:pt x="3655" y="20240"/>
                </a:cubicBezTo>
                <a:lnTo>
                  <a:pt x="6549" y="18661"/>
                </a:lnTo>
                <a:cubicBezTo>
                  <a:pt x="7229" y="18291"/>
                  <a:pt x="8143" y="18495"/>
                  <a:pt x="8581" y="19113"/>
                </a:cubicBezTo>
                <a:lnTo>
                  <a:pt x="9782" y="20816"/>
                </a:lnTo>
                <a:cubicBezTo>
                  <a:pt x="10219" y="21436"/>
                  <a:pt x="10875" y="21403"/>
                  <a:pt x="11240" y="20741"/>
                </a:cubicBezTo>
                <a:lnTo>
                  <a:pt x="12297" y="18823"/>
                </a:lnTo>
                <a:cubicBezTo>
                  <a:pt x="12660" y="18160"/>
                  <a:pt x="13532" y="17891"/>
                  <a:pt x="14234" y="18221"/>
                </a:cubicBezTo>
                <a:lnTo>
                  <a:pt x="16272" y="19181"/>
                </a:lnTo>
                <a:cubicBezTo>
                  <a:pt x="16974" y="19511"/>
                  <a:pt x="17514" y="19172"/>
                  <a:pt x="17472" y="18427"/>
                </a:cubicBezTo>
                <a:lnTo>
                  <a:pt x="17370" y="16637"/>
                </a:lnTo>
                <a:cubicBezTo>
                  <a:pt x="17327" y="15891"/>
                  <a:pt x="17912" y="15124"/>
                  <a:pt x="18668" y="14932"/>
                </a:cubicBezTo>
                <a:lnTo>
                  <a:pt x="20482" y="14472"/>
                </a:lnTo>
                <a:cubicBezTo>
                  <a:pt x="21239" y="14280"/>
                  <a:pt x="21376" y="13720"/>
                  <a:pt x="20789" y="1322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8" name="Shape 4029"/>
          <p:cNvSpPr/>
          <p:nvPr/>
        </p:nvSpPr>
        <p:spPr>
          <a:xfrm>
            <a:off x="2162564" y="3064411"/>
            <a:ext cx="142567" cy="197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5" h="21086" extrusionOk="0">
                <a:moveTo>
                  <a:pt x="21023" y="5250"/>
                </a:moveTo>
                <a:lnTo>
                  <a:pt x="7163" y="195"/>
                </a:lnTo>
                <a:cubicBezTo>
                  <a:pt x="5264" y="-514"/>
                  <a:pt x="1521" y="853"/>
                  <a:pt x="445" y="2057"/>
                </a:cubicBezTo>
                <a:cubicBezTo>
                  <a:pt x="-35" y="2595"/>
                  <a:pt x="0" y="2983"/>
                  <a:pt x="0" y="3203"/>
                </a:cubicBezTo>
                <a:lnTo>
                  <a:pt x="173" y="14619"/>
                </a:lnTo>
                <a:cubicBezTo>
                  <a:pt x="184" y="14862"/>
                  <a:pt x="614" y="15188"/>
                  <a:pt x="983" y="15348"/>
                </a:cubicBezTo>
                <a:cubicBezTo>
                  <a:pt x="1753" y="15682"/>
                  <a:pt x="13399" y="20826"/>
                  <a:pt x="13729" y="20972"/>
                </a:cubicBezTo>
                <a:cubicBezTo>
                  <a:pt x="13905" y="21051"/>
                  <a:pt x="14115" y="21086"/>
                  <a:pt x="14322" y="21086"/>
                </a:cubicBezTo>
                <a:cubicBezTo>
                  <a:pt x="14499" y="21086"/>
                  <a:pt x="14675" y="21058"/>
                  <a:pt x="14834" y="21002"/>
                </a:cubicBezTo>
                <a:cubicBezTo>
                  <a:pt x="15185" y="20881"/>
                  <a:pt x="15404" y="20645"/>
                  <a:pt x="15404" y="20388"/>
                </a:cubicBezTo>
                <a:lnTo>
                  <a:pt x="15404" y="8397"/>
                </a:lnTo>
                <a:cubicBezTo>
                  <a:pt x="15404" y="8148"/>
                  <a:pt x="15198" y="7917"/>
                  <a:pt x="14862" y="7792"/>
                </a:cubicBezTo>
                <a:lnTo>
                  <a:pt x="2263" y="2817"/>
                </a:lnTo>
                <a:cubicBezTo>
                  <a:pt x="2408" y="2620"/>
                  <a:pt x="2968" y="2205"/>
                  <a:pt x="3997" y="1825"/>
                </a:cubicBezTo>
                <a:cubicBezTo>
                  <a:pt x="5082" y="1422"/>
                  <a:pt x="5896" y="1574"/>
                  <a:pt x="6082" y="1625"/>
                </a:cubicBezTo>
                <a:cubicBezTo>
                  <a:pt x="6082" y="1625"/>
                  <a:pt x="18173" y="6203"/>
                  <a:pt x="18544" y="6339"/>
                </a:cubicBezTo>
                <a:cubicBezTo>
                  <a:pt x="18911" y="6476"/>
                  <a:pt x="18918" y="6495"/>
                  <a:pt x="18918" y="6729"/>
                </a:cubicBezTo>
                <a:cubicBezTo>
                  <a:pt x="18918" y="6961"/>
                  <a:pt x="18918" y="18107"/>
                  <a:pt x="18918" y="18107"/>
                </a:cubicBezTo>
                <a:cubicBezTo>
                  <a:pt x="18918" y="18674"/>
                  <a:pt x="19733" y="18906"/>
                  <a:pt x="20330" y="18906"/>
                </a:cubicBezTo>
                <a:cubicBezTo>
                  <a:pt x="20927" y="18906"/>
                  <a:pt x="21565" y="18493"/>
                  <a:pt x="21565" y="18107"/>
                </a:cubicBezTo>
                <a:lnTo>
                  <a:pt x="21565" y="5855"/>
                </a:lnTo>
                <a:cubicBezTo>
                  <a:pt x="21565" y="5605"/>
                  <a:pt x="21357" y="5375"/>
                  <a:pt x="21023" y="525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9" name="Shape 4030"/>
          <p:cNvSpPr/>
          <p:nvPr/>
        </p:nvSpPr>
        <p:spPr>
          <a:xfrm>
            <a:off x="3688105" y="3058403"/>
            <a:ext cx="209022" cy="2090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3" h="21443" extrusionOk="0">
                <a:moveTo>
                  <a:pt x="16588" y="13582"/>
                </a:moveTo>
                <a:cubicBezTo>
                  <a:pt x="17009" y="12718"/>
                  <a:pt x="17248" y="11747"/>
                  <a:pt x="17248" y="10721"/>
                </a:cubicBezTo>
                <a:cubicBezTo>
                  <a:pt x="17248" y="9695"/>
                  <a:pt x="17009" y="8724"/>
                  <a:pt x="16588" y="7861"/>
                </a:cubicBezTo>
                <a:lnTo>
                  <a:pt x="18992" y="6418"/>
                </a:lnTo>
                <a:cubicBezTo>
                  <a:pt x="19643" y="7670"/>
                  <a:pt x="20024" y="9089"/>
                  <a:pt x="20043" y="10596"/>
                </a:cubicBezTo>
                <a:cubicBezTo>
                  <a:pt x="20064" y="12193"/>
                  <a:pt x="19683" y="13702"/>
                  <a:pt x="18992" y="15025"/>
                </a:cubicBezTo>
                <a:cubicBezTo>
                  <a:pt x="18992" y="15025"/>
                  <a:pt x="16588" y="13582"/>
                  <a:pt x="16588" y="13582"/>
                </a:cubicBezTo>
                <a:close/>
                <a:moveTo>
                  <a:pt x="10721" y="15849"/>
                </a:moveTo>
                <a:cubicBezTo>
                  <a:pt x="7889" y="15849"/>
                  <a:pt x="5593" y="13553"/>
                  <a:pt x="5593" y="10721"/>
                </a:cubicBezTo>
                <a:cubicBezTo>
                  <a:pt x="5593" y="7889"/>
                  <a:pt x="7889" y="5593"/>
                  <a:pt x="10721" y="5593"/>
                </a:cubicBezTo>
                <a:cubicBezTo>
                  <a:pt x="13553" y="5593"/>
                  <a:pt x="15849" y="7889"/>
                  <a:pt x="15849" y="10721"/>
                </a:cubicBezTo>
                <a:cubicBezTo>
                  <a:pt x="15849" y="13553"/>
                  <a:pt x="13553" y="15849"/>
                  <a:pt x="10721" y="15849"/>
                </a:cubicBezTo>
                <a:close/>
                <a:moveTo>
                  <a:pt x="10846" y="20043"/>
                </a:moveTo>
                <a:cubicBezTo>
                  <a:pt x="9249" y="20064"/>
                  <a:pt x="7740" y="19683"/>
                  <a:pt x="6417" y="18992"/>
                </a:cubicBezTo>
                <a:lnTo>
                  <a:pt x="7861" y="16587"/>
                </a:lnTo>
                <a:cubicBezTo>
                  <a:pt x="8724" y="17009"/>
                  <a:pt x="9695" y="17248"/>
                  <a:pt x="10721" y="17248"/>
                </a:cubicBezTo>
                <a:cubicBezTo>
                  <a:pt x="11747" y="17248"/>
                  <a:pt x="12718" y="17009"/>
                  <a:pt x="13581" y="16588"/>
                </a:cubicBezTo>
                <a:lnTo>
                  <a:pt x="15024" y="18991"/>
                </a:lnTo>
                <a:cubicBezTo>
                  <a:pt x="13772" y="19643"/>
                  <a:pt x="12354" y="20024"/>
                  <a:pt x="10846" y="20043"/>
                </a:cubicBezTo>
                <a:close/>
                <a:moveTo>
                  <a:pt x="4855" y="13582"/>
                </a:moveTo>
                <a:lnTo>
                  <a:pt x="2451" y="15024"/>
                </a:lnTo>
                <a:cubicBezTo>
                  <a:pt x="1799" y="13772"/>
                  <a:pt x="1418" y="12353"/>
                  <a:pt x="1399" y="10846"/>
                </a:cubicBezTo>
                <a:cubicBezTo>
                  <a:pt x="1378" y="9249"/>
                  <a:pt x="1759" y="7740"/>
                  <a:pt x="2450" y="6417"/>
                </a:cubicBezTo>
                <a:lnTo>
                  <a:pt x="4855" y="7861"/>
                </a:lnTo>
                <a:cubicBezTo>
                  <a:pt x="4433" y="8724"/>
                  <a:pt x="4196" y="9695"/>
                  <a:pt x="4196" y="10721"/>
                </a:cubicBezTo>
                <a:cubicBezTo>
                  <a:pt x="4196" y="11747"/>
                  <a:pt x="4433" y="12718"/>
                  <a:pt x="4855" y="13582"/>
                </a:cubicBezTo>
                <a:close/>
                <a:moveTo>
                  <a:pt x="10596" y="1399"/>
                </a:moveTo>
                <a:cubicBezTo>
                  <a:pt x="12193" y="1378"/>
                  <a:pt x="13702" y="1759"/>
                  <a:pt x="15025" y="2450"/>
                </a:cubicBezTo>
                <a:lnTo>
                  <a:pt x="13582" y="4855"/>
                </a:lnTo>
                <a:cubicBezTo>
                  <a:pt x="12718" y="4433"/>
                  <a:pt x="11747" y="4194"/>
                  <a:pt x="10721" y="4194"/>
                </a:cubicBezTo>
                <a:cubicBezTo>
                  <a:pt x="9695" y="4194"/>
                  <a:pt x="8724" y="4433"/>
                  <a:pt x="7860" y="4855"/>
                </a:cubicBezTo>
                <a:lnTo>
                  <a:pt x="6418" y="2451"/>
                </a:lnTo>
                <a:cubicBezTo>
                  <a:pt x="7670" y="1799"/>
                  <a:pt x="9088" y="1418"/>
                  <a:pt x="10596" y="1399"/>
                </a:cubicBezTo>
                <a:close/>
                <a:moveTo>
                  <a:pt x="10578" y="1"/>
                </a:moveTo>
                <a:cubicBezTo>
                  <a:pt x="4657" y="80"/>
                  <a:pt x="-79" y="4944"/>
                  <a:pt x="1" y="10864"/>
                </a:cubicBezTo>
                <a:cubicBezTo>
                  <a:pt x="80" y="16786"/>
                  <a:pt x="4944" y="21521"/>
                  <a:pt x="10864" y="21442"/>
                </a:cubicBezTo>
                <a:cubicBezTo>
                  <a:pt x="16786" y="21362"/>
                  <a:pt x="21521" y="16498"/>
                  <a:pt x="21442" y="10578"/>
                </a:cubicBezTo>
                <a:cubicBezTo>
                  <a:pt x="21362" y="4656"/>
                  <a:pt x="16498" y="-79"/>
                  <a:pt x="10578" y="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0" name="Shape 4031"/>
          <p:cNvSpPr/>
          <p:nvPr/>
        </p:nvSpPr>
        <p:spPr>
          <a:xfrm>
            <a:off x="2668123" y="3079583"/>
            <a:ext cx="170627" cy="166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9" h="21600" extrusionOk="0">
                <a:moveTo>
                  <a:pt x="1949" y="4372"/>
                </a:moveTo>
                <a:lnTo>
                  <a:pt x="4697" y="1415"/>
                </a:lnTo>
                <a:lnTo>
                  <a:pt x="16741" y="1415"/>
                </a:lnTo>
                <a:lnTo>
                  <a:pt x="19491" y="4372"/>
                </a:lnTo>
                <a:cubicBezTo>
                  <a:pt x="19491" y="4372"/>
                  <a:pt x="1949" y="4372"/>
                  <a:pt x="1949" y="4372"/>
                </a:cubicBezTo>
                <a:close/>
                <a:moveTo>
                  <a:pt x="10719" y="13845"/>
                </a:moveTo>
                <a:cubicBezTo>
                  <a:pt x="6671" y="13845"/>
                  <a:pt x="5805" y="7934"/>
                  <a:pt x="5625" y="6717"/>
                </a:cubicBezTo>
                <a:lnTo>
                  <a:pt x="7914" y="6717"/>
                </a:lnTo>
                <a:cubicBezTo>
                  <a:pt x="8259" y="8493"/>
                  <a:pt x="9043" y="11531"/>
                  <a:pt x="10719" y="11531"/>
                </a:cubicBezTo>
                <a:cubicBezTo>
                  <a:pt x="12396" y="11531"/>
                  <a:pt x="13179" y="8493"/>
                  <a:pt x="13526" y="6717"/>
                </a:cubicBezTo>
                <a:lnTo>
                  <a:pt x="15815" y="6717"/>
                </a:lnTo>
                <a:cubicBezTo>
                  <a:pt x="15635" y="7934"/>
                  <a:pt x="14767" y="13845"/>
                  <a:pt x="10719" y="13845"/>
                </a:cubicBezTo>
                <a:close/>
                <a:moveTo>
                  <a:pt x="20843" y="2658"/>
                </a:moveTo>
                <a:cubicBezTo>
                  <a:pt x="20474" y="2330"/>
                  <a:pt x="18467" y="762"/>
                  <a:pt x="18092" y="429"/>
                </a:cubicBezTo>
                <a:cubicBezTo>
                  <a:pt x="17718" y="94"/>
                  <a:pt x="17131" y="0"/>
                  <a:pt x="16718" y="0"/>
                </a:cubicBezTo>
                <a:lnTo>
                  <a:pt x="4722" y="0"/>
                </a:lnTo>
                <a:cubicBezTo>
                  <a:pt x="4309" y="0"/>
                  <a:pt x="3722" y="94"/>
                  <a:pt x="3347" y="429"/>
                </a:cubicBezTo>
                <a:cubicBezTo>
                  <a:pt x="2973" y="762"/>
                  <a:pt x="965" y="2330"/>
                  <a:pt x="597" y="2658"/>
                </a:cubicBezTo>
                <a:cubicBezTo>
                  <a:pt x="228" y="2986"/>
                  <a:pt x="-80" y="3482"/>
                  <a:pt x="19" y="4189"/>
                </a:cubicBezTo>
                <a:cubicBezTo>
                  <a:pt x="118" y="4897"/>
                  <a:pt x="2433" y="20868"/>
                  <a:pt x="2433" y="20868"/>
                </a:cubicBezTo>
                <a:cubicBezTo>
                  <a:pt x="2563" y="21270"/>
                  <a:pt x="3007" y="21600"/>
                  <a:pt x="3420" y="21600"/>
                </a:cubicBezTo>
                <a:lnTo>
                  <a:pt x="18020" y="21600"/>
                </a:lnTo>
                <a:cubicBezTo>
                  <a:pt x="18433" y="21600"/>
                  <a:pt x="18877" y="21270"/>
                  <a:pt x="19007" y="20868"/>
                </a:cubicBezTo>
                <a:cubicBezTo>
                  <a:pt x="19007" y="20868"/>
                  <a:pt x="21322" y="4897"/>
                  <a:pt x="21421" y="4189"/>
                </a:cubicBezTo>
                <a:cubicBezTo>
                  <a:pt x="21520" y="3482"/>
                  <a:pt x="21212" y="2986"/>
                  <a:pt x="20843" y="265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1" name="Shape 4032"/>
          <p:cNvSpPr/>
          <p:nvPr/>
        </p:nvSpPr>
        <p:spPr>
          <a:xfrm>
            <a:off x="3161841" y="3058403"/>
            <a:ext cx="222371" cy="2090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778" y="21600"/>
                </a:moveTo>
                <a:lnTo>
                  <a:pt x="7938" y="21600"/>
                </a:lnTo>
                <a:lnTo>
                  <a:pt x="12785" y="12409"/>
                </a:lnTo>
                <a:lnTo>
                  <a:pt x="18360" y="12409"/>
                </a:lnTo>
                <a:cubicBezTo>
                  <a:pt x="18360" y="12409"/>
                  <a:pt x="21600" y="12409"/>
                  <a:pt x="21600" y="10800"/>
                </a:cubicBezTo>
                <a:cubicBezTo>
                  <a:pt x="21600" y="9191"/>
                  <a:pt x="18360" y="9191"/>
                  <a:pt x="18360" y="9191"/>
                </a:cubicBezTo>
                <a:lnTo>
                  <a:pt x="12785" y="9191"/>
                </a:lnTo>
                <a:lnTo>
                  <a:pt x="7938" y="0"/>
                </a:lnTo>
                <a:lnTo>
                  <a:pt x="5778" y="0"/>
                </a:lnTo>
                <a:lnTo>
                  <a:pt x="8465" y="9191"/>
                </a:lnTo>
                <a:lnTo>
                  <a:pt x="4591" y="9191"/>
                </a:lnTo>
                <a:lnTo>
                  <a:pt x="2160" y="6893"/>
                </a:lnTo>
                <a:lnTo>
                  <a:pt x="0" y="6893"/>
                </a:lnTo>
                <a:lnTo>
                  <a:pt x="1728" y="10800"/>
                </a:lnTo>
                <a:lnTo>
                  <a:pt x="0" y="14707"/>
                </a:lnTo>
                <a:lnTo>
                  <a:pt x="2160" y="14707"/>
                </a:lnTo>
                <a:lnTo>
                  <a:pt x="4591" y="12409"/>
                </a:lnTo>
                <a:lnTo>
                  <a:pt x="8465" y="12409"/>
                </a:lnTo>
                <a:cubicBezTo>
                  <a:pt x="8465" y="12409"/>
                  <a:pt x="5778" y="21600"/>
                  <a:pt x="5778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2" name="Shape 4033"/>
          <p:cNvSpPr/>
          <p:nvPr/>
        </p:nvSpPr>
        <p:spPr>
          <a:xfrm>
            <a:off x="4213579" y="3064288"/>
            <a:ext cx="197252" cy="1972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252"/>
                </a:moveTo>
                <a:cubicBezTo>
                  <a:pt x="6132" y="19252"/>
                  <a:pt x="2348" y="15468"/>
                  <a:pt x="2348" y="10800"/>
                </a:cubicBezTo>
                <a:cubicBezTo>
                  <a:pt x="2348" y="6132"/>
                  <a:pt x="6132" y="2348"/>
                  <a:pt x="10800" y="2348"/>
                </a:cubicBezTo>
                <a:cubicBezTo>
                  <a:pt x="15469" y="2348"/>
                  <a:pt x="19252" y="6132"/>
                  <a:pt x="19252" y="10800"/>
                </a:cubicBezTo>
                <a:cubicBezTo>
                  <a:pt x="19252" y="15468"/>
                  <a:pt x="15469" y="19252"/>
                  <a:pt x="10800" y="19252"/>
                </a:cubicBezTo>
                <a:close/>
                <a:moveTo>
                  <a:pt x="10800" y="0"/>
                </a:moveTo>
                <a:cubicBezTo>
                  <a:pt x="4836" y="0"/>
                  <a:pt x="0" y="4836"/>
                  <a:pt x="0" y="10800"/>
                </a:cubicBezTo>
                <a:cubicBezTo>
                  <a:pt x="0" y="16765"/>
                  <a:pt x="4836" y="21600"/>
                  <a:pt x="10800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3" name="Shape 4034"/>
          <p:cNvSpPr/>
          <p:nvPr/>
        </p:nvSpPr>
        <p:spPr>
          <a:xfrm>
            <a:off x="4306111" y="3103945"/>
            <a:ext cx="47120" cy="953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76" y="0"/>
                </a:moveTo>
                <a:lnTo>
                  <a:pt x="0" y="0"/>
                </a:lnTo>
                <a:lnTo>
                  <a:pt x="0" y="13331"/>
                </a:lnTo>
                <a:lnTo>
                  <a:pt x="16736" y="21600"/>
                </a:lnTo>
                <a:lnTo>
                  <a:pt x="21600" y="19196"/>
                </a:lnTo>
                <a:lnTo>
                  <a:pt x="6876" y="11921"/>
                </a:lnTo>
                <a:cubicBezTo>
                  <a:pt x="6876" y="11921"/>
                  <a:pt x="6876" y="0"/>
                  <a:pt x="6876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4" name="Shape 4035"/>
          <p:cNvSpPr/>
          <p:nvPr/>
        </p:nvSpPr>
        <p:spPr>
          <a:xfrm>
            <a:off x="4758757" y="3129032"/>
            <a:ext cx="146078" cy="1456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925" y="0"/>
                </a:moveTo>
                <a:lnTo>
                  <a:pt x="19913" y="0"/>
                </a:lnTo>
                <a:cubicBezTo>
                  <a:pt x="19541" y="0"/>
                  <a:pt x="19239" y="306"/>
                  <a:pt x="19239" y="679"/>
                </a:cubicBezTo>
                <a:lnTo>
                  <a:pt x="19239" y="5345"/>
                </a:lnTo>
                <a:cubicBezTo>
                  <a:pt x="19239" y="7610"/>
                  <a:pt x="17460" y="11441"/>
                  <a:pt x="10801" y="11441"/>
                </a:cubicBezTo>
                <a:cubicBezTo>
                  <a:pt x="4140" y="11441"/>
                  <a:pt x="2361" y="7610"/>
                  <a:pt x="2361" y="5345"/>
                </a:cubicBezTo>
                <a:lnTo>
                  <a:pt x="2361" y="679"/>
                </a:lnTo>
                <a:cubicBezTo>
                  <a:pt x="2361" y="306"/>
                  <a:pt x="2059" y="0"/>
                  <a:pt x="1687" y="0"/>
                </a:cubicBezTo>
                <a:lnTo>
                  <a:pt x="675" y="0"/>
                </a:lnTo>
                <a:cubicBezTo>
                  <a:pt x="303" y="0"/>
                  <a:pt x="0" y="306"/>
                  <a:pt x="0" y="679"/>
                </a:cubicBezTo>
                <a:lnTo>
                  <a:pt x="0" y="5345"/>
                </a:lnTo>
                <a:cubicBezTo>
                  <a:pt x="0" y="9133"/>
                  <a:pt x="2772" y="13186"/>
                  <a:pt x="9112" y="13743"/>
                </a:cubicBezTo>
                <a:lnTo>
                  <a:pt x="9112" y="18214"/>
                </a:lnTo>
                <a:lnTo>
                  <a:pt x="4725" y="18214"/>
                </a:lnTo>
                <a:cubicBezTo>
                  <a:pt x="4353" y="18214"/>
                  <a:pt x="4050" y="18517"/>
                  <a:pt x="4050" y="18891"/>
                </a:cubicBezTo>
                <a:lnTo>
                  <a:pt x="4050" y="20921"/>
                </a:lnTo>
                <a:cubicBezTo>
                  <a:pt x="4050" y="21294"/>
                  <a:pt x="4353" y="21600"/>
                  <a:pt x="4725" y="21600"/>
                </a:cubicBezTo>
                <a:lnTo>
                  <a:pt x="16875" y="21600"/>
                </a:lnTo>
                <a:cubicBezTo>
                  <a:pt x="17247" y="21600"/>
                  <a:pt x="17550" y="21294"/>
                  <a:pt x="17550" y="20921"/>
                </a:cubicBezTo>
                <a:lnTo>
                  <a:pt x="17550" y="18891"/>
                </a:lnTo>
                <a:cubicBezTo>
                  <a:pt x="17550" y="18517"/>
                  <a:pt x="17247" y="18214"/>
                  <a:pt x="16875" y="18214"/>
                </a:cubicBezTo>
                <a:lnTo>
                  <a:pt x="12488" y="18214"/>
                </a:lnTo>
                <a:lnTo>
                  <a:pt x="12488" y="13743"/>
                </a:lnTo>
                <a:cubicBezTo>
                  <a:pt x="18828" y="13186"/>
                  <a:pt x="21600" y="9133"/>
                  <a:pt x="21600" y="5345"/>
                </a:cubicBezTo>
                <a:lnTo>
                  <a:pt x="21600" y="679"/>
                </a:lnTo>
                <a:cubicBezTo>
                  <a:pt x="21600" y="306"/>
                  <a:pt x="21297" y="0"/>
                  <a:pt x="20925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5" name="Shape 4036"/>
          <p:cNvSpPr/>
          <p:nvPr/>
        </p:nvSpPr>
        <p:spPr>
          <a:xfrm>
            <a:off x="4798054" y="3129032"/>
            <a:ext cx="68483" cy="54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2" y="21600"/>
                </a:moveTo>
                <a:cubicBezTo>
                  <a:pt x="19246" y="21600"/>
                  <a:pt x="21600" y="17226"/>
                  <a:pt x="21600" y="14334"/>
                </a:cubicBezTo>
                <a:lnTo>
                  <a:pt x="21600" y="0"/>
                </a:lnTo>
                <a:lnTo>
                  <a:pt x="0" y="0"/>
                </a:lnTo>
                <a:lnTo>
                  <a:pt x="0" y="14334"/>
                </a:lnTo>
                <a:cubicBezTo>
                  <a:pt x="0" y="17226"/>
                  <a:pt x="2354" y="21600"/>
                  <a:pt x="10802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6" name="Shape 4037"/>
          <p:cNvSpPr/>
          <p:nvPr/>
        </p:nvSpPr>
        <p:spPr>
          <a:xfrm>
            <a:off x="4798054" y="3044595"/>
            <a:ext cx="68483" cy="666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915"/>
                </a:moveTo>
                <a:cubicBezTo>
                  <a:pt x="21600" y="3561"/>
                  <a:pt x="19246" y="0"/>
                  <a:pt x="10802" y="0"/>
                </a:cubicBezTo>
                <a:cubicBezTo>
                  <a:pt x="2354" y="0"/>
                  <a:pt x="0" y="3561"/>
                  <a:pt x="0" y="5915"/>
                </a:cubicBez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5915"/>
                  <a:pt x="21600" y="591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7" name="Shape 4038"/>
          <p:cNvSpPr/>
          <p:nvPr/>
        </p:nvSpPr>
        <p:spPr>
          <a:xfrm>
            <a:off x="5818144" y="3044047"/>
            <a:ext cx="105661" cy="2377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870" h="21269" extrusionOk="0">
                <a:moveTo>
                  <a:pt x="2094" y="21267"/>
                </a:moveTo>
                <a:cubicBezTo>
                  <a:pt x="1588" y="21117"/>
                  <a:pt x="10321" y="12806"/>
                  <a:pt x="10020" y="12442"/>
                </a:cubicBezTo>
                <a:cubicBezTo>
                  <a:pt x="9721" y="12078"/>
                  <a:pt x="461" y="10745"/>
                  <a:pt x="8" y="10103"/>
                </a:cubicBezTo>
                <a:cubicBezTo>
                  <a:pt x="-444" y="9461"/>
                  <a:pt x="18291" y="-184"/>
                  <a:pt x="18781" y="2"/>
                </a:cubicBezTo>
                <a:cubicBezTo>
                  <a:pt x="19274" y="187"/>
                  <a:pt x="10620" y="8555"/>
                  <a:pt x="10855" y="8827"/>
                </a:cubicBezTo>
                <a:cubicBezTo>
                  <a:pt x="11091" y="9099"/>
                  <a:pt x="20581" y="10487"/>
                  <a:pt x="20867" y="11166"/>
                </a:cubicBezTo>
                <a:cubicBezTo>
                  <a:pt x="21156" y="11845"/>
                  <a:pt x="2600" y="21416"/>
                  <a:pt x="2094" y="2126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8" name="Shape 4039"/>
          <p:cNvSpPr/>
          <p:nvPr/>
        </p:nvSpPr>
        <p:spPr>
          <a:xfrm>
            <a:off x="5260339" y="3094459"/>
            <a:ext cx="182091" cy="162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0"/>
                </a:moveTo>
                <a:lnTo>
                  <a:pt x="18120" y="0"/>
                </a:lnTo>
                <a:lnTo>
                  <a:pt x="18120" y="2700"/>
                </a:lnTo>
                <a:lnTo>
                  <a:pt x="14280" y="2700"/>
                </a:lnTo>
                <a:lnTo>
                  <a:pt x="14280" y="0"/>
                </a:lnTo>
                <a:lnTo>
                  <a:pt x="7320" y="0"/>
                </a:lnTo>
                <a:lnTo>
                  <a:pt x="7320" y="2700"/>
                </a:lnTo>
                <a:lnTo>
                  <a:pt x="3480" y="2700"/>
                </a:lnTo>
                <a:lnTo>
                  <a:pt x="3480" y="0"/>
                </a:lnTo>
                <a:lnTo>
                  <a:pt x="2400" y="0"/>
                </a:lnTo>
                <a:cubicBezTo>
                  <a:pt x="1079" y="0"/>
                  <a:pt x="0" y="1214"/>
                  <a:pt x="0" y="2700"/>
                </a:cubicBezTo>
                <a:lnTo>
                  <a:pt x="0" y="18900"/>
                </a:lnTo>
                <a:cubicBezTo>
                  <a:pt x="0" y="20386"/>
                  <a:pt x="1079" y="21600"/>
                  <a:pt x="2400" y="21600"/>
                </a:cubicBezTo>
                <a:lnTo>
                  <a:pt x="19200" y="21600"/>
                </a:lnTo>
                <a:cubicBezTo>
                  <a:pt x="20521" y="21600"/>
                  <a:pt x="21600" y="20386"/>
                  <a:pt x="21600" y="18900"/>
                </a:cubicBezTo>
                <a:lnTo>
                  <a:pt x="21600" y="2700"/>
                </a:lnTo>
                <a:cubicBezTo>
                  <a:pt x="21600" y="1214"/>
                  <a:pt x="20521" y="0"/>
                  <a:pt x="192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09" name="Shape 4040"/>
          <p:cNvSpPr/>
          <p:nvPr/>
        </p:nvSpPr>
        <p:spPr>
          <a:xfrm>
            <a:off x="5297760" y="3069511"/>
            <a:ext cx="105201" cy="343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18694" y="0"/>
                </a:lnTo>
                <a:lnTo>
                  <a:pt x="18694" y="21600"/>
                </a:lnTo>
                <a:lnTo>
                  <a:pt x="21600" y="21600"/>
                </a:lnTo>
                <a:cubicBezTo>
                  <a:pt x="21600" y="21600"/>
                  <a:pt x="21600" y="0"/>
                  <a:pt x="21600" y="0"/>
                </a:cubicBezTo>
                <a:close/>
                <a:moveTo>
                  <a:pt x="2906" y="0"/>
                </a:moveTo>
                <a:lnTo>
                  <a:pt x="0" y="0"/>
                </a:lnTo>
                <a:lnTo>
                  <a:pt x="0" y="21600"/>
                </a:lnTo>
                <a:lnTo>
                  <a:pt x="2906" y="21600"/>
                </a:lnTo>
                <a:cubicBezTo>
                  <a:pt x="2906" y="21600"/>
                  <a:pt x="2906" y="0"/>
                  <a:pt x="2906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0" name="Shape 4041"/>
          <p:cNvSpPr/>
          <p:nvPr/>
        </p:nvSpPr>
        <p:spPr>
          <a:xfrm>
            <a:off x="7359318" y="3069511"/>
            <a:ext cx="186805" cy="18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4321"/>
                </a:moveTo>
                <a:cubicBezTo>
                  <a:pt x="8855" y="14321"/>
                  <a:pt x="7279" y="12745"/>
                  <a:pt x="7279" y="10800"/>
                </a:cubicBezTo>
                <a:cubicBezTo>
                  <a:pt x="7279" y="8855"/>
                  <a:pt x="8855" y="7279"/>
                  <a:pt x="10800" y="7279"/>
                </a:cubicBezTo>
                <a:cubicBezTo>
                  <a:pt x="12745" y="7279"/>
                  <a:pt x="14321" y="8855"/>
                  <a:pt x="14321" y="10800"/>
                </a:cubicBezTo>
                <a:cubicBezTo>
                  <a:pt x="14321" y="12745"/>
                  <a:pt x="12745" y="14321"/>
                  <a:pt x="10800" y="14321"/>
                </a:cubicBezTo>
                <a:close/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5"/>
                  <a:pt x="4835" y="21600"/>
                  <a:pt x="10800" y="21600"/>
                </a:cubicBezTo>
                <a:cubicBezTo>
                  <a:pt x="16764" y="21600"/>
                  <a:pt x="21600" y="16765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1" name="Shape 4042"/>
          <p:cNvSpPr/>
          <p:nvPr/>
        </p:nvSpPr>
        <p:spPr>
          <a:xfrm>
            <a:off x="6265811" y="3081828"/>
            <a:ext cx="249506" cy="162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81" y="13211"/>
                </a:moveTo>
                <a:cubicBezTo>
                  <a:pt x="11747" y="14381"/>
                  <a:pt x="9458" y="18011"/>
                  <a:pt x="9360" y="18165"/>
                </a:cubicBezTo>
                <a:cubicBezTo>
                  <a:pt x="9249" y="18377"/>
                  <a:pt x="8939" y="18735"/>
                  <a:pt x="8644" y="18441"/>
                </a:cubicBezTo>
                <a:cubicBezTo>
                  <a:pt x="8559" y="18357"/>
                  <a:pt x="8459" y="18187"/>
                  <a:pt x="8459" y="17853"/>
                </a:cubicBezTo>
                <a:cubicBezTo>
                  <a:pt x="8459" y="17530"/>
                  <a:pt x="8554" y="17204"/>
                  <a:pt x="8565" y="17168"/>
                </a:cubicBezTo>
                <a:lnTo>
                  <a:pt x="9680" y="13369"/>
                </a:lnTo>
                <a:cubicBezTo>
                  <a:pt x="9471" y="13239"/>
                  <a:pt x="9111" y="13015"/>
                  <a:pt x="8832" y="12829"/>
                </a:cubicBezTo>
                <a:lnTo>
                  <a:pt x="8758" y="12781"/>
                </a:lnTo>
                <a:cubicBezTo>
                  <a:pt x="8476" y="12597"/>
                  <a:pt x="8124" y="12367"/>
                  <a:pt x="8124" y="11770"/>
                </a:cubicBezTo>
                <a:cubicBezTo>
                  <a:pt x="8124" y="11484"/>
                  <a:pt x="8211" y="11152"/>
                  <a:pt x="8393" y="10758"/>
                </a:cubicBezTo>
                <a:cubicBezTo>
                  <a:pt x="8927" y="9588"/>
                  <a:pt x="11216" y="5958"/>
                  <a:pt x="11314" y="5804"/>
                </a:cubicBezTo>
                <a:cubicBezTo>
                  <a:pt x="11426" y="5592"/>
                  <a:pt x="11735" y="5234"/>
                  <a:pt x="12030" y="5528"/>
                </a:cubicBezTo>
                <a:cubicBezTo>
                  <a:pt x="12115" y="5612"/>
                  <a:pt x="12215" y="5782"/>
                  <a:pt x="12215" y="6116"/>
                </a:cubicBezTo>
                <a:cubicBezTo>
                  <a:pt x="12215" y="6438"/>
                  <a:pt x="12120" y="6765"/>
                  <a:pt x="12110" y="6801"/>
                </a:cubicBezTo>
                <a:lnTo>
                  <a:pt x="10992" y="10600"/>
                </a:lnTo>
                <a:cubicBezTo>
                  <a:pt x="11203" y="10730"/>
                  <a:pt x="11563" y="10954"/>
                  <a:pt x="11842" y="11140"/>
                </a:cubicBezTo>
                <a:lnTo>
                  <a:pt x="11916" y="11188"/>
                </a:lnTo>
                <a:cubicBezTo>
                  <a:pt x="12198" y="11372"/>
                  <a:pt x="12550" y="11602"/>
                  <a:pt x="12550" y="12201"/>
                </a:cubicBezTo>
                <a:cubicBezTo>
                  <a:pt x="12550" y="12485"/>
                  <a:pt x="12462" y="12817"/>
                  <a:pt x="12281" y="13211"/>
                </a:cubicBezTo>
                <a:close/>
                <a:moveTo>
                  <a:pt x="16430" y="6048"/>
                </a:moveTo>
                <a:cubicBezTo>
                  <a:pt x="16132" y="6048"/>
                  <a:pt x="15840" y="6088"/>
                  <a:pt x="15557" y="6162"/>
                </a:cubicBezTo>
                <a:cubicBezTo>
                  <a:pt x="14848" y="2597"/>
                  <a:pt x="12653" y="0"/>
                  <a:pt x="10054" y="0"/>
                </a:cubicBezTo>
                <a:cubicBezTo>
                  <a:pt x="6881" y="0"/>
                  <a:pt x="4310" y="3869"/>
                  <a:pt x="4310" y="8641"/>
                </a:cubicBezTo>
                <a:cubicBezTo>
                  <a:pt x="4310" y="9067"/>
                  <a:pt x="4330" y="9486"/>
                  <a:pt x="4369" y="9896"/>
                </a:cubicBezTo>
                <a:cubicBezTo>
                  <a:pt x="4217" y="9868"/>
                  <a:pt x="4064" y="9850"/>
                  <a:pt x="3906" y="9850"/>
                </a:cubicBezTo>
                <a:cubicBezTo>
                  <a:pt x="1749" y="9850"/>
                  <a:pt x="0" y="12481"/>
                  <a:pt x="0" y="15726"/>
                </a:cubicBezTo>
                <a:cubicBezTo>
                  <a:pt x="0" y="18969"/>
                  <a:pt x="1749" y="21600"/>
                  <a:pt x="3906" y="21600"/>
                </a:cubicBezTo>
                <a:lnTo>
                  <a:pt x="16430" y="21600"/>
                </a:lnTo>
                <a:cubicBezTo>
                  <a:pt x="19285" y="21600"/>
                  <a:pt x="21600" y="18119"/>
                  <a:pt x="21600" y="13823"/>
                </a:cubicBezTo>
                <a:cubicBezTo>
                  <a:pt x="21600" y="9530"/>
                  <a:pt x="19285" y="6048"/>
                  <a:pt x="16430" y="604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2" name="Shape 4043"/>
          <p:cNvSpPr/>
          <p:nvPr/>
        </p:nvSpPr>
        <p:spPr>
          <a:xfrm>
            <a:off x="6849190" y="3058405"/>
            <a:ext cx="121928" cy="2090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0" extrusionOk="0">
                <a:moveTo>
                  <a:pt x="9547" y="8995"/>
                </a:moveTo>
                <a:cubicBezTo>
                  <a:pt x="9431" y="9241"/>
                  <a:pt x="9310" y="9495"/>
                  <a:pt x="9182" y="9756"/>
                </a:cubicBezTo>
                <a:cubicBezTo>
                  <a:pt x="8409" y="11354"/>
                  <a:pt x="7531" y="13164"/>
                  <a:pt x="7531" y="15261"/>
                </a:cubicBezTo>
                <a:cubicBezTo>
                  <a:pt x="7531" y="16396"/>
                  <a:pt x="6379" y="16800"/>
                  <a:pt x="5302" y="16800"/>
                </a:cubicBezTo>
                <a:cubicBezTo>
                  <a:pt x="4071" y="16800"/>
                  <a:pt x="3070" y="16212"/>
                  <a:pt x="3070" y="15491"/>
                </a:cubicBezTo>
                <a:cubicBezTo>
                  <a:pt x="3070" y="13016"/>
                  <a:pt x="5121" y="11397"/>
                  <a:pt x="6930" y="9971"/>
                </a:cubicBezTo>
                <a:cubicBezTo>
                  <a:pt x="7496" y="9523"/>
                  <a:pt x="8031" y="9101"/>
                  <a:pt x="8465" y="8681"/>
                </a:cubicBezTo>
                <a:cubicBezTo>
                  <a:pt x="8665" y="8489"/>
                  <a:pt x="9201" y="8497"/>
                  <a:pt x="9443" y="8687"/>
                </a:cubicBezTo>
                <a:cubicBezTo>
                  <a:pt x="9559" y="8776"/>
                  <a:pt x="9596" y="8890"/>
                  <a:pt x="9547" y="8995"/>
                </a:cubicBezTo>
                <a:close/>
                <a:moveTo>
                  <a:pt x="11191" y="180"/>
                </a:moveTo>
                <a:cubicBezTo>
                  <a:pt x="11140" y="-60"/>
                  <a:pt x="10460" y="-60"/>
                  <a:pt x="10409" y="180"/>
                </a:cubicBezTo>
                <a:cubicBezTo>
                  <a:pt x="8706" y="8155"/>
                  <a:pt x="0" y="9798"/>
                  <a:pt x="0" y="15341"/>
                </a:cubicBezTo>
                <a:cubicBezTo>
                  <a:pt x="0" y="18765"/>
                  <a:pt x="4944" y="21540"/>
                  <a:pt x="10801" y="21540"/>
                </a:cubicBezTo>
                <a:cubicBezTo>
                  <a:pt x="16656" y="21540"/>
                  <a:pt x="21600" y="18765"/>
                  <a:pt x="21600" y="15341"/>
                </a:cubicBezTo>
                <a:cubicBezTo>
                  <a:pt x="21600" y="9798"/>
                  <a:pt x="12894" y="8155"/>
                  <a:pt x="11191" y="18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3" name="Shape 4044"/>
          <p:cNvSpPr/>
          <p:nvPr/>
        </p:nvSpPr>
        <p:spPr>
          <a:xfrm>
            <a:off x="2135344" y="3591156"/>
            <a:ext cx="197006" cy="197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96" y="15577"/>
                </a:moveTo>
                <a:cubicBezTo>
                  <a:pt x="12144" y="16865"/>
                  <a:pt x="9844" y="18851"/>
                  <a:pt x="8177" y="21278"/>
                </a:cubicBezTo>
                <a:cubicBezTo>
                  <a:pt x="9017" y="21487"/>
                  <a:pt x="9895" y="21600"/>
                  <a:pt x="10801" y="21600"/>
                </a:cubicBezTo>
                <a:cubicBezTo>
                  <a:pt x="12429" y="21600"/>
                  <a:pt x="13973" y="21237"/>
                  <a:pt x="15358" y="20591"/>
                </a:cubicBezTo>
                <a:cubicBezTo>
                  <a:pt x="15580" y="19502"/>
                  <a:pt x="15699" y="18376"/>
                  <a:pt x="15699" y="17222"/>
                </a:cubicBezTo>
                <a:cubicBezTo>
                  <a:pt x="15699" y="16807"/>
                  <a:pt x="15679" y="16394"/>
                  <a:pt x="15648" y="15985"/>
                </a:cubicBezTo>
                <a:cubicBezTo>
                  <a:pt x="15371" y="15896"/>
                  <a:pt x="15116" y="15757"/>
                  <a:pt x="14896" y="15577"/>
                </a:cubicBezTo>
                <a:close/>
                <a:moveTo>
                  <a:pt x="18049" y="2796"/>
                </a:moveTo>
                <a:cubicBezTo>
                  <a:pt x="16319" y="2963"/>
                  <a:pt x="14667" y="3397"/>
                  <a:pt x="13127" y="4050"/>
                </a:cubicBezTo>
                <a:cubicBezTo>
                  <a:pt x="13136" y="4125"/>
                  <a:pt x="13139" y="4202"/>
                  <a:pt x="13139" y="4280"/>
                </a:cubicBezTo>
                <a:cubicBezTo>
                  <a:pt x="13139" y="4642"/>
                  <a:pt x="13052" y="4984"/>
                  <a:pt x="12904" y="5289"/>
                </a:cubicBezTo>
                <a:cubicBezTo>
                  <a:pt x="14441" y="7094"/>
                  <a:pt x="15635" y="9198"/>
                  <a:pt x="16388" y="11500"/>
                </a:cubicBezTo>
                <a:cubicBezTo>
                  <a:pt x="17323" y="11517"/>
                  <a:pt x="18121" y="12090"/>
                  <a:pt x="18465" y="12903"/>
                </a:cubicBezTo>
                <a:cubicBezTo>
                  <a:pt x="19505" y="12797"/>
                  <a:pt x="20517" y="12599"/>
                  <a:pt x="21493" y="12312"/>
                </a:cubicBezTo>
                <a:cubicBezTo>
                  <a:pt x="21562" y="11817"/>
                  <a:pt x="21600" y="11314"/>
                  <a:pt x="21600" y="10799"/>
                </a:cubicBezTo>
                <a:cubicBezTo>
                  <a:pt x="21600" y="7626"/>
                  <a:pt x="20230" y="4772"/>
                  <a:pt x="18049" y="2796"/>
                </a:cubicBezTo>
                <a:close/>
                <a:moveTo>
                  <a:pt x="13739" y="14349"/>
                </a:moveTo>
                <a:cubicBezTo>
                  <a:pt x="11074" y="13908"/>
                  <a:pt x="8601" y="12890"/>
                  <a:pt x="6450" y="11433"/>
                </a:cubicBezTo>
                <a:cubicBezTo>
                  <a:pt x="6101" y="11646"/>
                  <a:pt x="5691" y="11773"/>
                  <a:pt x="5251" y="11773"/>
                </a:cubicBezTo>
                <a:cubicBezTo>
                  <a:pt x="5090" y="11773"/>
                  <a:pt x="4933" y="11755"/>
                  <a:pt x="4781" y="11724"/>
                </a:cubicBezTo>
                <a:cubicBezTo>
                  <a:pt x="3750" y="13677"/>
                  <a:pt x="3093" y="15854"/>
                  <a:pt x="2903" y="18164"/>
                </a:cubicBezTo>
                <a:cubicBezTo>
                  <a:pt x="3931" y="19266"/>
                  <a:pt x="5186" y="20154"/>
                  <a:pt x="6595" y="20750"/>
                </a:cubicBezTo>
                <a:cubicBezTo>
                  <a:pt x="8345" y="18059"/>
                  <a:pt x="10792" y="15833"/>
                  <a:pt x="13739" y="14349"/>
                </a:cubicBezTo>
                <a:close/>
                <a:moveTo>
                  <a:pt x="17258" y="15906"/>
                </a:moveTo>
                <a:cubicBezTo>
                  <a:pt x="17290" y="16340"/>
                  <a:pt x="17306" y="16780"/>
                  <a:pt x="17306" y="17222"/>
                </a:cubicBezTo>
                <a:cubicBezTo>
                  <a:pt x="17306" y="18003"/>
                  <a:pt x="17256" y="18770"/>
                  <a:pt x="17163" y="19525"/>
                </a:cubicBezTo>
                <a:cubicBezTo>
                  <a:pt x="18993" y="18186"/>
                  <a:pt x="20389" y="16288"/>
                  <a:pt x="21091" y="14080"/>
                </a:cubicBezTo>
                <a:cubicBezTo>
                  <a:pt x="20259" y="14281"/>
                  <a:pt x="19403" y="14425"/>
                  <a:pt x="18531" y="14508"/>
                </a:cubicBezTo>
                <a:cubicBezTo>
                  <a:pt x="18326" y="15137"/>
                  <a:pt x="17860" y="15646"/>
                  <a:pt x="17258" y="15906"/>
                </a:cubicBezTo>
                <a:close/>
                <a:moveTo>
                  <a:pt x="14278" y="12804"/>
                </a:moveTo>
                <a:cubicBezTo>
                  <a:pt x="14421" y="12507"/>
                  <a:pt x="14624" y="12244"/>
                  <a:pt x="14874" y="12035"/>
                </a:cubicBezTo>
                <a:cubicBezTo>
                  <a:pt x="14196" y="9947"/>
                  <a:pt x="13122" y="8037"/>
                  <a:pt x="11738" y="6396"/>
                </a:cubicBezTo>
                <a:cubicBezTo>
                  <a:pt x="11462" y="6512"/>
                  <a:pt x="11160" y="6577"/>
                  <a:pt x="10842" y="6577"/>
                </a:cubicBezTo>
                <a:cubicBezTo>
                  <a:pt x="10343" y="6577"/>
                  <a:pt x="9883" y="6417"/>
                  <a:pt x="9507" y="6147"/>
                </a:cubicBezTo>
                <a:cubicBezTo>
                  <a:pt x="8673" y="6781"/>
                  <a:pt x="7903" y="7490"/>
                  <a:pt x="7202" y="8265"/>
                </a:cubicBezTo>
                <a:cubicBezTo>
                  <a:pt x="7421" y="8615"/>
                  <a:pt x="7550" y="9030"/>
                  <a:pt x="7550" y="9475"/>
                </a:cubicBezTo>
                <a:cubicBezTo>
                  <a:pt x="7550" y="9715"/>
                  <a:pt x="7513" y="9946"/>
                  <a:pt x="7444" y="10163"/>
                </a:cubicBezTo>
                <a:cubicBezTo>
                  <a:pt x="9459" y="11510"/>
                  <a:pt x="11779" y="12433"/>
                  <a:pt x="14278" y="12804"/>
                </a:cubicBezTo>
                <a:close/>
                <a:moveTo>
                  <a:pt x="10842" y="1982"/>
                </a:moveTo>
                <a:cubicBezTo>
                  <a:pt x="11448" y="1982"/>
                  <a:pt x="11999" y="2219"/>
                  <a:pt x="12409" y="2604"/>
                </a:cubicBezTo>
                <a:cubicBezTo>
                  <a:pt x="13608" y="2088"/>
                  <a:pt x="14870" y="1692"/>
                  <a:pt x="16183" y="1439"/>
                </a:cubicBezTo>
                <a:cubicBezTo>
                  <a:pt x="14599" y="526"/>
                  <a:pt x="12761" y="0"/>
                  <a:pt x="10801" y="0"/>
                </a:cubicBezTo>
                <a:cubicBezTo>
                  <a:pt x="9464" y="0"/>
                  <a:pt x="8183" y="245"/>
                  <a:pt x="7001" y="690"/>
                </a:cubicBezTo>
                <a:cubicBezTo>
                  <a:pt x="7940" y="1152"/>
                  <a:pt x="8833" y="1693"/>
                  <a:pt x="9674" y="2303"/>
                </a:cubicBezTo>
                <a:cubicBezTo>
                  <a:pt x="10018" y="2100"/>
                  <a:pt x="10415" y="1982"/>
                  <a:pt x="10842" y="1982"/>
                </a:cubicBezTo>
                <a:close/>
                <a:moveTo>
                  <a:pt x="2954" y="9475"/>
                </a:moveTo>
                <a:cubicBezTo>
                  <a:pt x="2954" y="9153"/>
                  <a:pt x="3021" y="8844"/>
                  <a:pt x="3141" y="8566"/>
                </a:cubicBezTo>
                <a:cubicBezTo>
                  <a:pt x="2404" y="7757"/>
                  <a:pt x="1736" y="6884"/>
                  <a:pt x="1151" y="5952"/>
                </a:cubicBezTo>
                <a:cubicBezTo>
                  <a:pt x="417" y="7410"/>
                  <a:pt x="0" y="9056"/>
                  <a:pt x="0" y="10799"/>
                </a:cubicBezTo>
                <a:cubicBezTo>
                  <a:pt x="0" y="12819"/>
                  <a:pt x="556" y="14708"/>
                  <a:pt x="1521" y="16325"/>
                </a:cubicBezTo>
                <a:cubicBezTo>
                  <a:pt x="1866" y="14381"/>
                  <a:pt x="2520" y="12545"/>
                  <a:pt x="3424" y="10861"/>
                </a:cubicBezTo>
                <a:cubicBezTo>
                  <a:pt x="3130" y="10477"/>
                  <a:pt x="2954" y="9996"/>
                  <a:pt x="2954" y="9475"/>
                </a:cubicBezTo>
                <a:close/>
                <a:moveTo>
                  <a:pt x="5251" y="7176"/>
                </a:moveTo>
                <a:cubicBezTo>
                  <a:pt x="5487" y="7176"/>
                  <a:pt x="5715" y="7213"/>
                  <a:pt x="5930" y="7278"/>
                </a:cubicBezTo>
                <a:cubicBezTo>
                  <a:pt x="6738" y="6372"/>
                  <a:pt x="7636" y="5547"/>
                  <a:pt x="8608" y="4813"/>
                </a:cubicBezTo>
                <a:cubicBezTo>
                  <a:pt x="8567" y="4642"/>
                  <a:pt x="8543" y="4464"/>
                  <a:pt x="8543" y="4280"/>
                </a:cubicBezTo>
                <a:cubicBezTo>
                  <a:pt x="8543" y="4026"/>
                  <a:pt x="8587" y="3781"/>
                  <a:pt x="8663" y="3552"/>
                </a:cubicBezTo>
                <a:cubicBezTo>
                  <a:pt x="7575" y="2771"/>
                  <a:pt x="6391" y="2115"/>
                  <a:pt x="5131" y="1609"/>
                </a:cubicBezTo>
                <a:cubicBezTo>
                  <a:pt x="3949" y="2338"/>
                  <a:pt x="2920" y="3289"/>
                  <a:pt x="2099" y="4405"/>
                </a:cubicBezTo>
                <a:cubicBezTo>
                  <a:pt x="2708" y="5484"/>
                  <a:pt x="3433" y="6491"/>
                  <a:pt x="4256" y="7407"/>
                </a:cubicBezTo>
                <a:cubicBezTo>
                  <a:pt x="4557" y="7261"/>
                  <a:pt x="4895" y="7176"/>
                  <a:pt x="5251" y="717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4" name="Shape 4045"/>
          <p:cNvSpPr/>
          <p:nvPr/>
        </p:nvSpPr>
        <p:spPr>
          <a:xfrm>
            <a:off x="8362353" y="3100850"/>
            <a:ext cx="186806" cy="1241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124" extrusionOk="0">
                <a:moveTo>
                  <a:pt x="18596" y="5942"/>
                </a:moveTo>
                <a:cubicBezTo>
                  <a:pt x="18295" y="7132"/>
                  <a:pt x="17976" y="8348"/>
                  <a:pt x="17696" y="9399"/>
                </a:cubicBezTo>
                <a:cubicBezTo>
                  <a:pt x="18794" y="11734"/>
                  <a:pt x="19440" y="14666"/>
                  <a:pt x="19440" y="17887"/>
                </a:cubicBezTo>
                <a:cubicBezTo>
                  <a:pt x="19440" y="18391"/>
                  <a:pt x="19426" y="18896"/>
                  <a:pt x="19394" y="19390"/>
                </a:cubicBezTo>
                <a:cubicBezTo>
                  <a:pt x="19341" y="20265"/>
                  <a:pt x="19778" y="21038"/>
                  <a:pt x="20372" y="21116"/>
                </a:cubicBezTo>
                <a:cubicBezTo>
                  <a:pt x="20405" y="21122"/>
                  <a:pt x="20439" y="21124"/>
                  <a:pt x="20471" y="21124"/>
                </a:cubicBezTo>
                <a:cubicBezTo>
                  <a:pt x="21024" y="21124"/>
                  <a:pt x="21495" y="20502"/>
                  <a:pt x="21545" y="19677"/>
                </a:cubicBezTo>
                <a:cubicBezTo>
                  <a:pt x="21582" y="19089"/>
                  <a:pt x="21600" y="18486"/>
                  <a:pt x="21600" y="17887"/>
                </a:cubicBezTo>
                <a:cubicBezTo>
                  <a:pt x="21600" y="13196"/>
                  <a:pt x="20463" y="9004"/>
                  <a:pt x="18596" y="5942"/>
                </a:cubicBezTo>
                <a:close/>
                <a:moveTo>
                  <a:pt x="10801" y="3957"/>
                </a:moveTo>
                <a:cubicBezTo>
                  <a:pt x="11273" y="3957"/>
                  <a:pt x="11734" y="4016"/>
                  <a:pt x="12183" y="4127"/>
                </a:cubicBezTo>
                <a:cubicBezTo>
                  <a:pt x="12656" y="3256"/>
                  <a:pt x="13186" y="2296"/>
                  <a:pt x="13702" y="1383"/>
                </a:cubicBezTo>
                <a:cubicBezTo>
                  <a:pt x="12781" y="990"/>
                  <a:pt x="11810" y="778"/>
                  <a:pt x="10801" y="778"/>
                </a:cubicBezTo>
                <a:cubicBezTo>
                  <a:pt x="4744" y="778"/>
                  <a:pt x="0" y="8292"/>
                  <a:pt x="0" y="17887"/>
                </a:cubicBezTo>
                <a:cubicBezTo>
                  <a:pt x="0" y="18477"/>
                  <a:pt x="18" y="19068"/>
                  <a:pt x="53" y="19643"/>
                </a:cubicBezTo>
                <a:cubicBezTo>
                  <a:pt x="105" y="20519"/>
                  <a:pt x="636" y="21162"/>
                  <a:pt x="1225" y="21086"/>
                </a:cubicBezTo>
                <a:cubicBezTo>
                  <a:pt x="1818" y="21007"/>
                  <a:pt x="2258" y="20236"/>
                  <a:pt x="2204" y="19361"/>
                </a:cubicBezTo>
                <a:cubicBezTo>
                  <a:pt x="2174" y="18879"/>
                  <a:pt x="2160" y="18383"/>
                  <a:pt x="2160" y="17887"/>
                </a:cubicBezTo>
                <a:cubicBezTo>
                  <a:pt x="2160" y="10076"/>
                  <a:pt x="5955" y="3957"/>
                  <a:pt x="10801" y="3957"/>
                </a:cubicBezTo>
                <a:close/>
                <a:moveTo>
                  <a:pt x="8778" y="16036"/>
                </a:moveTo>
                <a:cubicBezTo>
                  <a:pt x="8032" y="17937"/>
                  <a:pt x="8535" y="19501"/>
                  <a:pt x="9569" y="20379"/>
                </a:cubicBezTo>
                <a:cubicBezTo>
                  <a:pt x="10602" y="21258"/>
                  <a:pt x="11773" y="21116"/>
                  <a:pt x="12519" y="19216"/>
                </a:cubicBezTo>
                <a:cubicBezTo>
                  <a:pt x="13265" y="17315"/>
                  <a:pt x="17970" y="355"/>
                  <a:pt x="17561" y="6"/>
                </a:cubicBezTo>
                <a:cubicBezTo>
                  <a:pt x="17151" y="-342"/>
                  <a:pt x="9524" y="14136"/>
                  <a:pt x="8778" y="1603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5" name="Shape 4046"/>
          <p:cNvSpPr/>
          <p:nvPr/>
        </p:nvSpPr>
        <p:spPr>
          <a:xfrm>
            <a:off x="1647274" y="3569831"/>
            <a:ext cx="134200" cy="2396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67" y="10800"/>
                </a:moveTo>
                <a:cubicBezTo>
                  <a:pt x="11767" y="12089"/>
                  <a:pt x="13688" y="12918"/>
                  <a:pt x="15722" y="14025"/>
                </a:cubicBezTo>
                <a:cubicBezTo>
                  <a:pt x="17208" y="14834"/>
                  <a:pt x="19243" y="15942"/>
                  <a:pt x="19243" y="16656"/>
                </a:cubicBezTo>
                <a:lnTo>
                  <a:pt x="19243" y="18090"/>
                </a:lnTo>
                <a:cubicBezTo>
                  <a:pt x="17373" y="17569"/>
                  <a:pt x="11777" y="17058"/>
                  <a:pt x="11777" y="15387"/>
                </a:cubicBezTo>
                <a:cubicBezTo>
                  <a:pt x="11777" y="14540"/>
                  <a:pt x="9823" y="14540"/>
                  <a:pt x="9823" y="15387"/>
                </a:cubicBezTo>
                <a:cubicBezTo>
                  <a:pt x="9823" y="17058"/>
                  <a:pt x="4224" y="17569"/>
                  <a:pt x="2357" y="18090"/>
                </a:cubicBezTo>
                <a:lnTo>
                  <a:pt x="2357" y="16656"/>
                </a:lnTo>
                <a:cubicBezTo>
                  <a:pt x="2357" y="15942"/>
                  <a:pt x="4392" y="14834"/>
                  <a:pt x="5878" y="14025"/>
                </a:cubicBezTo>
                <a:cubicBezTo>
                  <a:pt x="7912" y="12918"/>
                  <a:pt x="9833" y="12089"/>
                  <a:pt x="9833" y="10800"/>
                </a:cubicBezTo>
                <a:cubicBezTo>
                  <a:pt x="9833" y="9511"/>
                  <a:pt x="7912" y="8682"/>
                  <a:pt x="5878" y="7575"/>
                </a:cubicBezTo>
                <a:cubicBezTo>
                  <a:pt x="4392" y="6766"/>
                  <a:pt x="2357" y="5658"/>
                  <a:pt x="2357" y="4944"/>
                </a:cubicBezTo>
                <a:lnTo>
                  <a:pt x="2264" y="3865"/>
                </a:lnTo>
                <a:cubicBezTo>
                  <a:pt x="4243" y="4462"/>
                  <a:pt x="7380" y="5030"/>
                  <a:pt x="10799" y="5030"/>
                </a:cubicBezTo>
                <a:cubicBezTo>
                  <a:pt x="14220" y="5030"/>
                  <a:pt x="17371" y="4462"/>
                  <a:pt x="19350" y="3865"/>
                </a:cubicBezTo>
                <a:lnTo>
                  <a:pt x="19243" y="4944"/>
                </a:lnTo>
                <a:cubicBezTo>
                  <a:pt x="19243" y="5658"/>
                  <a:pt x="17208" y="6766"/>
                  <a:pt x="15722" y="7575"/>
                </a:cubicBezTo>
                <a:cubicBezTo>
                  <a:pt x="13688" y="8682"/>
                  <a:pt x="11767" y="9511"/>
                  <a:pt x="11767" y="10800"/>
                </a:cubicBezTo>
                <a:close/>
                <a:moveTo>
                  <a:pt x="2970" y="2515"/>
                </a:moveTo>
                <a:cubicBezTo>
                  <a:pt x="4313" y="2042"/>
                  <a:pt x="6830" y="1346"/>
                  <a:pt x="10906" y="1346"/>
                </a:cubicBezTo>
                <a:cubicBezTo>
                  <a:pt x="14981" y="1346"/>
                  <a:pt x="18632" y="2515"/>
                  <a:pt x="18632" y="2515"/>
                </a:cubicBezTo>
                <a:cubicBezTo>
                  <a:pt x="18904" y="2609"/>
                  <a:pt x="19979" y="2930"/>
                  <a:pt x="19243" y="3173"/>
                </a:cubicBezTo>
                <a:cubicBezTo>
                  <a:pt x="17626" y="3709"/>
                  <a:pt x="14463" y="4274"/>
                  <a:pt x="10799" y="4274"/>
                </a:cubicBezTo>
                <a:cubicBezTo>
                  <a:pt x="7137" y="4274"/>
                  <a:pt x="4080" y="3652"/>
                  <a:pt x="2462" y="3115"/>
                </a:cubicBezTo>
                <a:cubicBezTo>
                  <a:pt x="1728" y="2871"/>
                  <a:pt x="2970" y="2515"/>
                  <a:pt x="2970" y="2515"/>
                </a:cubicBezTo>
                <a:close/>
                <a:moveTo>
                  <a:pt x="21600" y="4944"/>
                </a:moveTo>
                <a:cubicBezTo>
                  <a:pt x="21600" y="2633"/>
                  <a:pt x="21600" y="2407"/>
                  <a:pt x="21600" y="2407"/>
                </a:cubicBezTo>
                <a:cubicBezTo>
                  <a:pt x="21600" y="1555"/>
                  <a:pt x="16765" y="0"/>
                  <a:pt x="10799" y="0"/>
                </a:cubicBezTo>
                <a:cubicBezTo>
                  <a:pt x="4835" y="0"/>
                  <a:pt x="0" y="1555"/>
                  <a:pt x="0" y="2407"/>
                </a:cubicBezTo>
                <a:cubicBezTo>
                  <a:pt x="0" y="2407"/>
                  <a:pt x="0" y="2633"/>
                  <a:pt x="0" y="4944"/>
                </a:cubicBezTo>
                <a:cubicBezTo>
                  <a:pt x="0" y="7255"/>
                  <a:pt x="7476" y="9164"/>
                  <a:pt x="7476" y="10800"/>
                </a:cubicBezTo>
                <a:cubicBezTo>
                  <a:pt x="7476" y="12436"/>
                  <a:pt x="0" y="14345"/>
                  <a:pt x="0" y="16656"/>
                </a:cubicBezTo>
                <a:cubicBezTo>
                  <a:pt x="0" y="18967"/>
                  <a:pt x="0" y="19193"/>
                  <a:pt x="0" y="19193"/>
                </a:cubicBezTo>
                <a:cubicBezTo>
                  <a:pt x="0" y="20045"/>
                  <a:pt x="4835" y="21600"/>
                  <a:pt x="10799" y="21600"/>
                </a:cubicBezTo>
                <a:cubicBezTo>
                  <a:pt x="16765" y="21600"/>
                  <a:pt x="21600" y="20045"/>
                  <a:pt x="21600" y="19193"/>
                </a:cubicBezTo>
                <a:cubicBezTo>
                  <a:pt x="21600" y="19193"/>
                  <a:pt x="21600" y="18967"/>
                  <a:pt x="21600" y="16656"/>
                </a:cubicBezTo>
                <a:cubicBezTo>
                  <a:pt x="21600" y="14345"/>
                  <a:pt x="14122" y="12436"/>
                  <a:pt x="14122" y="10800"/>
                </a:cubicBezTo>
                <a:cubicBezTo>
                  <a:pt x="14122" y="9164"/>
                  <a:pt x="21600" y="7255"/>
                  <a:pt x="21600" y="4944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6" name="Shape 4047"/>
          <p:cNvSpPr/>
          <p:nvPr/>
        </p:nvSpPr>
        <p:spPr>
          <a:xfrm>
            <a:off x="582734" y="3609641"/>
            <a:ext cx="184690" cy="1015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28" y="17673"/>
                </a:moveTo>
                <a:lnTo>
                  <a:pt x="11772" y="17673"/>
                </a:lnTo>
                <a:lnTo>
                  <a:pt x="11772" y="21600"/>
                </a:lnTo>
                <a:lnTo>
                  <a:pt x="21600" y="21600"/>
                </a:lnTo>
                <a:cubicBezTo>
                  <a:pt x="21600" y="21600"/>
                  <a:pt x="21440" y="12847"/>
                  <a:pt x="21384" y="10106"/>
                </a:cubicBezTo>
                <a:cubicBezTo>
                  <a:pt x="21331" y="7503"/>
                  <a:pt x="20818" y="5892"/>
                  <a:pt x="19224" y="5892"/>
                </a:cubicBezTo>
                <a:lnTo>
                  <a:pt x="15759" y="5892"/>
                </a:lnTo>
                <a:cubicBezTo>
                  <a:pt x="15222" y="4050"/>
                  <a:pt x="14645" y="2071"/>
                  <a:pt x="14467" y="1464"/>
                </a:cubicBezTo>
                <a:cubicBezTo>
                  <a:pt x="14109" y="239"/>
                  <a:pt x="13988" y="0"/>
                  <a:pt x="13194" y="0"/>
                </a:cubicBezTo>
                <a:lnTo>
                  <a:pt x="8406" y="0"/>
                </a:lnTo>
                <a:cubicBezTo>
                  <a:pt x="7612" y="0"/>
                  <a:pt x="7491" y="239"/>
                  <a:pt x="7133" y="1464"/>
                </a:cubicBezTo>
                <a:cubicBezTo>
                  <a:pt x="6955" y="2071"/>
                  <a:pt x="6378" y="4050"/>
                  <a:pt x="5841" y="5892"/>
                </a:cubicBezTo>
                <a:lnTo>
                  <a:pt x="2376" y="5892"/>
                </a:lnTo>
                <a:cubicBezTo>
                  <a:pt x="782" y="5892"/>
                  <a:pt x="274" y="7503"/>
                  <a:pt x="216" y="10106"/>
                </a:cubicBezTo>
                <a:cubicBezTo>
                  <a:pt x="156" y="12709"/>
                  <a:pt x="0" y="21600"/>
                  <a:pt x="0" y="21600"/>
                </a:cubicBezTo>
                <a:lnTo>
                  <a:pt x="9828" y="21600"/>
                </a:lnTo>
                <a:cubicBezTo>
                  <a:pt x="9828" y="21600"/>
                  <a:pt x="9828" y="17673"/>
                  <a:pt x="9828" y="17673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7" name="Shape 4048"/>
          <p:cNvSpPr/>
          <p:nvPr/>
        </p:nvSpPr>
        <p:spPr>
          <a:xfrm>
            <a:off x="586525" y="3723508"/>
            <a:ext cx="175460" cy="4617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23" y="8641"/>
                </a:moveTo>
                <a:lnTo>
                  <a:pt x="9777" y="8641"/>
                </a:lnTo>
                <a:lnTo>
                  <a:pt x="9777" y="0"/>
                </a:lnTo>
                <a:lnTo>
                  <a:pt x="0" y="0"/>
                </a:lnTo>
                <a:cubicBezTo>
                  <a:pt x="0" y="0"/>
                  <a:pt x="141" y="7767"/>
                  <a:pt x="227" y="14353"/>
                </a:cubicBezTo>
                <a:cubicBezTo>
                  <a:pt x="263" y="17084"/>
                  <a:pt x="475" y="21600"/>
                  <a:pt x="2272" y="21600"/>
                </a:cubicBezTo>
                <a:lnTo>
                  <a:pt x="19328" y="21600"/>
                </a:lnTo>
                <a:cubicBezTo>
                  <a:pt x="21125" y="21600"/>
                  <a:pt x="21332" y="17084"/>
                  <a:pt x="21373" y="14353"/>
                </a:cubicBezTo>
                <a:cubicBezTo>
                  <a:pt x="21471" y="7580"/>
                  <a:pt x="21600" y="0"/>
                  <a:pt x="21600" y="0"/>
                </a:cubicBezTo>
                <a:lnTo>
                  <a:pt x="11823" y="0"/>
                </a:lnTo>
                <a:cubicBezTo>
                  <a:pt x="11823" y="0"/>
                  <a:pt x="11823" y="8641"/>
                  <a:pt x="11823" y="864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8" name="Shape 4049"/>
          <p:cNvSpPr/>
          <p:nvPr/>
        </p:nvSpPr>
        <p:spPr>
          <a:xfrm>
            <a:off x="1097353" y="3609641"/>
            <a:ext cx="194630" cy="1600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4" h="19739" extrusionOk="0">
                <a:moveTo>
                  <a:pt x="19367" y="14727"/>
                </a:moveTo>
                <a:cubicBezTo>
                  <a:pt x="17298" y="16728"/>
                  <a:pt x="15664" y="18310"/>
                  <a:pt x="11228" y="15488"/>
                </a:cubicBezTo>
                <a:cubicBezTo>
                  <a:pt x="5371" y="11759"/>
                  <a:pt x="2626" y="14415"/>
                  <a:pt x="422" y="16548"/>
                </a:cubicBezTo>
                <a:cubicBezTo>
                  <a:pt x="-78" y="17033"/>
                  <a:pt x="-144" y="17892"/>
                  <a:pt x="278" y="18467"/>
                </a:cubicBezTo>
                <a:cubicBezTo>
                  <a:pt x="699" y="19042"/>
                  <a:pt x="1446" y="19117"/>
                  <a:pt x="1946" y="18633"/>
                </a:cubicBezTo>
                <a:cubicBezTo>
                  <a:pt x="4015" y="16631"/>
                  <a:pt x="5649" y="15050"/>
                  <a:pt x="10084" y="17871"/>
                </a:cubicBezTo>
                <a:cubicBezTo>
                  <a:pt x="12212" y="19227"/>
                  <a:pt x="13932" y="19739"/>
                  <a:pt x="15362" y="19739"/>
                </a:cubicBezTo>
                <a:cubicBezTo>
                  <a:pt x="17866" y="19739"/>
                  <a:pt x="19488" y="18168"/>
                  <a:pt x="20891" y="16811"/>
                </a:cubicBezTo>
                <a:cubicBezTo>
                  <a:pt x="21392" y="16326"/>
                  <a:pt x="21456" y="15467"/>
                  <a:pt x="21035" y="14892"/>
                </a:cubicBezTo>
                <a:cubicBezTo>
                  <a:pt x="20615" y="14316"/>
                  <a:pt x="19868" y="14242"/>
                  <a:pt x="19367" y="14727"/>
                </a:cubicBezTo>
                <a:close/>
                <a:moveTo>
                  <a:pt x="19367" y="7916"/>
                </a:moveTo>
                <a:cubicBezTo>
                  <a:pt x="17298" y="9917"/>
                  <a:pt x="15664" y="11499"/>
                  <a:pt x="11228" y="8677"/>
                </a:cubicBezTo>
                <a:cubicBezTo>
                  <a:pt x="5371" y="4950"/>
                  <a:pt x="2626" y="7604"/>
                  <a:pt x="422" y="9737"/>
                </a:cubicBezTo>
                <a:cubicBezTo>
                  <a:pt x="-78" y="10222"/>
                  <a:pt x="-144" y="11081"/>
                  <a:pt x="278" y="11656"/>
                </a:cubicBezTo>
                <a:cubicBezTo>
                  <a:pt x="699" y="12233"/>
                  <a:pt x="1446" y="12307"/>
                  <a:pt x="1946" y="11822"/>
                </a:cubicBezTo>
                <a:cubicBezTo>
                  <a:pt x="4015" y="9821"/>
                  <a:pt x="5649" y="8239"/>
                  <a:pt x="10084" y="11060"/>
                </a:cubicBezTo>
                <a:cubicBezTo>
                  <a:pt x="12212" y="12416"/>
                  <a:pt x="13932" y="12928"/>
                  <a:pt x="15362" y="12928"/>
                </a:cubicBezTo>
                <a:cubicBezTo>
                  <a:pt x="17866" y="12928"/>
                  <a:pt x="19488" y="11359"/>
                  <a:pt x="20891" y="10001"/>
                </a:cubicBezTo>
                <a:cubicBezTo>
                  <a:pt x="21392" y="9516"/>
                  <a:pt x="21456" y="8656"/>
                  <a:pt x="21035" y="8081"/>
                </a:cubicBezTo>
                <a:cubicBezTo>
                  <a:pt x="20615" y="7505"/>
                  <a:pt x="19868" y="7431"/>
                  <a:pt x="19367" y="7916"/>
                </a:cubicBezTo>
                <a:close/>
                <a:moveTo>
                  <a:pt x="1946" y="5012"/>
                </a:moveTo>
                <a:cubicBezTo>
                  <a:pt x="4015" y="3011"/>
                  <a:pt x="5649" y="1428"/>
                  <a:pt x="10084" y="4251"/>
                </a:cubicBezTo>
                <a:cubicBezTo>
                  <a:pt x="12212" y="5607"/>
                  <a:pt x="13932" y="6117"/>
                  <a:pt x="15362" y="6117"/>
                </a:cubicBezTo>
                <a:cubicBezTo>
                  <a:pt x="17866" y="6117"/>
                  <a:pt x="19488" y="4548"/>
                  <a:pt x="20891" y="3190"/>
                </a:cubicBezTo>
                <a:cubicBezTo>
                  <a:pt x="21392" y="2706"/>
                  <a:pt x="21456" y="1847"/>
                  <a:pt x="21035" y="1271"/>
                </a:cubicBezTo>
                <a:cubicBezTo>
                  <a:pt x="20615" y="696"/>
                  <a:pt x="19868" y="620"/>
                  <a:pt x="19367" y="1105"/>
                </a:cubicBezTo>
                <a:cubicBezTo>
                  <a:pt x="17298" y="3108"/>
                  <a:pt x="15664" y="4688"/>
                  <a:pt x="11228" y="1866"/>
                </a:cubicBezTo>
                <a:cubicBezTo>
                  <a:pt x="5371" y="-1861"/>
                  <a:pt x="2626" y="794"/>
                  <a:pt x="422" y="2926"/>
                </a:cubicBezTo>
                <a:cubicBezTo>
                  <a:pt x="-78" y="3411"/>
                  <a:pt x="-144" y="4271"/>
                  <a:pt x="278" y="4847"/>
                </a:cubicBezTo>
                <a:cubicBezTo>
                  <a:pt x="699" y="5422"/>
                  <a:pt x="1446" y="5496"/>
                  <a:pt x="1946" y="501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9" name="Shape 4050"/>
          <p:cNvSpPr/>
          <p:nvPr/>
        </p:nvSpPr>
        <p:spPr>
          <a:xfrm>
            <a:off x="3174401" y="3631194"/>
            <a:ext cx="185154" cy="116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17" y="10801"/>
                </a:moveTo>
                <a:cubicBezTo>
                  <a:pt x="17517" y="5822"/>
                  <a:pt x="18968" y="3024"/>
                  <a:pt x="20105" y="3024"/>
                </a:cubicBezTo>
                <a:cubicBezTo>
                  <a:pt x="20520" y="3024"/>
                  <a:pt x="21600" y="3024"/>
                  <a:pt x="21600" y="3024"/>
                </a:cubicBezTo>
                <a:cubicBezTo>
                  <a:pt x="20840" y="1116"/>
                  <a:pt x="20212" y="0"/>
                  <a:pt x="17443" y="0"/>
                </a:cubicBezTo>
                <a:lnTo>
                  <a:pt x="6064" y="0"/>
                </a:lnTo>
                <a:cubicBezTo>
                  <a:pt x="1819" y="0"/>
                  <a:pt x="0" y="6195"/>
                  <a:pt x="0" y="10801"/>
                </a:cubicBezTo>
                <a:cubicBezTo>
                  <a:pt x="0" y="15405"/>
                  <a:pt x="1819" y="21600"/>
                  <a:pt x="6064" y="21600"/>
                </a:cubicBezTo>
                <a:lnTo>
                  <a:pt x="17443" y="21600"/>
                </a:lnTo>
                <a:cubicBezTo>
                  <a:pt x="20212" y="21600"/>
                  <a:pt x="20840" y="20484"/>
                  <a:pt x="21600" y="18576"/>
                </a:cubicBezTo>
                <a:cubicBezTo>
                  <a:pt x="21600" y="18576"/>
                  <a:pt x="21241" y="18576"/>
                  <a:pt x="20105" y="18576"/>
                </a:cubicBezTo>
                <a:cubicBezTo>
                  <a:pt x="18968" y="18576"/>
                  <a:pt x="17517" y="15778"/>
                  <a:pt x="17517" y="1080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0" name="Shape 4051"/>
          <p:cNvSpPr/>
          <p:nvPr/>
        </p:nvSpPr>
        <p:spPr>
          <a:xfrm>
            <a:off x="3342622" y="3667241"/>
            <a:ext cx="29031" cy="3859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437" y="0"/>
                </a:moveTo>
                <a:lnTo>
                  <a:pt x="8015" y="0"/>
                </a:lnTo>
                <a:cubicBezTo>
                  <a:pt x="3964" y="0"/>
                  <a:pt x="0" y="4118"/>
                  <a:pt x="0" y="10803"/>
                </a:cubicBezTo>
                <a:cubicBezTo>
                  <a:pt x="0" y="17482"/>
                  <a:pt x="3964" y="21600"/>
                  <a:pt x="8015" y="21600"/>
                </a:cubicBezTo>
                <a:lnTo>
                  <a:pt x="13437" y="21600"/>
                </a:lnTo>
                <a:cubicBezTo>
                  <a:pt x="17497" y="21600"/>
                  <a:pt x="21600" y="17482"/>
                  <a:pt x="21600" y="10803"/>
                </a:cubicBezTo>
                <a:cubicBezTo>
                  <a:pt x="21600" y="4118"/>
                  <a:pt x="17497" y="0"/>
                  <a:pt x="13437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1" name="Shape 4052"/>
          <p:cNvSpPr/>
          <p:nvPr/>
        </p:nvSpPr>
        <p:spPr>
          <a:xfrm>
            <a:off x="2675035" y="3591156"/>
            <a:ext cx="156803" cy="197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15" h="21072" extrusionOk="0">
                <a:moveTo>
                  <a:pt x="17468" y="6506"/>
                </a:moveTo>
                <a:cubicBezTo>
                  <a:pt x="16410" y="7763"/>
                  <a:pt x="15333" y="6878"/>
                  <a:pt x="13824" y="5996"/>
                </a:cubicBezTo>
                <a:cubicBezTo>
                  <a:pt x="12317" y="5116"/>
                  <a:pt x="10950" y="4575"/>
                  <a:pt x="12006" y="3318"/>
                </a:cubicBezTo>
                <a:cubicBezTo>
                  <a:pt x="13062" y="2059"/>
                  <a:pt x="15140" y="1754"/>
                  <a:pt x="16648" y="2634"/>
                </a:cubicBezTo>
                <a:cubicBezTo>
                  <a:pt x="18155" y="3515"/>
                  <a:pt x="18522" y="5248"/>
                  <a:pt x="17468" y="6506"/>
                </a:cubicBezTo>
                <a:close/>
                <a:moveTo>
                  <a:pt x="20868" y="4865"/>
                </a:moveTo>
                <a:cubicBezTo>
                  <a:pt x="20191" y="1663"/>
                  <a:pt x="16530" y="-474"/>
                  <a:pt x="12691" y="90"/>
                </a:cubicBezTo>
                <a:cubicBezTo>
                  <a:pt x="8853" y="655"/>
                  <a:pt x="5613" y="3118"/>
                  <a:pt x="6290" y="6320"/>
                </a:cubicBezTo>
                <a:cubicBezTo>
                  <a:pt x="6436" y="7009"/>
                  <a:pt x="6840" y="8088"/>
                  <a:pt x="7318" y="8862"/>
                </a:cubicBezTo>
                <a:lnTo>
                  <a:pt x="346" y="17166"/>
                </a:lnTo>
                <a:cubicBezTo>
                  <a:pt x="90" y="17473"/>
                  <a:pt x="-56" y="18024"/>
                  <a:pt x="20" y="18392"/>
                </a:cubicBezTo>
                <a:lnTo>
                  <a:pt x="470" y="20511"/>
                </a:lnTo>
                <a:cubicBezTo>
                  <a:pt x="547" y="20879"/>
                  <a:pt x="971" y="21126"/>
                  <a:pt x="1412" y="21061"/>
                </a:cubicBezTo>
                <a:lnTo>
                  <a:pt x="3454" y="20761"/>
                </a:lnTo>
                <a:cubicBezTo>
                  <a:pt x="3895" y="20696"/>
                  <a:pt x="4457" y="20387"/>
                  <a:pt x="4700" y="20072"/>
                </a:cubicBezTo>
                <a:lnTo>
                  <a:pt x="7456" y="16513"/>
                </a:lnTo>
                <a:lnTo>
                  <a:pt x="7480" y="16490"/>
                </a:lnTo>
                <a:lnTo>
                  <a:pt x="9346" y="16216"/>
                </a:lnTo>
                <a:lnTo>
                  <a:pt x="12566" y="12046"/>
                </a:lnTo>
                <a:cubicBezTo>
                  <a:pt x="13623" y="12195"/>
                  <a:pt x="15142" y="12146"/>
                  <a:pt x="16039" y="12013"/>
                </a:cubicBezTo>
                <a:cubicBezTo>
                  <a:pt x="19878" y="11449"/>
                  <a:pt x="21544" y="8068"/>
                  <a:pt x="20868" y="486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2" name="Shape 4053"/>
          <p:cNvSpPr/>
          <p:nvPr/>
        </p:nvSpPr>
        <p:spPr>
          <a:xfrm>
            <a:off x="3693452" y="3596257"/>
            <a:ext cx="198329" cy="18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55" h="21600" extrusionOk="0">
                <a:moveTo>
                  <a:pt x="12176" y="6435"/>
                </a:moveTo>
                <a:cubicBezTo>
                  <a:pt x="7996" y="6432"/>
                  <a:pt x="5032" y="4758"/>
                  <a:pt x="5032" y="4133"/>
                </a:cubicBezTo>
                <a:cubicBezTo>
                  <a:pt x="5030" y="3512"/>
                  <a:pt x="7998" y="1836"/>
                  <a:pt x="12176" y="1839"/>
                </a:cubicBezTo>
                <a:cubicBezTo>
                  <a:pt x="16354" y="1836"/>
                  <a:pt x="19322" y="3512"/>
                  <a:pt x="19320" y="4133"/>
                </a:cubicBezTo>
                <a:cubicBezTo>
                  <a:pt x="19320" y="4758"/>
                  <a:pt x="16356" y="6432"/>
                  <a:pt x="12176" y="6435"/>
                </a:cubicBezTo>
                <a:close/>
                <a:moveTo>
                  <a:pt x="1634" y="11787"/>
                </a:moveTo>
                <a:cubicBezTo>
                  <a:pt x="1569" y="10981"/>
                  <a:pt x="2162" y="9905"/>
                  <a:pt x="3872" y="9099"/>
                </a:cubicBezTo>
                <a:cubicBezTo>
                  <a:pt x="4119" y="10783"/>
                  <a:pt x="4385" y="12612"/>
                  <a:pt x="4621" y="14219"/>
                </a:cubicBezTo>
                <a:cubicBezTo>
                  <a:pt x="2754" y="13822"/>
                  <a:pt x="1712" y="12773"/>
                  <a:pt x="1634" y="11787"/>
                </a:cubicBezTo>
                <a:close/>
                <a:moveTo>
                  <a:pt x="12176" y="0"/>
                </a:moveTo>
                <a:lnTo>
                  <a:pt x="12176" y="0"/>
                </a:lnTo>
                <a:cubicBezTo>
                  <a:pt x="6463" y="0"/>
                  <a:pt x="2866" y="2123"/>
                  <a:pt x="3108" y="3829"/>
                </a:cubicBezTo>
                <a:cubicBezTo>
                  <a:pt x="3177" y="4316"/>
                  <a:pt x="3369" y="5644"/>
                  <a:pt x="3613" y="7313"/>
                </a:cubicBezTo>
                <a:cubicBezTo>
                  <a:pt x="813" y="8485"/>
                  <a:pt x="-114" y="10388"/>
                  <a:pt x="11" y="11938"/>
                </a:cubicBezTo>
                <a:cubicBezTo>
                  <a:pt x="158" y="13772"/>
                  <a:pt x="1687" y="15738"/>
                  <a:pt x="5048" y="16077"/>
                </a:cubicBezTo>
                <a:cubicBezTo>
                  <a:pt x="6967" y="16271"/>
                  <a:pt x="9276" y="15135"/>
                  <a:pt x="10772" y="13196"/>
                </a:cubicBezTo>
                <a:cubicBezTo>
                  <a:pt x="10629" y="12935"/>
                  <a:pt x="10546" y="12632"/>
                  <a:pt x="10546" y="12307"/>
                </a:cubicBezTo>
                <a:cubicBezTo>
                  <a:pt x="10546" y="11336"/>
                  <a:pt x="11275" y="10548"/>
                  <a:pt x="12176" y="10548"/>
                </a:cubicBezTo>
                <a:cubicBezTo>
                  <a:pt x="13076" y="10548"/>
                  <a:pt x="13805" y="11336"/>
                  <a:pt x="13805" y="12307"/>
                </a:cubicBezTo>
                <a:cubicBezTo>
                  <a:pt x="13805" y="13264"/>
                  <a:pt x="13096" y="14042"/>
                  <a:pt x="12212" y="14064"/>
                </a:cubicBezTo>
                <a:cubicBezTo>
                  <a:pt x="10431" y="16541"/>
                  <a:pt x="7721" y="18036"/>
                  <a:pt x="5152" y="17862"/>
                </a:cubicBezTo>
                <a:cubicBezTo>
                  <a:pt x="5212" y="18271"/>
                  <a:pt x="5235" y="18426"/>
                  <a:pt x="5264" y="18631"/>
                </a:cubicBezTo>
                <a:cubicBezTo>
                  <a:pt x="5369" y="19359"/>
                  <a:pt x="7996" y="21597"/>
                  <a:pt x="12176" y="21600"/>
                </a:cubicBezTo>
                <a:lnTo>
                  <a:pt x="12176" y="21600"/>
                </a:lnTo>
                <a:cubicBezTo>
                  <a:pt x="16356" y="21597"/>
                  <a:pt x="18983" y="19359"/>
                  <a:pt x="19086" y="18631"/>
                </a:cubicBezTo>
                <a:cubicBezTo>
                  <a:pt x="19191" y="17910"/>
                  <a:pt x="20998" y="5562"/>
                  <a:pt x="21244" y="3829"/>
                </a:cubicBezTo>
                <a:cubicBezTo>
                  <a:pt x="21486" y="2123"/>
                  <a:pt x="17888" y="0"/>
                  <a:pt x="12176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3" name="Shape 4054"/>
          <p:cNvSpPr/>
          <p:nvPr/>
        </p:nvSpPr>
        <p:spPr>
          <a:xfrm>
            <a:off x="4227145" y="3606329"/>
            <a:ext cx="155282" cy="166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9" extrusionOk="0">
                <a:moveTo>
                  <a:pt x="40" y="10273"/>
                </a:moveTo>
                <a:lnTo>
                  <a:pt x="463" y="14427"/>
                </a:lnTo>
                <a:lnTo>
                  <a:pt x="7286" y="13905"/>
                </a:lnTo>
                <a:lnTo>
                  <a:pt x="6864" y="9755"/>
                </a:lnTo>
                <a:cubicBezTo>
                  <a:pt x="6853" y="9655"/>
                  <a:pt x="6848" y="9552"/>
                  <a:pt x="6848" y="9450"/>
                </a:cubicBezTo>
                <a:cubicBezTo>
                  <a:pt x="6848" y="7543"/>
                  <a:pt x="8622" y="5992"/>
                  <a:pt x="10801" y="5992"/>
                </a:cubicBezTo>
                <a:cubicBezTo>
                  <a:pt x="12978" y="5992"/>
                  <a:pt x="14752" y="7543"/>
                  <a:pt x="14752" y="9450"/>
                </a:cubicBezTo>
                <a:cubicBezTo>
                  <a:pt x="14752" y="9552"/>
                  <a:pt x="14747" y="9655"/>
                  <a:pt x="14737" y="9755"/>
                </a:cubicBezTo>
                <a:lnTo>
                  <a:pt x="14314" y="13905"/>
                </a:lnTo>
                <a:lnTo>
                  <a:pt x="21137" y="14427"/>
                </a:lnTo>
                <a:lnTo>
                  <a:pt x="21560" y="10273"/>
                </a:lnTo>
                <a:cubicBezTo>
                  <a:pt x="21587" y="9999"/>
                  <a:pt x="21600" y="9723"/>
                  <a:pt x="21600" y="9450"/>
                </a:cubicBezTo>
                <a:cubicBezTo>
                  <a:pt x="21600" y="4239"/>
                  <a:pt x="16755" y="0"/>
                  <a:pt x="10801" y="0"/>
                </a:cubicBezTo>
                <a:cubicBezTo>
                  <a:pt x="4845" y="0"/>
                  <a:pt x="0" y="4239"/>
                  <a:pt x="0" y="9450"/>
                </a:cubicBezTo>
                <a:cubicBezTo>
                  <a:pt x="0" y="9723"/>
                  <a:pt x="13" y="9999"/>
                  <a:pt x="40" y="10273"/>
                </a:cubicBezTo>
                <a:close/>
                <a:moveTo>
                  <a:pt x="717" y="16911"/>
                </a:moveTo>
                <a:lnTo>
                  <a:pt x="1126" y="20937"/>
                </a:lnTo>
                <a:cubicBezTo>
                  <a:pt x="1164" y="21317"/>
                  <a:pt x="1550" y="21600"/>
                  <a:pt x="1983" y="21566"/>
                </a:cubicBezTo>
                <a:lnTo>
                  <a:pt x="7232" y="21165"/>
                </a:lnTo>
                <a:cubicBezTo>
                  <a:pt x="7664" y="21131"/>
                  <a:pt x="7987" y="20794"/>
                  <a:pt x="7949" y="20415"/>
                </a:cubicBezTo>
                <a:lnTo>
                  <a:pt x="7540" y="16388"/>
                </a:lnTo>
                <a:cubicBezTo>
                  <a:pt x="7540" y="16388"/>
                  <a:pt x="717" y="16911"/>
                  <a:pt x="717" y="16911"/>
                </a:cubicBezTo>
                <a:close/>
                <a:moveTo>
                  <a:pt x="13651" y="20415"/>
                </a:moveTo>
                <a:cubicBezTo>
                  <a:pt x="13613" y="20794"/>
                  <a:pt x="13936" y="21131"/>
                  <a:pt x="14369" y="21165"/>
                </a:cubicBezTo>
                <a:lnTo>
                  <a:pt x="19617" y="21566"/>
                </a:lnTo>
                <a:cubicBezTo>
                  <a:pt x="20050" y="21600"/>
                  <a:pt x="20436" y="21317"/>
                  <a:pt x="20474" y="20937"/>
                </a:cubicBezTo>
                <a:lnTo>
                  <a:pt x="20883" y="16911"/>
                </a:lnTo>
                <a:lnTo>
                  <a:pt x="14062" y="16388"/>
                </a:lnTo>
                <a:cubicBezTo>
                  <a:pt x="14062" y="16388"/>
                  <a:pt x="13651" y="20415"/>
                  <a:pt x="13651" y="2041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4" name="Shape 4055"/>
          <p:cNvSpPr/>
          <p:nvPr/>
        </p:nvSpPr>
        <p:spPr>
          <a:xfrm>
            <a:off x="4734489" y="3608574"/>
            <a:ext cx="194614" cy="162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1600" extrusionOk="0">
                <a:moveTo>
                  <a:pt x="19451" y="15878"/>
                </a:moveTo>
                <a:lnTo>
                  <a:pt x="19142" y="18042"/>
                </a:lnTo>
                <a:cubicBezTo>
                  <a:pt x="19049" y="18872"/>
                  <a:pt x="18431" y="19552"/>
                  <a:pt x="17766" y="19552"/>
                </a:cubicBezTo>
                <a:lnTo>
                  <a:pt x="3686" y="19552"/>
                </a:lnTo>
                <a:cubicBezTo>
                  <a:pt x="3021" y="19552"/>
                  <a:pt x="2403" y="18872"/>
                  <a:pt x="2310" y="18042"/>
                </a:cubicBezTo>
                <a:lnTo>
                  <a:pt x="2001" y="15878"/>
                </a:lnTo>
                <a:cubicBezTo>
                  <a:pt x="1909" y="15047"/>
                  <a:pt x="2377" y="14368"/>
                  <a:pt x="3041" y="14368"/>
                </a:cubicBezTo>
                <a:lnTo>
                  <a:pt x="18411" y="14368"/>
                </a:lnTo>
                <a:cubicBezTo>
                  <a:pt x="19075" y="14368"/>
                  <a:pt x="19543" y="15047"/>
                  <a:pt x="19451" y="15878"/>
                </a:cubicBezTo>
                <a:close/>
                <a:moveTo>
                  <a:pt x="21075" y="12098"/>
                </a:moveTo>
                <a:lnTo>
                  <a:pt x="17323" y="1309"/>
                </a:lnTo>
                <a:cubicBezTo>
                  <a:pt x="17026" y="590"/>
                  <a:pt x="16239" y="0"/>
                  <a:pt x="15575" y="0"/>
                </a:cubicBezTo>
                <a:lnTo>
                  <a:pt x="5877" y="0"/>
                </a:lnTo>
                <a:cubicBezTo>
                  <a:pt x="5213" y="0"/>
                  <a:pt x="4426" y="590"/>
                  <a:pt x="4129" y="1309"/>
                </a:cubicBezTo>
                <a:lnTo>
                  <a:pt x="378" y="12098"/>
                </a:lnTo>
                <a:cubicBezTo>
                  <a:pt x="80" y="12817"/>
                  <a:pt x="-74" y="14056"/>
                  <a:pt x="35" y="14850"/>
                </a:cubicBezTo>
                <a:lnTo>
                  <a:pt x="846" y="20157"/>
                </a:lnTo>
                <a:cubicBezTo>
                  <a:pt x="956" y="20950"/>
                  <a:pt x="1589" y="21600"/>
                  <a:pt x="2254" y="21600"/>
                </a:cubicBezTo>
                <a:lnTo>
                  <a:pt x="19198" y="21600"/>
                </a:lnTo>
                <a:cubicBezTo>
                  <a:pt x="19863" y="21600"/>
                  <a:pt x="20496" y="20950"/>
                  <a:pt x="20606" y="20157"/>
                </a:cubicBezTo>
                <a:lnTo>
                  <a:pt x="21417" y="14850"/>
                </a:lnTo>
                <a:cubicBezTo>
                  <a:pt x="21526" y="14056"/>
                  <a:pt x="21372" y="12817"/>
                  <a:pt x="21075" y="1209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5" name="Shape 4056"/>
          <p:cNvSpPr/>
          <p:nvPr/>
        </p:nvSpPr>
        <p:spPr>
          <a:xfrm>
            <a:off x="6803365" y="3625618"/>
            <a:ext cx="213576" cy="1601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880"/>
                </a:moveTo>
                <a:lnTo>
                  <a:pt x="0" y="18720"/>
                </a:lnTo>
                <a:cubicBezTo>
                  <a:pt x="0" y="20303"/>
                  <a:pt x="973" y="21600"/>
                  <a:pt x="2160" y="21600"/>
                </a:cubicBezTo>
                <a:lnTo>
                  <a:pt x="3241" y="21600"/>
                </a:lnTo>
                <a:lnTo>
                  <a:pt x="3241" y="0"/>
                </a:lnTo>
                <a:lnTo>
                  <a:pt x="2160" y="0"/>
                </a:lnTo>
                <a:cubicBezTo>
                  <a:pt x="973" y="0"/>
                  <a:pt x="0" y="1295"/>
                  <a:pt x="0" y="2880"/>
                </a:cubicBezTo>
                <a:close/>
                <a:moveTo>
                  <a:pt x="19441" y="0"/>
                </a:moveTo>
                <a:lnTo>
                  <a:pt x="18360" y="0"/>
                </a:lnTo>
                <a:lnTo>
                  <a:pt x="18360" y="21600"/>
                </a:lnTo>
                <a:lnTo>
                  <a:pt x="19441" y="21600"/>
                </a:lnTo>
                <a:cubicBezTo>
                  <a:pt x="20629" y="21600"/>
                  <a:pt x="21600" y="20303"/>
                  <a:pt x="21600" y="18720"/>
                </a:cubicBezTo>
                <a:lnTo>
                  <a:pt x="21600" y="2880"/>
                </a:lnTo>
                <a:cubicBezTo>
                  <a:pt x="21600" y="1295"/>
                  <a:pt x="20629" y="0"/>
                  <a:pt x="1944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6" name="Shape 4057"/>
          <p:cNvSpPr/>
          <p:nvPr/>
        </p:nvSpPr>
        <p:spPr>
          <a:xfrm>
            <a:off x="6850268" y="3593516"/>
            <a:ext cx="119603" cy="1922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7" y="1088"/>
                </a:moveTo>
                <a:cubicBezTo>
                  <a:pt x="16045" y="708"/>
                  <a:pt x="13948" y="0"/>
                  <a:pt x="10801" y="0"/>
                </a:cubicBezTo>
                <a:cubicBezTo>
                  <a:pt x="7654" y="0"/>
                  <a:pt x="5557" y="708"/>
                  <a:pt x="4243" y="1088"/>
                </a:cubicBezTo>
                <a:lnTo>
                  <a:pt x="4243" y="3601"/>
                </a:lnTo>
                <a:lnTo>
                  <a:pt x="0" y="3601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3601"/>
                </a:lnTo>
                <a:lnTo>
                  <a:pt x="17357" y="3601"/>
                </a:lnTo>
                <a:cubicBezTo>
                  <a:pt x="17357" y="3601"/>
                  <a:pt x="17357" y="1088"/>
                  <a:pt x="17357" y="108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7" name="Shape 4058"/>
          <p:cNvSpPr/>
          <p:nvPr/>
        </p:nvSpPr>
        <p:spPr>
          <a:xfrm>
            <a:off x="5772786" y="3589181"/>
            <a:ext cx="196378" cy="200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31" h="20433" extrusionOk="0">
                <a:moveTo>
                  <a:pt x="14102" y="6331"/>
                </a:moveTo>
                <a:cubicBezTo>
                  <a:pt x="13391" y="5619"/>
                  <a:pt x="13391" y="4469"/>
                  <a:pt x="14102" y="3759"/>
                </a:cubicBezTo>
                <a:cubicBezTo>
                  <a:pt x="14812" y="3049"/>
                  <a:pt x="15965" y="3049"/>
                  <a:pt x="16674" y="3759"/>
                </a:cubicBezTo>
                <a:cubicBezTo>
                  <a:pt x="17385" y="4469"/>
                  <a:pt x="17385" y="5619"/>
                  <a:pt x="16674" y="6331"/>
                </a:cubicBezTo>
                <a:cubicBezTo>
                  <a:pt x="15965" y="7041"/>
                  <a:pt x="14812" y="7041"/>
                  <a:pt x="14102" y="6331"/>
                </a:cubicBezTo>
                <a:close/>
                <a:moveTo>
                  <a:pt x="12904" y="13199"/>
                </a:moveTo>
                <a:cubicBezTo>
                  <a:pt x="12904" y="13199"/>
                  <a:pt x="21289" y="7286"/>
                  <a:pt x="20359" y="518"/>
                </a:cubicBezTo>
                <a:cubicBezTo>
                  <a:pt x="20339" y="369"/>
                  <a:pt x="20289" y="271"/>
                  <a:pt x="20226" y="206"/>
                </a:cubicBezTo>
                <a:cubicBezTo>
                  <a:pt x="20162" y="145"/>
                  <a:pt x="20065" y="93"/>
                  <a:pt x="19914" y="72"/>
                </a:cubicBezTo>
                <a:cubicBezTo>
                  <a:pt x="13147" y="-856"/>
                  <a:pt x="7233" y="7529"/>
                  <a:pt x="7233" y="7529"/>
                </a:cubicBezTo>
                <a:cubicBezTo>
                  <a:pt x="2104" y="6928"/>
                  <a:pt x="2478" y="7929"/>
                  <a:pt x="137" y="13421"/>
                </a:cubicBezTo>
                <a:cubicBezTo>
                  <a:pt x="-311" y="14470"/>
                  <a:pt x="416" y="14829"/>
                  <a:pt x="1211" y="14536"/>
                </a:cubicBezTo>
                <a:cubicBezTo>
                  <a:pt x="2006" y="14242"/>
                  <a:pt x="3764" y="13593"/>
                  <a:pt x="3764" y="13593"/>
                </a:cubicBezTo>
                <a:lnTo>
                  <a:pt x="6840" y="16669"/>
                </a:lnTo>
                <a:cubicBezTo>
                  <a:pt x="6840" y="16669"/>
                  <a:pt x="6192" y="18426"/>
                  <a:pt x="5897" y="19222"/>
                </a:cubicBezTo>
                <a:cubicBezTo>
                  <a:pt x="5604" y="20018"/>
                  <a:pt x="5963" y="20744"/>
                  <a:pt x="7012" y="20297"/>
                </a:cubicBezTo>
                <a:cubicBezTo>
                  <a:pt x="12505" y="17955"/>
                  <a:pt x="13504" y="18328"/>
                  <a:pt x="12904" y="1319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8" name="Shape 4059"/>
          <p:cNvSpPr/>
          <p:nvPr/>
        </p:nvSpPr>
        <p:spPr>
          <a:xfrm>
            <a:off x="6292376" y="3593516"/>
            <a:ext cx="196378" cy="1922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026" h="20334" extrusionOk="0">
                <a:moveTo>
                  <a:pt x="19964" y="64"/>
                </a:moveTo>
                <a:cubicBezTo>
                  <a:pt x="19154" y="-762"/>
                  <a:pt x="10181" y="6693"/>
                  <a:pt x="7510" y="9416"/>
                </a:cubicBezTo>
                <a:cubicBezTo>
                  <a:pt x="6185" y="10767"/>
                  <a:pt x="5743" y="11492"/>
                  <a:pt x="5336" y="12034"/>
                </a:cubicBezTo>
                <a:cubicBezTo>
                  <a:pt x="5160" y="12268"/>
                  <a:pt x="5392" y="12341"/>
                  <a:pt x="5498" y="12397"/>
                </a:cubicBezTo>
                <a:cubicBezTo>
                  <a:pt x="6023" y="12675"/>
                  <a:pt x="6391" y="12933"/>
                  <a:pt x="6864" y="13417"/>
                </a:cubicBezTo>
                <a:cubicBezTo>
                  <a:pt x="7340" y="13900"/>
                  <a:pt x="7594" y="14275"/>
                  <a:pt x="7865" y="14809"/>
                </a:cubicBezTo>
                <a:cubicBezTo>
                  <a:pt x="7919" y="14917"/>
                  <a:pt x="7991" y="15156"/>
                  <a:pt x="8222" y="14975"/>
                </a:cubicBezTo>
                <a:cubicBezTo>
                  <a:pt x="8753" y="14561"/>
                  <a:pt x="9464" y="14110"/>
                  <a:pt x="10789" y="12758"/>
                </a:cubicBezTo>
                <a:cubicBezTo>
                  <a:pt x="13461" y="10036"/>
                  <a:pt x="20774" y="889"/>
                  <a:pt x="19964" y="64"/>
                </a:cubicBezTo>
                <a:close/>
                <a:moveTo>
                  <a:pt x="2465" y="14020"/>
                </a:moveTo>
                <a:cubicBezTo>
                  <a:pt x="886" y="15630"/>
                  <a:pt x="2220" y="17281"/>
                  <a:pt x="121" y="19731"/>
                </a:cubicBezTo>
                <a:cubicBezTo>
                  <a:pt x="-826" y="20838"/>
                  <a:pt x="4021" y="20501"/>
                  <a:pt x="6421" y="18052"/>
                </a:cubicBezTo>
                <a:cubicBezTo>
                  <a:pt x="7439" y="17016"/>
                  <a:pt x="7152" y="15502"/>
                  <a:pt x="6060" y="14389"/>
                </a:cubicBezTo>
                <a:cubicBezTo>
                  <a:pt x="4968" y="13275"/>
                  <a:pt x="3483" y="12982"/>
                  <a:pt x="2465" y="1402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9" name="Shape 4060"/>
          <p:cNvSpPr/>
          <p:nvPr/>
        </p:nvSpPr>
        <p:spPr>
          <a:xfrm>
            <a:off x="7330117" y="3596257"/>
            <a:ext cx="199250" cy="18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93" h="21440" extrusionOk="0">
                <a:moveTo>
                  <a:pt x="20097" y="14373"/>
                </a:moveTo>
                <a:lnTo>
                  <a:pt x="15990" y="12571"/>
                </a:lnTo>
                <a:lnTo>
                  <a:pt x="16463" y="14008"/>
                </a:lnTo>
                <a:cubicBezTo>
                  <a:pt x="16439" y="15532"/>
                  <a:pt x="13726" y="16745"/>
                  <a:pt x="10496" y="16745"/>
                </a:cubicBezTo>
                <a:cubicBezTo>
                  <a:pt x="7268" y="16745"/>
                  <a:pt x="4553" y="15532"/>
                  <a:pt x="4529" y="14008"/>
                </a:cubicBezTo>
                <a:lnTo>
                  <a:pt x="5002" y="12571"/>
                </a:lnTo>
                <a:lnTo>
                  <a:pt x="895" y="14373"/>
                </a:lnTo>
                <a:cubicBezTo>
                  <a:pt x="-255" y="14878"/>
                  <a:pt x="-304" y="15814"/>
                  <a:pt x="789" y="16451"/>
                </a:cubicBezTo>
                <a:lnTo>
                  <a:pt x="8511" y="20962"/>
                </a:lnTo>
                <a:cubicBezTo>
                  <a:pt x="9602" y="21600"/>
                  <a:pt x="11390" y="21600"/>
                  <a:pt x="12481" y="20962"/>
                </a:cubicBezTo>
                <a:lnTo>
                  <a:pt x="20205" y="16451"/>
                </a:lnTo>
                <a:cubicBezTo>
                  <a:pt x="21296" y="15814"/>
                  <a:pt x="21247" y="14878"/>
                  <a:pt x="20097" y="14373"/>
                </a:cubicBezTo>
                <a:close/>
                <a:moveTo>
                  <a:pt x="10496" y="5209"/>
                </a:moveTo>
                <a:cubicBezTo>
                  <a:pt x="11724" y="5209"/>
                  <a:pt x="12866" y="4796"/>
                  <a:pt x="13199" y="4152"/>
                </a:cubicBezTo>
                <a:cubicBezTo>
                  <a:pt x="12739" y="2744"/>
                  <a:pt x="12343" y="1535"/>
                  <a:pt x="12094" y="773"/>
                </a:cubicBezTo>
                <a:cubicBezTo>
                  <a:pt x="11927" y="264"/>
                  <a:pt x="11175" y="0"/>
                  <a:pt x="10496" y="0"/>
                </a:cubicBezTo>
                <a:cubicBezTo>
                  <a:pt x="9817" y="0"/>
                  <a:pt x="9065" y="264"/>
                  <a:pt x="8898" y="773"/>
                </a:cubicBezTo>
                <a:cubicBezTo>
                  <a:pt x="8649" y="1535"/>
                  <a:pt x="8253" y="2744"/>
                  <a:pt x="7792" y="4152"/>
                </a:cubicBezTo>
                <a:cubicBezTo>
                  <a:pt x="8126" y="4796"/>
                  <a:pt x="9268" y="5209"/>
                  <a:pt x="10496" y="5209"/>
                </a:cubicBezTo>
                <a:close/>
                <a:moveTo>
                  <a:pt x="10496" y="13197"/>
                </a:moveTo>
                <a:cubicBezTo>
                  <a:pt x="13109" y="13197"/>
                  <a:pt x="15296" y="12229"/>
                  <a:pt x="15429" y="10966"/>
                </a:cubicBezTo>
                <a:cubicBezTo>
                  <a:pt x="15041" y="9779"/>
                  <a:pt x="14617" y="8484"/>
                  <a:pt x="14201" y="7211"/>
                </a:cubicBezTo>
                <a:cubicBezTo>
                  <a:pt x="13911" y="8118"/>
                  <a:pt x="12316" y="8759"/>
                  <a:pt x="10496" y="8759"/>
                </a:cubicBezTo>
                <a:cubicBezTo>
                  <a:pt x="8678" y="8759"/>
                  <a:pt x="7081" y="8118"/>
                  <a:pt x="6791" y="7211"/>
                </a:cubicBezTo>
                <a:cubicBezTo>
                  <a:pt x="6375" y="8484"/>
                  <a:pt x="5951" y="9779"/>
                  <a:pt x="5563" y="10966"/>
                </a:cubicBezTo>
                <a:cubicBezTo>
                  <a:pt x="5696" y="12229"/>
                  <a:pt x="7883" y="13197"/>
                  <a:pt x="10496" y="1319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0" name="Shape 4061"/>
          <p:cNvSpPr/>
          <p:nvPr/>
        </p:nvSpPr>
        <p:spPr>
          <a:xfrm>
            <a:off x="5268058" y="3589181"/>
            <a:ext cx="166655" cy="2009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8" h="21600" extrusionOk="0">
                <a:moveTo>
                  <a:pt x="10585" y="5651"/>
                </a:moveTo>
                <a:cubicBezTo>
                  <a:pt x="5710" y="5648"/>
                  <a:pt x="2252" y="4179"/>
                  <a:pt x="2252" y="3629"/>
                </a:cubicBezTo>
                <a:cubicBezTo>
                  <a:pt x="2250" y="3083"/>
                  <a:pt x="5710" y="1611"/>
                  <a:pt x="10585" y="1615"/>
                </a:cubicBezTo>
                <a:cubicBezTo>
                  <a:pt x="15458" y="1611"/>
                  <a:pt x="18918" y="3083"/>
                  <a:pt x="18916" y="3629"/>
                </a:cubicBezTo>
                <a:cubicBezTo>
                  <a:pt x="18916" y="4179"/>
                  <a:pt x="15458" y="5648"/>
                  <a:pt x="10585" y="5651"/>
                </a:cubicBezTo>
                <a:close/>
                <a:moveTo>
                  <a:pt x="10585" y="0"/>
                </a:moveTo>
                <a:cubicBezTo>
                  <a:pt x="3924" y="0"/>
                  <a:pt x="-216" y="1857"/>
                  <a:pt x="9" y="3364"/>
                </a:cubicBezTo>
                <a:lnTo>
                  <a:pt x="2252" y="18994"/>
                </a:lnTo>
                <a:cubicBezTo>
                  <a:pt x="2342" y="19602"/>
                  <a:pt x="5710" y="21597"/>
                  <a:pt x="10585" y="21600"/>
                </a:cubicBezTo>
                <a:cubicBezTo>
                  <a:pt x="15458" y="21597"/>
                  <a:pt x="18826" y="19602"/>
                  <a:pt x="18916" y="18994"/>
                </a:cubicBezTo>
                <a:lnTo>
                  <a:pt x="21159" y="3364"/>
                </a:lnTo>
                <a:cubicBezTo>
                  <a:pt x="21384" y="1857"/>
                  <a:pt x="17246" y="0"/>
                  <a:pt x="10585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1" name="Shape 4062"/>
          <p:cNvSpPr/>
          <p:nvPr/>
        </p:nvSpPr>
        <p:spPr>
          <a:xfrm>
            <a:off x="576576" y="4117902"/>
            <a:ext cx="197006" cy="197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903" y="19541"/>
                </a:moveTo>
                <a:cubicBezTo>
                  <a:pt x="8456" y="19250"/>
                  <a:pt x="8513" y="18872"/>
                  <a:pt x="9014" y="18851"/>
                </a:cubicBezTo>
                <a:cubicBezTo>
                  <a:pt x="9588" y="18824"/>
                  <a:pt x="10056" y="18627"/>
                  <a:pt x="10702" y="18486"/>
                </a:cubicBezTo>
                <a:cubicBezTo>
                  <a:pt x="11276" y="18360"/>
                  <a:pt x="12303" y="17777"/>
                  <a:pt x="13208" y="17703"/>
                </a:cubicBezTo>
                <a:cubicBezTo>
                  <a:pt x="13969" y="17640"/>
                  <a:pt x="15474" y="17742"/>
                  <a:pt x="15879" y="18479"/>
                </a:cubicBezTo>
                <a:cubicBezTo>
                  <a:pt x="14422" y="19446"/>
                  <a:pt x="12676" y="20011"/>
                  <a:pt x="10801" y="20011"/>
                </a:cubicBezTo>
                <a:cubicBezTo>
                  <a:pt x="9787" y="20011"/>
                  <a:pt x="8815" y="19844"/>
                  <a:pt x="7903" y="19541"/>
                </a:cubicBezTo>
                <a:close/>
                <a:moveTo>
                  <a:pt x="9534" y="1681"/>
                </a:moveTo>
                <a:cubicBezTo>
                  <a:pt x="9315" y="2109"/>
                  <a:pt x="8733" y="2284"/>
                  <a:pt x="8380" y="2606"/>
                </a:cubicBezTo>
                <a:cubicBezTo>
                  <a:pt x="7610" y="3303"/>
                  <a:pt x="7280" y="3206"/>
                  <a:pt x="6865" y="3874"/>
                </a:cubicBezTo>
                <a:cubicBezTo>
                  <a:pt x="6448" y="4542"/>
                  <a:pt x="5103" y="5505"/>
                  <a:pt x="5103" y="5989"/>
                </a:cubicBezTo>
                <a:cubicBezTo>
                  <a:pt x="5103" y="6471"/>
                  <a:pt x="5783" y="7042"/>
                  <a:pt x="6122" y="6930"/>
                </a:cubicBezTo>
                <a:cubicBezTo>
                  <a:pt x="6462" y="6819"/>
                  <a:pt x="7357" y="6825"/>
                  <a:pt x="7884" y="7010"/>
                </a:cubicBezTo>
                <a:cubicBezTo>
                  <a:pt x="8412" y="7196"/>
                  <a:pt x="12288" y="7383"/>
                  <a:pt x="11054" y="10660"/>
                </a:cubicBezTo>
                <a:cubicBezTo>
                  <a:pt x="10663" y="11702"/>
                  <a:pt x="8946" y="11525"/>
                  <a:pt x="8490" y="13251"/>
                </a:cubicBezTo>
                <a:cubicBezTo>
                  <a:pt x="8422" y="13503"/>
                  <a:pt x="8185" y="14586"/>
                  <a:pt x="8169" y="14939"/>
                </a:cubicBezTo>
                <a:cubicBezTo>
                  <a:pt x="8140" y="15485"/>
                  <a:pt x="8555" y="17547"/>
                  <a:pt x="8028" y="17547"/>
                </a:cubicBezTo>
                <a:cubicBezTo>
                  <a:pt x="7498" y="17547"/>
                  <a:pt x="6073" y="15703"/>
                  <a:pt x="6073" y="15369"/>
                </a:cubicBezTo>
                <a:cubicBezTo>
                  <a:pt x="6073" y="15035"/>
                  <a:pt x="5703" y="13864"/>
                  <a:pt x="5703" y="12860"/>
                </a:cubicBezTo>
                <a:cubicBezTo>
                  <a:pt x="5703" y="11857"/>
                  <a:pt x="3996" y="11874"/>
                  <a:pt x="3996" y="10541"/>
                </a:cubicBezTo>
                <a:cubicBezTo>
                  <a:pt x="3996" y="9336"/>
                  <a:pt x="4923" y="8739"/>
                  <a:pt x="4714" y="8162"/>
                </a:cubicBezTo>
                <a:cubicBezTo>
                  <a:pt x="4510" y="7589"/>
                  <a:pt x="2883" y="7567"/>
                  <a:pt x="2205" y="7499"/>
                </a:cubicBezTo>
                <a:cubicBezTo>
                  <a:pt x="3389" y="4426"/>
                  <a:pt x="6176" y="2144"/>
                  <a:pt x="9534" y="1681"/>
                </a:cubicBezTo>
                <a:close/>
                <a:moveTo>
                  <a:pt x="20011" y="10801"/>
                </a:moveTo>
                <a:cubicBezTo>
                  <a:pt x="20011" y="12907"/>
                  <a:pt x="19296" y="14850"/>
                  <a:pt x="18104" y="16404"/>
                </a:cubicBezTo>
                <a:cubicBezTo>
                  <a:pt x="17766" y="16139"/>
                  <a:pt x="17407" y="15428"/>
                  <a:pt x="17745" y="14690"/>
                </a:cubicBezTo>
                <a:cubicBezTo>
                  <a:pt x="18085" y="13946"/>
                  <a:pt x="18174" y="12228"/>
                  <a:pt x="18097" y="11559"/>
                </a:cubicBezTo>
                <a:cubicBezTo>
                  <a:pt x="18021" y="10891"/>
                  <a:pt x="17674" y="9281"/>
                  <a:pt x="16730" y="9264"/>
                </a:cubicBezTo>
                <a:cubicBezTo>
                  <a:pt x="15787" y="9251"/>
                  <a:pt x="15141" y="8939"/>
                  <a:pt x="14580" y="7822"/>
                </a:cubicBezTo>
                <a:cubicBezTo>
                  <a:pt x="13418" y="5494"/>
                  <a:pt x="16763" y="5049"/>
                  <a:pt x="15600" y="3759"/>
                </a:cubicBezTo>
                <a:cubicBezTo>
                  <a:pt x="15275" y="3399"/>
                  <a:pt x="13594" y="5249"/>
                  <a:pt x="13349" y="2782"/>
                </a:cubicBezTo>
                <a:cubicBezTo>
                  <a:pt x="13331" y="2608"/>
                  <a:pt x="13501" y="2344"/>
                  <a:pt x="13725" y="2070"/>
                </a:cubicBezTo>
                <a:cubicBezTo>
                  <a:pt x="17375" y="3296"/>
                  <a:pt x="20011" y="6745"/>
                  <a:pt x="20011" y="10801"/>
                </a:cubicBezTo>
                <a:close/>
                <a:moveTo>
                  <a:pt x="10801" y="0"/>
                </a:moveTo>
                <a:cubicBezTo>
                  <a:pt x="4844" y="0"/>
                  <a:pt x="0" y="4846"/>
                  <a:pt x="0" y="10801"/>
                </a:cubicBezTo>
                <a:cubicBezTo>
                  <a:pt x="0" y="16756"/>
                  <a:pt x="4844" y="21600"/>
                  <a:pt x="10801" y="21600"/>
                </a:cubicBezTo>
                <a:cubicBezTo>
                  <a:pt x="16756" y="21600"/>
                  <a:pt x="21600" y="16756"/>
                  <a:pt x="21600" y="10801"/>
                </a:cubicBezTo>
                <a:cubicBezTo>
                  <a:pt x="21600" y="4846"/>
                  <a:pt x="16756" y="0"/>
                  <a:pt x="1080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2" name="Shape 4063"/>
          <p:cNvSpPr/>
          <p:nvPr/>
        </p:nvSpPr>
        <p:spPr>
          <a:xfrm>
            <a:off x="1086580" y="4151555"/>
            <a:ext cx="216177" cy="129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7201"/>
                </a:moveTo>
                <a:lnTo>
                  <a:pt x="15120" y="7201"/>
                </a:lnTo>
                <a:lnTo>
                  <a:pt x="15120" y="3600"/>
                </a:lnTo>
                <a:lnTo>
                  <a:pt x="19440" y="3600"/>
                </a:lnTo>
                <a:cubicBezTo>
                  <a:pt x="19440" y="3600"/>
                  <a:pt x="19440" y="7201"/>
                  <a:pt x="19440" y="7201"/>
                </a:cubicBezTo>
                <a:close/>
                <a:moveTo>
                  <a:pt x="16200" y="12600"/>
                </a:moveTo>
                <a:lnTo>
                  <a:pt x="16200" y="9000"/>
                </a:lnTo>
                <a:lnTo>
                  <a:pt x="18359" y="9000"/>
                </a:lnTo>
                <a:lnTo>
                  <a:pt x="18359" y="12600"/>
                </a:lnTo>
                <a:cubicBezTo>
                  <a:pt x="18359" y="12600"/>
                  <a:pt x="16200" y="12600"/>
                  <a:pt x="16200" y="12600"/>
                </a:cubicBezTo>
                <a:close/>
                <a:moveTo>
                  <a:pt x="19440" y="18000"/>
                </a:moveTo>
                <a:lnTo>
                  <a:pt x="17280" y="18000"/>
                </a:lnTo>
                <a:lnTo>
                  <a:pt x="17280" y="14401"/>
                </a:lnTo>
                <a:lnTo>
                  <a:pt x="19440" y="14401"/>
                </a:lnTo>
                <a:cubicBezTo>
                  <a:pt x="19440" y="14401"/>
                  <a:pt x="19440" y="18000"/>
                  <a:pt x="19440" y="18000"/>
                </a:cubicBezTo>
                <a:close/>
                <a:moveTo>
                  <a:pt x="16200" y="18000"/>
                </a:moveTo>
                <a:lnTo>
                  <a:pt x="5400" y="18000"/>
                </a:lnTo>
                <a:lnTo>
                  <a:pt x="5400" y="14401"/>
                </a:lnTo>
                <a:lnTo>
                  <a:pt x="16200" y="14401"/>
                </a:lnTo>
                <a:cubicBezTo>
                  <a:pt x="16200" y="14401"/>
                  <a:pt x="16200" y="18000"/>
                  <a:pt x="16200" y="18000"/>
                </a:cubicBezTo>
                <a:close/>
                <a:moveTo>
                  <a:pt x="4319" y="18000"/>
                </a:moveTo>
                <a:lnTo>
                  <a:pt x="2160" y="18000"/>
                </a:lnTo>
                <a:lnTo>
                  <a:pt x="2160" y="14401"/>
                </a:lnTo>
                <a:lnTo>
                  <a:pt x="4319" y="14401"/>
                </a:lnTo>
                <a:cubicBezTo>
                  <a:pt x="4319" y="14401"/>
                  <a:pt x="4319" y="18000"/>
                  <a:pt x="4319" y="18000"/>
                </a:cubicBezTo>
                <a:close/>
                <a:moveTo>
                  <a:pt x="5400" y="9000"/>
                </a:moveTo>
                <a:lnTo>
                  <a:pt x="5400" y="12600"/>
                </a:lnTo>
                <a:lnTo>
                  <a:pt x="3240" y="12600"/>
                </a:lnTo>
                <a:lnTo>
                  <a:pt x="3240" y="9000"/>
                </a:lnTo>
                <a:cubicBezTo>
                  <a:pt x="3240" y="9000"/>
                  <a:pt x="5400" y="9000"/>
                  <a:pt x="5400" y="9000"/>
                </a:cubicBezTo>
                <a:close/>
                <a:moveTo>
                  <a:pt x="2160" y="3600"/>
                </a:moveTo>
                <a:lnTo>
                  <a:pt x="4319" y="3600"/>
                </a:lnTo>
                <a:lnTo>
                  <a:pt x="4319" y="7201"/>
                </a:lnTo>
                <a:lnTo>
                  <a:pt x="2160" y="7201"/>
                </a:lnTo>
                <a:cubicBezTo>
                  <a:pt x="2160" y="7201"/>
                  <a:pt x="2160" y="3600"/>
                  <a:pt x="2160" y="3600"/>
                </a:cubicBezTo>
                <a:close/>
                <a:moveTo>
                  <a:pt x="8639" y="9000"/>
                </a:moveTo>
                <a:lnTo>
                  <a:pt x="8639" y="12600"/>
                </a:lnTo>
                <a:lnTo>
                  <a:pt x="6479" y="12600"/>
                </a:lnTo>
                <a:lnTo>
                  <a:pt x="6479" y="9000"/>
                </a:lnTo>
                <a:cubicBezTo>
                  <a:pt x="6479" y="9000"/>
                  <a:pt x="8639" y="9000"/>
                  <a:pt x="8639" y="9000"/>
                </a:cubicBezTo>
                <a:close/>
                <a:moveTo>
                  <a:pt x="5400" y="3600"/>
                </a:moveTo>
                <a:lnTo>
                  <a:pt x="7560" y="3600"/>
                </a:lnTo>
                <a:lnTo>
                  <a:pt x="7560" y="7201"/>
                </a:lnTo>
                <a:lnTo>
                  <a:pt x="5400" y="7201"/>
                </a:lnTo>
                <a:cubicBezTo>
                  <a:pt x="5400" y="7201"/>
                  <a:pt x="5400" y="3600"/>
                  <a:pt x="5400" y="3600"/>
                </a:cubicBezTo>
                <a:close/>
                <a:moveTo>
                  <a:pt x="11880" y="9000"/>
                </a:moveTo>
                <a:lnTo>
                  <a:pt x="11880" y="12600"/>
                </a:lnTo>
                <a:lnTo>
                  <a:pt x="9720" y="12600"/>
                </a:lnTo>
                <a:lnTo>
                  <a:pt x="9720" y="9000"/>
                </a:lnTo>
                <a:cubicBezTo>
                  <a:pt x="9720" y="9000"/>
                  <a:pt x="11880" y="9000"/>
                  <a:pt x="11880" y="9000"/>
                </a:cubicBezTo>
                <a:close/>
                <a:moveTo>
                  <a:pt x="8639" y="3600"/>
                </a:moveTo>
                <a:lnTo>
                  <a:pt x="10799" y="3600"/>
                </a:lnTo>
                <a:lnTo>
                  <a:pt x="10799" y="7201"/>
                </a:lnTo>
                <a:lnTo>
                  <a:pt x="8639" y="7201"/>
                </a:lnTo>
                <a:cubicBezTo>
                  <a:pt x="8639" y="7201"/>
                  <a:pt x="8639" y="3600"/>
                  <a:pt x="8639" y="3600"/>
                </a:cubicBezTo>
                <a:close/>
                <a:moveTo>
                  <a:pt x="15120" y="9000"/>
                </a:moveTo>
                <a:lnTo>
                  <a:pt x="15120" y="12600"/>
                </a:lnTo>
                <a:lnTo>
                  <a:pt x="12959" y="12600"/>
                </a:lnTo>
                <a:lnTo>
                  <a:pt x="12959" y="9000"/>
                </a:lnTo>
                <a:cubicBezTo>
                  <a:pt x="12959" y="9000"/>
                  <a:pt x="15120" y="9000"/>
                  <a:pt x="15120" y="9000"/>
                </a:cubicBezTo>
                <a:close/>
                <a:moveTo>
                  <a:pt x="11880" y="3600"/>
                </a:moveTo>
                <a:lnTo>
                  <a:pt x="14040" y="3600"/>
                </a:lnTo>
                <a:lnTo>
                  <a:pt x="14040" y="7201"/>
                </a:lnTo>
                <a:lnTo>
                  <a:pt x="11880" y="7201"/>
                </a:lnTo>
                <a:cubicBezTo>
                  <a:pt x="11880" y="7201"/>
                  <a:pt x="11880" y="3600"/>
                  <a:pt x="11880" y="3600"/>
                </a:cubicBezTo>
                <a:close/>
                <a:moveTo>
                  <a:pt x="20088" y="0"/>
                </a:moveTo>
                <a:lnTo>
                  <a:pt x="1511" y="0"/>
                </a:lnTo>
                <a:cubicBezTo>
                  <a:pt x="680" y="0"/>
                  <a:pt x="0" y="1134"/>
                  <a:pt x="0" y="2519"/>
                </a:cubicBezTo>
                <a:lnTo>
                  <a:pt x="0" y="19081"/>
                </a:lnTo>
                <a:cubicBezTo>
                  <a:pt x="0" y="20466"/>
                  <a:pt x="680" y="21600"/>
                  <a:pt x="1511" y="21600"/>
                </a:cubicBezTo>
                <a:lnTo>
                  <a:pt x="20088" y="21600"/>
                </a:lnTo>
                <a:cubicBezTo>
                  <a:pt x="20920" y="21600"/>
                  <a:pt x="21600" y="20466"/>
                  <a:pt x="21600" y="19081"/>
                </a:cubicBezTo>
                <a:lnTo>
                  <a:pt x="21600" y="2519"/>
                </a:lnTo>
                <a:cubicBezTo>
                  <a:pt x="21600" y="1134"/>
                  <a:pt x="20920" y="0"/>
                  <a:pt x="20088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3" name="Shape 4064"/>
          <p:cNvSpPr/>
          <p:nvPr/>
        </p:nvSpPr>
        <p:spPr>
          <a:xfrm>
            <a:off x="8351722" y="3606427"/>
            <a:ext cx="208067" cy="1664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62" y="4321"/>
                </a:moveTo>
                <a:lnTo>
                  <a:pt x="6480" y="4321"/>
                </a:lnTo>
                <a:lnTo>
                  <a:pt x="6480" y="2700"/>
                </a:lnTo>
                <a:lnTo>
                  <a:pt x="19462" y="2700"/>
                </a:lnTo>
                <a:cubicBezTo>
                  <a:pt x="19462" y="2700"/>
                  <a:pt x="19462" y="4321"/>
                  <a:pt x="19462" y="4321"/>
                </a:cubicBezTo>
                <a:close/>
                <a:moveTo>
                  <a:pt x="19462" y="18900"/>
                </a:moveTo>
                <a:lnTo>
                  <a:pt x="2139" y="18900"/>
                </a:lnTo>
                <a:lnTo>
                  <a:pt x="2139" y="6479"/>
                </a:lnTo>
                <a:lnTo>
                  <a:pt x="19462" y="6479"/>
                </a:lnTo>
                <a:cubicBezTo>
                  <a:pt x="19462" y="6479"/>
                  <a:pt x="19462" y="18900"/>
                  <a:pt x="19462" y="18900"/>
                </a:cubicBezTo>
                <a:close/>
                <a:moveTo>
                  <a:pt x="1999" y="3510"/>
                </a:moveTo>
                <a:cubicBezTo>
                  <a:pt x="1999" y="2967"/>
                  <a:pt x="2360" y="2524"/>
                  <a:pt x="2809" y="2524"/>
                </a:cubicBezTo>
                <a:cubicBezTo>
                  <a:pt x="3256" y="2524"/>
                  <a:pt x="3618" y="2967"/>
                  <a:pt x="3618" y="3510"/>
                </a:cubicBezTo>
                <a:cubicBezTo>
                  <a:pt x="3618" y="4054"/>
                  <a:pt x="3256" y="4496"/>
                  <a:pt x="2809" y="4496"/>
                </a:cubicBezTo>
                <a:cubicBezTo>
                  <a:pt x="2360" y="4496"/>
                  <a:pt x="1999" y="4054"/>
                  <a:pt x="1999" y="3510"/>
                </a:cubicBezTo>
                <a:close/>
                <a:moveTo>
                  <a:pt x="4968" y="2524"/>
                </a:moveTo>
                <a:cubicBezTo>
                  <a:pt x="5417" y="2524"/>
                  <a:pt x="5778" y="2967"/>
                  <a:pt x="5778" y="3510"/>
                </a:cubicBezTo>
                <a:cubicBezTo>
                  <a:pt x="5778" y="4054"/>
                  <a:pt x="5417" y="4496"/>
                  <a:pt x="4968" y="4496"/>
                </a:cubicBezTo>
                <a:cubicBezTo>
                  <a:pt x="4521" y="4496"/>
                  <a:pt x="4159" y="4054"/>
                  <a:pt x="4159" y="3510"/>
                </a:cubicBezTo>
                <a:cubicBezTo>
                  <a:pt x="4159" y="2967"/>
                  <a:pt x="4521" y="2524"/>
                  <a:pt x="4968" y="2524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73" y="0"/>
                  <a:pt x="0" y="1216"/>
                  <a:pt x="0" y="2700"/>
                </a:cubicBezTo>
                <a:lnTo>
                  <a:pt x="0" y="18900"/>
                </a:lnTo>
                <a:cubicBezTo>
                  <a:pt x="0" y="20384"/>
                  <a:pt x="973" y="21600"/>
                  <a:pt x="2160" y="21600"/>
                </a:cubicBezTo>
                <a:lnTo>
                  <a:pt x="19440" y="21600"/>
                </a:lnTo>
                <a:cubicBezTo>
                  <a:pt x="20629" y="21600"/>
                  <a:pt x="21600" y="20384"/>
                  <a:pt x="21600" y="18900"/>
                </a:cubicBezTo>
                <a:lnTo>
                  <a:pt x="21600" y="2700"/>
                </a:lnTo>
                <a:cubicBezTo>
                  <a:pt x="21600" y="1216"/>
                  <a:pt x="20629" y="0"/>
                  <a:pt x="1944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4" name="Shape 4065"/>
          <p:cNvSpPr/>
          <p:nvPr/>
        </p:nvSpPr>
        <p:spPr>
          <a:xfrm>
            <a:off x="7853055" y="3601927"/>
            <a:ext cx="192555" cy="1538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0"/>
                </a:moveTo>
                <a:lnTo>
                  <a:pt x="2160" y="0"/>
                </a:lnTo>
                <a:cubicBezTo>
                  <a:pt x="971" y="0"/>
                  <a:pt x="0" y="1216"/>
                  <a:pt x="0" y="2703"/>
                </a:cubicBezTo>
                <a:lnTo>
                  <a:pt x="0" y="18923"/>
                </a:lnTo>
                <a:cubicBezTo>
                  <a:pt x="0" y="20410"/>
                  <a:pt x="971" y="21600"/>
                  <a:pt x="2160" y="21600"/>
                </a:cubicBezTo>
                <a:lnTo>
                  <a:pt x="6458" y="21600"/>
                </a:lnTo>
                <a:lnTo>
                  <a:pt x="6458" y="18950"/>
                </a:lnTo>
                <a:lnTo>
                  <a:pt x="2138" y="18950"/>
                </a:lnTo>
                <a:lnTo>
                  <a:pt x="2138" y="6488"/>
                </a:lnTo>
                <a:lnTo>
                  <a:pt x="19461" y="6488"/>
                </a:lnTo>
                <a:lnTo>
                  <a:pt x="19461" y="18950"/>
                </a:lnTo>
                <a:lnTo>
                  <a:pt x="15142" y="18950"/>
                </a:lnTo>
                <a:lnTo>
                  <a:pt x="15142" y="21600"/>
                </a:lnTo>
                <a:lnTo>
                  <a:pt x="19440" y="21600"/>
                </a:lnTo>
                <a:cubicBezTo>
                  <a:pt x="20627" y="21600"/>
                  <a:pt x="21600" y="20410"/>
                  <a:pt x="21600" y="18923"/>
                </a:cubicBezTo>
                <a:lnTo>
                  <a:pt x="21600" y="2703"/>
                </a:lnTo>
                <a:cubicBezTo>
                  <a:pt x="21600" y="1216"/>
                  <a:pt x="20627" y="0"/>
                  <a:pt x="1944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5" name="Shape 4066"/>
          <p:cNvSpPr/>
          <p:nvPr/>
        </p:nvSpPr>
        <p:spPr>
          <a:xfrm>
            <a:off x="7900541" y="3673156"/>
            <a:ext cx="93420" cy="1042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lnTo>
                  <a:pt x="0" y="9622"/>
                </a:lnTo>
                <a:lnTo>
                  <a:pt x="6677" y="9622"/>
                </a:lnTo>
                <a:lnTo>
                  <a:pt x="6677" y="21600"/>
                </a:lnTo>
                <a:lnTo>
                  <a:pt x="14923" y="21600"/>
                </a:lnTo>
                <a:lnTo>
                  <a:pt x="14923" y="9622"/>
                </a:lnTo>
                <a:lnTo>
                  <a:pt x="21600" y="9622"/>
                </a:lnTo>
                <a:cubicBezTo>
                  <a:pt x="21600" y="9622"/>
                  <a:pt x="10800" y="0"/>
                  <a:pt x="108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6" name="Shape 4067"/>
          <p:cNvSpPr/>
          <p:nvPr/>
        </p:nvSpPr>
        <p:spPr>
          <a:xfrm>
            <a:off x="1665212" y="4167369"/>
            <a:ext cx="98820" cy="98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2" y="0"/>
                </a:moveTo>
                <a:cubicBezTo>
                  <a:pt x="4812" y="0"/>
                  <a:pt x="0" y="4808"/>
                  <a:pt x="0" y="10798"/>
                </a:cubicBezTo>
                <a:cubicBezTo>
                  <a:pt x="0" y="16788"/>
                  <a:pt x="4812" y="21600"/>
                  <a:pt x="10802" y="21600"/>
                </a:cubicBezTo>
                <a:cubicBezTo>
                  <a:pt x="16788" y="21600"/>
                  <a:pt x="21600" y="16788"/>
                  <a:pt x="21600" y="10798"/>
                </a:cubicBezTo>
                <a:cubicBezTo>
                  <a:pt x="21600" y="4808"/>
                  <a:pt x="16788" y="0"/>
                  <a:pt x="10802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7" name="Shape 4068"/>
          <p:cNvSpPr/>
          <p:nvPr/>
        </p:nvSpPr>
        <p:spPr>
          <a:xfrm>
            <a:off x="1606169" y="4108327"/>
            <a:ext cx="216177" cy="2161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1" y="3086"/>
                </a:moveTo>
                <a:cubicBezTo>
                  <a:pt x="11481" y="3086"/>
                  <a:pt x="12034" y="2395"/>
                  <a:pt x="12034" y="1542"/>
                </a:cubicBezTo>
                <a:cubicBezTo>
                  <a:pt x="12034" y="689"/>
                  <a:pt x="11481" y="0"/>
                  <a:pt x="10801" y="0"/>
                </a:cubicBezTo>
                <a:cubicBezTo>
                  <a:pt x="10119" y="0"/>
                  <a:pt x="9566" y="689"/>
                  <a:pt x="9566" y="1542"/>
                </a:cubicBezTo>
                <a:cubicBezTo>
                  <a:pt x="9566" y="2395"/>
                  <a:pt x="10119" y="3086"/>
                  <a:pt x="10801" y="3086"/>
                </a:cubicBezTo>
                <a:close/>
                <a:moveTo>
                  <a:pt x="16486" y="18230"/>
                </a:moveTo>
                <a:cubicBezTo>
                  <a:pt x="17088" y="18832"/>
                  <a:pt x="17966" y="18930"/>
                  <a:pt x="18447" y="18449"/>
                </a:cubicBezTo>
                <a:cubicBezTo>
                  <a:pt x="18930" y="17966"/>
                  <a:pt x="18832" y="17087"/>
                  <a:pt x="18230" y="16485"/>
                </a:cubicBezTo>
                <a:cubicBezTo>
                  <a:pt x="17628" y="15881"/>
                  <a:pt x="16748" y="15785"/>
                  <a:pt x="16266" y="16266"/>
                </a:cubicBezTo>
                <a:cubicBezTo>
                  <a:pt x="15785" y="16749"/>
                  <a:pt x="15882" y="17628"/>
                  <a:pt x="16486" y="18230"/>
                </a:cubicBezTo>
                <a:close/>
                <a:moveTo>
                  <a:pt x="3153" y="3305"/>
                </a:moveTo>
                <a:cubicBezTo>
                  <a:pt x="2670" y="3788"/>
                  <a:pt x="2768" y="4667"/>
                  <a:pt x="3370" y="5271"/>
                </a:cubicBezTo>
                <a:cubicBezTo>
                  <a:pt x="3974" y="5873"/>
                  <a:pt x="4852" y="5969"/>
                  <a:pt x="5335" y="5488"/>
                </a:cubicBezTo>
                <a:cubicBezTo>
                  <a:pt x="5817" y="5005"/>
                  <a:pt x="5720" y="4126"/>
                  <a:pt x="5116" y="3524"/>
                </a:cubicBezTo>
                <a:cubicBezTo>
                  <a:pt x="4514" y="2922"/>
                  <a:pt x="3634" y="2824"/>
                  <a:pt x="3153" y="3305"/>
                </a:cubicBezTo>
                <a:close/>
                <a:moveTo>
                  <a:pt x="3448" y="16561"/>
                </a:moveTo>
                <a:cubicBezTo>
                  <a:pt x="2846" y="17163"/>
                  <a:pt x="2748" y="18044"/>
                  <a:pt x="3229" y="18525"/>
                </a:cubicBezTo>
                <a:cubicBezTo>
                  <a:pt x="3712" y="19008"/>
                  <a:pt x="4590" y="18910"/>
                  <a:pt x="5192" y="18308"/>
                </a:cubicBezTo>
                <a:cubicBezTo>
                  <a:pt x="5796" y="17704"/>
                  <a:pt x="5893" y="16825"/>
                  <a:pt x="5412" y="16344"/>
                </a:cubicBezTo>
                <a:cubicBezTo>
                  <a:pt x="4930" y="15861"/>
                  <a:pt x="4050" y="15959"/>
                  <a:pt x="3448" y="16561"/>
                </a:cubicBezTo>
                <a:close/>
                <a:moveTo>
                  <a:pt x="10801" y="18514"/>
                </a:moveTo>
                <a:cubicBezTo>
                  <a:pt x="10119" y="18514"/>
                  <a:pt x="9566" y="19205"/>
                  <a:pt x="9566" y="20058"/>
                </a:cubicBezTo>
                <a:cubicBezTo>
                  <a:pt x="9566" y="20911"/>
                  <a:pt x="10119" y="21600"/>
                  <a:pt x="10801" y="21600"/>
                </a:cubicBezTo>
                <a:cubicBezTo>
                  <a:pt x="11481" y="21600"/>
                  <a:pt x="12034" y="20911"/>
                  <a:pt x="12034" y="20058"/>
                </a:cubicBezTo>
                <a:cubicBezTo>
                  <a:pt x="12034" y="19205"/>
                  <a:pt x="11481" y="18514"/>
                  <a:pt x="10801" y="18514"/>
                </a:cubicBezTo>
                <a:close/>
                <a:moveTo>
                  <a:pt x="20056" y="9566"/>
                </a:moveTo>
                <a:cubicBezTo>
                  <a:pt x="19205" y="9566"/>
                  <a:pt x="18544" y="10118"/>
                  <a:pt x="18544" y="10800"/>
                </a:cubicBezTo>
                <a:cubicBezTo>
                  <a:pt x="18544" y="11482"/>
                  <a:pt x="19205" y="12034"/>
                  <a:pt x="20056" y="12034"/>
                </a:cubicBezTo>
                <a:cubicBezTo>
                  <a:pt x="20909" y="12034"/>
                  <a:pt x="21600" y="11482"/>
                  <a:pt x="21600" y="10800"/>
                </a:cubicBezTo>
                <a:cubicBezTo>
                  <a:pt x="21600" y="10118"/>
                  <a:pt x="20909" y="9566"/>
                  <a:pt x="20056" y="9566"/>
                </a:cubicBezTo>
                <a:close/>
                <a:moveTo>
                  <a:pt x="18371" y="3229"/>
                </a:moveTo>
                <a:cubicBezTo>
                  <a:pt x="17888" y="2746"/>
                  <a:pt x="17010" y="2844"/>
                  <a:pt x="16408" y="3446"/>
                </a:cubicBezTo>
                <a:cubicBezTo>
                  <a:pt x="15806" y="4050"/>
                  <a:pt x="15707" y="4929"/>
                  <a:pt x="16190" y="5410"/>
                </a:cubicBezTo>
                <a:cubicBezTo>
                  <a:pt x="16671" y="5893"/>
                  <a:pt x="17550" y="5795"/>
                  <a:pt x="18154" y="5193"/>
                </a:cubicBezTo>
                <a:cubicBezTo>
                  <a:pt x="18756" y="4591"/>
                  <a:pt x="18852" y="3710"/>
                  <a:pt x="18371" y="3229"/>
                </a:cubicBezTo>
                <a:close/>
                <a:moveTo>
                  <a:pt x="1544" y="9566"/>
                </a:moveTo>
                <a:cubicBezTo>
                  <a:pt x="691" y="9566"/>
                  <a:pt x="0" y="10118"/>
                  <a:pt x="0" y="10800"/>
                </a:cubicBezTo>
                <a:cubicBezTo>
                  <a:pt x="0" y="11482"/>
                  <a:pt x="691" y="12034"/>
                  <a:pt x="1544" y="12034"/>
                </a:cubicBezTo>
                <a:cubicBezTo>
                  <a:pt x="2396" y="12034"/>
                  <a:pt x="3056" y="11482"/>
                  <a:pt x="3056" y="10800"/>
                </a:cubicBezTo>
                <a:cubicBezTo>
                  <a:pt x="3056" y="10118"/>
                  <a:pt x="2396" y="9566"/>
                  <a:pt x="1544" y="956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8" name="Shape 4069"/>
          <p:cNvSpPr/>
          <p:nvPr/>
        </p:nvSpPr>
        <p:spPr>
          <a:xfrm>
            <a:off x="2157324" y="4141904"/>
            <a:ext cx="152929" cy="1529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11" y="0"/>
                  <a:pt x="0" y="4809"/>
                  <a:pt x="0" y="10799"/>
                </a:cubicBezTo>
                <a:cubicBezTo>
                  <a:pt x="0" y="16788"/>
                  <a:pt x="4811" y="21600"/>
                  <a:pt x="10800" y="21600"/>
                </a:cubicBezTo>
                <a:cubicBezTo>
                  <a:pt x="16789" y="21600"/>
                  <a:pt x="21600" y="16788"/>
                  <a:pt x="21600" y="10799"/>
                </a:cubicBezTo>
                <a:cubicBezTo>
                  <a:pt x="21600" y="4809"/>
                  <a:pt x="16789" y="0"/>
                  <a:pt x="108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9" name="Shape 4070"/>
          <p:cNvSpPr/>
          <p:nvPr/>
        </p:nvSpPr>
        <p:spPr>
          <a:xfrm>
            <a:off x="2094829" y="4077387"/>
            <a:ext cx="278036" cy="2780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777" y="17999"/>
                </a:moveTo>
                <a:cubicBezTo>
                  <a:pt x="16894" y="18115"/>
                  <a:pt x="17417" y="18639"/>
                  <a:pt x="17534" y="18755"/>
                </a:cubicBezTo>
                <a:cubicBezTo>
                  <a:pt x="17955" y="19176"/>
                  <a:pt x="18570" y="19245"/>
                  <a:pt x="18908" y="18908"/>
                </a:cubicBezTo>
                <a:cubicBezTo>
                  <a:pt x="19245" y="18570"/>
                  <a:pt x="19176" y="17955"/>
                  <a:pt x="18755" y="17534"/>
                </a:cubicBezTo>
                <a:cubicBezTo>
                  <a:pt x="18639" y="17417"/>
                  <a:pt x="18115" y="16894"/>
                  <a:pt x="17999" y="16777"/>
                </a:cubicBezTo>
                <a:cubicBezTo>
                  <a:pt x="17578" y="16355"/>
                  <a:pt x="16961" y="16286"/>
                  <a:pt x="16625" y="16625"/>
                </a:cubicBezTo>
                <a:cubicBezTo>
                  <a:pt x="16286" y="16961"/>
                  <a:pt x="16355" y="17578"/>
                  <a:pt x="16777" y="17999"/>
                </a:cubicBezTo>
                <a:close/>
                <a:moveTo>
                  <a:pt x="4068" y="2845"/>
                </a:moveTo>
                <a:cubicBezTo>
                  <a:pt x="3646" y="2424"/>
                  <a:pt x="3030" y="2355"/>
                  <a:pt x="2693" y="2693"/>
                </a:cubicBezTo>
                <a:cubicBezTo>
                  <a:pt x="2355" y="3030"/>
                  <a:pt x="2424" y="3645"/>
                  <a:pt x="2845" y="4068"/>
                </a:cubicBezTo>
                <a:cubicBezTo>
                  <a:pt x="2962" y="4183"/>
                  <a:pt x="3485" y="4708"/>
                  <a:pt x="3601" y="4823"/>
                </a:cubicBezTo>
                <a:cubicBezTo>
                  <a:pt x="4024" y="5245"/>
                  <a:pt x="4639" y="5314"/>
                  <a:pt x="4975" y="4975"/>
                </a:cubicBezTo>
                <a:cubicBezTo>
                  <a:pt x="5314" y="4639"/>
                  <a:pt x="5245" y="4024"/>
                  <a:pt x="4823" y="3601"/>
                </a:cubicBezTo>
                <a:cubicBezTo>
                  <a:pt x="4708" y="3485"/>
                  <a:pt x="4183" y="2962"/>
                  <a:pt x="4068" y="2845"/>
                </a:cubicBezTo>
                <a:close/>
                <a:moveTo>
                  <a:pt x="3601" y="16777"/>
                </a:moveTo>
                <a:cubicBezTo>
                  <a:pt x="3485" y="16894"/>
                  <a:pt x="2961" y="17417"/>
                  <a:pt x="2845" y="17534"/>
                </a:cubicBezTo>
                <a:cubicBezTo>
                  <a:pt x="2424" y="17955"/>
                  <a:pt x="2355" y="18570"/>
                  <a:pt x="2692" y="18907"/>
                </a:cubicBezTo>
                <a:cubicBezTo>
                  <a:pt x="3030" y="19245"/>
                  <a:pt x="3645" y="19176"/>
                  <a:pt x="4066" y="18755"/>
                </a:cubicBezTo>
                <a:cubicBezTo>
                  <a:pt x="4183" y="18639"/>
                  <a:pt x="4706" y="18115"/>
                  <a:pt x="4823" y="17999"/>
                </a:cubicBezTo>
                <a:cubicBezTo>
                  <a:pt x="5245" y="17578"/>
                  <a:pt x="5314" y="16961"/>
                  <a:pt x="4975" y="16625"/>
                </a:cubicBezTo>
                <a:cubicBezTo>
                  <a:pt x="4639" y="16286"/>
                  <a:pt x="4022" y="16355"/>
                  <a:pt x="3601" y="16777"/>
                </a:cubicBezTo>
                <a:close/>
                <a:moveTo>
                  <a:pt x="18755" y="4068"/>
                </a:moveTo>
                <a:cubicBezTo>
                  <a:pt x="19176" y="3646"/>
                  <a:pt x="19245" y="3030"/>
                  <a:pt x="18907" y="2693"/>
                </a:cubicBezTo>
                <a:cubicBezTo>
                  <a:pt x="18570" y="2355"/>
                  <a:pt x="17955" y="2424"/>
                  <a:pt x="17532" y="2845"/>
                </a:cubicBezTo>
                <a:cubicBezTo>
                  <a:pt x="17417" y="2962"/>
                  <a:pt x="16894" y="3485"/>
                  <a:pt x="16777" y="3601"/>
                </a:cubicBezTo>
                <a:cubicBezTo>
                  <a:pt x="16355" y="4024"/>
                  <a:pt x="16286" y="4639"/>
                  <a:pt x="16625" y="4975"/>
                </a:cubicBezTo>
                <a:cubicBezTo>
                  <a:pt x="16961" y="5314"/>
                  <a:pt x="17578" y="5245"/>
                  <a:pt x="17999" y="4823"/>
                </a:cubicBezTo>
                <a:cubicBezTo>
                  <a:pt x="18115" y="4708"/>
                  <a:pt x="18639" y="4183"/>
                  <a:pt x="18755" y="4068"/>
                </a:cubicBezTo>
                <a:close/>
                <a:moveTo>
                  <a:pt x="10800" y="18359"/>
                </a:moveTo>
                <a:cubicBezTo>
                  <a:pt x="10323" y="18359"/>
                  <a:pt x="9937" y="18843"/>
                  <a:pt x="9937" y="19440"/>
                </a:cubicBezTo>
                <a:cubicBezTo>
                  <a:pt x="9937" y="19638"/>
                  <a:pt x="9937" y="20322"/>
                  <a:pt x="9937" y="20519"/>
                </a:cubicBezTo>
                <a:cubicBezTo>
                  <a:pt x="9937" y="21116"/>
                  <a:pt x="10323" y="21600"/>
                  <a:pt x="10800" y="21600"/>
                </a:cubicBezTo>
                <a:cubicBezTo>
                  <a:pt x="11277" y="21600"/>
                  <a:pt x="11663" y="21116"/>
                  <a:pt x="11663" y="20519"/>
                </a:cubicBezTo>
                <a:cubicBezTo>
                  <a:pt x="11663" y="20322"/>
                  <a:pt x="11663" y="19638"/>
                  <a:pt x="11663" y="19440"/>
                </a:cubicBezTo>
                <a:cubicBezTo>
                  <a:pt x="11663" y="18843"/>
                  <a:pt x="11277" y="18359"/>
                  <a:pt x="10800" y="18359"/>
                </a:cubicBezTo>
                <a:close/>
                <a:moveTo>
                  <a:pt x="10800" y="3241"/>
                </a:moveTo>
                <a:cubicBezTo>
                  <a:pt x="11277" y="3241"/>
                  <a:pt x="11663" y="2757"/>
                  <a:pt x="11663" y="2160"/>
                </a:cubicBezTo>
                <a:cubicBezTo>
                  <a:pt x="11663" y="1962"/>
                  <a:pt x="11663" y="1278"/>
                  <a:pt x="11663" y="1081"/>
                </a:cubicBezTo>
                <a:cubicBezTo>
                  <a:pt x="11663" y="484"/>
                  <a:pt x="11277" y="0"/>
                  <a:pt x="10800" y="0"/>
                </a:cubicBezTo>
                <a:cubicBezTo>
                  <a:pt x="10323" y="0"/>
                  <a:pt x="9937" y="484"/>
                  <a:pt x="9937" y="1081"/>
                </a:cubicBezTo>
                <a:cubicBezTo>
                  <a:pt x="9937" y="1278"/>
                  <a:pt x="9937" y="1962"/>
                  <a:pt x="9937" y="2160"/>
                </a:cubicBezTo>
                <a:cubicBezTo>
                  <a:pt x="9937" y="2757"/>
                  <a:pt x="10323" y="3241"/>
                  <a:pt x="10800" y="3241"/>
                </a:cubicBezTo>
                <a:close/>
                <a:moveTo>
                  <a:pt x="3219" y="10800"/>
                </a:moveTo>
                <a:cubicBezTo>
                  <a:pt x="3219" y="10323"/>
                  <a:pt x="2757" y="9937"/>
                  <a:pt x="2160" y="9937"/>
                </a:cubicBezTo>
                <a:cubicBezTo>
                  <a:pt x="1961" y="9937"/>
                  <a:pt x="1280" y="9937"/>
                  <a:pt x="1081" y="9937"/>
                </a:cubicBezTo>
                <a:cubicBezTo>
                  <a:pt x="484" y="9937"/>
                  <a:pt x="0" y="10323"/>
                  <a:pt x="0" y="10800"/>
                </a:cubicBezTo>
                <a:cubicBezTo>
                  <a:pt x="0" y="11277"/>
                  <a:pt x="484" y="11663"/>
                  <a:pt x="1081" y="11663"/>
                </a:cubicBezTo>
                <a:cubicBezTo>
                  <a:pt x="1280" y="11663"/>
                  <a:pt x="1961" y="11663"/>
                  <a:pt x="2160" y="11663"/>
                </a:cubicBezTo>
                <a:cubicBezTo>
                  <a:pt x="2757" y="11663"/>
                  <a:pt x="3219" y="11277"/>
                  <a:pt x="3219" y="10800"/>
                </a:cubicBezTo>
                <a:close/>
                <a:moveTo>
                  <a:pt x="20519" y="9937"/>
                </a:moveTo>
                <a:cubicBezTo>
                  <a:pt x="20324" y="9937"/>
                  <a:pt x="19657" y="9937"/>
                  <a:pt x="19461" y="9937"/>
                </a:cubicBezTo>
                <a:cubicBezTo>
                  <a:pt x="18865" y="9937"/>
                  <a:pt x="18381" y="10323"/>
                  <a:pt x="18381" y="10800"/>
                </a:cubicBezTo>
                <a:cubicBezTo>
                  <a:pt x="18381" y="11277"/>
                  <a:pt x="18865" y="11663"/>
                  <a:pt x="19461" y="11663"/>
                </a:cubicBezTo>
                <a:cubicBezTo>
                  <a:pt x="19657" y="11663"/>
                  <a:pt x="20324" y="11663"/>
                  <a:pt x="20519" y="11663"/>
                </a:cubicBezTo>
                <a:cubicBezTo>
                  <a:pt x="21116" y="11663"/>
                  <a:pt x="21600" y="11277"/>
                  <a:pt x="21600" y="10800"/>
                </a:cubicBezTo>
                <a:cubicBezTo>
                  <a:pt x="21600" y="10323"/>
                  <a:pt x="21116" y="9937"/>
                  <a:pt x="20519" y="993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0" name="Shape 4071"/>
          <p:cNvSpPr/>
          <p:nvPr/>
        </p:nvSpPr>
        <p:spPr>
          <a:xfrm>
            <a:off x="2663685" y="4162553"/>
            <a:ext cx="179506" cy="1077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293" extrusionOk="0">
                <a:moveTo>
                  <a:pt x="14708" y="460"/>
                </a:moveTo>
                <a:cubicBezTo>
                  <a:pt x="14311" y="-153"/>
                  <a:pt x="13775" y="-153"/>
                  <a:pt x="13379" y="460"/>
                </a:cubicBezTo>
                <a:cubicBezTo>
                  <a:pt x="12982" y="1075"/>
                  <a:pt x="13003" y="2071"/>
                  <a:pt x="13401" y="2684"/>
                </a:cubicBezTo>
                <a:lnTo>
                  <a:pt x="18729" y="10647"/>
                </a:lnTo>
                <a:lnTo>
                  <a:pt x="13401" y="18610"/>
                </a:lnTo>
                <a:cubicBezTo>
                  <a:pt x="13003" y="19223"/>
                  <a:pt x="12982" y="20219"/>
                  <a:pt x="13379" y="20832"/>
                </a:cubicBezTo>
                <a:cubicBezTo>
                  <a:pt x="13775" y="21447"/>
                  <a:pt x="14311" y="21447"/>
                  <a:pt x="14708" y="20832"/>
                </a:cubicBezTo>
                <a:lnTo>
                  <a:pt x="21600" y="10647"/>
                </a:lnTo>
                <a:cubicBezTo>
                  <a:pt x="21600" y="10647"/>
                  <a:pt x="14708" y="460"/>
                  <a:pt x="14708" y="460"/>
                </a:cubicBezTo>
                <a:close/>
                <a:moveTo>
                  <a:pt x="8221" y="460"/>
                </a:moveTo>
                <a:cubicBezTo>
                  <a:pt x="7825" y="-153"/>
                  <a:pt x="7289" y="-153"/>
                  <a:pt x="6892" y="460"/>
                </a:cubicBezTo>
                <a:lnTo>
                  <a:pt x="0" y="10647"/>
                </a:lnTo>
                <a:lnTo>
                  <a:pt x="6892" y="20832"/>
                </a:lnTo>
                <a:cubicBezTo>
                  <a:pt x="7289" y="21447"/>
                  <a:pt x="7825" y="21447"/>
                  <a:pt x="8221" y="20832"/>
                </a:cubicBezTo>
                <a:cubicBezTo>
                  <a:pt x="8618" y="20219"/>
                  <a:pt x="8618" y="19223"/>
                  <a:pt x="8221" y="18610"/>
                </a:cubicBezTo>
                <a:lnTo>
                  <a:pt x="2871" y="10647"/>
                </a:lnTo>
                <a:lnTo>
                  <a:pt x="8221" y="2684"/>
                </a:lnTo>
                <a:cubicBezTo>
                  <a:pt x="8618" y="2071"/>
                  <a:pt x="8618" y="1075"/>
                  <a:pt x="8221" y="46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1" name="Shape 4072"/>
          <p:cNvSpPr/>
          <p:nvPr/>
        </p:nvSpPr>
        <p:spPr>
          <a:xfrm>
            <a:off x="3195793" y="4148440"/>
            <a:ext cx="154467" cy="1359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0" y="15832"/>
                </a:moveTo>
                <a:lnTo>
                  <a:pt x="2160" y="15832"/>
                </a:lnTo>
                <a:lnTo>
                  <a:pt x="2160" y="2209"/>
                </a:lnTo>
                <a:lnTo>
                  <a:pt x="19440" y="2209"/>
                </a:lnTo>
                <a:cubicBezTo>
                  <a:pt x="19440" y="2209"/>
                  <a:pt x="19440" y="15832"/>
                  <a:pt x="19440" y="15832"/>
                </a:cubicBezTo>
                <a:close/>
                <a:moveTo>
                  <a:pt x="19440" y="0"/>
                </a:moveTo>
                <a:lnTo>
                  <a:pt x="2160" y="0"/>
                </a:lnTo>
                <a:cubicBezTo>
                  <a:pt x="971" y="0"/>
                  <a:pt x="0" y="1104"/>
                  <a:pt x="0" y="2455"/>
                </a:cubicBezTo>
                <a:lnTo>
                  <a:pt x="0" y="15955"/>
                </a:lnTo>
                <a:cubicBezTo>
                  <a:pt x="0" y="17304"/>
                  <a:pt x="953" y="18627"/>
                  <a:pt x="2119" y="18891"/>
                </a:cubicBezTo>
                <a:lnTo>
                  <a:pt x="6839" y="19964"/>
                </a:lnTo>
                <a:cubicBezTo>
                  <a:pt x="6839" y="19964"/>
                  <a:pt x="2775" y="21600"/>
                  <a:pt x="5400" y="21600"/>
                </a:cubicBezTo>
                <a:lnTo>
                  <a:pt x="16200" y="21600"/>
                </a:lnTo>
                <a:cubicBezTo>
                  <a:pt x="18825" y="21600"/>
                  <a:pt x="14761" y="19964"/>
                  <a:pt x="14761" y="19964"/>
                </a:cubicBezTo>
                <a:lnTo>
                  <a:pt x="19483" y="18891"/>
                </a:lnTo>
                <a:cubicBezTo>
                  <a:pt x="20647" y="18627"/>
                  <a:pt x="21600" y="17304"/>
                  <a:pt x="21600" y="15955"/>
                </a:cubicBezTo>
                <a:lnTo>
                  <a:pt x="21600" y="2455"/>
                </a:lnTo>
                <a:cubicBezTo>
                  <a:pt x="21600" y="1104"/>
                  <a:pt x="20629" y="0"/>
                  <a:pt x="1944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2" name="Shape 4073"/>
          <p:cNvSpPr/>
          <p:nvPr/>
        </p:nvSpPr>
        <p:spPr>
          <a:xfrm>
            <a:off x="3697022" y="4176348"/>
            <a:ext cx="182091" cy="801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175" y="17282"/>
                </a:moveTo>
                <a:cubicBezTo>
                  <a:pt x="15368" y="17282"/>
                  <a:pt x="13271" y="14616"/>
                  <a:pt x="11985" y="10800"/>
                </a:cubicBezTo>
                <a:cubicBezTo>
                  <a:pt x="13271" y="6984"/>
                  <a:pt x="15368" y="4321"/>
                  <a:pt x="17175" y="4321"/>
                </a:cubicBezTo>
                <a:cubicBezTo>
                  <a:pt x="18808" y="4321"/>
                  <a:pt x="19635" y="6500"/>
                  <a:pt x="19635" y="10800"/>
                </a:cubicBezTo>
                <a:cubicBezTo>
                  <a:pt x="19635" y="15100"/>
                  <a:pt x="18808" y="17282"/>
                  <a:pt x="17175" y="17282"/>
                </a:cubicBezTo>
                <a:close/>
                <a:moveTo>
                  <a:pt x="4425" y="17282"/>
                </a:moveTo>
                <a:cubicBezTo>
                  <a:pt x="2792" y="17282"/>
                  <a:pt x="1964" y="15100"/>
                  <a:pt x="1964" y="10800"/>
                </a:cubicBezTo>
                <a:cubicBezTo>
                  <a:pt x="1964" y="6500"/>
                  <a:pt x="2792" y="4321"/>
                  <a:pt x="4425" y="4321"/>
                </a:cubicBezTo>
                <a:cubicBezTo>
                  <a:pt x="6232" y="4321"/>
                  <a:pt x="8328" y="6984"/>
                  <a:pt x="9615" y="10800"/>
                </a:cubicBezTo>
                <a:cubicBezTo>
                  <a:pt x="8328" y="14616"/>
                  <a:pt x="6232" y="17282"/>
                  <a:pt x="4425" y="17282"/>
                </a:cubicBezTo>
                <a:close/>
                <a:moveTo>
                  <a:pt x="17175" y="0"/>
                </a:moveTo>
                <a:cubicBezTo>
                  <a:pt x="14929" y="0"/>
                  <a:pt x="12468" y="2843"/>
                  <a:pt x="10800" y="7156"/>
                </a:cubicBezTo>
                <a:cubicBezTo>
                  <a:pt x="9132" y="2843"/>
                  <a:pt x="6670" y="0"/>
                  <a:pt x="4425" y="0"/>
                </a:cubicBezTo>
                <a:cubicBezTo>
                  <a:pt x="2286" y="0"/>
                  <a:pt x="0" y="2837"/>
                  <a:pt x="0" y="10800"/>
                </a:cubicBezTo>
                <a:cubicBezTo>
                  <a:pt x="0" y="18763"/>
                  <a:pt x="2286" y="21600"/>
                  <a:pt x="4425" y="21600"/>
                </a:cubicBezTo>
                <a:lnTo>
                  <a:pt x="4425" y="21600"/>
                </a:lnTo>
                <a:cubicBezTo>
                  <a:pt x="6671" y="21600"/>
                  <a:pt x="9132" y="18757"/>
                  <a:pt x="10800" y="14444"/>
                </a:cubicBezTo>
                <a:cubicBezTo>
                  <a:pt x="12468" y="18757"/>
                  <a:pt x="14929" y="21600"/>
                  <a:pt x="17175" y="21600"/>
                </a:cubicBezTo>
                <a:cubicBezTo>
                  <a:pt x="19314" y="21600"/>
                  <a:pt x="21600" y="18763"/>
                  <a:pt x="21600" y="10800"/>
                </a:cubicBezTo>
                <a:cubicBezTo>
                  <a:pt x="21600" y="2837"/>
                  <a:pt x="19314" y="0"/>
                  <a:pt x="17175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3" name="Shape 4074"/>
          <p:cNvSpPr/>
          <p:nvPr/>
        </p:nvSpPr>
        <p:spPr>
          <a:xfrm>
            <a:off x="4237903" y="4123003"/>
            <a:ext cx="148604" cy="1868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0"/>
                </a:moveTo>
                <a:cubicBezTo>
                  <a:pt x="4836" y="0"/>
                  <a:pt x="0" y="1447"/>
                  <a:pt x="0" y="3231"/>
                </a:cubicBezTo>
                <a:lnTo>
                  <a:pt x="0" y="4776"/>
                </a:lnTo>
                <a:cubicBezTo>
                  <a:pt x="0" y="6669"/>
                  <a:pt x="4836" y="8203"/>
                  <a:pt x="10799" y="8203"/>
                </a:cubicBezTo>
                <a:cubicBezTo>
                  <a:pt x="16764" y="8203"/>
                  <a:pt x="21600" y="6669"/>
                  <a:pt x="21600" y="4776"/>
                </a:cubicBezTo>
                <a:lnTo>
                  <a:pt x="21600" y="3231"/>
                </a:lnTo>
                <a:cubicBezTo>
                  <a:pt x="21600" y="1447"/>
                  <a:pt x="16764" y="0"/>
                  <a:pt x="10799" y="0"/>
                </a:cubicBezTo>
                <a:close/>
                <a:moveTo>
                  <a:pt x="21195" y="8008"/>
                </a:moveTo>
                <a:cubicBezTo>
                  <a:pt x="19915" y="9488"/>
                  <a:pt x="15746" y="10572"/>
                  <a:pt x="10799" y="10572"/>
                </a:cubicBezTo>
                <a:cubicBezTo>
                  <a:pt x="5856" y="10572"/>
                  <a:pt x="1685" y="9488"/>
                  <a:pt x="405" y="8008"/>
                </a:cubicBezTo>
                <a:cubicBezTo>
                  <a:pt x="141" y="7702"/>
                  <a:pt x="0" y="7868"/>
                  <a:pt x="0" y="8007"/>
                </a:cubicBezTo>
                <a:cubicBezTo>
                  <a:pt x="0" y="8144"/>
                  <a:pt x="0" y="10898"/>
                  <a:pt x="0" y="10898"/>
                </a:cubicBezTo>
                <a:cubicBezTo>
                  <a:pt x="0" y="13061"/>
                  <a:pt x="4836" y="14814"/>
                  <a:pt x="10799" y="14814"/>
                </a:cubicBezTo>
                <a:cubicBezTo>
                  <a:pt x="16764" y="14814"/>
                  <a:pt x="21600" y="13061"/>
                  <a:pt x="21600" y="10898"/>
                </a:cubicBezTo>
                <a:cubicBezTo>
                  <a:pt x="21600" y="10898"/>
                  <a:pt x="21600" y="8144"/>
                  <a:pt x="21600" y="8007"/>
                </a:cubicBezTo>
                <a:cubicBezTo>
                  <a:pt x="21600" y="7868"/>
                  <a:pt x="21459" y="7702"/>
                  <a:pt x="21195" y="8008"/>
                </a:cubicBezTo>
                <a:close/>
                <a:moveTo>
                  <a:pt x="21176" y="14285"/>
                </a:moveTo>
                <a:cubicBezTo>
                  <a:pt x="19876" y="15959"/>
                  <a:pt x="15722" y="17184"/>
                  <a:pt x="10799" y="17184"/>
                </a:cubicBezTo>
                <a:cubicBezTo>
                  <a:pt x="5878" y="17184"/>
                  <a:pt x="1724" y="15959"/>
                  <a:pt x="424" y="14285"/>
                </a:cubicBezTo>
                <a:cubicBezTo>
                  <a:pt x="147" y="13932"/>
                  <a:pt x="0" y="14121"/>
                  <a:pt x="0" y="14297"/>
                </a:cubicBezTo>
                <a:cubicBezTo>
                  <a:pt x="0" y="14472"/>
                  <a:pt x="0" y="16754"/>
                  <a:pt x="0" y="16754"/>
                </a:cubicBezTo>
                <a:cubicBezTo>
                  <a:pt x="0" y="19133"/>
                  <a:pt x="4836" y="21600"/>
                  <a:pt x="10799" y="21600"/>
                </a:cubicBezTo>
                <a:cubicBezTo>
                  <a:pt x="16764" y="21600"/>
                  <a:pt x="21600" y="19133"/>
                  <a:pt x="21600" y="16754"/>
                </a:cubicBezTo>
                <a:cubicBezTo>
                  <a:pt x="21600" y="16754"/>
                  <a:pt x="21600" y="14472"/>
                  <a:pt x="21600" y="14297"/>
                </a:cubicBezTo>
                <a:cubicBezTo>
                  <a:pt x="21600" y="14121"/>
                  <a:pt x="21453" y="13932"/>
                  <a:pt x="21176" y="1428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4" name="Shape 4075"/>
          <p:cNvSpPr/>
          <p:nvPr/>
        </p:nvSpPr>
        <p:spPr>
          <a:xfrm>
            <a:off x="4802342" y="4290853"/>
            <a:ext cx="58359" cy="30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07" extrusionOk="0">
                <a:moveTo>
                  <a:pt x="0" y="15280"/>
                </a:moveTo>
                <a:cubicBezTo>
                  <a:pt x="3026" y="19049"/>
                  <a:pt x="6533" y="21600"/>
                  <a:pt x="10798" y="21396"/>
                </a:cubicBezTo>
                <a:cubicBezTo>
                  <a:pt x="15067" y="21600"/>
                  <a:pt x="18574" y="19049"/>
                  <a:pt x="21600" y="15280"/>
                </a:cubicBezTo>
                <a:lnTo>
                  <a:pt x="21600" y="0"/>
                </a:lnTo>
                <a:lnTo>
                  <a:pt x="0" y="0"/>
                </a:lnTo>
                <a:cubicBezTo>
                  <a:pt x="0" y="0"/>
                  <a:pt x="0" y="15280"/>
                  <a:pt x="0" y="1528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5" name="Shape 4076"/>
          <p:cNvSpPr/>
          <p:nvPr/>
        </p:nvSpPr>
        <p:spPr>
          <a:xfrm>
            <a:off x="4759231" y="4111894"/>
            <a:ext cx="145127" cy="164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632" h="21600" extrusionOk="0">
                <a:moveTo>
                  <a:pt x="14290" y="21600"/>
                </a:moveTo>
                <a:cubicBezTo>
                  <a:pt x="14290" y="15680"/>
                  <a:pt x="21116" y="13789"/>
                  <a:pt x="20605" y="7894"/>
                </a:cubicBezTo>
                <a:cubicBezTo>
                  <a:pt x="20282" y="4174"/>
                  <a:pt x="17549" y="0"/>
                  <a:pt x="10315" y="0"/>
                </a:cubicBezTo>
                <a:cubicBezTo>
                  <a:pt x="3083" y="0"/>
                  <a:pt x="350" y="4174"/>
                  <a:pt x="27" y="7894"/>
                </a:cubicBezTo>
                <a:cubicBezTo>
                  <a:pt x="-484" y="13789"/>
                  <a:pt x="6342" y="15680"/>
                  <a:pt x="6342" y="21600"/>
                </a:cubicBezTo>
                <a:cubicBezTo>
                  <a:pt x="6342" y="21600"/>
                  <a:pt x="14290" y="21600"/>
                  <a:pt x="14290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6" name="Shape 4077"/>
          <p:cNvSpPr/>
          <p:nvPr/>
        </p:nvSpPr>
        <p:spPr>
          <a:xfrm>
            <a:off x="7861293" y="4144538"/>
            <a:ext cx="176079" cy="1437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900" extrusionOk="0">
                <a:moveTo>
                  <a:pt x="0" y="5100"/>
                </a:moveTo>
                <a:lnTo>
                  <a:pt x="1543" y="6859"/>
                </a:lnTo>
                <a:cubicBezTo>
                  <a:pt x="6655" y="1030"/>
                  <a:pt x="14945" y="1030"/>
                  <a:pt x="20058" y="6859"/>
                </a:cubicBezTo>
                <a:lnTo>
                  <a:pt x="21600" y="5100"/>
                </a:lnTo>
                <a:cubicBezTo>
                  <a:pt x="15636" y="-1700"/>
                  <a:pt x="5965" y="-1700"/>
                  <a:pt x="0" y="5100"/>
                </a:cubicBezTo>
                <a:close/>
                <a:moveTo>
                  <a:pt x="3087" y="8618"/>
                </a:moveTo>
                <a:lnTo>
                  <a:pt x="4629" y="10376"/>
                </a:lnTo>
                <a:cubicBezTo>
                  <a:pt x="8038" y="6491"/>
                  <a:pt x="13564" y="6491"/>
                  <a:pt x="16971" y="10376"/>
                </a:cubicBezTo>
                <a:lnTo>
                  <a:pt x="18515" y="8618"/>
                </a:lnTo>
                <a:cubicBezTo>
                  <a:pt x="14254" y="3761"/>
                  <a:pt x="7346" y="3761"/>
                  <a:pt x="3087" y="8618"/>
                </a:cubicBezTo>
                <a:close/>
                <a:moveTo>
                  <a:pt x="6172" y="12136"/>
                </a:moveTo>
                <a:lnTo>
                  <a:pt x="7715" y="13894"/>
                </a:lnTo>
                <a:cubicBezTo>
                  <a:pt x="9419" y="11952"/>
                  <a:pt x="12182" y="11952"/>
                  <a:pt x="13886" y="13894"/>
                </a:cubicBezTo>
                <a:lnTo>
                  <a:pt x="15429" y="12136"/>
                </a:lnTo>
                <a:cubicBezTo>
                  <a:pt x="12873" y="9221"/>
                  <a:pt x="8728" y="9221"/>
                  <a:pt x="6172" y="12136"/>
                </a:cubicBezTo>
                <a:close/>
                <a:moveTo>
                  <a:pt x="10801" y="14925"/>
                </a:moveTo>
                <a:cubicBezTo>
                  <a:pt x="9596" y="14925"/>
                  <a:pt x="8619" y="16039"/>
                  <a:pt x="8619" y="17412"/>
                </a:cubicBezTo>
                <a:cubicBezTo>
                  <a:pt x="8619" y="18787"/>
                  <a:pt x="9596" y="19900"/>
                  <a:pt x="10801" y="19900"/>
                </a:cubicBezTo>
                <a:cubicBezTo>
                  <a:pt x="12006" y="19900"/>
                  <a:pt x="12982" y="18787"/>
                  <a:pt x="12982" y="17412"/>
                </a:cubicBezTo>
                <a:cubicBezTo>
                  <a:pt x="12982" y="16039"/>
                  <a:pt x="12006" y="14925"/>
                  <a:pt x="10801" y="1492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7" name="Shape 4078"/>
          <p:cNvSpPr/>
          <p:nvPr/>
        </p:nvSpPr>
        <p:spPr>
          <a:xfrm>
            <a:off x="7360193" y="4144538"/>
            <a:ext cx="143735" cy="1437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226" y="15147"/>
                </a:moveTo>
                <a:cubicBezTo>
                  <a:pt x="1444" y="15147"/>
                  <a:pt x="0" y="16593"/>
                  <a:pt x="0" y="18374"/>
                </a:cubicBezTo>
                <a:cubicBezTo>
                  <a:pt x="0" y="20156"/>
                  <a:pt x="1444" y="21600"/>
                  <a:pt x="3226" y="21600"/>
                </a:cubicBezTo>
                <a:cubicBezTo>
                  <a:pt x="5007" y="21600"/>
                  <a:pt x="6451" y="20156"/>
                  <a:pt x="6451" y="18374"/>
                </a:cubicBezTo>
                <a:cubicBezTo>
                  <a:pt x="6451" y="16593"/>
                  <a:pt x="5007" y="15147"/>
                  <a:pt x="3226" y="15147"/>
                </a:cubicBezTo>
                <a:close/>
                <a:moveTo>
                  <a:pt x="0" y="6732"/>
                </a:moveTo>
                <a:lnTo>
                  <a:pt x="0" y="10099"/>
                </a:lnTo>
                <a:cubicBezTo>
                  <a:pt x="6352" y="10099"/>
                  <a:pt x="11501" y="15248"/>
                  <a:pt x="11501" y="21600"/>
                </a:cubicBezTo>
                <a:lnTo>
                  <a:pt x="14867" y="21600"/>
                </a:lnTo>
                <a:cubicBezTo>
                  <a:pt x="14867" y="13388"/>
                  <a:pt x="8210" y="6732"/>
                  <a:pt x="0" y="6732"/>
                </a:cubicBezTo>
                <a:close/>
                <a:moveTo>
                  <a:pt x="0" y="0"/>
                </a:moveTo>
                <a:lnTo>
                  <a:pt x="0" y="3366"/>
                </a:lnTo>
                <a:cubicBezTo>
                  <a:pt x="10070" y="3366"/>
                  <a:pt x="18232" y="11530"/>
                  <a:pt x="18232" y="21600"/>
                </a:cubicBezTo>
                <a:lnTo>
                  <a:pt x="21600" y="21600"/>
                </a:lnTo>
                <a:cubicBezTo>
                  <a:pt x="21600" y="9671"/>
                  <a:pt x="11929" y="0"/>
                  <a:pt x="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8" name="Shape 4079"/>
          <p:cNvSpPr/>
          <p:nvPr/>
        </p:nvSpPr>
        <p:spPr>
          <a:xfrm>
            <a:off x="6826826" y="4133073"/>
            <a:ext cx="166655" cy="166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76" h="21376" extrusionOk="0">
                <a:moveTo>
                  <a:pt x="21040" y="6895"/>
                </a:moveTo>
                <a:lnTo>
                  <a:pt x="19322" y="5177"/>
                </a:lnTo>
                <a:cubicBezTo>
                  <a:pt x="18995" y="5355"/>
                  <a:pt x="18620" y="5457"/>
                  <a:pt x="18221" y="5457"/>
                </a:cubicBezTo>
                <a:cubicBezTo>
                  <a:pt x="16949" y="5457"/>
                  <a:pt x="15918" y="4427"/>
                  <a:pt x="15918" y="3156"/>
                </a:cubicBezTo>
                <a:cubicBezTo>
                  <a:pt x="15918" y="2756"/>
                  <a:pt x="16021" y="2381"/>
                  <a:pt x="16199" y="2055"/>
                </a:cubicBezTo>
                <a:lnTo>
                  <a:pt x="14481" y="336"/>
                </a:lnTo>
                <a:cubicBezTo>
                  <a:pt x="14033" y="-112"/>
                  <a:pt x="13300" y="-112"/>
                  <a:pt x="12853" y="336"/>
                </a:cubicBezTo>
                <a:lnTo>
                  <a:pt x="336" y="12853"/>
                </a:lnTo>
                <a:cubicBezTo>
                  <a:pt x="-112" y="13301"/>
                  <a:pt x="-112" y="14033"/>
                  <a:pt x="336" y="14481"/>
                </a:cubicBezTo>
                <a:lnTo>
                  <a:pt x="2054" y="16199"/>
                </a:lnTo>
                <a:cubicBezTo>
                  <a:pt x="2381" y="16021"/>
                  <a:pt x="2756" y="15919"/>
                  <a:pt x="3155" y="15919"/>
                </a:cubicBezTo>
                <a:cubicBezTo>
                  <a:pt x="4425" y="15919"/>
                  <a:pt x="5456" y="16949"/>
                  <a:pt x="5456" y="18221"/>
                </a:cubicBezTo>
                <a:cubicBezTo>
                  <a:pt x="5456" y="18620"/>
                  <a:pt x="5355" y="18995"/>
                  <a:pt x="5176" y="19322"/>
                </a:cubicBezTo>
                <a:lnTo>
                  <a:pt x="6894" y="21040"/>
                </a:lnTo>
                <a:cubicBezTo>
                  <a:pt x="7342" y="21488"/>
                  <a:pt x="8074" y="21488"/>
                  <a:pt x="8522" y="21040"/>
                </a:cubicBezTo>
                <a:lnTo>
                  <a:pt x="21040" y="8523"/>
                </a:lnTo>
                <a:cubicBezTo>
                  <a:pt x="21488" y="8075"/>
                  <a:pt x="21488" y="7343"/>
                  <a:pt x="21040" y="689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9" name="Shape 4080"/>
          <p:cNvSpPr/>
          <p:nvPr/>
        </p:nvSpPr>
        <p:spPr>
          <a:xfrm>
            <a:off x="6305618" y="4135320"/>
            <a:ext cx="162172" cy="162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856" y="13527"/>
                </a:moveTo>
                <a:lnTo>
                  <a:pt x="21138" y="9731"/>
                </a:lnTo>
                <a:cubicBezTo>
                  <a:pt x="21392" y="9659"/>
                  <a:pt x="21600" y="9385"/>
                  <a:pt x="21600" y="9120"/>
                </a:cubicBezTo>
                <a:lnTo>
                  <a:pt x="21600" y="2520"/>
                </a:lnTo>
                <a:lnTo>
                  <a:pt x="4680" y="2520"/>
                </a:lnTo>
                <a:lnTo>
                  <a:pt x="4680" y="481"/>
                </a:lnTo>
                <a:cubicBezTo>
                  <a:pt x="4680" y="217"/>
                  <a:pt x="4465" y="0"/>
                  <a:pt x="4200" y="0"/>
                </a:cubicBezTo>
                <a:lnTo>
                  <a:pt x="480" y="0"/>
                </a:lnTo>
                <a:cubicBezTo>
                  <a:pt x="217" y="0"/>
                  <a:pt x="0" y="217"/>
                  <a:pt x="0" y="481"/>
                </a:cubicBezTo>
                <a:lnTo>
                  <a:pt x="0" y="2400"/>
                </a:lnTo>
                <a:lnTo>
                  <a:pt x="2332" y="2400"/>
                </a:lnTo>
                <a:lnTo>
                  <a:pt x="4693" y="13269"/>
                </a:lnTo>
                <a:lnTo>
                  <a:pt x="4920" y="14400"/>
                </a:lnTo>
                <a:lnTo>
                  <a:pt x="4920" y="16200"/>
                </a:lnTo>
                <a:cubicBezTo>
                  <a:pt x="4920" y="16463"/>
                  <a:pt x="5137" y="16680"/>
                  <a:pt x="5400" y="16680"/>
                </a:cubicBezTo>
                <a:lnTo>
                  <a:pt x="6001" y="16680"/>
                </a:lnTo>
                <a:lnTo>
                  <a:pt x="17999" y="16680"/>
                </a:lnTo>
                <a:lnTo>
                  <a:pt x="21119" y="16680"/>
                </a:lnTo>
                <a:cubicBezTo>
                  <a:pt x="21383" y="16680"/>
                  <a:pt x="21600" y="16463"/>
                  <a:pt x="21600" y="16200"/>
                </a:cubicBezTo>
                <a:lnTo>
                  <a:pt x="21600" y="14400"/>
                </a:lnTo>
                <a:lnTo>
                  <a:pt x="8103" y="14400"/>
                </a:lnTo>
                <a:cubicBezTo>
                  <a:pt x="6723" y="14400"/>
                  <a:pt x="6694" y="13860"/>
                  <a:pt x="7856" y="13527"/>
                </a:cubicBezTo>
                <a:close/>
                <a:moveTo>
                  <a:pt x="15599" y="19200"/>
                </a:moveTo>
                <a:cubicBezTo>
                  <a:pt x="15599" y="20525"/>
                  <a:pt x="16674" y="21600"/>
                  <a:pt x="17999" y="21600"/>
                </a:cubicBezTo>
                <a:cubicBezTo>
                  <a:pt x="19326" y="21600"/>
                  <a:pt x="20399" y="20525"/>
                  <a:pt x="20399" y="19200"/>
                </a:cubicBezTo>
                <a:cubicBezTo>
                  <a:pt x="20399" y="17874"/>
                  <a:pt x="19326" y="16800"/>
                  <a:pt x="17999" y="16800"/>
                </a:cubicBezTo>
                <a:cubicBezTo>
                  <a:pt x="16674" y="16800"/>
                  <a:pt x="15599" y="17874"/>
                  <a:pt x="15599" y="19200"/>
                </a:cubicBezTo>
                <a:close/>
                <a:moveTo>
                  <a:pt x="3599" y="19200"/>
                </a:moveTo>
                <a:cubicBezTo>
                  <a:pt x="3599" y="20525"/>
                  <a:pt x="4674" y="21600"/>
                  <a:pt x="6001" y="21600"/>
                </a:cubicBezTo>
                <a:cubicBezTo>
                  <a:pt x="7326" y="21600"/>
                  <a:pt x="8399" y="20525"/>
                  <a:pt x="8399" y="19200"/>
                </a:cubicBezTo>
                <a:cubicBezTo>
                  <a:pt x="8399" y="17874"/>
                  <a:pt x="7326" y="16800"/>
                  <a:pt x="6001" y="16800"/>
                </a:cubicBezTo>
                <a:cubicBezTo>
                  <a:pt x="4674" y="16800"/>
                  <a:pt x="3599" y="17874"/>
                  <a:pt x="3599" y="192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0" name="Shape 4081"/>
          <p:cNvSpPr/>
          <p:nvPr/>
        </p:nvSpPr>
        <p:spPr>
          <a:xfrm>
            <a:off x="5807083" y="4145512"/>
            <a:ext cx="127782" cy="1642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0"/>
                </a:moveTo>
                <a:lnTo>
                  <a:pt x="17589" y="3600"/>
                </a:lnTo>
                <a:lnTo>
                  <a:pt x="4011" y="3600"/>
                </a:lnTo>
                <a:lnTo>
                  <a:pt x="2159" y="0"/>
                </a:lnTo>
                <a:cubicBezTo>
                  <a:pt x="972" y="0"/>
                  <a:pt x="0" y="756"/>
                  <a:pt x="0" y="1679"/>
                </a:cubicBezTo>
                <a:lnTo>
                  <a:pt x="0" y="19921"/>
                </a:lnTo>
                <a:cubicBezTo>
                  <a:pt x="0" y="20844"/>
                  <a:pt x="972" y="21600"/>
                  <a:pt x="2159" y="21600"/>
                </a:cubicBezTo>
                <a:lnTo>
                  <a:pt x="19441" y="21600"/>
                </a:lnTo>
                <a:cubicBezTo>
                  <a:pt x="20628" y="21600"/>
                  <a:pt x="21600" y="20844"/>
                  <a:pt x="21600" y="19921"/>
                </a:cubicBezTo>
                <a:lnTo>
                  <a:pt x="21600" y="1679"/>
                </a:lnTo>
                <a:cubicBezTo>
                  <a:pt x="21600" y="756"/>
                  <a:pt x="20628" y="0"/>
                  <a:pt x="1944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1" name="Shape 4082"/>
          <p:cNvSpPr/>
          <p:nvPr/>
        </p:nvSpPr>
        <p:spPr>
          <a:xfrm>
            <a:off x="5829592" y="4123003"/>
            <a:ext cx="82148" cy="365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41" y="21600"/>
                </a:moveTo>
                <a:lnTo>
                  <a:pt x="21600" y="10800"/>
                </a:lnTo>
                <a:lnTo>
                  <a:pt x="16369" y="10800"/>
                </a:lnTo>
                <a:lnTo>
                  <a:pt x="14641" y="0"/>
                </a:lnTo>
                <a:lnTo>
                  <a:pt x="6959" y="0"/>
                </a:lnTo>
                <a:lnTo>
                  <a:pt x="5231" y="10800"/>
                </a:lnTo>
                <a:lnTo>
                  <a:pt x="0" y="10800"/>
                </a:lnTo>
                <a:lnTo>
                  <a:pt x="2159" y="21600"/>
                </a:lnTo>
                <a:cubicBezTo>
                  <a:pt x="2159" y="21600"/>
                  <a:pt x="19441" y="21600"/>
                  <a:pt x="19441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2" name="Shape 4083"/>
          <p:cNvSpPr/>
          <p:nvPr/>
        </p:nvSpPr>
        <p:spPr>
          <a:xfrm>
            <a:off x="594365" y="4657287"/>
            <a:ext cx="161428" cy="17172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7" extrusionOk="0">
                <a:moveTo>
                  <a:pt x="10665" y="9681"/>
                </a:moveTo>
                <a:cubicBezTo>
                  <a:pt x="10079" y="14119"/>
                  <a:pt x="7081" y="15033"/>
                  <a:pt x="7081" y="18117"/>
                </a:cubicBezTo>
                <a:cubicBezTo>
                  <a:pt x="7081" y="20023"/>
                  <a:pt x="8782" y="21567"/>
                  <a:pt x="10799" y="21567"/>
                </a:cubicBezTo>
                <a:cubicBezTo>
                  <a:pt x="12818" y="21567"/>
                  <a:pt x="14519" y="20023"/>
                  <a:pt x="14519" y="18117"/>
                </a:cubicBezTo>
                <a:cubicBezTo>
                  <a:pt x="14519" y="15033"/>
                  <a:pt x="11521" y="14119"/>
                  <a:pt x="10935" y="9681"/>
                </a:cubicBezTo>
                <a:cubicBezTo>
                  <a:pt x="10917" y="9547"/>
                  <a:pt x="10683" y="9547"/>
                  <a:pt x="10665" y="9681"/>
                </a:cubicBezTo>
                <a:close/>
                <a:moveTo>
                  <a:pt x="18015" y="101"/>
                </a:moveTo>
                <a:cubicBezTo>
                  <a:pt x="17997" y="-33"/>
                  <a:pt x="17762" y="-33"/>
                  <a:pt x="17744" y="101"/>
                </a:cubicBezTo>
                <a:cubicBezTo>
                  <a:pt x="17159" y="4539"/>
                  <a:pt x="14160" y="5453"/>
                  <a:pt x="14160" y="8537"/>
                </a:cubicBezTo>
                <a:cubicBezTo>
                  <a:pt x="14160" y="10442"/>
                  <a:pt x="15863" y="11987"/>
                  <a:pt x="17880" y="11987"/>
                </a:cubicBezTo>
                <a:cubicBezTo>
                  <a:pt x="19897" y="11987"/>
                  <a:pt x="21600" y="10442"/>
                  <a:pt x="21600" y="8537"/>
                </a:cubicBezTo>
                <a:cubicBezTo>
                  <a:pt x="21600" y="5453"/>
                  <a:pt x="18602" y="4539"/>
                  <a:pt x="18015" y="101"/>
                </a:cubicBezTo>
                <a:close/>
                <a:moveTo>
                  <a:pt x="3856" y="101"/>
                </a:moveTo>
                <a:cubicBezTo>
                  <a:pt x="3838" y="-33"/>
                  <a:pt x="3603" y="-33"/>
                  <a:pt x="3586" y="101"/>
                </a:cubicBezTo>
                <a:cubicBezTo>
                  <a:pt x="2999" y="4539"/>
                  <a:pt x="0" y="5453"/>
                  <a:pt x="0" y="8537"/>
                </a:cubicBezTo>
                <a:cubicBezTo>
                  <a:pt x="0" y="10442"/>
                  <a:pt x="1703" y="11987"/>
                  <a:pt x="3720" y="11987"/>
                </a:cubicBezTo>
                <a:cubicBezTo>
                  <a:pt x="5739" y="11987"/>
                  <a:pt x="7440" y="10442"/>
                  <a:pt x="7440" y="8537"/>
                </a:cubicBezTo>
                <a:cubicBezTo>
                  <a:pt x="7440" y="5453"/>
                  <a:pt x="4442" y="4539"/>
                  <a:pt x="3856" y="10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3" name="Shape 4084"/>
          <p:cNvSpPr/>
          <p:nvPr/>
        </p:nvSpPr>
        <p:spPr>
          <a:xfrm>
            <a:off x="8421550" y="4128672"/>
            <a:ext cx="94743" cy="175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9440"/>
                </a:moveTo>
                <a:cubicBezTo>
                  <a:pt x="7045" y="19440"/>
                  <a:pt x="3998" y="17796"/>
                  <a:pt x="3998" y="15769"/>
                </a:cubicBezTo>
                <a:cubicBezTo>
                  <a:pt x="3998" y="14090"/>
                  <a:pt x="6086" y="12679"/>
                  <a:pt x="8933" y="12239"/>
                </a:cubicBezTo>
                <a:lnTo>
                  <a:pt x="8933" y="4320"/>
                </a:lnTo>
                <a:lnTo>
                  <a:pt x="12934" y="4320"/>
                </a:lnTo>
                <a:lnTo>
                  <a:pt x="12934" y="12283"/>
                </a:lnTo>
                <a:cubicBezTo>
                  <a:pt x="15644" y="12767"/>
                  <a:pt x="17602" y="14143"/>
                  <a:pt x="17602" y="15769"/>
                </a:cubicBezTo>
                <a:cubicBezTo>
                  <a:pt x="17602" y="17796"/>
                  <a:pt x="14555" y="19440"/>
                  <a:pt x="10800" y="19440"/>
                </a:cubicBezTo>
                <a:close/>
                <a:moveTo>
                  <a:pt x="16000" y="10656"/>
                </a:moveTo>
                <a:lnTo>
                  <a:pt x="16000" y="1079"/>
                </a:lnTo>
                <a:cubicBezTo>
                  <a:pt x="16000" y="484"/>
                  <a:pt x="15107" y="0"/>
                  <a:pt x="14001" y="0"/>
                </a:cubicBezTo>
                <a:lnTo>
                  <a:pt x="7199" y="0"/>
                </a:lnTo>
                <a:cubicBezTo>
                  <a:pt x="6094" y="0"/>
                  <a:pt x="5600" y="484"/>
                  <a:pt x="5600" y="1079"/>
                </a:cubicBezTo>
                <a:lnTo>
                  <a:pt x="5600" y="10656"/>
                </a:lnTo>
                <a:cubicBezTo>
                  <a:pt x="2262" y="11649"/>
                  <a:pt x="0" y="13566"/>
                  <a:pt x="0" y="15769"/>
                </a:cubicBezTo>
                <a:cubicBezTo>
                  <a:pt x="0" y="18989"/>
                  <a:pt x="4836" y="21600"/>
                  <a:pt x="10800" y="21600"/>
                </a:cubicBezTo>
                <a:cubicBezTo>
                  <a:pt x="16766" y="21600"/>
                  <a:pt x="21600" y="18989"/>
                  <a:pt x="21600" y="15769"/>
                </a:cubicBezTo>
                <a:cubicBezTo>
                  <a:pt x="21600" y="13566"/>
                  <a:pt x="19338" y="11649"/>
                  <a:pt x="16000" y="1065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4" name="Shape 4085"/>
          <p:cNvSpPr/>
          <p:nvPr/>
        </p:nvSpPr>
        <p:spPr>
          <a:xfrm>
            <a:off x="5244597" y="4167277"/>
            <a:ext cx="213576" cy="982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632" y="16905"/>
                </a:moveTo>
                <a:cubicBezTo>
                  <a:pt x="15082" y="16905"/>
                  <a:pt x="13824" y="14171"/>
                  <a:pt x="13824" y="10801"/>
                </a:cubicBezTo>
                <a:cubicBezTo>
                  <a:pt x="13824" y="7429"/>
                  <a:pt x="15082" y="4695"/>
                  <a:pt x="16632" y="4695"/>
                </a:cubicBezTo>
                <a:cubicBezTo>
                  <a:pt x="18184" y="4695"/>
                  <a:pt x="19440" y="7429"/>
                  <a:pt x="19440" y="10801"/>
                </a:cubicBezTo>
                <a:cubicBezTo>
                  <a:pt x="19440" y="14171"/>
                  <a:pt x="18184" y="16905"/>
                  <a:pt x="16632" y="16905"/>
                </a:cubicBezTo>
                <a:close/>
                <a:moveTo>
                  <a:pt x="2160" y="10801"/>
                </a:moveTo>
                <a:cubicBezTo>
                  <a:pt x="2160" y="7429"/>
                  <a:pt x="3418" y="4695"/>
                  <a:pt x="4968" y="4695"/>
                </a:cubicBezTo>
                <a:cubicBezTo>
                  <a:pt x="6519" y="4695"/>
                  <a:pt x="7777" y="7429"/>
                  <a:pt x="7777" y="10801"/>
                </a:cubicBezTo>
                <a:cubicBezTo>
                  <a:pt x="7777" y="14171"/>
                  <a:pt x="6519" y="16905"/>
                  <a:pt x="4968" y="16905"/>
                </a:cubicBezTo>
                <a:cubicBezTo>
                  <a:pt x="3418" y="16905"/>
                  <a:pt x="2160" y="14171"/>
                  <a:pt x="2160" y="10801"/>
                </a:cubicBezTo>
                <a:close/>
                <a:moveTo>
                  <a:pt x="16632" y="0"/>
                </a:moveTo>
                <a:cubicBezTo>
                  <a:pt x="13889" y="0"/>
                  <a:pt x="11664" y="4837"/>
                  <a:pt x="11664" y="10801"/>
                </a:cubicBezTo>
                <a:cubicBezTo>
                  <a:pt x="11664" y="13066"/>
                  <a:pt x="11987" y="15166"/>
                  <a:pt x="12534" y="16905"/>
                </a:cubicBezTo>
                <a:lnTo>
                  <a:pt x="9067" y="16905"/>
                </a:lnTo>
                <a:cubicBezTo>
                  <a:pt x="9615" y="15166"/>
                  <a:pt x="9936" y="13066"/>
                  <a:pt x="9936" y="10801"/>
                </a:cubicBezTo>
                <a:cubicBezTo>
                  <a:pt x="9936" y="4837"/>
                  <a:pt x="7712" y="0"/>
                  <a:pt x="4968" y="0"/>
                </a:cubicBezTo>
                <a:cubicBezTo>
                  <a:pt x="2225" y="0"/>
                  <a:pt x="0" y="4837"/>
                  <a:pt x="0" y="10801"/>
                </a:cubicBezTo>
                <a:cubicBezTo>
                  <a:pt x="0" y="16763"/>
                  <a:pt x="2225" y="21600"/>
                  <a:pt x="4968" y="21600"/>
                </a:cubicBezTo>
                <a:lnTo>
                  <a:pt x="16632" y="21600"/>
                </a:lnTo>
                <a:cubicBezTo>
                  <a:pt x="19376" y="21600"/>
                  <a:pt x="21600" y="16763"/>
                  <a:pt x="21600" y="10801"/>
                </a:cubicBezTo>
                <a:cubicBezTo>
                  <a:pt x="21600" y="4837"/>
                  <a:pt x="19376" y="0"/>
                  <a:pt x="16632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5" name="Shape 4086"/>
          <p:cNvSpPr/>
          <p:nvPr/>
        </p:nvSpPr>
        <p:spPr>
          <a:xfrm>
            <a:off x="7855092" y="4659818"/>
            <a:ext cx="166654" cy="166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93" y="9486"/>
                </a:moveTo>
                <a:lnTo>
                  <a:pt x="17293" y="12114"/>
                </a:lnTo>
                <a:lnTo>
                  <a:pt x="4307" y="12114"/>
                </a:lnTo>
                <a:lnTo>
                  <a:pt x="4307" y="9486"/>
                </a:lnTo>
                <a:cubicBezTo>
                  <a:pt x="4307" y="9486"/>
                  <a:pt x="17293" y="9486"/>
                  <a:pt x="17293" y="9486"/>
                </a:cubicBezTo>
                <a:close/>
                <a:moveTo>
                  <a:pt x="10801" y="0"/>
                </a:moveTo>
                <a:cubicBezTo>
                  <a:pt x="4835" y="0"/>
                  <a:pt x="0" y="4836"/>
                  <a:pt x="0" y="10800"/>
                </a:cubicBezTo>
                <a:cubicBezTo>
                  <a:pt x="0" y="16765"/>
                  <a:pt x="4835" y="21600"/>
                  <a:pt x="10801" y="21600"/>
                </a:cubicBezTo>
                <a:cubicBezTo>
                  <a:pt x="16765" y="21600"/>
                  <a:pt x="21600" y="16765"/>
                  <a:pt x="21600" y="10800"/>
                </a:cubicBezTo>
                <a:cubicBezTo>
                  <a:pt x="21600" y="4836"/>
                  <a:pt x="16765" y="0"/>
                  <a:pt x="1080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6" name="Shape 4087"/>
          <p:cNvSpPr/>
          <p:nvPr/>
        </p:nvSpPr>
        <p:spPr>
          <a:xfrm>
            <a:off x="3705760" y="4659672"/>
            <a:ext cx="161918" cy="169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05" h="21302" extrusionOk="0">
                <a:moveTo>
                  <a:pt x="7820" y="21302"/>
                </a:moveTo>
                <a:cubicBezTo>
                  <a:pt x="7134" y="21302"/>
                  <a:pt x="6486" y="20992"/>
                  <a:pt x="6071" y="20461"/>
                </a:cubicBezTo>
                <a:lnTo>
                  <a:pt x="446" y="13281"/>
                </a:lnTo>
                <a:cubicBezTo>
                  <a:pt x="-286" y="12346"/>
                  <a:pt x="-96" y="11016"/>
                  <a:pt x="870" y="10309"/>
                </a:cubicBezTo>
                <a:cubicBezTo>
                  <a:pt x="1839" y="9601"/>
                  <a:pt x="3213" y="9787"/>
                  <a:pt x="3944" y="10719"/>
                </a:cubicBezTo>
                <a:lnTo>
                  <a:pt x="7644" y="15443"/>
                </a:lnTo>
                <a:lnTo>
                  <a:pt x="16947" y="999"/>
                </a:lnTo>
                <a:cubicBezTo>
                  <a:pt x="17588" y="6"/>
                  <a:pt x="18941" y="-298"/>
                  <a:pt x="19970" y="321"/>
                </a:cubicBezTo>
                <a:cubicBezTo>
                  <a:pt x="20999" y="939"/>
                  <a:pt x="21314" y="2249"/>
                  <a:pt x="20673" y="3242"/>
                </a:cubicBezTo>
                <a:lnTo>
                  <a:pt x="9683" y="20302"/>
                </a:lnTo>
                <a:cubicBezTo>
                  <a:pt x="9300" y="20895"/>
                  <a:pt x="8641" y="21269"/>
                  <a:pt x="7920" y="21300"/>
                </a:cubicBezTo>
                <a:cubicBezTo>
                  <a:pt x="7886" y="21302"/>
                  <a:pt x="7852" y="21302"/>
                  <a:pt x="7820" y="2130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7" name="Shape 4088"/>
          <p:cNvSpPr/>
          <p:nvPr/>
        </p:nvSpPr>
        <p:spPr>
          <a:xfrm>
            <a:off x="1642471" y="4657432"/>
            <a:ext cx="143573" cy="1743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15" y="5337"/>
                </a:moveTo>
                <a:cubicBezTo>
                  <a:pt x="7715" y="3501"/>
                  <a:pt x="8945" y="2541"/>
                  <a:pt x="10801" y="2541"/>
                </a:cubicBezTo>
                <a:cubicBezTo>
                  <a:pt x="12655" y="2541"/>
                  <a:pt x="13887" y="3501"/>
                  <a:pt x="13887" y="5337"/>
                </a:cubicBezTo>
                <a:lnTo>
                  <a:pt x="13887" y="7624"/>
                </a:lnTo>
                <a:lnTo>
                  <a:pt x="7715" y="7624"/>
                </a:lnTo>
                <a:cubicBezTo>
                  <a:pt x="7715" y="7624"/>
                  <a:pt x="7715" y="5337"/>
                  <a:pt x="7715" y="5337"/>
                </a:cubicBezTo>
                <a:close/>
                <a:moveTo>
                  <a:pt x="19748" y="7624"/>
                </a:moveTo>
                <a:lnTo>
                  <a:pt x="16972" y="7624"/>
                </a:lnTo>
                <a:lnTo>
                  <a:pt x="16972" y="5844"/>
                </a:lnTo>
                <a:cubicBezTo>
                  <a:pt x="16972" y="2163"/>
                  <a:pt x="14912" y="0"/>
                  <a:pt x="10801" y="0"/>
                </a:cubicBezTo>
                <a:cubicBezTo>
                  <a:pt x="6688" y="0"/>
                  <a:pt x="4630" y="2163"/>
                  <a:pt x="4630" y="5844"/>
                </a:cubicBezTo>
                <a:lnTo>
                  <a:pt x="4630" y="7624"/>
                </a:lnTo>
                <a:lnTo>
                  <a:pt x="1544" y="7624"/>
                </a:lnTo>
                <a:cubicBezTo>
                  <a:pt x="691" y="7624"/>
                  <a:pt x="0" y="8447"/>
                  <a:pt x="0" y="9148"/>
                </a:cubicBezTo>
                <a:lnTo>
                  <a:pt x="0" y="19059"/>
                </a:lnTo>
                <a:cubicBezTo>
                  <a:pt x="0" y="19758"/>
                  <a:pt x="661" y="20505"/>
                  <a:pt x="1469" y="20719"/>
                </a:cubicBezTo>
                <a:lnTo>
                  <a:pt x="3314" y="21210"/>
                </a:lnTo>
                <a:cubicBezTo>
                  <a:pt x="4122" y="21424"/>
                  <a:pt x="5478" y="21600"/>
                  <a:pt x="6326" y="21600"/>
                </a:cubicBezTo>
                <a:lnTo>
                  <a:pt x="15274" y="21600"/>
                </a:lnTo>
                <a:cubicBezTo>
                  <a:pt x="16123" y="21600"/>
                  <a:pt x="17478" y="21424"/>
                  <a:pt x="18286" y="21210"/>
                </a:cubicBezTo>
                <a:lnTo>
                  <a:pt x="20132" y="20719"/>
                </a:lnTo>
                <a:cubicBezTo>
                  <a:pt x="20939" y="20505"/>
                  <a:pt x="21600" y="19758"/>
                  <a:pt x="21600" y="19059"/>
                </a:cubicBezTo>
                <a:lnTo>
                  <a:pt x="21600" y="9148"/>
                </a:lnTo>
                <a:cubicBezTo>
                  <a:pt x="21600" y="8447"/>
                  <a:pt x="20601" y="7624"/>
                  <a:pt x="19748" y="7624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8" name="Shape 4089"/>
          <p:cNvSpPr/>
          <p:nvPr/>
        </p:nvSpPr>
        <p:spPr>
          <a:xfrm>
            <a:off x="4239643" y="4662865"/>
            <a:ext cx="145127" cy="1605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75" h="21124" extrusionOk="0">
                <a:moveTo>
                  <a:pt x="20287" y="16962"/>
                </a:moveTo>
                <a:lnTo>
                  <a:pt x="14105" y="10562"/>
                </a:lnTo>
                <a:lnTo>
                  <a:pt x="20287" y="4162"/>
                </a:lnTo>
                <a:cubicBezTo>
                  <a:pt x="21337" y="3210"/>
                  <a:pt x="21337" y="1667"/>
                  <a:pt x="20287" y="713"/>
                </a:cubicBezTo>
                <a:cubicBezTo>
                  <a:pt x="19234" y="-238"/>
                  <a:pt x="17530" y="-238"/>
                  <a:pt x="16480" y="716"/>
                </a:cubicBezTo>
                <a:lnTo>
                  <a:pt x="10536" y="6869"/>
                </a:lnTo>
                <a:lnTo>
                  <a:pt x="4591" y="716"/>
                </a:lnTo>
                <a:cubicBezTo>
                  <a:pt x="3541" y="-238"/>
                  <a:pt x="1837" y="-238"/>
                  <a:pt x="787" y="713"/>
                </a:cubicBezTo>
                <a:cubicBezTo>
                  <a:pt x="-263" y="1667"/>
                  <a:pt x="-263" y="3210"/>
                  <a:pt x="787" y="4162"/>
                </a:cubicBezTo>
                <a:lnTo>
                  <a:pt x="6969" y="10562"/>
                </a:lnTo>
                <a:lnTo>
                  <a:pt x="787" y="16962"/>
                </a:lnTo>
                <a:cubicBezTo>
                  <a:pt x="-263" y="17914"/>
                  <a:pt x="-263" y="19457"/>
                  <a:pt x="787" y="20411"/>
                </a:cubicBezTo>
                <a:cubicBezTo>
                  <a:pt x="1837" y="21362"/>
                  <a:pt x="3541" y="21362"/>
                  <a:pt x="4591" y="20411"/>
                </a:cubicBezTo>
                <a:lnTo>
                  <a:pt x="10536" y="14255"/>
                </a:lnTo>
                <a:lnTo>
                  <a:pt x="16480" y="20411"/>
                </a:lnTo>
                <a:cubicBezTo>
                  <a:pt x="17533" y="21362"/>
                  <a:pt x="19234" y="21362"/>
                  <a:pt x="20287" y="20411"/>
                </a:cubicBezTo>
                <a:cubicBezTo>
                  <a:pt x="21337" y="19457"/>
                  <a:pt x="21337" y="17914"/>
                  <a:pt x="20287" y="1696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59" name="Shape 4090"/>
          <p:cNvSpPr/>
          <p:nvPr/>
        </p:nvSpPr>
        <p:spPr>
          <a:xfrm>
            <a:off x="2161322" y="4651358"/>
            <a:ext cx="145050" cy="1864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748" y="8400"/>
                </a:moveTo>
                <a:lnTo>
                  <a:pt x="16971" y="8400"/>
                </a:lnTo>
                <a:lnTo>
                  <a:pt x="16971" y="5520"/>
                </a:lnTo>
                <a:cubicBezTo>
                  <a:pt x="16971" y="2043"/>
                  <a:pt x="14912" y="0"/>
                  <a:pt x="10799" y="0"/>
                </a:cubicBezTo>
                <a:cubicBezTo>
                  <a:pt x="6688" y="0"/>
                  <a:pt x="4628" y="2043"/>
                  <a:pt x="4628" y="5520"/>
                </a:cubicBezTo>
                <a:lnTo>
                  <a:pt x="4628" y="6000"/>
                </a:lnTo>
                <a:lnTo>
                  <a:pt x="7713" y="6000"/>
                </a:lnTo>
                <a:lnTo>
                  <a:pt x="7713" y="5040"/>
                </a:lnTo>
                <a:cubicBezTo>
                  <a:pt x="7713" y="3306"/>
                  <a:pt x="8943" y="2400"/>
                  <a:pt x="10799" y="2400"/>
                </a:cubicBezTo>
                <a:cubicBezTo>
                  <a:pt x="12655" y="2400"/>
                  <a:pt x="13885" y="3306"/>
                  <a:pt x="13885" y="5040"/>
                </a:cubicBezTo>
                <a:lnTo>
                  <a:pt x="13885" y="8400"/>
                </a:lnTo>
                <a:lnTo>
                  <a:pt x="1542" y="8400"/>
                </a:lnTo>
                <a:cubicBezTo>
                  <a:pt x="691" y="8400"/>
                  <a:pt x="0" y="9177"/>
                  <a:pt x="0" y="9841"/>
                </a:cubicBezTo>
                <a:lnTo>
                  <a:pt x="0" y="19200"/>
                </a:lnTo>
                <a:cubicBezTo>
                  <a:pt x="0" y="19860"/>
                  <a:pt x="661" y="20565"/>
                  <a:pt x="1468" y="20769"/>
                </a:cubicBezTo>
                <a:lnTo>
                  <a:pt x="3314" y="21232"/>
                </a:lnTo>
                <a:cubicBezTo>
                  <a:pt x="4122" y="21435"/>
                  <a:pt x="5477" y="21600"/>
                  <a:pt x="6326" y="21600"/>
                </a:cubicBezTo>
                <a:lnTo>
                  <a:pt x="15274" y="21600"/>
                </a:lnTo>
                <a:cubicBezTo>
                  <a:pt x="16122" y="21600"/>
                  <a:pt x="17478" y="21435"/>
                  <a:pt x="18284" y="21232"/>
                </a:cubicBezTo>
                <a:lnTo>
                  <a:pt x="20131" y="20769"/>
                </a:lnTo>
                <a:cubicBezTo>
                  <a:pt x="20939" y="20565"/>
                  <a:pt x="21600" y="19860"/>
                  <a:pt x="21600" y="19200"/>
                </a:cubicBezTo>
                <a:lnTo>
                  <a:pt x="21600" y="9841"/>
                </a:lnTo>
                <a:cubicBezTo>
                  <a:pt x="21600" y="9177"/>
                  <a:pt x="20601" y="8400"/>
                  <a:pt x="19748" y="84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0" name="Shape 4091"/>
          <p:cNvSpPr/>
          <p:nvPr/>
        </p:nvSpPr>
        <p:spPr>
          <a:xfrm>
            <a:off x="3185969" y="4660631"/>
            <a:ext cx="167934" cy="1679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16080"/>
                </a:moveTo>
                <a:lnTo>
                  <a:pt x="15600" y="11400"/>
                </a:lnTo>
                <a:lnTo>
                  <a:pt x="10800" y="6719"/>
                </a:lnTo>
                <a:lnTo>
                  <a:pt x="10800" y="9601"/>
                </a:lnTo>
                <a:lnTo>
                  <a:pt x="0" y="9601"/>
                </a:lnTo>
                <a:lnTo>
                  <a:pt x="0" y="13200"/>
                </a:lnTo>
                <a:lnTo>
                  <a:pt x="10800" y="13200"/>
                </a:lnTo>
                <a:cubicBezTo>
                  <a:pt x="10800" y="13200"/>
                  <a:pt x="10800" y="16080"/>
                  <a:pt x="10800" y="16080"/>
                </a:cubicBezTo>
                <a:close/>
                <a:moveTo>
                  <a:pt x="19200" y="0"/>
                </a:moveTo>
                <a:lnTo>
                  <a:pt x="8400" y="0"/>
                </a:lnTo>
                <a:cubicBezTo>
                  <a:pt x="7081" y="0"/>
                  <a:pt x="6024" y="1079"/>
                  <a:pt x="6024" y="2400"/>
                </a:cubicBezTo>
                <a:lnTo>
                  <a:pt x="6024" y="6000"/>
                </a:lnTo>
                <a:lnTo>
                  <a:pt x="8400" y="6000"/>
                </a:lnTo>
                <a:lnTo>
                  <a:pt x="8400" y="2400"/>
                </a:lnTo>
                <a:lnTo>
                  <a:pt x="19200" y="2400"/>
                </a:lnTo>
                <a:lnTo>
                  <a:pt x="19200" y="19200"/>
                </a:lnTo>
                <a:lnTo>
                  <a:pt x="8400" y="19200"/>
                </a:lnTo>
                <a:lnTo>
                  <a:pt x="8400" y="16800"/>
                </a:lnTo>
                <a:lnTo>
                  <a:pt x="6024" y="16800"/>
                </a:lnTo>
                <a:lnTo>
                  <a:pt x="6024" y="19200"/>
                </a:lnTo>
                <a:cubicBezTo>
                  <a:pt x="6024" y="20521"/>
                  <a:pt x="7081" y="21600"/>
                  <a:pt x="8400" y="21600"/>
                </a:cubicBezTo>
                <a:lnTo>
                  <a:pt x="19200" y="21600"/>
                </a:lnTo>
                <a:cubicBezTo>
                  <a:pt x="20521" y="21600"/>
                  <a:pt x="21600" y="20521"/>
                  <a:pt x="21600" y="19200"/>
                </a:cubicBezTo>
                <a:lnTo>
                  <a:pt x="21600" y="2400"/>
                </a:lnTo>
                <a:cubicBezTo>
                  <a:pt x="21600" y="1079"/>
                  <a:pt x="20521" y="0"/>
                  <a:pt x="192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1" name="Shape 4092"/>
          <p:cNvSpPr/>
          <p:nvPr/>
        </p:nvSpPr>
        <p:spPr>
          <a:xfrm>
            <a:off x="2669464" y="4660631"/>
            <a:ext cx="167945" cy="1679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400"/>
                </a:moveTo>
                <a:lnTo>
                  <a:pt x="16823" y="6719"/>
                </a:lnTo>
                <a:lnTo>
                  <a:pt x="16823" y="9601"/>
                </a:lnTo>
                <a:lnTo>
                  <a:pt x="6024" y="9601"/>
                </a:lnTo>
                <a:lnTo>
                  <a:pt x="6024" y="13200"/>
                </a:lnTo>
                <a:lnTo>
                  <a:pt x="16823" y="13200"/>
                </a:lnTo>
                <a:lnTo>
                  <a:pt x="16823" y="16080"/>
                </a:lnTo>
                <a:cubicBezTo>
                  <a:pt x="16823" y="16080"/>
                  <a:pt x="21600" y="11400"/>
                  <a:pt x="21600" y="11400"/>
                </a:cubicBezTo>
                <a:close/>
                <a:moveTo>
                  <a:pt x="12025" y="19200"/>
                </a:moveTo>
                <a:lnTo>
                  <a:pt x="2377" y="19200"/>
                </a:lnTo>
                <a:lnTo>
                  <a:pt x="2377" y="2400"/>
                </a:lnTo>
                <a:lnTo>
                  <a:pt x="12025" y="2400"/>
                </a:lnTo>
                <a:lnTo>
                  <a:pt x="12025" y="6000"/>
                </a:lnTo>
                <a:lnTo>
                  <a:pt x="14400" y="6000"/>
                </a:lnTo>
                <a:lnTo>
                  <a:pt x="14400" y="2400"/>
                </a:lnTo>
                <a:cubicBezTo>
                  <a:pt x="14400" y="1079"/>
                  <a:pt x="13321" y="0"/>
                  <a:pt x="12000" y="0"/>
                </a:cubicBezTo>
                <a:lnTo>
                  <a:pt x="2400" y="0"/>
                </a:lnTo>
                <a:cubicBezTo>
                  <a:pt x="1081" y="0"/>
                  <a:pt x="0" y="1079"/>
                  <a:pt x="0" y="2400"/>
                </a:cubicBezTo>
                <a:lnTo>
                  <a:pt x="0" y="19200"/>
                </a:lnTo>
                <a:cubicBezTo>
                  <a:pt x="0" y="20521"/>
                  <a:pt x="1081" y="21600"/>
                  <a:pt x="2400" y="21600"/>
                </a:cubicBezTo>
                <a:lnTo>
                  <a:pt x="12000" y="21600"/>
                </a:lnTo>
                <a:cubicBezTo>
                  <a:pt x="13321" y="21600"/>
                  <a:pt x="14400" y="20521"/>
                  <a:pt x="14400" y="19200"/>
                </a:cubicBezTo>
                <a:lnTo>
                  <a:pt x="14400" y="16800"/>
                </a:lnTo>
                <a:lnTo>
                  <a:pt x="12025" y="16800"/>
                </a:lnTo>
                <a:cubicBezTo>
                  <a:pt x="12025" y="16800"/>
                  <a:pt x="12025" y="19200"/>
                  <a:pt x="12025" y="192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2" name="Shape 4093"/>
          <p:cNvSpPr/>
          <p:nvPr/>
        </p:nvSpPr>
        <p:spPr>
          <a:xfrm>
            <a:off x="6829068" y="4662066"/>
            <a:ext cx="162172" cy="162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49" y="12149"/>
                </a:moveTo>
                <a:lnTo>
                  <a:pt x="12149" y="12149"/>
                </a:lnTo>
                <a:lnTo>
                  <a:pt x="12149" y="17549"/>
                </a:lnTo>
                <a:lnTo>
                  <a:pt x="9451" y="17549"/>
                </a:lnTo>
                <a:lnTo>
                  <a:pt x="9451" y="12149"/>
                </a:lnTo>
                <a:lnTo>
                  <a:pt x="4051" y="12149"/>
                </a:lnTo>
                <a:lnTo>
                  <a:pt x="4051" y="9451"/>
                </a:lnTo>
                <a:lnTo>
                  <a:pt x="9451" y="9451"/>
                </a:lnTo>
                <a:lnTo>
                  <a:pt x="9451" y="4051"/>
                </a:lnTo>
                <a:lnTo>
                  <a:pt x="12149" y="4051"/>
                </a:lnTo>
                <a:lnTo>
                  <a:pt x="12149" y="9451"/>
                </a:lnTo>
                <a:lnTo>
                  <a:pt x="17549" y="9451"/>
                </a:lnTo>
                <a:cubicBezTo>
                  <a:pt x="17549" y="9451"/>
                  <a:pt x="17549" y="12149"/>
                  <a:pt x="17549" y="12149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16" y="0"/>
                  <a:pt x="0" y="1216"/>
                  <a:pt x="0" y="2700"/>
                </a:cubicBezTo>
                <a:lnTo>
                  <a:pt x="0" y="18900"/>
                </a:lnTo>
                <a:cubicBezTo>
                  <a:pt x="0" y="20384"/>
                  <a:pt x="1216" y="21600"/>
                  <a:pt x="2700" y="21600"/>
                </a:cubicBezTo>
                <a:lnTo>
                  <a:pt x="18900" y="21600"/>
                </a:lnTo>
                <a:cubicBezTo>
                  <a:pt x="20384" y="21600"/>
                  <a:pt x="21600" y="20384"/>
                  <a:pt x="21600" y="18900"/>
                </a:cubicBezTo>
                <a:lnTo>
                  <a:pt x="21600" y="2700"/>
                </a:lnTo>
                <a:cubicBezTo>
                  <a:pt x="21600" y="1216"/>
                  <a:pt x="20384" y="0"/>
                  <a:pt x="189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3" name="Shape 4094"/>
          <p:cNvSpPr/>
          <p:nvPr/>
        </p:nvSpPr>
        <p:spPr>
          <a:xfrm>
            <a:off x="6309484" y="4662066"/>
            <a:ext cx="162160" cy="162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1" y="12149"/>
                </a:moveTo>
                <a:lnTo>
                  <a:pt x="4049" y="12149"/>
                </a:lnTo>
                <a:lnTo>
                  <a:pt x="4049" y="9451"/>
                </a:lnTo>
                <a:lnTo>
                  <a:pt x="17551" y="9451"/>
                </a:lnTo>
                <a:cubicBezTo>
                  <a:pt x="17551" y="9451"/>
                  <a:pt x="17551" y="12149"/>
                  <a:pt x="17551" y="12149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14" y="0"/>
                  <a:pt x="0" y="1216"/>
                  <a:pt x="0" y="2700"/>
                </a:cubicBezTo>
                <a:lnTo>
                  <a:pt x="0" y="18900"/>
                </a:lnTo>
                <a:cubicBezTo>
                  <a:pt x="0" y="20384"/>
                  <a:pt x="1214" y="21600"/>
                  <a:pt x="2700" y="21600"/>
                </a:cubicBezTo>
                <a:lnTo>
                  <a:pt x="18900" y="21600"/>
                </a:lnTo>
                <a:cubicBezTo>
                  <a:pt x="20386" y="21600"/>
                  <a:pt x="21600" y="20384"/>
                  <a:pt x="21600" y="18900"/>
                </a:cubicBezTo>
                <a:lnTo>
                  <a:pt x="21600" y="2700"/>
                </a:lnTo>
                <a:cubicBezTo>
                  <a:pt x="21600" y="1216"/>
                  <a:pt x="20386" y="0"/>
                  <a:pt x="189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4" name="Shape 4095"/>
          <p:cNvSpPr/>
          <p:nvPr/>
        </p:nvSpPr>
        <p:spPr>
          <a:xfrm>
            <a:off x="7351672" y="4659818"/>
            <a:ext cx="166653" cy="166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932" y="17265"/>
                </a:moveTo>
                <a:lnTo>
                  <a:pt x="10799" y="13133"/>
                </a:lnTo>
                <a:lnTo>
                  <a:pt x="6668" y="17265"/>
                </a:lnTo>
                <a:lnTo>
                  <a:pt x="4336" y="14932"/>
                </a:lnTo>
                <a:lnTo>
                  <a:pt x="8466" y="10800"/>
                </a:lnTo>
                <a:lnTo>
                  <a:pt x="4336" y="6670"/>
                </a:lnTo>
                <a:lnTo>
                  <a:pt x="6668" y="4335"/>
                </a:lnTo>
                <a:lnTo>
                  <a:pt x="10799" y="8466"/>
                </a:lnTo>
                <a:lnTo>
                  <a:pt x="14932" y="4337"/>
                </a:lnTo>
                <a:lnTo>
                  <a:pt x="17264" y="6670"/>
                </a:lnTo>
                <a:lnTo>
                  <a:pt x="13134" y="10800"/>
                </a:lnTo>
                <a:lnTo>
                  <a:pt x="17264" y="14932"/>
                </a:lnTo>
                <a:cubicBezTo>
                  <a:pt x="17264" y="14932"/>
                  <a:pt x="14932" y="17265"/>
                  <a:pt x="14932" y="17265"/>
                </a:cubicBezTo>
                <a:close/>
                <a:moveTo>
                  <a:pt x="18900" y="0"/>
                </a:moveTo>
                <a:lnTo>
                  <a:pt x="2700" y="0"/>
                </a:lnTo>
                <a:cubicBezTo>
                  <a:pt x="1214" y="0"/>
                  <a:pt x="0" y="1216"/>
                  <a:pt x="0" y="2700"/>
                </a:cubicBezTo>
                <a:lnTo>
                  <a:pt x="0" y="18900"/>
                </a:lnTo>
                <a:cubicBezTo>
                  <a:pt x="0" y="20384"/>
                  <a:pt x="1214" y="21600"/>
                  <a:pt x="2700" y="21600"/>
                </a:cubicBezTo>
                <a:lnTo>
                  <a:pt x="18900" y="21600"/>
                </a:lnTo>
                <a:cubicBezTo>
                  <a:pt x="20386" y="21600"/>
                  <a:pt x="21600" y="20384"/>
                  <a:pt x="21600" y="18900"/>
                </a:cubicBezTo>
                <a:lnTo>
                  <a:pt x="21600" y="2700"/>
                </a:lnTo>
                <a:cubicBezTo>
                  <a:pt x="21600" y="1216"/>
                  <a:pt x="20386" y="0"/>
                  <a:pt x="189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5" name="Shape 4096"/>
          <p:cNvSpPr/>
          <p:nvPr/>
        </p:nvSpPr>
        <p:spPr>
          <a:xfrm>
            <a:off x="5798903" y="4662066"/>
            <a:ext cx="144143" cy="162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049" y="14400"/>
                </a:moveTo>
                <a:lnTo>
                  <a:pt x="1079" y="14400"/>
                </a:lnTo>
                <a:cubicBezTo>
                  <a:pt x="333" y="14400"/>
                  <a:pt x="0" y="14938"/>
                  <a:pt x="0" y="15599"/>
                </a:cubicBezTo>
                <a:lnTo>
                  <a:pt x="0" y="21600"/>
                </a:lnTo>
                <a:lnTo>
                  <a:pt x="5400" y="21600"/>
                </a:lnTo>
                <a:lnTo>
                  <a:pt x="5400" y="15599"/>
                </a:lnTo>
                <a:cubicBezTo>
                  <a:pt x="5400" y="14938"/>
                  <a:pt x="4796" y="14400"/>
                  <a:pt x="4049" y="14400"/>
                </a:cubicBezTo>
                <a:close/>
                <a:moveTo>
                  <a:pt x="12150" y="7200"/>
                </a:moveTo>
                <a:lnTo>
                  <a:pt x="9180" y="7200"/>
                </a:lnTo>
                <a:cubicBezTo>
                  <a:pt x="8434" y="7200"/>
                  <a:pt x="8099" y="7738"/>
                  <a:pt x="8099" y="8401"/>
                </a:cubicBezTo>
                <a:lnTo>
                  <a:pt x="8099" y="21600"/>
                </a:lnTo>
                <a:lnTo>
                  <a:pt x="13499" y="21600"/>
                </a:lnTo>
                <a:lnTo>
                  <a:pt x="13499" y="8401"/>
                </a:lnTo>
                <a:cubicBezTo>
                  <a:pt x="13499" y="7738"/>
                  <a:pt x="12895" y="7200"/>
                  <a:pt x="12150" y="7200"/>
                </a:cubicBezTo>
                <a:close/>
                <a:moveTo>
                  <a:pt x="20251" y="0"/>
                </a:moveTo>
                <a:lnTo>
                  <a:pt x="17281" y="0"/>
                </a:lnTo>
                <a:cubicBezTo>
                  <a:pt x="16534" y="0"/>
                  <a:pt x="16200" y="538"/>
                  <a:pt x="16200" y="1201"/>
                </a:cubicBezTo>
                <a:lnTo>
                  <a:pt x="16200" y="21600"/>
                </a:lnTo>
                <a:lnTo>
                  <a:pt x="21600" y="21600"/>
                </a:lnTo>
                <a:lnTo>
                  <a:pt x="21600" y="1201"/>
                </a:lnTo>
                <a:cubicBezTo>
                  <a:pt x="21600" y="538"/>
                  <a:pt x="20995" y="0"/>
                  <a:pt x="2025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6" name="Shape 4097"/>
          <p:cNvSpPr/>
          <p:nvPr/>
        </p:nvSpPr>
        <p:spPr>
          <a:xfrm>
            <a:off x="5270293" y="4661130"/>
            <a:ext cx="162184" cy="16217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79" y="17"/>
                </a:moveTo>
                <a:lnTo>
                  <a:pt x="12179" y="10889"/>
                </a:lnTo>
                <a:cubicBezTo>
                  <a:pt x="12179" y="11601"/>
                  <a:pt x="11602" y="12179"/>
                  <a:pt x="10888" y="12179"/>
                </a:cubicBezTo>
                <a:lnTo>
                  <a:pt x="19" y="12179"/>
                </a:lnTo>
                <a:cubicBezTo>
                  <a:pt x="714" y="17496"/>
                  <a:pt x="5256" y="21600"/>
                  <a:pt x="10760" y="21600"/>
                </a:cubicBezTo>
                <a:cubicBezTo>
                  <a:pt x="16747" y="21600"/>
                  <a:pt x="21600" y="16748"/>
                  <a:pt x="21600" y="10761"/>
                </a:cubicBezTo>
                <a:cubicBezTo>
                  <a:pt x="21600" y="5256"/>
                  <a:pt x="17494" y="714"/>
                  <a:pt x="12179" y="17"/>
                </a:cubicBezTo>
                <a:close/>
                <a:moveTo>
                  <a:pt x="9470" y="0"/>
                </a:moveTo>
                <a:cubicBezTo>
                  <a:pt x="4516" y="588"/>
                  <a:pt x="588" y="4516"/>
                  <a:pt x="0" y="9469"/>
                </a:cubicBezTo>
                <a:lnTo>
                  <a:pt x="9470" y="9469"/>
                </a:lnTo>
                <a:cubicBezTo>
                  <a:pt x="9470" y="9469"/>
                  <a:pt x="9470" y="0"/>
                  <a:pt x="947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7" name="Shape 4098"/>
          <p:cNvSpPr/>
          <p:nvPr/>
        </p:nvSpPr>
        <p:spPr>
          <a:xfrm>
            <a:off x="4740821" y="4673765"/>
            <a:ext cx="159185" cy="1369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32" h="21446" extrusionOk="0">
                <a:moveTo>
                  <a:pt x="9262" y="7207"/>
                </a:moveTo>
                <a:lnTo>
                  <a:pt x="14475" y="11108"/>
                </a:lnTo>
                <a:cubicBezTo>
                  <a:pt x="14915" y="11436"/>
                  <a:pt x="15500" y="11301"/>
                  <a:pt x="15796" y="10800"/>
                </a:cubicBezTo>
                <a:lnTo>
                  <a:pt x="21160" y="1771"/>
                </a:lnTo>
                <a:cubicBezTo>
                  <a:pt x="21464" y="1257"/>
                  <a:pt x="21354" y="555"/>
                  <a:pt x="20913" y="200"/>
                </a:cubicBezTo>
                <a:cubicBezTo>
                  <a:pt x="20472" y="-154"/>
                  <a:pt x="19869" y="-26"/>
                  <a:pt x="19564" y="487"/>
                </a:cubicBezTo>
                <a:lnTo>
                  <a:pt x="14734" y="8618"/>
                </a:lnTo>
                <a:lnTo>
                  <a:pt x="9490" y="4694"/>
                </a:lnTo>
                <a:cubicBezTo>
                  <a:pt x="9273" y="4532"/>
                  <a:pt x="9010" y="4478"/>
                  <a:pt x="8757" y="4541"/>
                </a:cubicBezTo>
                <a:cubicBezTo>
                  <a:pt x="8505" y="4607"/>
                  <a:pt x="8285" y="4785"/>
                  <a:pt x="8147" y="5039"/>
                </a:cubicBezTo>
                <a:lnTo>
                  <a:pt x="152" y="19712"/>
                </a:lnTo>
                <a:cubicBezTo>
                  <a:pt x="-136" y="20237"/>
                  <a:pt x="-2" y="20936"/>
                  <a:pt x="450" y="21269"/>
                </a:cubicBezTo>
                <a:cubicBezTo>
                  <a:pt x="611" y="21389"/>
                  <a:pt x="791" y="21446"/>
                  <a:pt x="969" y="21446"/>
                </a:cubicBezTo>
                <a:cubicBezTo>
                  <a:pt x="1290" y="21446"/>
                  <a:pt x="1604" y="21260"/>
                  <a:pt x="1788" y="20921"/>
                </a:cubicBezTo>
                <a:cubicBezTo>
                  <a:pt x="1788" y="20921"/>
                  <a:pt x="9262" y="7207"/>
                  <a:pt x="9262" y="7207"/>
                </a:cubicBezTo>
                <a:close/>
                <a:moveTo>
                  <a:pt x="19712" y="12707"/>
                </a:moveTo>
                <a:lnTo>
                  <a:pt x="14952" y="17715"/>
                </a:lnTo>
                <a:lnTo>
                  <a:pt x="9355" y="12653"/>
                </a:lnTo>
                <a:cubicBezTo>
                  <a:pt x="9249" y="12556"/>
                  <a:pt x="9125" y="12487"/>
                  <a:pt x="8994" y="12450"/>
                </a:cubicBezTo>
                <a:lnTo>
                  <a:pt x="8249" y="12234"/>
                </a:lnTo>
                <a:lnTo>
                  <a:pt x="7154" y="14242"/>
                </a:lnTo>
                <a:lnTo>
                  <a:pt x="8327" y="14582"/>
                </a:lnTo>
                <a:lnTo>
                  <a:pt x="14404" y="20078"/>
                </a:lnTo>
                <a:cubicBezTo>
                  <a:pt x="14580" y="20237"/>
                  <a:pt x="14789" y="20317"/>
                  <a:pt x="14999" y="20317"/>
                </a:cubicBezTo>
                <a:cubicBezTo>
                  <a:pt x="15232" y="20317"/>
                  <a:pt x="15466" y="20218"/>
                  <a:pt x="15650" y="20026"/>
                </a:cubicBezTo>
                <a:lnTo>
                  <a:pt x="21012" y="14382"/>
                </a:lnTo>
                <a:cubicBezTo>
                  <a:pt x="21410" y="13963"/>
                  <a:pt x="21441" y="13250"/>
                  <a:pt x="21081" y="12788"/>
                </a:cubicBezTo>
                <a:cubicBezTo>
                  <a:pt x="20722" y="12325"/>
                  <a:pt x="20109" y="12289"/>
                  <a:pt x="19712" y="12707"/>
                </a:cubicBezTo>
                <a:close/>
                <a:moveTo>
                  <a:pt x="735" y="12382"/>
                </a:moveTo>
                <a:lnTo>
                  <a:pt x="2190" y="12804"/>
                </a:lnTo>
                <a:lnTo>
                  <a:pt x="3284" y="10795"/>
                </a:lnTo>
                <a:lnTo>
                  <a:pt x="1204" y="10192"/>
                </a:lnTo>
                <a:cubicBezTo>
                  <a:pt x="683" y="10040"/>
                  <a:pt x="158" y="10410"/>
                  <a:pt x="28" y="11015"/>
                </a:cubicBezTo>
                <a:cubicBezTo>
                  <a:pt x="-100" y="11620"/>
                  <a:pt x="216" y="12231"/>
                  <a:pt x="735" y="1238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8" name="Shape 4099"/>
          <p:cNvSpPr/>
          <p:nvPr/>
        </p:nvSpPr>
        <p:spPr>
          <a:xfrm>
            <a:off x="1085944" y="4658060"/>
            <a:ext cx="217448" cy="173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92" h="21472" extrusionOk="0">
                <a:moveTo>
                  <a:pt x="21150" y="257"/>
                </a:moveTo>
                <a:lnTo>
                  <a:pt x="16075" y="10636"/>
                </a:lnTo>
                <a:cubicBezTo>
                  <a:pt x="15886" y="11021"/>
                  <a:pt x="15517" y="11084"/>
                  <a:pt x="15255" y="10776"/>
                </a:cubicBezTo>
                <a:lnTo>
                  <a:pt x="12800" y="7890"/>
                </a:lnTo>
                <a:cubicBezTo>
                  <a:pt x="12537" y="7582"/>
                  <a:pt x="12160" y="7637"/>
                  <a:pt x="11960" y="8014"/>
                </a:cubicBezTo>
                <a:lnTo>
                  <a:pt x="8514" y="14538"/>
                </a:lnTo>
                <a:cubicBezTo>
                  <a:pt x="8316" y="14916"/>
                  <a:pt x="7936" y="14974"/>
                  <a:pt x="7669" y="14670"/>
                </a:cubicBezTo>
                <a:lnTo>
                  <a:pt x="6063" y="12832"/>
                </a:lnTo>
                <a:cubicBezTo>
                  <a:pt x="5798" y="12529"/>
                  <a:pt x="5397" y="12567"/>
                  <a:pt x="5171" y="12920"/>
                </a:cubicBezTo>
                <a:lnTo>
                  <a:pt x="116" y="20831"/>
                </a:lnTo>
                <a:cubicBezTo>
                  <a:pt x="-108" y="21184"/>
                  <a:pt x="3" y="21472"/>
                  <a:pt x="361" y="21472"/>
                </a:cubicBezTo>
                <a:lnTo>
                  <a:pt x="21492" y="21472"/>
                </a:lnTo>
                <a:lnTo>
                  <a:pt x="21492" y="379"/>
                </a:lnTo>
                <a:cubicBezTo>
                  <a:pt x="21492" y="-73"/>
                  <a:pt x="21338" y="-128"/>
                  <a:pt x="21150" y="25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9" name="Shape 4100"/>
          <p:cNvSpPr/>
          <p:nvPr/>
        </p:nvSpPr>
        <p:spPr>
          <a:xfrm>
            <a:off x="1625404" y="5181043"/>
            <a:ext cx="177708" cy="1777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799" y="19017"/>
                </a:moveTo>
                <a:cubicBezTo>
                  <a:pt x="8826" y="19017"/>
                  <a:pt x="7016" y="18322"/>
                  <a:pt x="5599" y="17162"/>
                </a:cubicBezTo>
                <a:lnTo>
                  <a:pt x="17162" y="5600"/>
                </a:lnTo>
                <a:cubicBezTo>
                  <a:pt x="18320" y="7017"/>
                  <a:pt x="19017" y="8827"/>
                  <a:pt x="19017" y="10799"/>
                </a:cubicBezTo>
                <a:cubicBezTo>
                  <a:pt x="19017" y="15339"/>
                  <a:pt x="15337" y="19017"/>
                  <a:pt x="10799" y="19017"/>
                </a:cubicBezTo>
                <a:close/>
                <a:moveTo>
                  <a:pt x="4988" y="16609"/>
                </a:moveTo>
                <a:lnTo>
                  <a:pt x="4991" y="16612"/>
                </a:lnTo>
                <a:cubicBezTo>
                  <a:pt x="4989" y="16611"/>
                  <a:pt x="4989" y="16611"/>
                  <a:pt x="4988" y="16609"/>
                </a:cubicBezTo>
                <a:close/>
                <a:moveTo>
                  <a:pt x="2582" y="10799"/>
                </a:moveTo>
                <a:cubicBezTo>
                  <a:pt x="2582" y="6261"/>
                  <a:pt x="6261" y="2582"/>
                  <a:pt x="10799" y="2582"/>
                </a:cubicBezTo>
                <a:cubicBezTo>
                  <a:pt x="12772" y="2582"/>
                  <a:pt x="14583" y="3278"/>
                  <a:pt x="16000" y="4438"/>
                </a:cubicBezTo>
                <a:lnTo>
                  <a:pt x="4438" y="16000"/>
                </a:lnTo>
                <a:cubicBezTo>
                  <a:pt x="3278" y="14583"/>
                  <a:pt x="2582" y="12773"/>
                  <a:pt x="2582" y="10799"/>
                </a:cubicBezTo>
                <a:close/>
                <a:moveTo>
                  <a:pt x="16611" y="4991"/>
                </a:moveTo>
                <a:lnTo>
                  <a:pt x="16608" y="4988"/>
                </a:lnTo>
                <a:cubicBezTo>
                  <a:pt x="16609" y="4989"/>
                  <a:pt x="16611" y="4989"/>
                  <a:pt x="16611" y="4991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799"/>
                </a:cubicBezTo>
                <a:cubicBezTo>
                  <a:pt x="0" y="16765"/>
                  <a:pt x="4835" y="21600"/>
                  <a:pt x="10799" y="21600"/>
                </a:cubicBezTo>
                <a:cubicBezTo>
                  <a:pt x="16764" y="21600"/>
                  <a:pt x="21600" y="16765"/>
                  <a:pt x="21600" y="10799"/>
                </a:cubicBezTo>
                <a:cubicBezTo>
                  <a:pt x="21600" y="4836"/>
                  <a:pt x="16764" y="0"/>
                  <a:pt x="1079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0" name="Shape 4101"/>
          <p:cNvSpPr/>
          <p:nvPr/>
        </p:nvSpPr>
        <p:spPr>
          <a:xfrm>
            <a:off x="2668281" y="5174055"/>
            <a:ext cx="170312" cy="170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5" h="21445" extrusionOk="0">
                <a:moveTo>
                  <a:pt x="8973" y="17424"/>
                </a:moveTo>
                <a:cubicBezTo>
                  <a:pt x="8228" y="17424"/>
                  <a:pt x="7682" y="16972"/>
                  <a:pt x="8203" y="14983"/>
                </a:cubicBezTo>
                <a:lnTo>
                  <a:pt x="9058" y="11458"/>
                </a:lnTo>
                <a:cubicBezTo>
                  <a:pt x="9206" y="10893"/>
                  <a:pt x="9232" y="10668"/>
                  <a:pt x="9058" y="10668"/>
                </a:cubicBezTo>
                <a:cubicBezTo>
                  <a:pt x="8835" y="10668"/>
                  <a:pt x="7868" y="11058"/>
                  <a:pt x="7296" y="11441"/>
                </a:cubicBezTo>
                <a:lnTo>
                  <a:pt x="6925" y="10832"/>
                </a:lnTo>
                <a:cubicBezTo>
                  <a:pt x="8736" y="9318"/>
                  <a:pt x="10820" y="8431"/>
                  <a:pt x="11713" y="8431"/>
                </a:cubicBezTo>
                <a:cubicBezTo>
                  <a:pt x="12458" y="8431"/>
                  <a:pt x="12581" y="9312"/>
                  <a:pt x="12210" y="10668"/>
                </a:cubicBezTo>
                <a:lnTo>
                  <a:pt x="11231" y="14373"/>
                </a:lnTo>
                <a:cubicBezTo>
                  <a:pt x="11057" y="15028"/>
                  <a:pt x="11132" y="15254"/>
                  <a:pt x="11306" y="15254"/>
                </a:cubicBezTo>
                <a:cubicBezTo>
                  <a:pt x="11529" y="15254"/>
                  <a:pt x="12261" y="14982"/>
                  <a:pt x="12980" y="14418"/>
                </a:cubicBezTo>
                <a:lnTo>
                  <a:pt x="13402" y="14982"/>
                </a:lnTo>
                <a:cubicBezTo>
                  <a:pt x="11640" y="16745"/>
                  <a:pt x="9717" y="17424"/>
                  <a:pt x="8973" y="17424"/>
                </a:cubicBezTo>
                <a:close/>
                <a:moveTo>
                  <a:pt x="11767" y="3574"/>
                </a:moveTo>
                <a:cubicBezTo>
                  <a:pt x="12858" y="3574"/>
                  <a:pt x="13179" y="4207"/>
                  <a:pt x="13179" y="4929"/>
                </a:cubicBezTo>
                <a:cubicBezTo>
                  <a:pt x="13179" y="5833"/>
                  <a:pt x="12455" y="6668"/>
                  <a:pt x="11222" y="6668"/>
                </a:cubicBezTo>
                <a:cubicBezTo>
                  <a:pt x="10189" y="6668"/>
                  <a:pt x="9698" y="6149"/>
                  <a:pt x="9727" y="5290"/>
                </a:cubicBezTo>
                <a:cubicBezTo>
                  <a:pt x="9727" y="4567"/>
                  <a:pt x="10333" y="3574"/>
                  <a:pt x="11767" y="3574"/>
                </a:cubicBezTo>
                <a:close/>
                <a:moveTo>
                  <a:pt x="10579" y="1"/>
                </a:moveTo>
                <a:cubicBezTo>
                  <a:pt x="4658" y="79"/>
                  <a:pt x="-78" y="4945"/>
                  <a:pt x="1" y="10866"/>
                </a:cubicBezTo>
                <a:cubicBezTo>
                  <a:pt x="81" y="16785"/>
                  <a:pt x="4945" y="21522"/>
                  <a:pt x="10865" y="21443"/>
                </a:cubicBezTo>
                <a:cubicBezTo>
                  <a:pt x="16786" y="21363"/>
                  <a:pt x="21522" y="16499"/>
                  <a:pt x="21443" y="10578"/>
                </a:cubicBezTo>
                <a:cubicBezTo>
                  <a:pt x="21363" y="4659"/>
                  <a:pt x="16499" y="-78"/>
                  <a:pt x="10579" y="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1" name="Shape 4102"/>
          <p:cNvSpPr/>
          <p:nvPr/>
        </p:nvSpPr>
        <p:spPr>
          <a:xfrm>
            <a:off x="2191267" y="5188108"/>
            <a:ext cx="85160" cy="1851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30" y="21600"/>
                </a:moveTo>
                <a:cubicBezTo>
                  <a:pt x="4348" y="21600"/>
                  <a:pt x="2527" y="20895"/>
                  <a:pt x="4266" y="17795"/>
                </a:cubicBezTo>
                <a:lnTo>
                  <a:pt x="7115" y="12296"/>
                </a:lnTo>
                <a:cubicBezTo>
                  <a:pt x="7610" y="11416"/>
                  <a:pt x="7692" y="11063"/>
                  <a:pt x="7115" y="11063"/>
                </a:cubicBezTo>
                <a:cubicBezTo>
                  <a:pt x="6369" y="11063"/>
                  <a:pt x="3146" y="11672"/>
                  <a:pt x="1241" y="12272"/>
                </a:cubicBezTo>
                <a:lnTo>
                  <a:pt x="0" y="11320"/>
                </a:lnTo>
                <a:cubicBezTo>
                  <a:pt x="6041" y="8959"/>
                  <a:pt x="12989" y="7575"/>
                  <a:pt x="15966" y="7575"/>
                </a:cubicBezTo>
                <a:cubicBezTo>
                  <a:pt x="18448" y="7575"/>
                  <a:pt x="18864" y="8950"/>
                  <a:pt x="17623" y="11063"/>
                </a:cubicBezTo>
                <a:lnTo>
                  <a:pt x="14360" y="16844"/>
                </a:lnTo>
                <a:cubicBezTo>
                  <a:pt x="13781" y="17865"/>
                  <a:pt x="14030" y="18217"/>
                  <a:pt x="14606" y="18217"/>
                </a:cubicBezTo>
                <a:cubicBezTo>
                  <a:pt x="15353" y="18217"/>
                  <a:pt x="17792" y="17793"/>
                  <a:pt x="20192" y="16913"/>
                </a:cubicBezTo>
                <a:lnTo>
                  <a:pt x="21600" y="17793"/>
                </a:lnTo>
                <a:cubicBezTo>
                  <a:pt x="15726" y="20541"/>
                  <a:pt x="9312" y="21600"/>
                  <a:pt x="6830" y="21600"/>
                </a:cubicBezTo>
                <a:close/>
                <a:moveTo>
                  <a:pt x="16512" y="0"/>
                </a:moveTo>
                <a:cubicBezTo>
                  <a:pt x="19655" y="0"/>
                  <a:pt x="21227" y="986"/>
                  <a:pt x="21227" y="2115"/>
                </a:cubicBezTo>
                <a:cubicBezTo>
                  <a:pt x="21227" y="3523"/>
                  <a:pt x="18496" y="4826"/>
                  <a:pt x="14940" y="4826"/>
                </a:cubicBezTo>
                <a:cubicBezTo>
                  <a:pt x="11960" y="4826"/>
                  <a:pt x="10222" y="4016"/>
                  <a:pt x="10304" y="2678"/>
                </a:cubicBezTo>
                <a:cubicBezTo>
                  <a:pt x="10304" y="1550"/>
                  <a:pt x="12373" y="0"/>
                  <a:pt x="16512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2" name="Shape 4103"/>
          <p:cNvSpPr/>
          <p:nvPr/>
        </p:nvSpPr>
        <p:spPr>
          <a:xfrm>
            <a:off x="3219070" y="5165386"/>
            <a:ext cx="107360" cy="1666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60" extrusionOk="0">
                <a:moveTo>
                  <a:pt x="10317" y="16676"/>
                </a:moveTo>
                <a:cubicBezTo>
                  <a:pt x="8196" y="16636"/>
                  <a:pt x="6444" y="17581"/>
                  <a:pt x="6377" y="19060"/>
                </a:cubicBezTo>
                <a:cubicBezTo>
                  <a:pt x="6312" y="20540"/>
                  <a:pt x="7978" y="21518"/>
                  <a:pt x="10099" y="21558"/>
                </a:cubicBezTo>
                <a:cubicBezTo>
                  <a:pt x="12315" y="21600"/>
                  <a:pt x="14019" y="20687"/>
                  <a:pt x="14084" y="19207"/>
                </a:cubicBezTo>
                <a:cubicBezTo>
                  <a:pt x="14151" y="17726"/>
                  <a:pt x="12534" y="16718"/>
                  <a:pt x="10317" y="16676"/>
                </a:cubicBezTo>
                <a:close/>
                <a:moveTo>
                  <a:pt x="18416" y="1478"/>
                </a:moveTo>
                <a:cubicBezTo>
                  <a:pt x="16292" y="493"/>
                  <a:pt x="13626" y="0"/>
                  <a:pt x="10418" y="0"/>
                </a:cubicBezTo>
                <a:cubicBezTo>
                  <a:pt x="7974" y="0"/>
                  <a:pt x="5915" y="348"/>
                  <a:pt x="4238" y="1040"/>
                </a:cubicBezTo>
                <a:cubicBezTo>
                  <a:pt x="1583" y="2126"/>
                  <a:pt x="170" y="3968"/>
                  <a:pt x="0" y="6566"/>
                </a:cubicBezTo>
                <a:lnTo>
                  <a:pt x="6157" y="6566"/>
                </a:lnTo>
                <a:cubicBezTo>
                  <a:pt x="6157" y="5811"/>
                  <a:pt x="6500" y="5081"/>
                  <a:pt x="7187" y="4379"/>
                </a:cubicBezTo>
                <a:cubicBezTo>
                  <a:pt x="7873" y="3676"/>
                  <a:pt x="9039" y="3326"/>
                  <a:pt x="10682" y="3326"/>
                </a:cubicBezTo>
                <a:cubicBezTo>
                  <a:pt x="12355" y="3326"/>
                  <a:pt x="13505" y="3610"/>
                  <a:pt x="14135" y="4180"/>
                </a:cubicBezTo>
                <a:cubicBezTo>
                  <a:pt x="14768" y="4751"/>
                  <a:pt x="15082" y="5382"/>
                  <a:pt x="15082" y="6075"/>
                </a:cubicBezTo>
                <a:cubicBezTo>
                  <a:pt x="15082" y="6676"/>
                  <a:pt x="14611" y="7228"/>
                  <a:pt x="14046" y="7730"/>
                </a:cubicBezTo>
                <a:cubicBezTo>
                  <a:pt x="13734" y="8022"/>
                  <a:pt x="13324" y="8291"/>
                  <a:pt x="12815" y="8536"/>
                </a:cubicBezTo>
                <a:cubicBezTo>
                  <a:pt x="12815" y="8536"/>
                  <a:pt x="9476" y="9914"/>
                  <a:pt x="8009" y="11020"/>
                </a:cubicBezTo>
                <a:cubicBezTo>
                  <a:pt x="7160" y="11663"/>
                  <a:pt x="7083" y="12624"/>
                  <a:pt x="7007" y="14002"/>
                </a:cubicBezTo>
                <a:cubicBezTo>
                  <a:pt x="7003" y="14101"/>
                  <a:pt x="7061" y="14304"/>
                  <a:pt x="7595" y="14304"/>
                </a:cubicBezTo>
                <a:cubicBezTo>
                  <a:pt x="8128" y="14304"/>
                  <a:pt x="11909" y="14304"/>
                  <a:pt x="12384" y="14304"/>
                </a:cubicBezTo>
                <a:cubicBezTo>
                  <a:pt x="12860" y="14304"/>
                  <a:pt x="12958" y="14076"/>
                  <a:pt x="12965" y="13976"/>
                </a:cubicBezTo>
                <a:cubicBezTo>
                  <a:pt x="12996" y="13475"/>
                  <a:pt x="13086" y="13218"/>
                  <a:pt x="13227" y="12928"/>
                </a:cubicBezTo>
                <a:cubicBezTo>
                  <a:pt x="13496" y="12381"/>
                  <a:pt x="14227" y="11903"/>
                  <a:pt x="15050" y="11492"/>
                </a:cubicBezTo>
                <a:lnTo>
                  <a:pt x="16745" y="10740"/>
                </a:lnTo>
                <a:cubicBezTo>
                  <a:pt x="18275" y="9973"/>
                  <a:pt x="19494" y="9344"/>
                  <a:pt x="20033" y="8851"/>
                </a:cubicBezTo>
                <a:cubicBezTo>
                  <a:pt x="20954" y="8040"/>
                  <a:pt x="21600" y="7041"/>
                  <a:pt x="21600" y="5855"/>
                </a:cubicBezTo>
                <a:cubicBezTo>
                  <a:pt x="21600" y="3923"/>
                  <a:pt x="20539" y="2463"/>
                  <a:pt x="18416" y="147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3" name="Shape 4104"/>
          <p:cNvSpPr/>
          <p:nvPr/>
        </p:nvSpPr>
        <p:spPr>
          <a:xfrm>
            <a:off x="3702917" y="5163539"/>
            <a:ext cx="170301" cy="1703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43" h="21445" extrusionOk="0">
                <a:moveTo>
                  <a:pt x="14382" y="9636"/>
                </a:moveTo>
                <a:cubicBezTo>
                  <a:pt x="14168" y="9941"/>
                  <a:pt x="13696" y="10319"/>
                  <a:pt x="13101" y="10782"/>
                </a:cubicBezTo>
                <a:lnTo>
                  <a:pt x="12447" y="11234"/>
                </a:lnTo>
                <a:cubicBezTo>
                  <a:pt x="12088" y="11513"/>
                  <a:pt x="11872" y="11775"/>
                  <a:pt x="11790" y="12033"/>
                </a:cubicBezTo>
                <a:cubicBezTo>
                  <a:pt x="11726" y="12237"/>
                  <a:pt x="11695" y="12290"/>
                  <a:pt x="11689" y="12706"/>
                </a:cubicBezTo>
                <a:lnTo>
                  <a:pt x="11688" y="12810"/>
                </a:lnTo>
                <a:lnTo>
                  <a:pt x="9190" y="12810"/>
                </a:lnTo>
                <a:lnTo>
                  <a:pt x="9197" y="12599"/>
                </a:lnTo>
                <a:cubicBezTo>
                  <a:pt x="9228" y="11730"/>
                  <a:pt x="9249" y="11218"/>
                  <a:pt x="9608" y="10796"/>
                </a:cubicBezTo>
                <a:cubicBezTo>
                  <a:pt x="10174" y="10133"/>
                  <a:pt x="11420" y="9331"/>
                  <a:pt x="11473" y="9297"/>
                </a:cubicBezTo>
                <a:cubicBezTo>
                  <a:pt x="11651" y="9162"/>
                  <a:pt x="11802" y="9009"/>
                  <a:pt x="11914" y="8845"/>
                </a:cubicBezTo>
                <a:cubicBezTo>
                  <a:pt x="12176" y="8484"/>
                  <a:pt x="12293" y="8199"/>
                  <a:pt x="12293" y="7920"/>
                </a:cubicBezTo>
                <a:cubicBezTo>
                  <a:pt x="12293" y="7531"/>
                  <a:pt x="12178" y="7172"/>
                  <a:pt x="11950" y="6852"/>
                </a:cubicBezTo>
                <a:cubicBezTo>
                  <a:pt x="11730" y="6545"/>
                  <a:pt x="11315" y="6388"/>
                  <a:pt x="10714" y="6388"/>
                </a:cubicBezTo>
                <a:cubicBezTo>
                  <a:pt x="10118" y="6388"/>
                  <a:pt x="9709" y="6577"/>
                  <a:pt x="9465" y="6966"/>
                </a:cubicBezTo>
                <a:cubicBezTo>
                  <a:pt x="9214" y="7364"/>
                  <a:pt x="9086" y="7784"/>
                  <a:pt x="9086" y="8212"/>
                </a:cubicBezTo>
                <a:lnTo>
                  <a:pt x="9086" y="8319"/>
                </a:lnTo>
                <a:lnTo>
                  <a:pt x="6511" y="8319"/>
                </a:lnTo>
                <a:lnTo>
                  <a:pt x="6515" y="8208"/>
                </a:lnTo>
                <a:cubicBezTo>
                  <a:pt x="6581" y="6630"/>
                  <a:pt x="7144" y="5494"/>
                  <a:pt x="8188" y="4831"/>
                </a:cubicBezTo>
                <a:cubicBezTo>
                  <a:pt x="8845" y="4409"/>
                  <a:pt x="9660" y="4195"/>
                  <a:pt x="10612" y="4195"/>
                </a:cubicBezTo>
                <a:cubicBezTo>
                  <a:pt x="11858" y="4195"/>
                  <a:pt x="12910" y="4499"/>
                  <a:pt x="13738" y="5095"/>
                </a:cubicBezTo>
                <a:cubicBezTo>
                  <a:pt x="14577" y="5700"/>
                  <a:pt x="15003" y="6606"/>
                  <a:pt x="15003" y="7788"/>
                </a:cubicBezTo>
                <a:cubicBezTo>
                  <a:pt x="15003" y="8451"/>
                  <a:pt x="14793" y="9071"/>
                  <a:pt x="14382" y="9636"/>
                </a:cubicBezTo>
                <a:close/>
                <a:moveTo>
                  <a:pt x="10546" y="17249"/>
                </a:moveTo>
                <a:lnTo>
                  <a:pt x="10487" y="17247"/>
                </a:lnTo>
                <a:cubicBezTo>
                  <a:pt x="9574" y="17221"/>
                  <a:pt x="8932" y="16548"/>
                  <a:pt x="8958" y="15650"/>
                </a:cubicBezTo>
                <a:cubicBezTo>
                  <a:pt x="8984" y="14767"/>
                  <a:pt x="9642" y="14126"/>
                  <a:pt x="10523" y="14126"/>
                </a:cubicBezTo>
                <a:lnTo>
                  <a:pt x="10576" y="14127"/>
                </a:lnTo>
                <a:cubicBezTo>
                  <a:pt x="11514" y="14155"/>
                  <a:pt x="12150" y="14821"/>
                  <a:pt x="12123" y="15744"/>
                </a:cubicBezTo>
                <a:cubicBezTo>
                  <a:pt x="12098" y="16630"/>
                  <a:pt x="11449" y="17249"/>
                  <a:pt x="10546" y="17249"/>
                </a:cubicBezTo>
                <a:close/>
                <a:moveTo>
                  <a:pt x="10578" y="1"/>
                </a:moveTo>
                <a:cubicBezTo>
                  <a:pt x="4657" y="79"/>
                  <a:pt x="-79" y="4945"/>
                  <a:pt x="1" y="10866"/>
                </a:cubicBezTo>
                <a:cubicBezTo>
                  <a:pt x="80" y="16785"/>
                  <a:pt x="4944" y="21522"/>
                  <a:pt x="10864" y="21443"/>
                </a:cubicBezTo>
                <a:cubicBezTo>
                  <a:pt x="16785" y="21363"/>
                  <a:pt x="21521" y="16499"/>
                  <a:pt x="21442" y="10578"/>
                </a:cubicBezTo>
                <a:cubicBezTo>
                  <a:pt x="21362" y="4659"/>
                  <a:pt x="16498" y="-78"/>
                  <a:pt x="10578" y="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4" name="Shape 4105"/>
          <p:cNvSpPr/>
          <p:nvPr/>
        </p:nvSpPr>
        <p:spPr>
          <a:xfrm>
            <a:off x="1140988" y="5205526"/>
            <a:ext cx="107360" cy="1073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83" y="8938"/>
                </a:moveTo>
                <a:lnTo>
                  <a:pt x="12662" y="8938"/>
                </a:lnTo>
                <a:lnTo>
                  <a:pt x="12662" y="1117"/>
                </a:lnTo>
                <a:cubicBezTo>
                  <a:pt x="12662" y="87"/>
                  <a:pt x="11828" y="0"/>
                  <a:pt x="10801" y="0"/>
                </a:cubicBezTo>
                <a:cubicBezTo>
                  <a:pt x="9772" y="0"/>
                  <a:pt x="8938" y="87"/>
                  <a:pt x="8938" y="1117"/>
                </a:cubicBezTo>
                <a:lnTo>
                  <a:pt x="8938" y="8938"/>
                </a:lnTo>
                <a:lnTo>
                  <a:pt x="1117" y="8938"/>
                </a:lnTo>
                <a:cubicBezTo>
                  <a:pt x="90" y="8938"/>
                  <a:pt x="0" y="9772"/>
                  <a:pt x="0" y="10799"/>
                </a:cubicBezTo>
                <a:cubicBezTo>
                  <a:pt x="0" y="11828"/>
                  <a:pt x="90" y="12662"/>
                  <a:pt x="1117" y="12662"/>
                </a:cubicBezTo>
                <a:lnTo>
                  <a:pt x="8938" y="12662"/>
                </a:lnTo>
                <a:lnTo>
                  <a:pt x="8938" y="20483"/>
                </a:lnTo>
                <a:cubicBezTo>
                  <a:pt x="8938" y="21513"/>
                  <a:pt x="9772" y="21600"/>
                  <a:pt x="10801" y="21600"/>
                </a:cubicBezTo>
                <a:cubicBezTo>
                  <a:pt x="11828" y="21600"/>
                  <a:pt x="12662" y="21513"/>
                  <a:pt x="12662" y="20483"/>
                </a:cubicBezTo>
                <a:lnTo>
                  <a:pt x="12662" y="12662"/>
                </a:lnTo>
                <a:lnTo>
                  <a:pt x="20483" y="12662"/>
                </a:lnTo>
                <a:cubicBezTo>
                  <a:pt x="21513" y="12662"/>
                  <a:pt x="21600" y="11828"/>
                  <a:pt x="21600" y="10799"/>
                </a:cubicBezTo>
                <a:cubicBezTo>
                  <a:pt x="21600" y="9772"/>
                  <a:pt x="21513" y="8938"/>
                  <a:pt x="20483" y="893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5" name="Shape 4106"/>
          <p:cNvSpPr/>
          <p:nvPr/>
        </p:nvSpPr>
        <p:spPr>
          <a:xfrm>
            <a:off x="621399" y="5260640"/>
            <a:ext cx="107360" cy="185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83" y="0"/>
                </a:moveTo>
                <a:lnTo>
                  <a:pt x="1117" y="0"/>
                </a:lnTo>
                <a:cubicBezTo>
                  <a:pt x="87" y="0"/>
                  <a:pt x="0" y="4838"/>
                  <a:pt x="0" y="10793"/>
                </a:cubicBezTo>
                <a:cubicBezTo>
                  <a:pt x="0" y="16762"/>
                  <a:pt x="87" y="21600"/>
                  <a:pt x="1117" y="21600"/>
                </a:cubicBezTo>
                <a:lnTo>
                  <a:pt x="20483" y="21600"/>
                </a:lnTo>
                <a:cubicBezTo>
                  <a:pt x="21510" y="21600"/>
                  <a:pt x="21600" y="16762"/>
                  <a:pt x="21600" y="10793"/>
                </a:cubicBezTo>
                <a:cubicBezTo>
                  <a:pt x="21600" y="4838"/>
                  <a:pt x="21510" y="0"/>
                  <a:pt x="20483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6" name="Shape 4107"/>
          <p:cNvSpPr/>
          <p:nvPr/>
        </p:nvSpPr>
        <p:spPr>
          <a:xfrm>
            <a:off x="5771811" y="5183313"/>
            <a:ext cx="174008" cy="151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209" y="0"/>
                </a:moveTo>
                <a:cubicBezTo>
                  <a:pt x="7101" y="0"/>
                  <a:pt x="2948" y="4690"/>
                  <a:pt x="2824" y="10530"/>
                </a:cubicBezTo>
                <a:lnTo>
                  <a:pt x="0" y="10530"/>
                </a:lnTo>
                <a:lnTo>
                  <a:pt x="4226" y="15930"/>
                </a:lnTo>
                <a:lnTo>
                  <a:pt x="8452" y="10530"/>
                </a:lnTo>
                <a:lnTo>
                  <a:pt x="5171" y="10530"/>
                </a:lnTo>
                <a:cubicBezTo>
                  <a:pt x="5295" y="6181"/>
                  <a:pt x="8398" y="2699"/>
                  <a:pt x="12209" y="2699"/>
                </a:cubicBezTo>
                <a:cubicBezTo>
                  <a:pt x="16099" y="2699"/>
                  <a:pt x="19252" y="6327"/>
                  <a:pt x="19252" y="10799"/>
                </a:cubicBezTo>
                <a:cubicBezTo>
                  <a:pt x="19252" y="15273"/>
                  <a:pt x="16099" y="18901"/>
                  <a:pt x="12209" y="18901"/>
                </a:cubicBezTo>
                <a:cubicBezTo>
                  <a:pt x="10649" y="18901"/>
                  <a:pt x="9208" y="18315"/>
                  <a:pt x="8041" y="17329"/>
                </a:cubicBezTo>
                <a:lnTo>
                  <a:pt x="6426" y="19310"/>
                </a:lnTo>
                <a:cubicBezTo>
                  <a:pt x="8020" y="20745"/>
                  <a:pt x="10027" y="21600"/>
                  <a:pt x="12209" y="21600"/>
                </a:cubicBezTo>
                <a:cubicBezTo>
                  <a:pt x="17396" y="21600"/>
                  <a:pt x="21600" y="16766"/>
                  <a:pt x="21600" y="10799"/>
                </a:cubicBezTo>
                <a:cubicBezTo>
                  <a:pt x="21600" y="4834"/>
                  <a:pt x="17396" y="0"/>
                  <a:pt x="1220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7" name="Shape 4108"/>
          <p:cNvSpPr/>
          <p:nvPr/>
        </p:nvSpPr>
        <p:spPr>
          <a:xfrm>
            <a:off x="5253024" y="5183313"/>
            <a:ext cx="173997" cy="151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392" y="0"/>
                </a:moveTo>
                <a:cubicBezTo>
                  <a:pt x="14500" y="0"/>
                  <a:pt x="18652" y="4690"/>
                  <a:pt x="18776" y="10530"/>
                </a:cubicBezTo>
                <a:lnTo>
                  <a:pt x="21600" y="10530"/>
                </a:lnTo>
                <a:lnTo>
                  <a:pt x="17373" y="15930"/>
                </a:lnTo>
                <a:lnTo>
                  <a:pt x="13148" y="10530"/>
                </a:lnTo>
                <a:lnTo>
                  <a:pt x="16428" y="10530"/>
                </a:lnTo>
                <a:cubicBezTo>
                  <a:pt x="16305" y="6181"/>
                  <a:pt x="13203" y="2699"/>
                  <a:pt x="9392" y="2699"/>
                </a:cubicBezTo>
                <a:cubicBezTo>
                  <a:pt x="5501" y="2699"/>
                  <a:pt x="2348" y="6327"/>
                  <a:pt x="2348" y="10799"/>
                </a:cubicBezTo>
                <a:cubicBezTo>
                  <a:pt x="2348" y="15273"/>
                  <a:pt x="5501" y="18901"/>
                  <a:pt x="9392" y="18901"/>
                </a:cubicBezTo>
                <a:cubicBezTo>
                  <a:pt x="10951" y="18901"/>
                  <a:pt x="12392" y="18315"/>
                  <a:pt x="13559" y="17329"/>
                </a:cubicBezTo>
                <a:lnTo>
                  <a:pt x="15173" y="19310"/>
                </a:lnTo>
                <a:cubicBezTo>
                  <a:pt x="13580" y="20745"/>
                  <a:pt x="11572" y="21600"/>
                  <a:pt x="9392" y="21600"/>
                </a:cubicBezTo>
                <a:cubicBezTo>
                  <a:pt x="4205" y="21600"/>
                  <a:pt x="0" y="16766"/>
                  <a:pt x="0" y="10799"/>
                </a:cubicBezTo>
                <a:cubicBezTo>
                  <a:pt x="0" y="4836"/>
                  <a:pt x="4205" y="0"/>
                  <a:pt x="9392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8" name="Shape 4109"/>
          <p:cNvSpPr/>
          <p:nvPr/>
        </p:nvSpPr>
        <p:spPr>
          <a:xfrm>
            <a:off x="4755901" y="5172797"/>
            <a:ext cx="151789" cy="1517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91" h="21600" extrusionOk="0">
                <a:moveTo>
                  <a:pt x="12442" y="612"/>
                </a:moveTo>
                <a:lnTo>
                  <a:pt x="12460" y="8296"/>
                </a:lnTo>
                <a:lnTo>
                  <a:pt x="15229" y="5237"/>
                </a:lnTo>
                <a:cubicBezTo>
                  <a:pt x="17944" y="8441"/>
                  <a:pt x="17897" y="13462"/>
                  <a:pt x="15076" y="16579"/>
                </a:cubicBezTo>
                <a:cubicBezTo>
                  <a:pt x="13922" y="17855"/>
                  <a:pt x="12478" y="18615"/>
                  <a:pt x="10976" y="18866"/>
                </a:cubicBezTo>
                <a:lnTo>
                  <a:pt x="11059" y="21600"/>
                </a:lnTo>
                <a:cubicBezTo>
                  <a:pt x="13167" y="21319"/>
                  <a:pt x="15205" y="20288"/>
                  <a:pt x="16819" y="18506"/>
                </a:cubicBezTo>
                <a:cubicBezTo>
                  <a:pt x="20600" y="14328"/>
                  <a:pt x="20645" y="7586"/>
                  <a:pt x="16967" y="3316"/>
                </a:cubicBezTo>
                <a:lnTo>
                  <a:pt x="19058" y="1007"/>
                </a:lnTo>
                <a:cubicBezTo>
                  <a:pt x="19058" y="1007"/>
                  <a:pt x="12442" y="612"/>
                  <a:pt x="12442" y="612"/>
                </a:cubicBezTo>
                <a:close/>
                <a:moveTo>
                  <a:pt x="4462" y="16363"/>
                </a:moveTo>
                <a:cubicBezTo>
                  <a:pt x="1746" y="13159"/>
                  <a:pt x="1795" y="8138"/>
                  <a:pt x="4616" y="5021"/>
                </a:cubicBezTo>
                <a:cubicBezTo>
                  <a:pt x="5769" y="3745"/>
                  <a:pt x="7214" y="2983"/>
                  <a:pt x="8714" y="2734"/>
                </a:cubicBezTo>
                <a:lnTo>
                  <a:pt x="8631" y="0"/>
                </a:lnTo>
                <a:cubicBezTo>
                  <a:pt x="6524" y="281"/>
                  <a:pt x="4487" y="1312"/>
                  <a:pt x="2872" y="3094"/>
                </a:cubicBezTo>
                <a:cubicBezTo>
                  <a:pt x="-909" y="7272"/>
                  <a:pt x="-955" y="14014"/>
                  <a:pt x="2723" y="18282"/>
                </a:cubicBezTo>
                <a:lnTo>
                  <a:pt x="634" y="20591"/>
                </a:lnTo>
                <a:lnTo>
                  <a:pt x="7250" y="20988"/>
                </a:lnTo>
                <a:lnTo>
                  <a:pt x="7231" y="13304"/>
                </a:lnTo>
                <a:cubicBezTo>
                  <a:pt x="7231" y="13304"/>
                  <a:pt x="4462" y="16363"/>
                  <a:pt x="4462" y="16363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9" name="Shape 4110"/>
          <p:cNvSpPr/>
          <p:nvPr/>
        </p:nvSpPr>
        <p:spPr>
          <a:xfrm>
            <a:off x="8376366" y="4678360"/>
            <a:ext cx="185112" cy="1295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11" h="21600" extrusionOk="0">
                <a:moveTo>
                  <a:pt x="16338" y="16971"/>
                </a:moveTo>
                <a:lnTo>
                  <a:pt x="13589" y="13027"/>
                </a:lnTo>
                <a:lnTo>
                  <a:pt x="10841" y="16971"/>
                </a:lnTo>
                <a:lnTo>
                  <a:pt x="9288" y="14743"/>
                </a:lnTo>
                <a:lnTo>
                  <a:pt x="12037" y="10799"/>
                </a:lnTo>
                <a:lnTo>
                  <a:pt x="9288" y="6857"/>
                </a:lnTo>
                <a:lnTo>
                  <a:pt x="10841" y="4628"/>
                </a:lnTo>
                <a:lnTo>
                  <a:pt x="13589" y="8572"/>
                </a:lnTo>
                <a:lnTo>
                  <a:pt x="16338" y="4630"/>
                </a:lnTo>
                <a:lnTo>
                  <a:pt x="17891" y="6857"/>
                </a:lnTo>
                <a:lnTo>
                  <a:pt x="15142" y="10799"/>
                </a:lnTo>
                <a:lnTo>
                  <a:pt x="17891" y="14743"/>
                </a:lnTo>
                <a:cubicBezTo>
                  <a:pt x="17891" y="14743"/>
                  <a:pt x="16338" y="16971"/>
                  <a:pt x="16338" y="16971"/>
                </a:cubicBezTo>
                <a:close/>
                <a:moveTo>
                  <a:pt x="19360" y="0"/>
                </a:moveTo>
                <a:lnTo>
                  <a:pt x="9084" y="0"/>
                </a:lnTo>
                <a:cubicBezTo>
                  <a:pt x="8612" y="0"/>
                  <a:pt x="7933" y="366"/>
                  <a:pt x="7577" y="814"/>
                </a:cubicBezTo>
                <a:lnTo>
                  <a:pt x="267" y="9987"/>
                </a:lnTo>
                <a:cubicBezTo>
                  <a:pt x="-89" y="10435"/>
                  <a:pt x="-89" y="11165"/>
                  <a:pt x="267" y="11613"/>
                </a:cubicBezTo>
                <a:lnTo>
                  <a:pt x="7577" y="20786"/>
                </a:lnTo>
                <a:cubicBezTo>
                  <a:pt x="7933" y="21234"/>
                  <a:pt x="8612" y="21600"/>
                  <a:pt x="9084" y="21600"/>
                </a:cubicBezTo>
                <a:lnTo>
                  <a:pt x="19360" y="21600"/>
                </a:lnTo>
                <a:cubicBezTo>
                  <a:pt x="20544" y="21600"/>
                  <a:pt x="21511" y="20210"/>
                  <a:pt x="21511" y="18514"/>
                </a:cubicBezTo>
                <a:lnTo>
                  <a:pt x="21511" y="3086"/>
                </a:lnTo>
                <a:cubicBezTo>
                  <a:pt x="21511" y="1390"/>
                  <a:pt x="20544" y="0"/>
                  <a:pt x="1936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0" name="Shape 4111"/>
          <p:cNvSpPr/>
          <p:nvPr/>
        </p:nvSpPr>
        <p:spPr>
          <a:xfrm>
            <a:off x="4216900" y="5158168"/>
            <a:ext cx="177709" cy="1573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30" h="21600" extrusionOk="0">
                <a:moveTo>
                  <a:pt x="11998" y="14612"/>
                </a:moveTo>
                <a:lnTo>
                  <a:pt x="9532" y="14612"/>
                </a:lnTo>
                <a:lnTo>
                  <a:pt x="9532" y="6988"/>
                </a:lnTo>
                <a:lnTo>
                  <a:pt x="11998" y="6988"/>
                </a:lnTo>
                <a:cubicBezTo>
                  <a:pt x="11998" y="6988"/>
                  <a:pt x="11998" y="14612"/>
                  <a:pt x="11998" y="14612"/>
                </a:cubicBezTo>
                <a:close/>
                <a:moveTo>
                  <a:pt x="11998" y="19059"/>
                </a:moveTo>
                <a:lnTo>
                  <a:pt x="9532" y="19059"/>
                </a:lnTo>
                <a:lnTo>
                  <a:pt x="9532" y="16519"/>
                </a:lnTo>
                <a:lnTo>
                  <a:pt x="11998" y="16519"/>
                </a:lnTo>
                <a:cubicBezTo>
                  <a:pt x="11998" y="16519"/>
                  <a:pt x="11998" y="19059"/>
                  <a:pt x="11998" y="19059"/>
                </a:cubicBezTo>
                <a:close/>
                <a:moveTo>
                  <a:pt x="21430" y="20306"/>
                </a:moveTo>
                <a:lnTo>
                  <a:pt x="11442" y="442"/>
                </a:lnTo>
                <a:cubicBezTo>
                  <a:pt x="11304" y="168"/>
                  <a:pt x="11045" y="0"/>
                  <a:pt x="10766" y="0"/>
                </a:cubicBezTo>
                <a:cubicBezTo>
                  <a:pt x="10485" y="0"/>
                  <a:pt x="10226" y="168"/>
                  <a:pt x="10088" y="442"/>
                </a:cubicBezTo>
                <a:lnTo>
                  <a:pt x="100" y="20306"/>
                </a:lnTo>
                <a:cubicBezTo>
                  <a:pt x="-35" y="20575"/>
                  <a:pt x="-34" y="20904"/>
                  <a:pt x="107" y="21170"/>
                </a:cubicBezTo>
                <a:cubicBezTo>
                  <a:pt x="246" y="21436"/>
                  <a:pt x="501" y="21600"/>
                  <a:pt x="777" y="21600"/>
                </a:cubicBezTo>
                <a:lnTo>
                  <a:pt x="20753" y="21600"/>
                </a:lnTo>
                <a:cubicBezTo>
                  <a:pt x="21029" y="21600"/>
                  <a:pt x="21284" y="21436"/>
                  <a:pt x="21423" y="21170"/>
                </a:cubicBezTo>
                <a:cubicBezTo>
                  <a:pt x="21564" y="20904"/>
                  <a:pt x="21565" y="20575"/>
                  <a:pt x="21430" y="2030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1" name="Shape 4112"/>
          <p:cNvSpPr/>
          <p:nvPr/>
        </p:nvSpPr>
        <p:spPr>
          <a:xfrm>
            <a:off x="7349293" y="5189617"/>
            <a:ext cx="172798" cy="139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899" y="16199"/>
                </a:moveTo>
                <a:lnTo>
                  <a:pt x="14640" y="16199"/>
                </a:lnTo>
                <a:lnTo>
                  <a:pt x="14640" y="21600"/>
                </a:lnTo>
                <a:lnTo>
                  <a:pt x="21600" y="13681"/>
                </a:lnTo>
                <a:lnTo>
                  <a:pt x="14640" y="5761"/>
                </a:lnTo>
                <a:lnTo>
                  <a:pt x="14640" y="11158"/>
                </a:lnTo>
                <a:lnTo>
                  <a:pt x="4059" y="11158"/>
                </a:lnTo>
                <a:lnTo>
                  <a:pt x="4059" y="0"/>
                </a:lnTo>
                <a:lnTo>
                  <a:pt x="0" y="0"/>
                </a:lnTo>
                <a:lnTo>
                  <a:pt x="0" y="12597"/>
                </a:lnTo>
                <a:cubicBezTo>
                  <a:pt x="0" y="14587"/>
                  <a:pt x="1297" y="16199"/>
                  <a:pt x="2899" y="1619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2" name="Shape 4113"/>
          <p:cNvSpPr/>
          <p:nvPr/>
        </p:nvSpPr>
        <p:spPr>
          <a:xfrm>
            <a:off x="6806827" y="5169678"/>
            <a:ext cx="197152" cy="139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59" y="3960"/>
                </a:moveTo>
                <a:lnTo>
                  <a:pt x="5337" y="3960"/>
                </a:lnTo>
                <a:lnTo>
                  <a:pt x="5337" y="0"/>
                </a:lnTo>
                <a:lnTo>
                  <a:pt x="0" y="6480"/>
                </a:lnTo>
                <a:lnTo>
                  <a:pt x="5337" y="12961"/>
                </a:lnTo>
                <a:lnTo>
                  <a:pt x="5337" y="9000"/>
                </a:lnTo>
                <a:lnTo>
                  <a:pt x="18043" y="9000"/>
                </a:lnTo>
                <a:lnTo>
                  <a:pt x="18043" y="16559"/>
                </a:lnTo>
                <a:lnTo>
                  <a:pt x="1525" y="16559"/>
                </a:lnTo>
                <a:lnTo>
                  <a:pt x="1525" y="21600"/>
                </a:lnTo>
                <a:lnTo>
                  <a:pt x="19059" y="21600"/>
                </a:lnTo>
                <a:cubicBezTo>
                  <a:pt x="20463" y="21600"/>
                  <a:pt x="21600" y="19988"/>
                  <a:pt x="21600" y="17998"/>
                </a:cubicBezTo>
                <a:lnTo>
                  <a:pt x="21600" y="7560"/>
                </a:lnTo>
                <a:cubicBezTo>
                  <a:pt x="21600" y="5572"/>
                  <a:pt x="20463" y="3960"/>
                  <a:pt x="19059" y="396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3" name="Shape 4114"/>
          <p:cNvSpPr/>
          <p:nvPr/>
        </p:nvSpPr>
        <p:spPr>
          <a:xfrm>
            <a:off x="6270624" y="5171394"/>
            <a:ext cx="231937" cy="1970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64" y="14989"/>
                </a:moveTo>
                <a:lnTo>
                  <a:pt x="16300" y="14989"/>
                </a:lnTo>
                <a:cubicBezTo>
                  <a:pt x="14781" y="14989"/>
                  <a:pt x="13615" y="14098"/>
                  <a:pt x="12532" y="12778"/>
                </a:cubicBezTo>
                <a:cubicBezTo>
                  <a:pt x="12422" y="12943"/>
                  <a:pt x="12313" y="13112"/>
                  <a:pt x="12204" y="13283"/>
                </a:cubicBezTo>
                <a:cubicBezTo>
                  <a:pt x="11728" y="14021"/>
                  <a:pt x="11216" y="14811"/>
                  <a:pt x="10650" y="15592"/>
                </a:cubicBezTo>
                <a:cubicBezTo>
                  <a:pt x="12115" y="17276"/>
                  <a:pt x="13891" y="18547"/>
                  <a:pt x="16300" y="18547"/>
                </a:cubicBezTo>
                <a:lnTo>
                  <a:pt x="17064" y="18547"/>
                </a:lnTo>
                <a:lnTo>
                  <a:pt x="17064" y="21600"/>
                </a:lnTo>
                <a:lnTo>
                  <a:pt x="21600" y="17022"/>
                </a:lnTo>
                <a:lnTo>
                  <a:pt x="17064" y="12444"/>
                </a:lnTo>
                <a:cubicBezTo>
                  <a:pt x="17064" y="12444"/>
                  <a:pt x="17064" y="14989"/>
                  <a:pt x="17064" y="14989"/>
                </a:cubicBezTo>
                <a:close/>
                <a:moveTo>
                  <a:pt x="5844" y="8840"/>
                </a:moveTo>
                <a:cubicBezTo>
                  <a:pt x="6014" y="8580"/>
                  <a:pt x="6185" y="8316"/>
                  <a:pt x="6358" y="8047"/>
                </a:cubicBezTo>
                <a:cubicBezTo>
                  <a:pt x="6781" y="7394"/>
                  <a:pt x="7227" y="6705"/>
                  <a:pt x="7709" y="6019"/>
                </a:cubicBezTo>
                <a:cubicBezTo>
                  <a:pt x="6284" y="4449"/>
                  <a:pt x="4562" y="3290"/>
                  <a:pt x="2260" y="3290"/>
                </a:cubicBezTo>
                <a:lnTo>
                  <a:pt x="0" y="3290"/>
                </a:lnTo>
                <a:lnTo>
                  <a:pt x="0" y="6850"/>
                </a:lnTo>
                <a:lnTo>
                  <a:pt x="2260" y="6850"/>
                </a:lnTo>
                <a:cubicBezTo>
                  <a:pt x="3693" y="6850"/>
                  <a:pt x="4812" y="7643"/>
                  <a:pt x="5844" y="8840"/>
                </a:cubicBezTo>
                <a:close/>
                <a:moveTo>
                  <a:pt x="16300" y="6596"/>
                </a:moveTo>
                <a:lnTo>
                  <a:pt x="17064" y="6596"/>
                </a:lnTo>
                <a:lnTo>
                  <a:pt x="17064" y="9155"/>
                </a:lnTo>
                <a:lnTo>
                  <a:pt x="21600" y="4578"/>
                </a:lnTo>
                <a:lnTo>
                  <a:pt x="17064" y="0"/>
                </a:lnTo>
                <a:lnTo>
                  <a:pt x="17064" y="3036"/>
                </a:lnTo>
                <a:lnTo>
                  <a:pt x="16300" y="3036"/>
                </a:lnTo>
                <a:cubicBezTo>
                  <a:pt x="12312" y="3036"/>
                  <a:pt x="10062" y="6516"/>
                  <a:pt x="8077" y="9587"/>
                </a:cubicBezTo>
                <a:cubicBezTo>
                  <a:pt x="6293" y="12349"/>
                  <a:pt x="4752" y="14735"/>
                  <a:pt x="2260" y="14735"/>
                </a:cubicBezTo>
                <a:lnTo>
                  <a:pt x="0" y="14735"/>
                </a:lnTo>
                <a:lnTo>
                  <a:pt x="0" y="18293"/>
                </a:lnTo>
                <a:lnTo>
                  <a:pt x="2260" y="18293"/>
                </a:lnTo>
                <a:cubicBezTo>
                  <a:pt x="6250" y="18293"/>
                  <a:pt x="8500" y="14814"/>
                  <a:pt x="10485" y="11743"/>
                </a:cubicBezTo>
                <a:cubicBezTo>
                  <a:pt x="12269" y="8981"/>
                  <a:pt x="13810" y="6596"/>
                  <a:pt x="16300" y="659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4" name="Shape 4115"/>
          <p:cNvSpPr/>
          <p:nvPr/>
        </p:nvSpPr>
        <p:spPr>
          <a:xfrm>
            <a:off x="7833364" y="5189617"/>
            <a:ext cx="231937" cy="139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418" y="14435"/>
                </a:moveTo>
                <a:lnTo>
                  <a:pt x="19418" y="3600"/>
                </a:lnTo>
                <a:cubicBezTo>
                  <a:pt x="19418" y="1612"/>
                  <a:pt x="18451" y="0"/>
                  <a:pt x="17258" y="0"/>
                </a:cubicBezTo>
                <a:lnTo>
                  <a:pt x="7560" y="0"/>
                </a:lnTo>
                <a:lnTo>
                  <a:pt x="10326" y="5041"/>
                </a:lnTo>
                <a:lnTo>
                  <a:pt x="16221" y="5041"/>
                </a:lnTo>
                <a:lnTo>
                  <a:pt x="16221" y="14435"/>
                </a:lnTo>
                <a:lnTo>
                  <a:pt x="14040" y="14435"/>
                </a:lnTo>
                <a:lnTo>
                  <a:pt x="17819" y="21600"/>
                </a:lnTo>
                <a:lnTo>
                  <a:pt x="21600" y="14435"/>
                </a:lnTo>
                <a:cubicBezTo>
                  <a:pt x="21600" y="14435"/>
                  <a:pt x="19418" y="14435"/>
                  <a:pt x="19418" y="14435"/>
                </a:cubicBezTo>
                <a:close/>
                <a:moveTo>
                  <a:pt x="5378" y="16559"/>
                </a:moveTo>
                <a:lnTo>
                  <a:pt x="5378" y="7166"/>
                </a:lnTo>
                <a:lnTo>
                  <a:pt x="7560" y="7166"/>
                </a:lnTo>
                <a:lnTo>
                  <a:pt x="3779" y="0"/>
                </a:lnTo>
                <a:lnTo>
                  <a:pt x="0" y="7166"/>
                </a:lnTo>
                <a:lnTo>
                  <a:pt x="2181" y="7166"/>
                </a:lnTo>
                <a:lnTo>
                  <a:pt x="2181" y="17998"/>
                </a:lnTo>
                <a:cubicBezTo>
                  <a:pt x="2181" y="19988"/>
                  <a:pt x="3149" y="21600"/>
                  <a:pt x="4341" y="21600"/>
                </a:cubicBezTo>
                <a:lnTo>
                  <a:pt x="14040" y="21600"/>
                </a:lnTo>
                <a:lnTo>
                  <a:pt x="11274" y="16559"/>
                </a:lnTo>
                <a:cubicBezTo>
                  <a:pt x="11274" y="16559"/>
                  <a:pt x="5378" y="16559"/>
                  <a:pt x="5378" y="1655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5" name="Shape 4116"/>
          <p:cNvSpPr/>
          <p:nvPr/>
        </p:nvSpPr>
        <p:spPr>
          <a:xfrm>
            <a:off x="8357882" y="5189879"/>
            <a:ext cx="208756" cy="1391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200" y="3960"/>
                </a:moveTo>
                <a:lnTo>
                  <a:pt x="14640" y="3960"/>
                </a:lnTo>
                <a:lnTo>
                  <a:pt x="14640" y="9000"/>
                </a:lnTo>
                <a:lnTo>
                  <a:pt x="18241" y="9000"/>
                </a:lnTo>
                <a:lnTo>
                  <a:pt x="18241" y="16559"/>
                </a:lnTo>
                <a:lnTo>
                  <a:pt x="3361" y="16559"/>
                </a:lnTo>
                <a:lnTo>
                  <a:pt x="3361" y="9000"/>
                </a:lnTo>
                <a:lnTo>
                  <a:pt x="8401" y="9000"/>
                </a:lnTo>
                <a:lnTo>
                  <a:pt x="8401" y="12961"/>
                </a:lnTo>
                <a:lnTo>
                  <a:pt x="13201" y="6480"/>
                </a:lnTo>
                <a:lnTo>
                  <a:pt x="8401" y="0"/>
                </a:lnTo>
                <a:lnTo>
                  <a:pt x="8401" y="3960"/>
                </a:lnTo>
                <a:lnTo>
                  <a:pt x="2400" y="3960"/>
                </a:lnTo>
                <a:cubicBezTo>
                  <a:pt x="1075" y="3960"/>
                  <a:pt x="0" y="5572"/>
                  <a:pt x="0" y="7560"/>
                </a:cubicBezTo>
                <a:lnTo>
                  <a:pt x="0" y="17998"/>
                </a:lnTo>
                <a:cubicBezTo>
                  <a:pt x="0" y="19988"/>
                  <a:pt x="1075" y="21600"/>
                  <a:pt x="2400" y="21600"/>
                </a:cubicBezTo>
                <a:lnTo>
                  <a:pt x="19200" y="21600"/>
                </a:lnTo>
                <a:cubicBezTo>
                  <a:pt x="20525" y="21600"/>
                  <a:pt x="21600" y="19988"/>
                  <a:pt x="21600" y="17998"/>
                </a:cubicBezTo>
                <a:lnTo>
                  <a:pt x="21600" y="7560"/>
                </a:lnTo>
                <a:cubicBezTo>
                  <a:pt x="21600" y="5572"/>
                  <a:pt x="20525" y="3960"/>
                  <a:pt x="19200" y="396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4118"/>
          <p:cNvSpPr/>
          <p:nvPr/>
        </p:nvSpPr>
        <p:spPr>
          <a:xfrm>
            <a:off x="566071" y="1749869"/>
            <a:ext cx="218015" cy="190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374" y="5005"/>
                </a:moveTo>
                <a:lnTo>
                  <a:pt x="11374" y="11183"/>
                </a:lnTo>
                <a:lnTo>
                  <a:pt x="14828" y="15139"/>
                </a:lnTo>
                <a:lnTo>
                  <a:pt x="15965" y="13835"/>
                </a:lnTo>
                <a:lnTo>
                  <a:pt x="12983" y="10419"/>
                </a:lnTo>
                <a:lnTo>
                  <a:pt x="12983" y="5005"/>
                </a:lnTo>
                <a:cubicBezTo>
                  <a:pt x="12983" y="5005"/>
                  <a:pt x="11374" y="5005"/>
                  <a:pt x="11374" y="5005"/>
                </a:cubicBezTo>
                <a:close/>
                <a:moveTo>
                  <a:pt x="12208" y="0"/>
                </a:moveTo>
                <a:cubicBezTo>
                  <a:pt x="7100" y="0"/>
                  <a:pt x="2948" y="4691"/>
                  <a:pt x="2824" y="10530"/>
                </a:cubicBezTo>
                <a:lnTo>
                  <a:pt x="0" y="10530"/>
                </a:lnTo>
                <a:lnTo>
                  <a:pt x="4227" y="15932"/>
                </a:lnTo>
                <a:lnTo>
                  <a:pt x="8452" y="10530"/>
                </a:lnTo>
                <a:lnTo>
                  <a:pt x="5172" y="10530"/>
                </a:lnTo>
                <a:cubicBezTo>
                  <a:pt x="5295" y="6182"/>
                  <a:pt x="8398" y="2701"/>
                  <a:pt x="12208" y="2701"/>
                </a:cubicBezTo>
                <a:cubicBezTo>
                  <a:pt x="16099" y="2701"/>
                  <a:pt x="19252" y="6326"/>
                  <a:pt x="19252" y="10800"/>
                </a:cubicBezTo>
                <a:cubicBezTo>
                  <a:pt x="19252" y="15275"/>
                  <a:pt x="16099" y="18901"/>
                  <a:pt x="12208" y="18901"/>
                </a:cubicBezTo>
                <a:cubicBezTo>
                  <a:pt x="10649" y="18901"/>
                  <a:pt x="9208" y="18317"/>
                  <a:pt x="8041" y="17327"/>
                </a:cubicBezTo>
                <a:lnTo>
                  <a:pt x="6427" y="19310"/>
                </a:lnTo>
                <a:cubicBezTo>
                  <a:pt x="8020" y="20744"/>
                  <a:pt x="10028" y="21600"/>
                  <a:pt x="12208" y="21600"/>
                </a:cubicBezTo>
                <a:cubicBezTo>
                  <a:pt x="17395" y="21600"/>
                  <a:pt x="21600" y="16766"/>
                  <a:pt x="21600" y="10800"/>
                </a:cubicBezTo>
                <a:cubicBezTo>
                  <a:pt x="21600" y="4836"/>
                  <a:pt x="17395" y="0"/>
                  <a:pt x="12208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0" name="Shape 4119"/>
          <p:cNvSpPr/>
          <p:nvPr/>
        </p:nvSpPr>
        <p:spPr>
          <a:xfrm>
            <a:off x="1096100" y="1789304"/>
            <a:ext cx="197137" cy="1113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081" y="10799"/>
                </a:moveTo>
                <a:lnTo>
                  <a:pt x="18043" y="10799"/>
                </a:lnTo>
                <a:lnTo>
                  <a:pt x="18043" y="21600"/>
                </a:lnTo>
                <a:lnTo>
                  <a:pt x="21600" y="21600"/>
                </a:lnTo>
                <a:lnTo>
                  <a:pt x="21600" y="9000"/>
                </a:lnTo>
                <a:cubicBezTo>
                  <a:pt x="21600" y="6513"/>
                  <a:pt x="20463" y="4501"/>
                  <a:pt x="19060" y="4501"/>
                </a:cubicBezTo>
                <a:lnTo>
                  <a:pt x="5081" y="4501"/>
                </a:lnTo>
                <a:lnTo>
                  <a:pt x="5081" y="0"/>
                </a:lnTo>
                <a:lnTo>
                  <a:pt x="0" y="7651"/>
                </a:lnTo>
                <a:lnTo>
                  <a:pt x="5081" y="14853"/>
                </a:lnTo>
                <a:cubicBezTo>
                  <a:pt x="5081" y="14853"/>
                  <a:pt x="5081" y="10799"/>
                  <a:pt x="5081" y="1079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1" name="Shape 4120"/>
          <p:cNvSpPr/>
          <p:nvPr/>
        </p:nvSpPr>
        <p:spPr>
          <a:xfrm>
            <a:off x="1605251" y="1766102"/>
            <a:ext cx="231951" cy="1577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517"/>
                </a:moveTo>
                <a:lnTo>
                  <a:pt x="17280" y="11116"/>
                </a:lnTo>
                <a:lnTo>
                  <a:pt x="17280" y="14294"/>
                </a:lnTo>
                <a:lnTo>
                  <a:pt x="6480" y="14294"/>
                </a:lnTo>
                <a:lnTo>
                  <a:pt x="6480" y="18739"/>
                </a:lnTo>
                <a:lnTo>
                  <a:pt x="17280" y="18739"/>
                </a:lnTo>
                <a:lnTo>
                  <a:pt x="17280" y="21600"/>
                </a:lnTo>
                <a:cubicBezTo>
                  <a:pt x="17280" y="21600"/>
                  <a:pt x="21600" y="16517"/>
                  <a:pt x="21600" y="16517"/>
                </a:cubicBezTo>
                <a:close/>
                <a:moveTo>
                  <a:pt x="15120" y="3177"/>
                </a:moveTo>
                <a:lnTo>
                  <a:pt x="4320" y="3177"/>
                </a:lnTo>
                <a:lnTo>
                  <a:pt x="4320" y="0"/>
                </a:lnTo>
                <a:lnTo>
                  <a:pt x="0" y="5399"/>
                </a:lnTo>
                <a:lnTo>
                  <a:pt x="4320" y="10481"/>
                </a:lnTo>
                <a:lnTo>
                  <a:pt x="4320" y="7624"/>
                </a:lnTo>
                <a:lnTo>
                  <a:pt x="15120" y="7624"/>
                </a:lnTo>
                <a:cubicBezTo>
                  <a:pt x="15120" y="7624"/>
                  <a:pt x="15120" y="3177"/>
                  <a:pt x="15120" y="317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2" name="Shape 4121"/>
          <p:cNvSpPr/>
          <p:nvPr/>
        </p:nvSpPr>
        <p:spPr>
          <a:xfrm>
            <a:off x="7329686" y="1779926"/>
            <a:ext cx="200112" cy="130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29" y="6050"/>
                </a:moveTo>
                <a:cubicBezTo>
                  <a:pt x="16131" y="6050"/>
                  <a:pt x="15840" y="6090"/>
                  <a:pt x="15557" y="6162"/>
                </a:cubicBezTo>
                <a:cubicBezTo>
                  <a:pt x="14848" y="2601"/>
                  <a:pt x="12653" y="0"/>
                  <a:pt x="10053" y="0"/>
                </a:cubicBezTo>
                <a:cubicBezTo>
                  <a:pt x="6880" y="0"/>
                  <a:pt x="4309" y="3869"/>
                  <a:pt x="4309" y="8643"/>
                </a:cubicBezTo>
                <a:cubicBezTo>
                  <a:pt x="4309" y="9067"/>
                  <a:pt x="4329" y="9488"/>
                  <a:pt x="4370" y="9896"/>
                </a:cubicBezTo>
                <a:cubicBezTo>
                  <a:pt x="4218" y="9872"/>
                  <a:pt x="4063" y="9852"/>
                  <a:pt x="3907" y="9852"/>
                </a:cubicBezTo>
                <a:cubicBezTo>
                  <a:pt x="1749" y="9852"/>
                  <a:pt x="0" y="12481"/>
                  <a:pt x="0" y="15726"/>
                </a:cubicBezTo>
                <a:cubicBezTo>
                  <a:pt x="0" y="18971"/>
                  <a:pt x="1749" y="21600"/>
                  <a:pt x="3907" y="21600"/>
                </a:cubicBezTo>
                <a:lnTo>
                  <a:pt x="16429" y="21600"/>
                </a:lnTo>
                <a:cubicBezTo>
                  <a:pt x="19285" y="21600"/>
                  <a:pt x="21600" y="18119"/>
                  <a:pt x="21600" y="13825"/>
                </a:cubicBezTo>
                <a:cubicBezTo>
                  <a:pt x="21600" y="9532"/>
                  <a:pt x="19285" y="6050"/>
                  <a:pt x="16429" y="605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3" name="Shape 4122"/>
          <p:cNvSpPr/>
          <p:nvPr/>
        </p:nvSpPr>
        <p:spPr>
          <a:xfrm>
            <a:off x="7849274" y="1779926"/>
            <a:ext cx="200113" cy="130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31" y="6050"/>
                </a:moveTo>
                <a:cubicBezTo>
                  <a:pt x="16133" y="6050"/>
                  <a:pt x="15841" y="6090"/>
                  <a:pt x="15557" y="6162"/>
                </a:cubicBezTo>
                <a:cubicBezTo>
                  <a:pt x="14848" y="2601"/>
                  <a:pt x="12654" y="0"/>
                  <a:pt x="10053" y="0"/>
                </a:cubicBezTo>
                <a:cubicBezTo>
                  <a:pt x="6881" y="0"/>
                  <a:pt x="4309" y="3869"/>
                  <a:pt x="4309" y="8643"/>
                </a:cubicBezTo>
                <a:cubicBezTo>
                  <a:pt x="4309" y="9067"/>
                  <a:pt x="4331" y="9488"/>
                  <a:pt x="4370" y="9896"/>
                </a:cubicBezTo>
                <a:cubicBezTo>
                  <a:pt x="4218" y="9868"/>
                  <a:pt x="4064" y="9852"/>
                  <a:pt x="3907" y="9852"/>
                </a:cubicBezTo>
                <a:cubicBezTo>
                  <a:pt x="1749" y="9852"/>
                  <a:pt x="0" y="12481"/>
                  <a:pt x="0" y="15726"/>
                </a:cubicBezTo>
                <a:cubicBezTo>
                  <a:pt x="0" y="18971"/>
                  <a:pt x="1749" y="21600"/>
                  <a:pt x="3907" y="21600"/>
                </a:cubicBezTo>
                <a:lnTo>
                  <a:pt x="9288" y="21600"/>
                </a:lnTo>
                <a:lnTo>
                  <a:pt x="9288" y="15290"/>
                </a:lnTo>
                <a:lnTo>
                  <a:pt x="7020" y="15290"/>
                </a:lnTo>
                <a:lnTo>
                  <a:pt x="10801" y="7647"/>
                </a:lnTo>
                <a:lnTo>
                  <a:pt x="14580" y="15290"/>
                </a:lnTo>
                <a:lnTo>
                  <a:pt x="12312" y="15290"/>
                </a:lnTo>
                <a:lnTo>
                  <a:pt x="12312" y="21600"/>
                </a:lnTo>
                <a:lnTo>
                  <a:pt x="16431" y="21600"/>
                </a:lnTo>
                <a:cubicBezTo>
                  <a:pt x="19286" y="21600"/>
                  <a:pt x="21600" y="18119"/>
                  <a:pt x="21600" y="13825"/>
                </a:cubicBezTo>
                <a:cubicBezTo>
                  <a:pt x="21600" y="9532"/>
                  <a:pt x="19286" y="6050"/>
                  <a:pt x="16431" y="605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4" name="Shape 4123"/>
          <p:cNvSpPr/>
          <p:nvPr/>
        </p:nvSpPr>
        <p:spPr>
          <a:xfrm>
            <a:off x="2654917" y="1752793"/>
            <a:ext cx="171345" cy="119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74" h="21420" extrusionOk="0">
                <a:moveTo>
                  <a:pt x="21474" y="11049"/>
                </a:moveTo>
                <a:lnTo>
                  <a:pt x="18909" y="958"/>
                </a:lnTo>
                <a:cubicBezTo>
                  <a:pt x="18720" y="217"/>
                  <a:pt x="18164" y="-180"/>
                  <a:pt x="17669" y="79"/>
                </a:cubicBezTo>
                <a:lnTo>
                  <a:pt x="618" y="8962"/>
                </a:lnTo>
                <a:cubicBezTo>
                  <a:pt x="123" y="9221"/>
                  <a:pt x="-126" y="10036"/>
                  <a:pt x="64" y="10782"/>
                </a:cubicBezTo>
                <a:lnTo>
                  <a:pt x="2769" y="21420"/>
                </a:lnTo>
                <a:lnTo>
                  <a:pt x="2769" y="15715"/>
                </a:lnTo>
                <a:cubicBezTo>
                  <a:pt x="2769" y="13145"/>
                  <a:pt x="4209" y="11049"/>
                  <a:pt x="5979" y="11049"/>
                </a:cubicBezTo>
                <a:lnTo>
                  <a:pt x="10484" y="11049"/>
                </a:lnTo>
                <a:lnTo>
                  <a:pt x="15858" y="5663"/>
                </a:lnTo>
                <a:lnTo>
                  <a:pt x="18967" y="11049"/>
                </a:lnTo>
                <a:cubicBezTo>
                  <a:pt x="18967" y="11049"/>
                  <a:pt x="21474" y="11049"/>
                  <a:pt x="21474" y="1104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5" name="Shape 4124"/>
          <p:cNvSpPr/>
          <p:nvPr/>
        </p:nvSpPr>
        <p:spPr>
          <a:xfrm>
            <a:off x="2691929" y="1826818"/>
            <a:ext cx="160028" cy="110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571" y="0"/>
                </a:moveTo>
                <a:lnTo>
                  <a:pt x="1028" y="0"/>
                </a:lnTo>
                <a:cubicBezTo>
                  <a:pt x="460" y="0"/>
                  <a:pt x="0" y="708"/>
                  <a:pt x="0" y="1571"/>
                </a:cubicBezTo>
                <a:lnTo>
                  <a:pt x="0" y="20029"/>
                </a:lnTo>
                <a:cubicBezTo>
                  <a:pt x="0" y="20897"/>
                  <a:pt x="460" y="21600"/>
                  <a:pt x="1028" y="21600"/>
                </a:cubicBezTo>
                <a:lnTo>
                  <a:pt x="20571" y="21600"/>
                </a:lnTo>
                <a:cubicBezTo>
                  <a:pt x="21140" y="21600"/>
                  <a:pt x="21600" y="20897"/>
                  <a:pt x="21600" y="20029"/>
                </a:cubicBezTo>
                <a:lnTo>
                  <a:pt x="21600" y="1571"/>
                </a:lnTo>
                <a:cubicBezTo>
                  <a:pt x="21600" y="708"/>
                  <a:pt x="21140" y="0"/>
                  <a:pt x="2057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6" name="Shape 4125"/>
          <p:cNvSpPr/>
          <p:nvPr/>
        </p:nvSpPr>
        <p:spPr>
          <a:xfrm>
            <a:off x="4213686" y="1764926"/>
            <a:ext cx="200116" cy="16007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21" h="21600" extrusionOk="0">
                <a:moveTo>
                  <a:pt x="19804" y="3778"/>
                </a:moveTo>
                <a:cubicBezTo>
                  <a:pt x="19685" y="3187"/>
                  <a:pt x="19099" y="2699"/>
                  <a:pt x="18503" y="2699"/>
                </a:cubicBezTo>
                <a:lnTo>
                  <a:pt x="11171" y="2699"/>
                </a:lnTo>
                <a:cubicBezTo>
                  <a:pt x="10573" y="2699"/>
                  <a:pt x="9740" y="2270"/>
                  <a:pt x="9318" y="1746"/>
                </a:cubicBezTo>
                <a:lnTo>
                  <a:pt x="8676" y="953"/>
                </a:lnTo>
                <a:cubicBezTo>
                  <a:pt x="8254" y="429"/>
                  <a:pt x="7421" y="0"/>
                  <a:pt x="6825" y="0"/>
                </a:cubicBezTo>
                <a:lnTo>
                  <a:pt x="3321" y="0"/>
                </a:lnTo>
                <a:cubicBezTo>
                  <a:pt x="2724" y="0"/>
                  <a:pt x="2182" y="602"/>
                  <a:pt x="2117" y="1340"/>
                </a:cubicBezTo>
                <a:lnTo>
                  <a:pt x="1803" y="4858"/>
                </a:lnTo>
                <a:lnTo>
                  <a:pt x="20021" y="4858"/>
                </a:lnTo>
                <a:cubicBezTo>
                  <a:pt x="20021" y="4858"/>
                  <a:pt x="19804" y="3778"/>
                  <a:pt x="19804" y="3778"/>
                </a:cubicBezTo>
                <a:close/>
                <a:moveTo>
                  <a:pt x="20521" y="6750"/>
                </a:moveTo>
                <a:lnTo>
                  <a:pt x="1000" y="6750"/>
                </a:lnTo>
                <a:cubicBezTo>
                  <a:pt x="11" y="6750"/>
                  <a:pt x="-40" y="7355"/>
                  <a:pt x="14" y="8093"/>
                </a:cubicBezTo>
                <a:lnTo>
                  <a:pt x="902" y="20257"/>
                </a:lnTo>
                <a:cubicBezTo>
                  <a:pt x="956" y="20995"/>
                  <a:pt x="1096" y="21600"/>
                  <a:pt x="2085" y="21600"/>
                </a:cubicBezTo>
                <a:lnTo>
                  <a:pt x="19436" y="21600"/>
                </a:lnTo>
                <a:cubicBezTo>
                  <a:pt x="20444" y="21600"/>
                  <a:pt x="20565" y="20995"/>
                  <a:pt x="20618" y="20257"/>
                </a:cubicBezTo>
                <a:lnTo>
                  <a:pt x="21507" y="8093"/>
                </a:lnTo>
                <a:cubicBezTo>
                  <a:pt x="21560" y="7355"/>
                  <a:pt x="21511" y="6750"/>
                  <a:pt x="20521" y="675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7" name="Shape 4126"/>
          <p:cNvSpPr/>
          <p:nvPr/>
        </p:nvSpPr>
        <p:spPr>
          <a:xfrm>
            <a:off x="3174970" y="1774926"/>
            <a:ext cx="196112" cy="1400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76" y="15428"/>
                </a:moveTo>
                <a:lnTo>
                  <a:pt x="8376" y="6172"/>
                </a:lnTo>
                <a:lnTo>
                  <a:pt x="13886" y="10798"/>
                </a:lnTo>
                <a:cubicBezTo>
                  <a:pt x="13886" y="10798"/>
                  <a:pt x="8376" y="15428"/>
                  <a:pt x="8376" y="15428"/>
                </a:cubicBezTo>
                <a:close/>
                <a:moveTo>
                  <a:pt x="21600" y="3084"/>
                </a:moveTo>
                <a:lnTo>
                  <a:pt x="21600" y="1234"/>
                </a:lnTo>
                <a:cubicBezTo>
                  <a:pt x="21600" y="554"/>
                  <a:pt x="21205" y="0"/>
                  <a:pt x="20719" y="0"/>
                </a:cubicBezTo>
                <a:lnTo>
                  <a:pt x="881" y="0"/>
                </a:lnTo>
                <a:cubicBezTo>
                  <a:pt x="394" y="0"/>
                  <a:pt x="0" y="554"/>
                  <a:pt x="0" y="1234"/>
                </a:cubicBezTo>
                <a:lnTo>
                  <a:pt x="0" y="3084"/>
                </a:lnTo>
                <a:lnTo>
                  <a:pt x="2204" y="3084"/>
                </a:lnTo>
                <a:lnTo>
                  <a:pt x="2204" y="6172"/>
                </a:lnTo>
                <a:lnTo>
                  <a:pt x="0" y="6172"/>
                </a:lnTo>
                <a:lnTo>
                  <a:pt x="0" y="9256"/>
                </a:lnTo>
                <a:lnTo>
                  <a:pt x="2204" y="9256"/>
                </a:lnTo>
                <a:lnTo>
                  <a:pt x="2204" y="12344"/>
                </a:lnTo>
                <a:lnTo>
                  <a:pt x="0" y="12344"/>
                </a:lnTo>
                <a:lnTo>
                  <a:pt x="0" y="15428"/>
                </a:lnTo>
                <a:lnTo>
                  <a:pt x="2204" y="15428"/>
                </a:lnTo>
                <a:lnTo>
                  <a:pt x="2204" y="18516"/>
                </a:lnTo>
                <a:lnTo>
                  <a:pt x="0" y="18516"/>
                </a:lnTo>
                <a:lnTo>
                  <a:pt x="0" y="20366"/>
                </a:lnTo>
                <a:cubicBezTo>
                  <a:pt x="0" y="21046"/>
                  <a:pt x="394" y="21600"/>
                  <a:pt x="881" y="21600"/>
                </a:cubicBezTo>
                <a:lnTo>
                  <a:pt x="20719" y="21600"/>
                </a:lnTo>
                <a:cubicBezTo>
                  <a:pt x="21205" y="21600"/>
                  <a:pt x="21600" y="21046"/>
                  <a:pt x="21600" y="20366"/>
                </a:cubicBezTo>
                <a:lnTo>
                  <a:pt x="21600" y="18516"/>
                </a:lnTo>
                <a:lnTo>
                  <a:pt x="19396" y="18516"/>
                </a:lnTo>
                <a:lnTo>
                  <a:pt x="19396" y="15428"/>
                </a:lnTo>
                <a:lnTo>
                  <a:pt x="21600" y="15428"/>
                </a:lnTo>
                <a:lnTo>
                  <a:pt x="21600" y="12344"/>
                </a:lnTo>
                <a:lnTo>
                  <a:pt x="19396" y="12344"/>
                </a:lnTo>
                <a:lnTo>
                  <a:pt x="19396" y="9256"/>
                </a:lnTo>
                <a:lnTo>
                  <a:pt x="21600" y="9256"/>
                </a:lnTo>
                <a:lnTo>
                  <a:pt x="21600" y="6172"/>
                </a:lnTo>
                <a:lnTo>
                  <a:pt x="19396" y="6172"/>
                </a:lnTo>
                <a:lnTo>
                  <a:pt x="19396" y="3084"/>
                </a:lnTo>
                <a:cubicBezTo>
                  <a:pt x="19396" y="3084"/>
                  <a:pt x="21600" y="3084"/>
                  <a:pt x="21600" y="3084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8" name="Shape 4127"/>
          <p:cNvSpPr/>
          <p:nvPr/>
        </p:nvSpPr>
        <p:spPr>
          <a:xfrm>
            <a:off x="4758417" y="1763468"/>
            <a:ext cx="139438" cy="400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971" y="0"/>
                </a:moveTo>
                <a:lnTo>
                  <a:pt x="4629" y="0"/>
                </a:lnTo>
                <a:cubicBezTo>
                  <a:pt x="4629" y="0"/>
                  <a:pt x="3085" y="0"/>
                  <a:pt x="3085" y="5397"/>
                </a:cubicBezTo>
                <a:lnTo>
                  <a:pt x="18515" y="5397"/>
                </a:lnTo>
                <a:cubicBezTo>
                  <a:pt x="18515" y="0"/>
                  <a:pt x="16971" y="0"/>
                  <a:pt x="16971" y="0"/>
                </a:cubicBezTo>
                <a:close/>
                <a:moveTo>
                  <a:pt x="21600" y="16190"/>
                </a:moveTo>
                <a:cubicBezTo>
                  <a:pt x="21600" y="10793"/>
                  <a:pt x="20058" y="10793"/>
                  <a:pt x="20058" y="10793"/>
                </a:cubicBezTo>
                <a:lnTo>
                  <a:pt x="1544" y="10793"/>
                </a:lnTo>
                <a:cubicBezTo>
                  <a:pt x="1544" y="10793"/>
                  <a:pt x="0" y="10793"/>
                  <a:pt x="0" y="16190"/>
                </a:cubicBezTo>
                <a:lnTo>
                  <a:pt x="0" y="21600"/>
                </a:lnTo>
                <a:lnTo>
                  <a:pt x="21600" y="21600"/>
                </a:lnTo>
                <a:cubicBezTo>
                  <a:pt x="21600" y="21600"/>
                  <a:pt x="21600" y="16190"/>
                  <a:pt x="21600" y="1619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9" name="Shape 4128"/>
          <p:cNvSpPr/>
          <p:nvPr/>
        </p:nvSpPr>
        <p:spPr>
          <a:xfrm>
            <a:off x="4733742" y="1800482"/>
            <a:ext cx="196108" cy="1259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32" h="21575" extrusionOk="0">
                <a:moveTo>
                  <a:pt x="20320" y="1015"/>
                </a:moveTo>
                <a:cubicBezTo>
                  <a:pt x="19682" y="0"/>
                  <a:pt x="19682" y="0"/>
                  <a:pt x="19682" y="0"/>
                </a:cubicBezTo>
                <a:lnTo>
                  <a:pt x="19682" y="2728"/>
                </a:lnTo>
                <a:lnTo>
                  <a:pt x="1550" y="2728"/>
                </a:lnTo>
                <a:lnTo>
                  <a:pt x="1550" y="0"/>
                </a:lnTo>
                <a:cubicBezTo>
                  <a:pt x="1550" y="0"/>
                  <a:pt x="1550" y="0"/>
                  <a:pt x="910" y="1015"/>
                </a:cubicBezTo>
                <a:cubicBezTo>
                  <a:pt x="273" y="2026"/>
                  <a:pt x="-184" y="2299"/>
                  <a:pt x="73" y="4441"/>
                </a:cubicBezTo>
                <a:cubicBezTo>
                  <a:pt x="329" y="6574"/>
                  <a:pt x="1565" y="18278"/>
                  <a:pt x="1749" y="19863"/>
                </a:cubicBezTo>
                <a:cubicBezTo>
                  <a:pt x="1951" y="21600"/>
                  <a:pt x="3068" y="21575"/>
                  <a:pt x="3068" y="21575"/>
                </a:cubicBezTo>
                <a:lnTo>
                  <a:pt x="18164" y="21575"/>
                </a:lnTo>
                <a:cubicBezTo>
                  <a:pt x="18164" y="21575"/>
                  <a:pt x="19281" y="21600"/>
                  <a:pt x="19482" y="19863"/>
                </a:cubicBezTo>
                <a:cubicBezTo>
                  <a:pt x="19667" y="18278"/>
                  <a:pt x="20903" y="6574"/>
                  <a:pt x="21159" y="4441"/>
                </a:cubicBezTo>
                <a:cubicBezTo>
                  <a:pt x="21416" y="2299"/>
                  <a:pt x="20958" y="2026"/>
                  <a:pt x="20320" y="101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0" name="Shape 4129"/>
          <p:cNvSpPr/>
          <p:nvPr/>
        </p:nvSpPr>
        <p:spPr>
          <a:xfrm>
            <a:off x="3722579" y="1754901"/>
            <a:ext cx="140075" cy="1801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14" y="11426"/>
                </a:moveTo>
                <a:cubicBezTo>
                  <a:pt x="14748" y="11868"/>
                  <a:pt x="14553" y="11680"/>
                  <a:pt x="14663" y="11426"/>
                </a:cubicBezTo>
                <a:cubicBezTo>
                  <a:pt x="14954" y="10755"/>
                  <a:pt x="14941" y="8730"/>
                  <a:pt x="12515" y="8432"/>
                </a:cubicBezTo>
                <a:lnTo>
                  <a:pt x="12515" y="14685"/>
                </a:lnTo>
                <a:cubicBezTo>
                  <a:pt x="12515" y="15853"/>
                  <a:pt x="11653" y="16584"/>
                  <a:pt x="9815" y="17043"/>
                </a:cubicBezTo>
                <a:cubicBezTo>
                  <a:pt x="8032" y="17488"/>
                  <a:pt x="6034" y="17026"/>
                  <a:pt x="5568" y="16029"/>
                </a:cubicBezTo>
                <a:cubicBezTo>
                  <a:pt x="5102" y="15032"/>
                  <a:pt x="6152" y="13821"/>
                  <a:pt x="7911" y="13321"/>
                </a:cubicBezTo>
                <a:cubicBezTo>
                  <a:pt x="8894" y="13044"/>
                  <a:pt x="9890" y="13047"/>
                  <a:pt x="10661" y="13278"/>
                </a:cubicBezTo>
                <a:lnTo>
                  <a:pt x="10661" y="4456"/>
                </a:lnTo>
                <a:lnTo>
                  <a:pt x="12515" y="4456"/>
                </a:lnTo>
                <a:cubicBezTo>
                  <a:pt x="12515" y="5970"/>
                  <a:pt x="17732" y="8259"/>
                  <a:pt x="15114" y="11426"/>
                </a:cubicBezTo>
                <a:close/>
                <a:moveTo>
                  <a:pt x="18514" y="0"/>
                </a:moveTo>
                <a:lnTo>
                  <a:pt x="3086" y="0"/>
                </a:lnTo>
                <a:cubicBezTo>
                  <a:pt x="1388" y="0"/>
                  <a:pt x="0" y="1081"/>
                  <a:pt x="0" y="2401"/>
                </a:cubicBezTo>
                <a:lnTo>
                  <a:pt x="0" y="19199"/>
                </a:lnTo>
                <a:cubicBezTo>
                  <a:pt x="0" y="20519"/>
                  <a:pt x="1388" y="21600"/>
                  <a:pt x="3086" y="21600"/>
                </a:cubicBezTo>
                <a:lnTo>
                  <a:pt x="18514" y="21600"/>
                </a:lnTo>
                <a:cubicBezTo>
                  <a:pt x="20212" y="21600"/>
                  <a:pt x="21600" y="20519"/>
                  <a:pt x="21600" y="19199"/>
                </a:cubicBezTo>
                <a:lnTo>
                  <a:pt x="21600" y="2401"/>
                </a:lnTo>
                <a:cubicBezTo>
                  <a:pt x="21600" y="1081"/>
                  <a:pt x="20212" y="0"/>
                  <a:pt x="18514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1" name="Shape 4130"/>
          <p:cNvSpPr/>
          <p:nvPr/>
        </p:nvSpPr>
        <p:spPr>
          <a:xfrm>
            <a:off x="2133788" y="1744907"/>
            <a:ext cx="200118" cy="20011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20" h="21418" extrusionOk="0">
                <a:moveTo>
                  <a:pt x="16791" y="19773"/>
                </a:moveTo>
                <a:lnTo>
                  <a:pt x="9492" y="17777"/>
                </a:lnTo>
                <a:lnTo>
                  <a:pt x="10067" y="15631"/>
                </a:lnTo>
                <a:lnTo>
                  <a:pt x="14246" y="14512"/>
                </a:lnTo>
                <a:cubicBezTo>
                  <a:pt x="14703" y="14391"/>
                  <a:pt x="14981" y="13937"/>
                  <a:pt x="14865" y="13501"/>
                </a:cubicBezTo>
                <a:lnTo>
                  <a:pt x="13250" y="7476"/>
                </a:lnTo>
                <a:lnTo>
                  <a:pt x="19618" y="9222"/>
                </a:lnTo>
                <a:cubicBezTo>
                  <a:pt x="19618" y="9222"/>
                  <a:pt x="16791" y="19773"/>
                  <a:pt x="16791" y="19773"/>
                </a:cubicBezTo>
                <a:close/>
                <a:moveTo>
                  <a:pt x="1749" y="3889"/>
                </a:moveTo>
                <a:lnTo>
                  <a:pt x="10134" y="1645"/>
                </a:lnTo>
                <a:lnTo>
                  <a:pt x="13240" y="13230"/>
                </a:lnTo>
                <a:lnTo>
                  <a:pt x="4853" y="15474"/>
                </a:lnTo>
                <a:cubicBezTo>
                  <a:pt x="4853" y="15474"/>
                  <a:pt x="1749" y="3889"/>
                  <a:pt x="1749" y="3889"/>
                </a:cubicBezTo>
                <a:close/>
                <a:moveTo>
                  <a:pt x="20775" y="7940"/>
                </a:moveTo>
                <a:lnTo>
                  <a:pt x="12801" y="5802"/>
                </a:lnTo>
                <a:lnTo>
                  <a:pt x="11406" y="595"/>
                </a:lnTo>
                <a:cubicBezTo>
                  <a:pt x="11290" y="162"/>
                  <a:pt x="10823" y="-91"/>
                  <a:pt x="10365" y="30"/>
                </a:cubicBezTo>
                <a:lnTo>
                  <a:pt x="645" y="2635"/>
                </a:lnTo>
                <a:cubicBezTo>
                  <a:pt x="186" y="2756"/>
                  <a:pt x="-90" y="3210"/>
                  <a:pt x="26" y="3646"/>
                </a:cubicBezTo>
                <a:lnTo>
                  <a:pt x="3485" y="16552"/>
                </a:lnTo>
                <a:cubicBezTo>
                  <a:pt x="3601" y="16988"/>
                  <a:pt x="4068" y="17241"/>
                  <a:pt x="4526" y="17117"/>
                </a:cubicBezTo>
                <a:lnTo>
                  <a:pt x="8394" y="16080"/>
                </a:lnTo>
                <a:lnTo>
                  <a:pt x="7867" y="18050"/>
                </a:lnTo>
                <a:cubicBezTo>
                  <a:pt x="7750" y="18484"/>
                  <a:pt x="8027" y="18938"/>
                  <a:pt x="8485" y="19059"/>
                </a:cubicBezTo>
                <a:lnTo>
                  <a:pt x="17172" y="21388"/>
                </a:lnTo>
                <a:cubicBezTo>
                  <a:pt x="17630" y="21509"/>
                  <a:pt x="18095" y="21256"/>
                  <a:pt x="18212" y="20820"/>
                </a:cubicBezTo>
                <a:lnTo>
                  <a:pt x="21393" y="8949"/>
                </a:lnTo>
                <a:cubicBezTo>
                  <a:pt x="21510" y="8515"/>
                  <a:pt x="21233" y="8062"/>
                  <a:pt x="20775" y="794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2" name="Shape 4131"/>
          <p:cNvSpPr/>
          <p:nvPr/>
        </p:nvSpPr>
        <p:spPr>
          <a:xfrm>
            <a:off x="5282352" y="1822467"/>
            <a:ext cx="138622" cy="1225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800" y="17942"/>
                </a:lnTo>
                <a:cubicBezTo>
                  <a:pt x="1896" y="18797"/>
                  <a:pt x="5535" y="21596"/>
                  <a:pt x="10801" y="21600"/>
                </a:cubicBezTo>
                <a:cubicBezTo>
                  <a:pt x="16067" y="21596"/>
                  <a:pt x="19704" y="18797"/>
                  <a:pt x="19802" y="17942"/>
                </a:cubicBezTo>
                <a:lnTo>
                  <a:pt x="21600" y="0"/>
                </a:lnTo>
                <a:cubicBezTo>
                  <a:pt x="18850" y="1740"/>
                  <a:pt x="14739" y="2568"/>
                  <a:pt x="10801" y="2568"/>
                </a:cubicBezTo>
                <a:cubicBezTo>
                  <a:pt x="6861" y="2568"/>
                  <a:pt x="2750" y="1740"/>
                  <a:pt x="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3" name="Shape 4132"/>
          <p:cNvSpPr/>
          <p:nvPr/>
        </p:nvSpPr>
        <p:spPr>
          <a:xfrm>
            <a:off x="5271709" y="1744907"/>
            <a:ext cx="159350" cy="733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01" y="4666"/>
                </a:moveTo>
                <a:lnTo>
                  <a:pt x="14079" y="1724"/>
                </a:lnTo>
                <a:cubicBezTo>
                  <a:pt x="13609" y="275"/>
                  <a:pt x="13097" y="0"/>
                  <a:pt x="12101" y="0"/>
                </a:cubicBezTo>
                <a:lnTo>
                  <a:pt x="9499" y="0"/>
                </a:lnTo>
                <a:cubicBezTo>
                  <a:pt x="8503" y="0"/>
                  <a:pt x="7993" y="275"/>
                  <a:pt x="7522" y="1724"/>
                </a:cubicBezTo>
                <a:lnTo>
                  <a:pt x="6300" y="4666"/>
                </a:lnTo>
                <a:cubicBezTo>
                  <a:pt x="2649" y="6048"/>
                  <a:pt x="0" y="9726"/>
                  <a:pt x="0" y="12431"/>
                </a:cubicBezTo>
                <a:lnTo>
                  <a:pt x="0" y="12959"/>
                </a:lnTo>
                <a:cubicBezTo>
                  <a:pt x="0" y="17729"/>
                  <a:pt x="4836" y="21600"/>
                  <a:pt x="10801" y="21600"/>
                </a:cubicBezTo>
                <a:cubicBezTo>
                  <a:pt x="16766" y="21600"/>
                  <a:pt x="21600" y="17729"/>
                  <a:pt x="21600" y="12959"/>
                </a:cubicBezTo>
                <a:lnTo>
                  <a:pt x="21600" y="12431"/>
                </a:lnTo>
                <a:cubicBezTo>
                  <a:pt x="21600" y="9726"/>
                  <a:pt x="18953" y="6048"/>
                  <a:pt x="15301" y="466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4" name="Shape 4133"/>
          <p:cNvSpPr/>
          <p:nvPr/>
        </p:nvSpPr>
        <p:spPr>
          <a:xfrm>
            <a:off x="5772920" y="1759914"/>
            <a:ext cx="200119" cy="170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3" h="21600" extrusionOk="0">
                <a:moveTo>
                  <a:pt x="20687" y="14666"/>
                </a:moveTo>
                <a:lnTo>
                  <a:pt x="17281" y="11943"/>
                </a:lnTo>
                <a:lnTo>
                  <a:pt x="15182" y="11943"/>
                </a:lnTo>
                <a:lnTo>
                  <a:pt x="18819" y="15257"/>
                </a:lnTo>
                <a:lnTo>
                  <a:pt x="15027" y="15257"/>
                </a:lnTo>
                <a:cubicBezTo>
                  <a:pt x="14919" y="15257"/>
                  <a:pt x="14820" y="15324"/>
                  <a:pt x="14771" y="15428"/>
                </a:cubicBezTo>
                <a:lnTo>
                  <a:pt x="13898" y="18268"/>
                </a:lnTo>
                <a:lnTo>
                  <a:pt x="7496" y="18268"/>
                </a:lnTo>
                <a:lnTo>
                  <a:pt x="6622" y="15428"/>
                </a:lnTo>
                <a:cubicBezTo>
                  <a:pt x="6574" y="15324"/>
                  <a:pt x="6475" y="15257"/>
                  <a:pt x="6365" y="15257"/>
                </a:cubicBezTo>
                <a:lnTo>
                  <a:pt x="2575" y="15257"/>
                </a:lnTo>
                <a:lnTo>
                  <a:pt x="6212" y="11943"/>
                </a:lnTo>
                <a:lnTo>
                  <a:pt x="4111" y="11943"/>
                </a:lnTo>
                <a:lnTo>
                  <a:pt x="707" y="14666"/>
                </a:lnTo>
                <a:cubicBezTo>
                  <a:pt x="200" y="15024"/>
                  <a:pt x="-103" y="15853"/>
                  <a:pt x="32" y="16505"/>
                </a:cubicBezTo>
                <a:lnTo>
                  <a:pt x="634" y="20413"/>
                </a:lnTo>
                <a:cubicBezTo>
                  <a:pt x="769" y="21065"/>
                  <a:pt x="1372" y="21600"/>
                  <a:pt x="1972" y="21600"/>
                </a:cubicBezTo>
                <a:lnTo>
                  <a:pt x="19422" y="21600"/>
                </a:lnTo>
                <a:cubicBezTo>
                  <a:pt x="20022" y="21600"/>
                  <a:pt x="20624" y="21065"/>
                  <a:pt x="20760" y="20413"/>
                </a:cubicBezTo>
                <a:lnTo>
                  <a:pt x="21360" y="16505"/>
                </a:lnTo>
                <a:cubicBezTo>
                  <a:pt x="21497" y="15853"/>
                  <a:pt x="21194" y="15024"/>
                  <a:pt x="20687" y="14666"/>
                </a:cubicBezTo>
                <a:close/>
                <a:moveTo>
                  <a:pt x="10697" y="0"/>
                </a:moveTo>
                <a:lnTo>
                  <a:pt x="5135" y="6199"/>
                </a:lnTo>
                <a:lnTo>
                  <a:pt x="8665" y="6199"/>
                </a:lnTo>
                <a:lnTo>
                  <a:pt x="8665" y="12705"/>
                </a:lnTo>
                <a:lnTo>
                  <a:pt x="12729" y="12705"/>
                </a:lnTo>
                <a:lnTo>
                  <a:pt x="12729" y="6199"/>
                </a:lnTo>
                <a:lnTo>
                  <a:pt x="16259" y="6199"/>
                </a:lnTo>
                <a:cubicBezTo>
                  <a:pt x="16259" y="6199"/>
                  <a:pt x="10697" y="0"/>
                  <a:pt x="10697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5" name="Shape 4134"/>
          <p:cNvSpPr/>
          <p:nvPr/>
        </p:nvSpPr>
        <p:spPr>
          <a:xfrm>
            <a:off x="6290509" y="1759914"/>
            <a:ext cx="200111" cy="170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92" h="21600" extrusionOk="0">
                <a:moveTo>
                  <a:pt x="16259" y="6505"/>
                </a:moveTo>
                <a:lnTo>
                  <a:pt x="12728" y="6505"/>
                </a:lnTo>
                <a:lnTo>
                  <a:pt x="12728" y="0"/>
                </a:lnTo>
                <a:lnTo>
                  <a:pt x="8664" y="0"/>
                </a:lnTo>
                <a:lnTo>
                  <a:pt x="8664" y="6505"/>
                </a:lnTo>
                <a:lnTo>
                  <a:pt x="5134" y="6505"/>
                </a:lnTo>
                <a:lnTo>
                  <a:pt x="10696" y="12705"/>
                </a:lnTo>
                <a:cubicBezTo>
                  <a:pt x="10696" y="12705"/>
                  <a:pt x="16259" y="6505"/>
                  <a:pt x="16259" y="6505"/>
                </a:cubicBezTo>
                <a:close/>
                <a:moveTo>
                  <a:pt x="20686" y="14666"/>
                </a:moveTo>
                <a:lnTo>
                  <a:pt x="17280" y="11943"/>
                </a:lnTo>
                <a:lnTo>
                  <a:pt x="15181" y="11943"/>
                </a:lnTo>
                <a:lnTo>
                  <a:pt x="18818" y="15257"/>
                </a:lnTo>
                <a:lnTo>
                  <a:pt x="15026" y="15257"/>
                </a:lnTo>
                <a:cubicBezTo>
                  <a:pt x="14918" y="15257"/>
                  <a:pt x="14819" y="15324"/>
                  <a:pt x="14770" y="15428"/>
                </a:cubicBezTo>
                <a:lnTo>
                  <a:pt x="13897" y="18268"/>
                </a:lnTo>
                <a:lnTo>
                  <a:pt x="7495" y="18268"/>
                </a:lnTo>
                <a:lnTo>
                  <a:pt x="6621" y="15428"/>
                </a:lnTo>
                <a:cubicBezTo>
                  <a:pt x="6573" y="15324"/>
                  <a:pt x="6474" y="15257"/>
                  <a:pt x="6364" y="15257"/>
                </a:cubicBezTo>
                <a:lnTo>
                  <a:pt x="2574" y="15257"/>
                </a:lnTo>
                <a:lnTo>
                  <a:pt x="6211" y="11943"/>
                </a:lnTo>
                <a:lnTo>
                  <a:pt x="4110" y="11943"/>
                </a:lnTo>
                <a:lnTo>
                  <a:pt x="706" y="14666"/>
                </a:lnTo>
                <a:cubicBezTo>
                  <a:pt x="199" y="15024"/>
                  <a:pt x="-104" y="15853"/>
                  <a:pt x="33" y="16505"/>
                </a:cubicBezTo>
                <a:lnTo>
                  <a:pt x="633" y="20413"/>
                </a:lnTo>
                <a:cubicBezTo>
                  <a:pt x="768" y="21065"/>
                  <a:pt x="1371" y="21600"/>
                  <a:pt x="1971" y="21600"/>
                </a:cubicBezTo>
                <a:lnTo>
                  <a:pt x="19421" y="21600"/>
                </a:lnTo>
                <a:cubicBezTo>
                  <a:pt x="20021" y="21600"/>
                  <a:pt x="20624" y="21065"/>
                  <a:pt x="20759" y="20413"/>
                </a:cubicBezTo>
                <a:lnTo>
                  <a:pt x="21359" y="16505"/>
                </a:lnTo>
                <a:cubicBezTo>
                  <a:pt x="21496" y="15853"/>
                  <a:pt x="21193" y="15024"/>
                  <a:pt x="20686" y="1466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6" name="Shape 4135"/>
          <p:cNvSpPr/>
          <p:nvPr/>
        </p:nvSpPr>
        <p:spPr>
          <a:xfrm>
            <a:off x="6820099" y="1769914"/>
            <a:ext cx="180110" cy="1501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52" h="21600" extrusionOk="0">
                <a:moveTo>
                  <a:pt x="19451" y="15878"/>
                </a:moveTo>
                <a:lnTo>
                  <a:pt x="19142" y="18042"/>
                </a:lnTo>
                <a:cubicBezTo>
                  <a:pt x="19049" y="18871"/>
                  <a:pt x="18431" y="19551"/>
                  <a:pt x="17766" y="19551"/>
                </a:cubicBezTo>
                <a:lnTo>
                  <a:pt x="3686" y="19551"/>
                </a:lnTo>
                <a:cubicBezTo>
                  <a:pt x="3021" y="19551"/>
                  <a:pt x="2403" y="18871"/>
                  <a:pt x="2310" y="18042"/>
                </a:cubicBezTo>
                <a:lnTo>
                  <a:pt x="2001" y="15878"/>
                </a:lnTo>
                <a:cubicBezTo>
                  <a:pt x="1909" y="15046"/>
                  <a:pt x="2377" y="14366"/>
                  <a:pt x="3041" y="14366"/>
                </a:cubicBezTo>
                <a:lnTo>
                  <a:pt x="18411" y="14366"/>
                </a:lnTo>
                <a:cubicBezTo>
                  <a:pt x="19075" y="14366"/>
                  <a:pt x="19543" y="15046"/>
                  <a:pt x="19451" y="15878"/>
                </a:cubicBezTo>
                <a:close/>
                <a:moveTo>
                  <a:pt x="21075" y="12099"/>
                </a:moveTo>
                <a:lnTo>
                  <a:pt x="17323" y="1311"/>
                </a:lnTo>
                <a:cubicBezTo>
                  <a:pt x="17026" y="590"/>
                  <a:pt x="16239" y="0"/>
                  <a:pt x="15575" y="0"/>
                </a:cubicBezTo>
                <a:lnTo>
                  <a:pt x="13133" y="0"/>
                </a:lnTo>
                <a:lnTo>
                  <a:pt x="13586" y="5853"/>
                </a:lnTo>
                <a:lnTo>
                  <a:pt x="16803" y="5853"/>
                </a:lnTo>
                <a:lnTo>
                  <a:pt x="10726" y="11943"/>
                </a:lnTo>
                <a:lnTo>
                  <a:pt x="4647" y="5853"/>
                </a:lnTo>
                <a:lnTo>
                  <a:pt x="7866" y="5853"/>
                </a:lnTo>
                <a:lnTo>
                  <a:pt x="8318" y="0"/>
                </a:lnTo>
                <a:lnTo>
                  <a:pt x="5877" y="0"/>
                </a:lnTo>
                <a:cubicBezTo>
                  <a:pt x="5213" y="0"/>
                  <a:pt x="4426" y="590"/>
                  <a:pt x="4129" y="1311"/>
                </a:cubicBezTo>
                <a:lnTo>
                  <a:pt x="377" y="12099"/>
                </a:lnTo>
                <a:cubicBezTo>
                  <a:pt x="80" y="12816"/>
                  <a:pt x="-74" y="14054"/>
                  <a:pt x="35" y="14848"/>
                </a:cubicBezTo>
                <a:lnTo>
                  <a:pt x="846" y="20157"/>
                </a:lnTo>
                <a:cubicBezTo>
                  <a:pt x="955" y="20948"/>
                  <a:pt x="1588" y="21600"/>
                  <a:pt x="2252" y="21600"/>
                </a:cubicBezTo>
                <a:lnTo>
                  <a:pt x="19198" y="21600"/>
                </a:lnTo>
                <a:cubicBezTo>
                  <a:pt x="19863" y="21600"/>
                  <a:pt x="20496" y="20948"/>
                  <a:pt x="20605" y="20157"/>
                </a:cubicBezTo>
                <a:lnTo>
                  <a:pt x="21417" y="14848"/>
                </a:lnTo>
                <a:cubicBezTo>
                  <a:pt x="21526" y="14054"/>
                  <a:pt x="21371" y="12816"/>
                  <a:pt x="21075" y="1209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7" name="Shape 4136"/>
          <p:cNvSpPr/>
          <p:nvPr/>
        </p:nvSpPr>
        <p:spPr>
          <a:xfrm>
            <a:off x="1620841" y="2819814"/>
            <a:ext cx="186833" cy="179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383"/>
                </a:moveTo>
                <a:lnTo>
                  <a:pt x="16162" y="10380"/>
                </a:lnTo>
                <a:lnTo>
                  <a:pt x="16162" y="0"/>
                </a:lnTo>
                <a:lnTo>
                  <a:pt x="5430" y="0"/>
                </a:lnTo>
                <a:lnTo>
                  <a:pt x="5430" y="10383"/>
                </a:lnTo>
                <a:lnTo>
                  <a:pt x="0" y="10380"/>
                </a:lnTo>
                <a:lnTo>
                  <a:pt x="10801" y="21600"/>
                </a:lnTo>
                <a:cubicBezTo>
                  <a:pt x="10801" y="21600"/>
                  <a:pt x="21600" y="10383"/>
                  <a:pt x="21600" y="10383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8" name="Shape 4137"/>
          <p:cNvSpPr/>
          <p:nvPr/>
        </p:nvSpPr>
        <p:spPr>
          <a:xfrm>
            <a:off x="2661032" y="2816114"/>
            <a:ext cx="179447" cy="1868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81" y="0"/>
                </a:moveTo>
                <a:lnTo>
                  <a:pt x="10380" y="5438"/>
                </a:lnTo>
                <a:lnTo>
                  <a:pt x="0" y="5438"/>
                </a:lnTo>
                <a:lnTo>
                  <a:pt x="0" y="16169"/>
                </a:lnTo>
                <a:lnTo>
                  <a:pt x="10381" y="16169"/>
                </a:lnTo>
                <a:lnTo>
                  <a:pt x="10380" y="21600"/>
                </a:lnTo>
                <a:lnTo>
                  <a:pt x="21600" y="10800"/>
                </a:lnTo>
                <a:cubicBezTo>
                  <a:pt x="21600" y="10800"/>
                  <a:pt x="10381" y="0"/>
                  <a:pt x="1038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9" name="Shape 4138"/>
          <p:cNvSpPr/>
          <p:nvPr/>
        </p:nvSpPr>
        <p:spPr>
          <a:xfrm>
            <a:off x="1104945" y="2816114"/>
            <a:ext cx="179447" cy="1868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19" y="0"/>
                </a:moveTo>
                <a:lnTo>
                  <a:pt x="11219" y="5438"/>
                </a:lnTo>
                <a:lnTo>
                  <a:pt x="21600" y="5438"/>
                </a:lnTo>
                <a:lnTo>
                  <a:pt x="21600" y="16169"/>
                </a:lnTo>
                <a:lnTo>
                  <a:pt x="11219" y="16169"/>
                </a:lnTo>
                <a:lnTo>
                  <a:pt x="11219" y="21600"/>
                </a:lnTo>
                <a:lnTo>
                  <a:pt x="0" y="10800"/>
                </a:lnTo>
                <a:cubicBezTo>
                  <a:pt x="0" y="10800"/>
                  <a:pt x="11219" y="0"/>
                  <a:pt x="1121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0" name="Shape 4139"/>
          <p:cNvSpPr/>
          <p:nvPr/>
        </p:nvSpPr>
        <p:spPr>
          <a:xfrm>
            <a:off x="2140937" y="2819814"/>
            <a:ext cx="186833" cy="179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17"/>
                </a:moveTo>
                <a:lnTo>
                  <a:pt x="16162" y="11220"/>
                </a:lnTo>
                <a:lnTo>
                  <a:pt x="16162" y="21600"/>
                </a:lnTo>
                <a:lnTo>
                  <a:pt x="5430" y="21600"/>
                </a:lnTo>
                <a:lnTo>
                  <a:pt x="5430" y="11217"/>
                </a:lnTo>
                <a:lnTo>
                  <a:pt x="0" y="11220"/>
                </a:lnTo>
                <a:lnTo>
                  <a:pt x="10801" y="0"/>
                </a:lnTo>
                <a:cubicBezTo>
                  <a:pt x="10801" y="0"/>
                  <a:pt x="21600" y="11217"/>
                  <a:pt x="21600" y="1121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1" name="Shape 4140"/>
          <p:cNvSpPr/>
          <p:nvPr/>
        </p:nvSpPr>
        <p:spPr>
          <a:xfrm>
            <a:off x="3714082" y="2819814"/>
            <a:ext cx="162250" cy="179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0383"/>
                </a:moveTo>
                <a:lnTo>
                  <a:pt x="15338" y="10380"/>
                </a:lnTo>
                <a:lnTo>
                  <a:pt x="15338" y="0"/>
                </a:lnTo>
                <a:lnTo>
                  <a:pt x="6252" y="0"/>
                </a:lnTo>
                <a:lnTo>
                  <a:pt x="6252" y="10383"/>
                </a:lnTo>
                <a:lnTo>
                  <a:pt x="0" y="10380"/>
                </a:lnTo>
                <a:lnTo>
                  <a:pt x="10800" y="21600"/>
                </a:lnTo>
                <a:cubicBezTo>
                  <a:pt x="10800" y="21600"/>
                  <a:pt x="21600" y="10383"/>
                  <a:pt x="21600" y="10383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2" name="Shape 4141"/>
          <p:cNvSpPr/>
          <p:nvPr/>
        </p:nvSpPr>
        <p:spPr>
          <a:xfrm>
            <a:off x="3173017" y="2828418"/>
            <a:ext cx="179447" cy="162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219" y="21600"/>
                </a:moveTo>
                <a:lnTo>
                  <a:pt x="11220" y="15338"/>
                </a:lnTo>
                <a:lnTo>
                  <a:pt x="21600" y="15342"/>
                </a:lnTo>
                <a:lnTo>
                  <a:pt x="21600" y="6254"/>
                </a:lnTo>
                <a:lnTo>
                  <a:pt x="11219" y="6254"/>
                </a:lnTo>
                <a:lnTo>
                  <a:pt x="11220" y="0"/>
                </a:lnTo>
                <a:lnTo>
                  <a:pt x="0" y="10802"/>
                </a:lnTo>
                <a:cubicBezTo>
                  <a:pt x="0" y="10802"/>
                  <a:pt x="11219" y="21600"/>
                  <a:pt x="11219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3" name="Shape 4142"/>
          <p:cNvSpPr/>
          <p:nvPr/>
        </p:nvSpPr>
        <p:spPr>
          <a:xfrm>
            <a:off x="4739058" y="2817331"/>
            <a:ext cx="179447" cy="1622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81" y="0"/>
                </a:moveTo>
                <a:lnTo>
                  <a:pt x="10381" y="6262"/>
                </a:lnTo>
                <a:lnTo>
                  <a:pt x="0" y="6262"/>
                </a:lnTo>
                <a:lnTo>
                  <a:pt x="0" y="15346"/>
                </a:lnTo>
                <a:lnTo>
                  <a:pt x="10381" y="15346"/>
                </a:lnTo>
                <a:lnTo>
                  <a:pt x="10381" y="21600"/>
                </a:lnTo>
                <a:lnTo>
                  <a:pt x="21600" y="10798"/>
                </a:lnTo>
                <a:cubicBezTo>
                  <a:pt x="21600" y="10798"/>
                  <a:pt x="10381" y="0"/>
                  <a:pt x="1038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4" name="Shape 4143"/>
          <p:cNvSpPr/>
          <p:nvPr/>
        </p:nvSpPr>
        <p:spPr>
          <a:xfrm>
            <a:off x="4226570" y="2819814"/>
            <a:ext cx="162250" cy="1794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1220"/>
                </a:moveTo>
                <a:lnTo>
                  <a:pt x="15338" y="11220"/>
                </a:lnTo>
                <a:lnTo>
                  <a:pt x="15338" y="21600"/>
                </a:lnTo>
                <a:lnTo>
                  <a:pt x="6252" y="21600"/>
                </a:lnTo>
                <a:lnTo>
                  <a:pt x="6252" y="11220"/>
                </a:lnTo>
                <a:lnTo>
                  <a:pt x="0" y="11220"/>
                </a:lnTo>
                <a:lnTo>
                  <a:pt x="10802" y="0"/>
                </a:lnTo>
                <a:cubicBezTo>
                  <a:pt x="10802" y="0"/>
                  <a:pt x="21600" y="11220"/>
                  <a:pt x="21600" y="1122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5" name="Shape 4144"/>
          <p:cNvSpPr/>
          <p:nvPr/>
        </p:nvSpPr>
        <p:spPr>
          <a:xfrm>
            <a:off x="6877251" y="2841916"/>
            <a:ext cx="98324" cy="113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10800"/>
                </a:lnTo>
                <a:cubicBezTo>
                  <a:pt x="21600" y="10800"/>
                  <a:pt x="0" y="0"/>
                  <a:pt x="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6" name="Shape 4145"/>
          <p:cNvSpPr/>
          <p:nvPr/>
        </p:nvSpPr>
        <p:spPr>
          <a:xfrm>
            <a:off x="6334024" y="2860367"/>
            <a:ext cx="113080" cy="98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1600" y="21600"/>
                </a:lnTo>
                <a:lnTo>
                  <a:pt x="10800" y="0"/>
                </a:lnTo>
                <a:cubicBezTo>
                  <a:pt x="10800" y="0"/>
                  <a:pt x="0" y="21600"/>
                  <a:pt x="0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7" name="Shape 4146"/>
          <p:cNvSpPr/>
          <p:nvPr/>
        </p:nvSpPr>
        <p:spPr>
          <a:xfrm>
            <a:off x="5814435" y="2860367"/>
            <a:ext cx="113080" cy="983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7"/>
                </a:moveTo>
                <a:lnTo>
                  <a:pt x="0" y="0"/>
                </a:lnTo>
                <a:lnTo>
                  <a:pt x="10800" y="21600"/>
                </a:lnTo>
                <a:cubicBezTo>
                  <a:pt x="10800" y="21600"/>
                  <a:pt x="21600" y="7"/>
                  <a:pt x="21600" y="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8" name="Shape 4147"/>
          <p:cNvSpPr/>
          <p:nvPr/>
        </p:nvSpPr>
        <p:spPr>
          <a:xfrm>
            <a:off x="5271049" y="2852998"/>
            <a:ext cx="98339" cy="1130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97" y="0"/>
                </a:moveTo>
                <a:lnTo>
                  <a:pt x="21600" y="21600"/>
                </a:lnTo>
                <a:lnTo>
                  <a:pt x="0" y="10800"/>
                </a:lnTo>
                <a:cubicBezTo>
                  <a:pt x="0" y="10800"/>
                  <a:pt x="21597" y="0"/>
                  <a:pt x="21597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9" name="Shape 4148"/>
          <p:cNvSpPr/>
          <p:nvPr/>
        </p:nvSpPr>
        <p:spPr>
          <a:xfrm>
            <a:off x="8397629" y="2856657"/>
            <a:ext cx="142586" cy="835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4" h="21188" extrusionOk="0">
                <a:moveTo>
                  <a:pt x="20587" y="15073"/>
                </a:moveTo>
                <a:cubicBezTo>
                  <a:pt x="19842" y="13767"/>
                  <a:pt x="12019" y="1043"/>
                  <a:pt x="12019" y="1043"/>
                </a:cubicBezTo>
                <a:cubicBezTo>
                  <a:pt x="11623" y="353"/>
                  <a:pt x="11103" y="0"/>
                  <a:pt x="10582" y="0"/>
                </a:cubicBezTo>
                <a:cubicBezTo>
                  <a:pt x="10061" y="0"/>
                  <a:pt x="9541" y="353"/>
                  <a:pt x="9145" y="1043"/>
                </a:cubicBezTo>
                <a:cubicBezTo>
                  <a:pt x="9145" y="1043"/>
                  <a:pt x="1320" y="13767"/>
                  <a:pt x="577" y="15073"/>
                </a:cubicBezTo>
                <a:cubicBezTo>
                  <a:pt x="-167" y="16371"/>
                  <a:pt x="-218" y="18711"/>
                  <a:pt x="577" y="20107"/>
                </a:cubicBezTo>
                <a:cubicBezTo>
                  <a:pt x="1370" y="21495"/>
                  <a:pt x="2478" y="21600"/>
                  <a:pt x="3451" y="20107"/>
                </a:cubicBezTo>
                <a:lnTo>
                  <a:pt x="10582" y="8433"/>
                </a:lnTo>
                <a:lnTo>
                  <a:pt x="17711" y="20107"/>
                </a:lnTo>
                <a:cubicBezTo>
                  <a:pt x="18686" y="21600"/>
                  <a:pt x="19794" y="21495"/>
                  <a:pt x="20587" y="20107"/>
                </a:cubicBezTo>
                <a:cubicBezTo>
                  <a:pt x="21382" y="18711"/>
                  <a:pt x="21329" y="16371"/>
                  <a:pt x="20587" y="15073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0" name="Shape 4149"/>
          <p:cNvSpPr/>
          <p:nvPr/>
        </p:nvSpPr>
        <p:spPr>
          <a:xfrm>
            <a:off x="7880298" y="2867747"/>
            <a:ext cx="142585" cy="835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66" h="21183" extrusionOk="0">
                <a:moveTo>
                  <a:pt x="20590" y="6118"/>
                </a:moveTo>
                <a:cubicBezTo>
                  <a:pt x="19845" y="7416"/>
                  <a:pt x="12021" y="20140"/>
                  <a:pt x="12021" y="20140"/>
                </a:cubicBezTo>
                <a:cubicBezTo>
                  <a:pt x="11623" y="20838"/>
                  <a:pt x="11103" y="21183"/>
                  <a:pt x="10584" y="21183"/>
                </a:cubicBezTo>
                <a:cubicBezTo>
                  <a:pt x="10063" y="21183"/>
                  <a:pt x="9543" y="20838"/>
                  <a:pt x="9145" y="20140"/>
                </a:cubicBezTo>
                <a:cubicBezTo>
                  <a:pt x="9145" y="20140"/>
                  <a:pt x="1321" y="7416"/>
                  <a:pt x="576" y="6118"/>
                </a:cubicBezTo>
                <a:cubicBezTo>
                  <a:pt x="-166" y="4812"/>
                  <a:pt x="-217" y="2472"/>
                  <a:pt x="576" y="1084"/>
                </a:cubicBezTo>
                <a:cubicBezTo>
                  <a:pt x="1369" y="-304"/>
                  <a:pt x="2479" y="-417"/>
                  <a:pt x="3452" y="1084"/>
                </a:cubicBezTo>
                <a:lnTo>
                  <a:pt x="10584" y="12758"/>
                </a:lnTo>
                <a:lnTo>
                  <a:pt x="17714" y="1084"/>
                </a:lnTo>
                <a:cubicBezTo>
                  <a:pt x="18687" y="-417"/>
                  <a:pt x="19797" y="-304"/>
                  <a:pt x="20590" y="1084"/>
                </a:cubicBezTo>
                <a:cubicBezTo>
                  <a:pt x="21383" y="2472"/>
                  <a:pt x="21332" y="4812"/>
                  <a:pt x="20590" y="611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1" name="Shape 4150"/>
          <p:cNvSpPr/>
          <p:nvPr/>
        </p:nvSpPr>
        <p:spPr>
          <a:xfrm>
            <a:off x="6868364" y="3362063"/>
            <a:ext cx="83579" cy="142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83" h="21165" extrusionOk="0">
                <a:moveTo>
                  <a:pt x="6118" y="577"/>
                </a:moveTo>
                <a:cubicBezTo>
                  <a:pt x="7419" y="1320"/>
                  <a:pt x="20144" y="9145"/>
                  <a:pt x="20144" y="9145"/>
                </a:cubicBezTo>
                <a:cubicBezTo>
                  <a:pt x="20838" y="9541"/>
                  <a:pt x="21183" y="10064"/>
                  <a:pt x="21183" y="10582"/>
                </a:cubicBezTo>
                <a:cubicBezTo>
                  <a:pt x="21183" y="11105"/>
                  <a:pt x="20838" y="11623"/>
                  <a:pt x="20144" y="12019"/>
                </a:cubicBezTo>
                <a:cubicBezTo>
                  <a:pt x="20144" y="12019"/>
                  <a:pt x="7419" y="19844"/>
                  <a:pt x="6118" y="20587"/>
                </a:cubicBezTo>
                <a:cubicBezTo>
                  <a:pt x="4816" y="21334"/>
                  <a:pt x="2475" y="21382"/>
                  <a:pt x="1084" y="20587"/>
                </a:cubicBezTo>
                <a:cubicBezTo>
                  <a:pt x="-304" y="19796"/>
                  <a:pt x="-417" y="18689"/>
                  <a:pt x="1084" y="17713"/>
                </a:cubicBezTo>
                <a:lnTo>
                  <a:pt x="12758" y="10582"/>
                </a:lnTo>
                <a:lnTo>
                  <a:pt x="1084" y="3451"/>
                </a:lnTo>
                <a:cubicBezTo>
                  <a:pt x="-417" y="2480"/>
                  <a:pt x="-304" y="1373"/>
                  <a:pt x="1084" y="577"/>
                </a:cubicBezTo>
                <a:cubicBezTo>
                  <a:pt x="2475" y="-218"/>
                  <a:pt x="4816" y="-165"/>
                  <a:pt x="6118" y="57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2" name="Shape 4151"/>
          <p:cNvSpPr/>
          <p:nvPr/>
        </p:nvSpPr>
        <p:spPr>
          <a:xfrm>
            <a:off x="7373204" y="2838241"/>
            <a:ext cx="83579" cy="1425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183" h="21165" extrusionOk="0">
                <a:moveTo>
                  <a:pt x="15065" y="577"/>
                </a:moveTo>
                <a:cubicBezTo>
                  <a:pt x="13764" y="1320"/>
                  <a:pt x="1039" y="9145"/>
                  <a:pt x="1039" y="9145"/>
                </a:cubicBezTo>
                <a:cubicBezTo>
                  <a:pt x="345" y="9541"/>
                  <a:pt x="0" y="10064"/>
                  <a:pt x="0" y="10582"/>
                </a:cubicBezTo>
                <a:cubicBezTo>
                  <a:pt x="0" y="11105"/>
                  <a:pt x="345" y="11623"/>
                  <a:pt x="1039" y="12019"/>
                </a:cubicBezTo>
                <a:cubicBezTo>
                  <a:pt x="1039" y="12019"/>
                  <a:pt x="13764" y="19844"/>
                  <a:pt x="15065" y="20587"/>
                </a:cubicBezTo>
                <a:cubicBezTo>
                  <a:pt x="16367" y="21334"/>
                  <a:pt x="18711" y="21382"/>
                  <a:pt x="20099" y="20587"/>
                </a:cubicBezTo>
                <a:cubicBezTo>
                  <a:pt x="21487" y="19796"/>
                  <a:pt x="21600" y="18689"/>
                  <a:pt x="20099" y="17713"/>
                </a:cubicBezTo>
                <a:lnTo>
                  <a:pt x="8425" y="10582"/>
                </a:lnTo>
                <a:lnTo>
                  <a:pt x="20099" y="3451"/>
                </a:lnTo>
                <a:cubicBezTo>
                  <a:pt x="21600" y="2480"/>
                  <a:pt x="21487" y="1373"/>
                  <a:pt x="20099" y="577"/>
                </a:cubicBezTo>
                <a:cubicBezTo>
                  <a:pt x="18711" y="-218"/>
                  <a:pt x="16367" y="-165"/>
                  <a:pt x="15065" y="57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3" name="Shape 4152"/>
          <p:cNvSpPr/>
          <p:nvPr/>
        </p:nvSpPr>
        <p:spPr>
          <a:xfrm>
            <a:off x="5750515" y="3371890"/>
            <a:ext cx="240917" cy="122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329" y="21600"/>
                </a:moveTo>
                <a:lnTo>
                  <a:pt x="16328" y="14631"/>
                </a:lnTo>
                <a:lnTo>
                  <a:pt x="0" y="14631"/>
                </a:lnTo>
                <a:lnTo>
                  <a:pt x="0" y="6954"/>
                </a:lnTo>
                <a:lnTo>
                  <a:pt x="16329" y="6954"/>
                </a:lnTo>
                <a:lnTo>
                  <a:pt x="16328" y="0"/>
                </a:lnTo>
                <a:lnTo>
                  <a:pt x="21600" y="10803"/>
                </a:lnTo>
                <a:cubicBezTo>
                  <a:pt x="21600" y="10803"/>
                  <a:pt x="16329" y="21600"/>
                  <a:pt x="16329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4" name="Shape 4153"/>
          <p:cNvSpPr/>
          <p:nvPr/>
        </p:nvSpPr>
        <p:spPr>
          <a:xfrm>
            <a:off x="4191747" y="3371890"/>
            <a:ext cx="240917" cy="122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271" y="21600"/>
                </a:moveTo>
                <a:lnTo>
                  <a:pt x="5272" y="14631"/>
                </a:lnTo>
                <a:lnTo>
                  <a:pt x="21600" y="14631"/>
                </a:lnTo>
                <a:lnTo>
                  <a:pt x="21600" y="6954"/>
                </a:lnTo>
                <a:lnTo>
                  <a:pt x="5271" y="6954"/>
                </a:lnTo>
                <a:lnTo>
                  <a:pt x="5272" y="0"/>
                </a:lnTo>
                <a:lnTo>
                  <a:pt x="0" y="10803"/>
                </a:lnTo>
                <a:cubicBezTo>
                  <a:pt x="0" y="10803"/>
                  <a:pt x="5271" y="21600"/>
                  <a:pt x="5271" y="216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5" name="Shape 4154"/>
          <p:cNvSpPr/>
          <p:nvPr/>
        </p:nvSpPr>
        <p:spPr>
          <a:xfrm>
            <a:off x="4753297" y="3312893"/>
            <a:ext cx="122909" cy="2409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6329"/>
                </a:moveTo>
                <a:lnTo>
                  <a:pt x="14629" y="16327"/>
                </a:lnTo>
                <a:lnTo>
                  <a:pt x="14629" y="0"/>
                </a:lnTo>
                <a:lnTo>
                  <a:pt x="6955" y="0"/>
                </a:lnTo>
                <a:lnTo>
                  <a:pt x="6955" y="16329"/>
                </a:lnTo>
                <a:lnTo>
                  <a:pt x="0" y="16327"/>
                </a:lnTo>
                <a:lnTo>
                  <a:pt x="10800" y="21600"/>
                </a:lnTo>
                <a:cubicBezTo>
                  <a:pt x="10800" y="21600"/>
                  <a:pt x="21600" y="16329"/>
                  <a:pt x="21600" y="1632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6" name="Shape 4155"/>
          <p:cNvSpPr/>
          <p:nvPr/>
        </p:nvSpPr>
        <p:spPr>
          <a:xfrm>
            <a:off x="5289922" y="3312893"/>
            <a:ext cx="122924" cy="2409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5271"/>
                </a:moveTo>
                <a:lnTo>
                  <a:pt x="14630" y="5271"/>
                </a:lnTo>
                <a:lnTo>
                  <a:pt x="14630" y="21600"/>
                </a:lnTo>
                <a:lnTo>
                  <a:pt x="6957" y="21600"/>
                </a:lnTo>
                <a:lnTo>
                  <a:pt x="6957" y="5271"/>
                </a:lnTo>
                <a:lnTo>
                  <a:pt x="0" y="5271"/>
                </a:lnTo>
                <a:lnTo>
                  <a:pt x="10801" y="0"/>
                </a:lnTo>
                <a:cubicBezTo>
                  <a:pt x="10801" y="0"/>
                  <a:pt x="21600" y="5271"/>
                  <a:pt x="21600" y="527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7" name="Shape 4156"/>
          <p:cNvSpPr/>
          <p:nvPr/>
        </p:nvSpPr>
        <p:spPr>
          <a:xfrm>
            <a:off x="6334024" y="3310436"/>
            <a:ext cx="113080" cy="2458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1600"/>
                </a:moveTo>
                <a:lnTo>
                  <a:pt x="21600" y="13717"/>
                </a:lnTo>
                <a:lnTo>
                  <a:pt x="0" y="13714"/>
                </a:lnTo>
                <a:cubicBezTo>
                  <a:pt x="0" y="13714"/>
                  <a:pt x="10800" y="21600"/>
                  <a:pt x="10800" y="21600"/>
                </a:cubicBezTo>
                <a:close/>
                <a:moveTo>
                  <a:pt x="10797" y="0"/>
                </a:moveTo>
                <a:lnTo>
                  <a:pt x="0" y="7883"/>
                </a:lnTo>
                <a:lnTo>
                  <a:pt x="21600" y="7883"/>
                </a:lnTo>
                <a:cubicBezTo>
                  <a:pt x="21600" y="7883"/>
                  <a:pt x="10797" y="0"/>
                  <a:pt x="10797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8" name="Shape 4157"/>
          <p:cNvSpPr/>
          <p:nvPr/>
        </p:nvSpPr>
        <p:spPr>
          <a:xfrm>
            <a:off x="7833788" y="2256173"/>
            <a:ext cx="231089" cy="231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9" name="Shape 4158"/>
          <p:cNvSpPr/>
          <p:nvPr/>
        </p:nvSpPr>
        <p:spPr>
          <a:xfrm>
            <a:off x="7355708" y="2268458"/>
            <a:ext cx="157321" cy="206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4867"/>
                </a:moveTo>
                <a:cubicBezTo>
                  <a:pt x="16261" y="4867"/>
                  <a:pt x="15213" y="4069"/>
                  <a:pt x="15213" y="3087"/>
                </a:cubicBezTo>
                <a:cubicBezTo>
                  <a:pt x="15213" y="2102"/>
                  <a:pt x="16261" y="1307"/>
                  <a:pt x="17550" y="1307"/>
                </a:cubicBezTo>
                <a:cubicBezTo>
                  <a:pt x="18840" y="1307"/>
                  <a:pt x="19887" y="2102"/>
                  <a:pt x="19887" y="3087"/>
                </a:cubicBezTo>
                <a:cubicBezTo>
                  <a:pt x="19887" y="4069"/>
                  <a:pt x="18840" y="4867"/>
                  <a:pt x="17550" y="4867"/>
                </a:cubicBezTo>
                <a:close/>
                <a:moveTo>
                  <a:pt x="4050" y="20293"/>
                </a:moveTo>
                <a:cubicBezTo>
                  <a:pt x="2760" y="20293"/>
                  <a:pt x="1713" y="19498"/>
                  <a:pt x="1713" y="18513"/>
                </a:cubicBezTo>
                <a:cubicBezTo>
                  <a:pt x="1713" y="17531"/>
                  <a:pt x="2760" y="16736"/>
                  <a:pt x="4050" y="16736"/>
                </a:cubicBezTo>
                <a:cubicBezTo>
                  <a:pt x="5341" y="16736"/>
                  <a:pt x="6385" y="17531"/>
                  <a:pt x="6385" y="18513"/>
                </a:cubicBezTo>
                <a:cubicBezTo>
                  <a:pt x="6385" y="19498"/>
                  <a:pt x="5341" y="20293"/>
                  <a:pt x="4050" y="20293"/>
                </a:cubicBezTo>
                <a:close/>
                <a:moveTo>
                  <a:pt x="1713" y="3087"/>
                </a:moveTo>
                <a:cubicBezTo>
                  <a:pt x="1713" y="2102"/>
                  <a:pt x="2760" y="1307"/>
                  <a:pt x="4050" y="1307"/>
                </a:cubicBezTo>
                <a:cubicBezTo>
                  <a:pt x="5341" y="1307"/>
                  <a:pt x="6385" y="2102"/>
                  <a:pt x="6385" y="3087"/>
                </a:cubicBezTo>
                <a:cubicBezTo>
                  <a:pt x="6385" y="4069"/>
                  <a:pt x="5341" y="4867"/>
                  <a:pt x="4050" y="4867"/>
                </a:cubicBezTo>
                <a:cubicBezTo>
                  <a:pt x="2760" y="4867"/>
                  <a:pt x="1713" y="4069"/>
                  <a:pt x="1713" y="3087"/>
                </a:cubicBezTo>
                <a:close/>
                <a:moveTo>
                  <a:pt x="21600" y="3087"/>
                </a:moveTo>
                <a:cubicBezTo>
                  <a:pt x="21600" y="1381"/>
                  <a:pt x="19787" y="0"/>
                  <a:pt x="17550" y="0"/>
                </a:cubicBezTo>
                <a:cubicBezTo>
                  <a:pt x="15314" y="0"/>
                  <a:pt x="13500" y="1381"/>
                  <a:pt x="13500" y="3087"/>
                </a:cubicBezTo>
                <a:cubicBezTo>
                  <a:pt x="13500" y="4338"/>
                  <a:pt x="14479" y="5412"/>
                  <a:pt x="15883" y="5895"/>
                </a:cubicBezTo>
                <a:cubicBezTo>
                  <a:pt x="15501" y="8400"/>
                  <a:pt x="13380" y="8905"/>
                  <a:pt x="10321" y="9636"/>
                </a:cubicBezTo>
                <a:cubicBezTo>
                  <a:pt x="8838" y="9989"/>
                  <a:pt x="7113" y="10401"/>
                  <a:pt x="5654" y="11199"/>
                </a:cubicBezTo>
                <a:lnTo>
                  <a:pt x="5654" y="5920"/>
                </a:lnTo>
                <a:cubicBezTo>
                  <a:pt x="7092" y="5446"/>
                  <a:pt x="8100" y="4357"/>
                  <a:pt x="8100" y="3087"/>
                </a:cubicBezTo>
                <a:cubicBezTo>
                  <a:pt x="8100" y="1381"/>
                  <a:pt x="6286" y="0"/>
                  <a:pt x="4050" y="0"/>
                </a:cubicBezTo>
                <a:cubicBezTo>
                  <a:pt x="1813" y="0"/>
                  <a:pt x="0" y="1381"/>
                  <a:pt x="0" y="3087"/>
                </a:cubicBezTo>
                <a:cubicBezTo>
                  <a:pt x="0" y="4357"/>
                  <a:pt x="1008" y="5446"/>
                  <a:pt x="2447" y="5920"/>
                </a:cubicBezTo>
                <a:lnTo>
                  <a:pt x="2447" y="15680"/>
                </a:lnTo>
                <a:cubicBezTo>
                  <a:pt x="1008" y="16154"/>
                  <a:pt x="0" y="17243"/>
                  <a:pt x="0" y="18513"/>
                </a:cubicBezTo>
                <a:cubicBezTo>
                  <a:pt x="0" y="20219"/>
                  <a:pt x="1813" y="21600"/>
                  <a:pt x="4050" y="21600"/>
                </a:cubicBezTo>
                <a:cubicBezTo>
                  <a:pt x="6286" y="21600"/>
                  <a:pt x="8100" y="20219"/>
                  <a:pt x="8100" y="18513"/>
                </a:cubicBezTo>
                <a:cubicBezTo>
                  <a:pt x="8100" y="17262"/>
                  <a:pt x="7121" y="16188"/>
                  <a:pt x="5717" y="15705"/>
                </a:cubicBezTo>
                <a:cubicBezTo>
                  <a:pt x="6101" y="13200"/>
                  <a:pt x="8220" y="12695"/>
                  <a:pt x="11279" y="11967"/>
                </a:cubicBezTo>
                <a:cubicBezTo>
                  <a:pt x="14390" y="11224"/>
                  <a:pt x="18578" y="10227"/>
                  <a:pt x="19098" y="5936"/>
                </a:cubicBezTo>
                <a:cubicBezTo>
                  <a:pt x="20568" y="5474"/>
                  <a:pt x="21600" y="4372"/>
                  <a:pt x="21600" y="308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0" name="Shape 4159"/>
          <p:cNvSpPr/>
          <p:nvPr/>
        </p:nvSpPr>
        <p:spPr>
          <a:xfrm>
            <a:off x="6847745" y="2256173"/>
            <a:ext cx="157336" cy="2310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50" y="20435"/>
                </a:moveTo>
                <a:cubicBezTo>
                  <a:pt x="16260" y="20435"/>
                  <a:pt x="15213" y="19721"/>
                  <a:pt x="15213" y="18844"/>
                </a:cubicBezTo>
                <a:cubicBezTo>
                  <a:pt x="15213" y="17964"/>
                  <a:pt x="16260" y="17253"/>
                  <a:pt x="17550" y="17253"/>
                </a:cubicBezTo>
                <a:cubicBezTo>
                  <a:pt x="18841" y="17253"/>
                  <a:pt x="19885" y="17964"/>
                  <a:pt x="19885" y="18844"/>
                </a:cubicBezTo>
                <a:cubicBezTo>
                  <a:pt x="19885" y="19721"/>
                  <a:pt x="18841" y="20435"/>
                  <a:pt x="17550" y="20435"/>
                </a:cubicBezTo>
                <a:close/>
                <a:moveTo>
                  <a:pt x="1713" y="2756"/>
                </a:moveTo>
                <a:cubicBezTo>
                  <a:pt x="1713" y="1879"/>
                  <a:pt x="2759" y="1168"/>
                  <a:pt x="4050" y="1168"/>
                </a:cubicBezTo>
                <a:cubicBezTo>
                  <a:pt x="5340" y="1168"/>
                  <a:pt x="6387" y="1879"/>
                  <a:pt x="6387" y="2756"/>
                </a:cubicBezTo>
                <a:cubicBezTo>
                  <a:pt x="6387" y="3636"/>
                  <a:pt x="5340" y="4347"/>
                  <a:pt x="4050" y="4347"/>
                </a:cubicBezTo>
                <a:cubicBezTo>
                  <a:pt x="2759" y="4347"/>
                  <a:pt x="1713" y="3636"/>
                  <a:pt x="1713" y="2756"/>
                </a:cubicBezTo>
                <a:close/>
                <a:moveTo>
                  <a:pt x="17550" y="9209"/>
                </a:moveTo>
                <a:cubicBezTo>
                  <a:pt x="18841" y="9209"/>
                  <a:pt x="19885" y="9923"/>
                  <a:pt x="19885" y="10800"/>
                </a:cubicBezTo>
                <a:cubicBezTo>
                  <a:pt x="19885" y="11680"/>
                  <a:pt x="18841" y="12391"/>
                  <a:pt x="17550" y="12391"/>
                </a:cubicBezTo>
                <a:cubicBezTo>
                  <a:pt x="16260" y="12391"/>
                  <a:pt x="15213" y="11680"/>
                  <a:pt x="15213" y="10800"/>
                </a:cubicBezTo>
                <a:cubicBezTo>
                  <a:pt x="15213" y="9923"/>
                  <a:pt x="16260" y="9209"/>
                  <a:pt x="17550" y="9209"/>
                </a:cubicBezTo>
                <a:close/>
                <a:moveTo>
                  <a:pt x="17550" y="16085"/>
                </a:moveTo>
                <a:cubicBezTo>
                  <a:pt x="15882" y="16085"/>
                  <a:pt x="14451" y="16771"/>
                  <a:pt x="13830" y="17751"/>
                </a:cubicBezTo>
                <a:lnTo>
                  <a:pt x="8268" y="17751"/>
                </a:lnTo>
                <a:cubicBezTo>
                  <a:pt x="5885" y="17751"/>
                  <a:pt x="5663" y="16381"/>
                  <a:pt x="5653" y="15972"/>
                </a:cubicBezTo>
                <a:lnTo>
                  <a:pt x="5653" y="11525"/>
                </a:lnTo>
                <a:cubicBezTo>
                  <a:pt x="6380" y="11755"/>
                  <a:pt x="7244" y="11890"/>
                  <a:pt x="8268" y="11890"/>
                </a:cubicBezTo>
                <a:lnTo>
                  <a:pt x="13830" y="11890"/>
                </a:lnTo>
                <a:cubicBezTo>
                  <a:pt x="14451" y="12873"/>
                  <a:pt x="15882" y="13559"/>
                  <a:pt x="17550" y="13559"/>
                </a:cubicBezTo>
                <a:cubicBezTo>
                  <a:pt x="19785" y="13559"/>
                  <a:pt x="21600" y="12322"/>
                  <a:pt x="21600" y="10800"/>
                </a:cubicBezTo>
                <a:cubicBezTo>
                  <a:pt x="21600" y="9278"/>
                  <a:pt x="19785" y="8041"/>
                  <a:pt x="17550" y="8041"/>
                </a:cubicBezTo>
                <a:cubicBezTo>
                  <a:pt x="15882" y="8041"/>
                  <a:pt x="14451" y="8727"/>
                  <a:pt x="13830" y="9707"/>
                </a:cubicBezTo>
                <a:lnTo>
                  <a:pt x="8268" y="9707"/>
                </a:lnTo>
                <a:cubicBezTo>
                  <a:pt x="5885" y="9707"/>
                  <a:pt x="5663" y="8337"/>
                  <a:pt x="5653" y="7928"/>
                </a:cubicBezTo>
                <a:lnTo>
                  <a:pt x="5653" y="5288"/>
                </a:lnTo>
                <a:cubicBezTo>
                  <a:pt x="7092" y="4867"/>
                  <a:pt x="8099" y="3893"/>
                  <a:pt x="8099" y="2756"/>
                </a:cubicBezTo>
                <a:cubicBezTo>
                  <a:pt x="8099" y="1234"/>
                  <a:pt x="6287" y="0"/>
                  <a:pt x="4050" y="0"/>
                </a:cubicBezTo>
                <a:cubicBezTo>
                  <a:pt x="1813" y="0"/>
                  <a:pt x="0" y="1234"/>
                  <a:pt x="0" y="2756"/>
                </a:cubicBezTo>
                <a:cubicBezTo>
                  <a:pt x="0" y="3893"/>
                  <a:pt x="1008" y="4867"/>
                  <a:pt x="2447" y="5288"/>
                </a:cubicBezTo>
                <a:lnTo>
                  <a:pt x="2447" y="15972"/>
                </a:lnTo>
                <a:cubicBezTo>
                  <a:pt x="2447" y="17563"/>
                  <a:pt x="3997" y="19934"/>
                  <a:pt x="8268" y="19934"/>
                </a:cubicBezTo>
                <a:lnTo>
                  <a:pt x="13830" y="19934"/>
                </a:lnTo>
                <a:cubicBezTo>
                  <a:pt x="14451" y="20914"/>
                  <a:pt x="15882" y="21600"/>
                  <a:pt x="17550" y="21600"/>
                </a:cubicBezTo>
                <a:cubicBezTo>
                  <a:pt x="19785" y="21600"/>
                  <a:pt x="21600" y="20366"/>
                  <a:pt x="21600" y="18844"/>
                </a:cubicBezTo>
                <a:cubicBezTo>
                  <a:pt x="21600" y="17319"/>
                  <a:pt x="19785" y="16085"/>
                  <a:pt x="17550" y="1608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1" name="Shape 4160"/>
          <p:cNvSpPr/>
          <p:nvPr/>
        </p:nvSpPr>
        <p:spPr>
          <a:xfrm>
            <a:off x="8439424" y="2268458"/>
            <a:ext cx="58997" cy="206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20293"/>
                </a:moveTo>
                <a:cubicBezTo>
                  <a:pt x="7359" y="20293"/>
                  <a:pt x="4568" y="19498"/>
                  <a:pt x="4568" y="18513"/>
                </a:cubicBezTo>
                <a:cubicBezTo>
                  <a:pt x="4568" y="17531"/>
                  <a:pt x="7359" y="16733"/>
                  <a:pt x="10800" y="16733"/>
                </a:cubicBezTo>
                <a:cubicBezTo>
                  <a:pt x="14241" y="16733"/>
                  <a:pt x="17032" y="17531"/>
                  <a:pt x="17032" y="18513"/>
                </a:cubicBezTo>
                <a:cubicBezTo>
                  <a:pt x="17032" y="19498"/>
                  <a:pt x="14241" y="20293"/>
                  <a:pt x="10800" y="20293"/>
                </a:cubicBezTo>
                <a:close/>
                <a:moveTo>
                  <a:pt x="4568" y="3087"/>
                </a:moveTo>
                <a:cubicBezTo>
                  <a:pt x="4568" y="2102"/>
                  <a:pt x="7359" y="1307"/>
                  <a:pt x="10800" y="1307"/>
                </a:cubicBezTo>
                <a:cubicBezTo>
                  <a:pt x="14241" y="1307"/>
                  <a:pt x="17032" y="2102"/>
                  <a:pt x="17032" y="3087"/>
                </a:cubicBezTo>
                <a:cubicBezTo>
                  <a:pt x="17032" y="4069"/>
                  <a:pt x="14241" y="4864"/>
                  <a:pt x="10800" y="4864"/>
                </a:cubicBezTo>
                <a:cubicBezTo>
                  <a:pt x="7359" y="4864"/>
                  <a:pt x="4568" y="4069"/>
                  <a:pt x="4568" y="3087"/>
                </a:cubicBezTo>
                <a:close/>
                <a:moveTo>
                  <a:pt x="15076" y="15680"/>
                </a:moveTo>
                <a:lnTo>
                  <a:pt x="15076" y="5920"/>
                </a:lnTo>
                <a:cubicBezTo>
                  <a:pt x="18912" y="5446"/>
                  <a:pt x="21600" y="4357"/>
                  <a:pt x="21600" y="3087"/>
                </a:cubicBezTo>
                <a:cubicBezTo>
                  <a:pt x="21600" y="1381"/>
                  <a:pt x="16766" y="0"/>
                  <a:pt x="10800" y="0"/>
                </a:cubicBezTo>
                <a:cubicBezTo>
                  <a:pt x="4834" y="0"/>
                  <a:pt x="0" y="1381"/>
                  <a:pt x="0" y="3087"/>
                </a:cubicBezTo>
                <a:cubicBezTo>
                  <a:pt x="0" y="4357"/>
                  <a:pt x="2688" y="5446"/>
                  <a:pt x="6524" y="5920"/>
                </a:cubicBezTo>
                <a:lnTo>
                  <a:pt x="6524" y="15680"/>
                </a:lnTo>
                <a:cubicBezTo>
                  <a:pt x="2688" y="16154"/>
                  <a:pt x="0" y="17243"/>
                  <a:pt x="0" y="18513"/>
                </a:cubicBezTo>
                <a:cubicBezTo>
                  <a:pt x="0" y="20219"/>
                  <a:pt x="4834" y="21600"/>
                  <a:pt x="10800" y="21600"/>
                </a:cubicBezTo>
                <a:cubicBezTo>
                  <a:pt x="16766" y="21600"/>
                  <a:pt x="21600" y="20219"/>
                  <a:pt x="21600" y="18513"/>
                </a:cubicBezTo>
                <a:cubicBezTo>
                  <a:pt x="21600" y="17243"/>
                  <a:pt x="18912" y="16154"/>
                  <a:pt x="15076" y="1568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2" name="Shape 4161"/>
          <p:cNvSpPr/>
          <p:nvPr/>
        </p:nvSpPr>
        <p:spPr>
          <a:xfrm>
            <a:off x="592533" y="2806286"/>
            <a:ext cx="58998" cy="206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087"/>
                </a:moveTo>
                <a:cubicBezTo>
                  <a:pt x="21600" y="1381"/>
                  <a:pt x="16766" y="0"/>
                  <a:pt x="10800" y="0"/>
                </a:cubicBezTo>
                <a:cubicBezTo>
                  <a:pt x="4834" y="0"/>
                  <a:pt x="0" y="1381"/>
                  <a:pt x="0" y="3087"/>
                </a:cubicBezTo>
                <a:cubicBezTo>
                  <a:pt x="0" y="4357"/>
                  <a:pt x="2688" y="5446"/>
                  <a:pt x="6524" y="5920"/>
                </a:cubicBezTo>
                <a:lnTo>
                  <a:pt x="6524" y="15680"/>
                </a:lnTo>
                <a:cubicBezTo>
                  <a:pt x="2688" y="16154"/>
                  <a:pt x="0" y="17243"/>
                  <a:pt x="0" y="18513"/>
                </a:cubicBezTo>
                <a:cubicBezTo>
                  <a:pt x="0" y="20219"/>
                  <a:pt x="4834" y="21600"/>
                  <a:pt x="10800" y="21600"/>
                </a:cubicBezTo>
                <a:cubicBezTo>
                  <a:pt x="16766" y="21600"/>
                  <a:pt x="21600" y="20219"/>
                  <a:pt x="21600" y="18513"/>
                </a:cubicBezTo>
                <a:cubicBezTo>
                  <a:pt x="21600" y="17243"/>
                  <a:pt x="18912" y="16154"/>
                  <a:pt x="15076" y="15680"/>
                </a:cubicBezTo>
                <a:lnTo>
                  <a:pt x="15076" y="5920"/>
                </a:lnTo>
                <a:cubicBezTo>
                  <a:pt x="18912" y="5446"/>
                  <a:pt x="21600" y="4357"/>
                  <a:pt x="21600" y="308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3" name="Shape 4162"/>
          <p:cNvSpPr/>
          <p:nvPr/>
        </p:nvSpPr>
        <p:spPr>
          <a:xfrm>
            <a:off x="698627" y="2806286"/>
            <a:ext cx="58997" cy="206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076" y="15680"/>
                </a:moveTo>
                <a:lnTo>
                  <a:pt x="15076" y="5920"/>
                </a:lnTo>
                <a:cubicBezTo>
                  <a:pt x="18912" y="5446"/>
                  <a:pt x="21600" y="4357"/>
                  <a:pt x="21600" y="3087"/>
                </a:cubicBezTo>
                <a:cubicBezTo>
                  <a:pt x="21600" y="1381"/>
                  <a:pt x="16761" y="0"/>
                  <a:pt x="10800" y="0"/>
                </a:cubicBezTo>
                <a:cubicBezTo>
                  <a:pt x="4834" y="0"/>
                  <a:pt x="0" y="1381"/>
                  <a:pt x="0" y="3087"/>
                </a:cubicBezTo>
                <a:cubicBezTo>
                  <a:pt x="0" y="4357"/>
                  <a:pt x="2688" y="5446"/>
                  <a:pt x="6524" y="5920"/>
                </a:cubicBezTo>
                <a:lnTo>
                  <a:pt x="6524" y="15680"/>
                </a:lnTo>
                <a:cubicBezTo>
                  <a:pt x="2688" y="16154"/>
                  <a:pt x="0" y="17243"/>
                  <a:pt x="0" y="18513"/>
                </a:cubicBezTo>
                <a:cubicBezTo>
                  <a:pt x="0" y="20219"/>
                  <a:pt x="4834" y="21600"/>
                  <a:pt x="10800" y="21600"/>
                </a:cubicBezTo>
                <a:cubicBezTo>
                  <a:pt x="16761" y="21600"/>
                  <a:pt x="21600" y="20219"/>
                  <a:pt x="21600" y="18513"/>
                </a:cubicBezTo>
                <a:cubicBezTo>
                  <a:pt x="21600" y="17243"/>
                  <a:pt x="18912" y="16154"/>
                  <a:pt x="15076" y="1568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4" name="Shape 4163"/>
          <p:cNvSpPr/>
          <p:nvPr/>
        </p:nvSpPr>
        <p:spPr>
          <a:xfrm>
            <a:off x="2176257" y="3327654"/>
            <a:ext cx="113080" cy="211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91" h="21431" extrusionOk="0">
                <a:moveTo>
                  <a:pt x="20826" y="19961"/>
                </a:moveTo>
                <a:cubicBezTo>
                  <a:pt x="21445" y="20297"/>
                  <a:pt x="21445" y="20843"/>
                  <a:pt x="20826" y="21179"/>
                </a:cubicBezTo>
                <a:cubicBezTo>
                  <a:pt x="20208" y="21515"/>
                  <a:pt x="19204" y="21515"/>
                  <a:pt x="18583" y="21179"/>
                </a:cubicBezTo>
                <a:lnTo>
                  <a:pt x="464" y="11327"/>
                </a:lnTo>
                <a:cubicBezTo>
                  <a:pt x="-155" y="10988"/>
                  <a:pt x="-155" y="10442"/>
                  <a:pt x="464" y="10106"/>
                </a:cubicBezTo>
                <a:lnTo>
                  <a:pt x="18583" y="254"/>
                </a:lnTo>
                <a:cubicBezTo>
                  <a:pt x="19204" y="-85"/>
                  <a:pt x="20208" y="-85"/>
                  <a:pt x="20826" y="254"/>
                </a:cubicBezTo>
                <a:cubicBezTo>
                  <a:pt x="21445" y="590"/>
                  <a:pt x="21445" y="1136"/>
                  <a:pt x="20826" y="1472"/>
                </a:cubicBezTo>
                <a:lnTo>
                  <a:pt x="4301" y="10715"/>
                </a:lnTo>
                <a:cubicBezTo>
                  <a:pt x="4301" y="10715"/>
                  <a:pt x="20826" y="19961"/>
                  <a:pt x="20826" y="1996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5" name="Shape 4164"/>
          <p:cNvSpPr/>
          <p:nvPr/>
        </p:nvSpPr>
        <p:spPr>
          <a:xfrm>
            <a:off x="7402405" y="3376818"/>
            <a:ext cx="63926" cy="1130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9" h="21288" extrusionOk="0">
                <a:moveTo>
                  <a:pt x="20247" y="18557"/>
                </a:moveTo>
                <a:cubicBezTo>
                  <a:pt x="21329" y="19181"/>
                  <a:pt x="21329" y="20196"/>
                  <a:pt x="20247" y="20820"/>
                </a:cubicBezTo>
                <a:cubicBezTo>
                  <a:pt x="19159" y="21444"/>
                  <a:pt x="17404" y="21444"/>
                  <a:pt x="16322" y="20820"/>
                </a:cubicBezTo>
                <a:lnTo>
                  <a:pt x="811" y="11775"/>
                </a:lnTo>
                <a:cubicBezTo>
                  <a:pt x="-271" y="11151"/>
                  <a:pt x="-271" y="10137"/>
                  <a:pt x="811" y="9513"/>
                </a:cubicBezTo>
                <a:lnTo>
                  <a:pt x="16322" y="468"/>
                </a:lnTo>
                <a:cubicBezTo>
                  <a:pt x="17404" y="-156"/>
                  <a:pt x="19159" y="-156"/>
                  <a:pt x="20247" y="468"/>
                </a:cubicBezTo>
                <a:cubicBezTo>
                  <a:pt x="21329" y="1098"/>
                  <a:pt x="21329" y="2107"/>
                  <a:pt x="20247" y="2736"/>
                </a:cubicBezTo>
                <a:lnTo>
                  <a:pt x="7525" y="10644"/>
                </a:lnTo>
                <a:cubicBezTo>
                  <a:pt x="7525" y="10644"/>
                  <a:pt x="20247" y="18557"/>
                  <a:pt x="20247" y="1855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6" name="Shape 4165"/>
          <p:cNvSpPr/>
          <p:nvPr/>
        </p:nvSpPr>
        <p:spPr>
          <a:xfrm>
            <a:off x="618538" y="3401396"/>
            <a:ext cx="113081" cy="63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8" h="21059" extrusionOk="0">
                <a:moveTo>
                  <a:pt x="18555" y="811"/>
                </a:moveTo>
                <a:cubicBezTo>
                  <a:pt x="19181" y="-271"/>
                  <a:pt x="20193" y="-271"/>
                  <a:pt x="20820" y="811"/>
                </a:cubicBezTo>
                <a:cubicBezTo>
                  <a:pt x="21444" y="1894"/>
                  <a:pt x="21444" y="3649"/>
                  <a:pt x="20820" y="4732"/>
                </a:cubicBezTo>
                <a:lnTo>
                  <a:pt x="11778" y="20247"/>
                </a:lnTo>
                <a:cubicBezTo>
                  <a:pt x="11151" y="21329"/>
                  <a:pt x="10137" y="21329"/>
                  <a:pt x="9513" y="20247"/>
                </a:cubicBezTo>
                <a:lnTo>
                  <a:pt x="468" y="4732"/>
                </a:lnTo>
                <a:cubicBezTo>
                  <a:pt x="-156" y="3649"/>
                  <a:pt x="-156" y="1894"/>
                  <a:pt x="468" y="811"/>
                </a:cubicBezTo>
                <a:cubicBezTo>
                  <a:pt x="1095" y="-271"/>
                  <a:pt x="2109" y="-271"/>
                  <a:pt x="2733" y="811"/>
                </a:cubicBezTo>
                <a:lnTo>
                  <a:pt x="10644" y="13528"/>
                </a:lnTo>
                <a:cubicBezTo>
                  <a:pt x="10644" y="13528"/>
                  <a:pt x="18555" y="811"/>
                  <a:pt x="18555" y="81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7" name="Shape 4166"/>
          <p:cNvSpPr/>
          <p:nvPr/>
        </p:nvSpPr>
        <p:spPr>
          <a:xfrm>
            <a:off x="1138125" y="3401396"/>
            <a:ext cx="113087" cy="639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87" h="21059" extrusionOk="0">
                <a:moveTo>
                  <a:pt x="2732" y="20247"/>
                </a:moveTo>
                <a:cubicBezTo>
                  <a:pt x="2108" y="21329"/>
                  <a:pt x="1094" y="21329"/>
                  <a:pt x="470" y="20247"/>
                </a:cubicBezTo>
                <a:cubicBezTo>
                  <a:pt x="-157" y="19164"/>
                  <a:pt x="-157" y="17409"/>
                  <a:pt x="470" y="16317"/>
                </a:cubicBezTo>
                <a:lnTo>
                  <a:pt x="9510" y="811"/>
                </a:lnTo>
                <a:cubicBezTo>
                  <a:pt x="10135" y="-271"/>
                  <a:pt x="11149" y="-271"/>
                  <a:pt x="11776" y="811"/>
                </a:cubicBezTo>
                <a:lnTo>
                  <a:pt x="20816" y="16317"/>
                </a:lnTo>
                <a:cubicBezTo>
                  <a:pt x="21443" y="17409"/>
                  <a:pt x="21443" y="19154"/>
                  <a:pt x="20816" y="20247"/>
                </a:cubicBezTo>
                <a:cubicBezTo>
                  <a:pt x="20189" y="21329"/>
                  <a:pt x="19178" y="21329"/>
                  <a:pt x="18551" y="20247"/>
                </a:cubicBezTo>
                <a:lnTo>
                  <a:pt x="10642" y="7530"/>
                </a:lnTo>
                <a:cubicBezTo>
                  <a:pt x="10642" y="7530"/>
                  <a:pt x="2732" y="20247"/>
                  <a:pt x="2732" y="2024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8" name="Shape 4167"/>
          <p:cNvSpPr/>
          <p:nvPr/>
        </p:nvSpPr>
        <p:spPr>
          <a:xfrm>
            <a:off x="1682296" y="3376816"/>
            <a:ext cx="63925" cy="11308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8" h="21283" extrusionOk="0">
                <a:moveTo>
                  <a:pt x="816" y="18551"/>
                </a:moveTo>
                <a:cubicBezTo>
                  <a:pt x="-271" y="19175"/>
                  <a:pt x="-271" y="20189"/>
                  <a:pt x="816" y="20813"/>
                </a:cubicBezTo>
                <a:cubicBezTo>
                  <a:pt x="1894" y="21437"/>
                  <a:pt x="3654" y="21443"/>
                  <a:pt x="4736" y="20813"/>
                </a:cubicBezTo>
                <a:lnTo>
                  <a:pt x="20247" y="11777"/>
                </a:lnTo>
                <a:cubicBezTo>
                  <a:pt x="21329" y="11147"/>
                  <a:pt x="21329" y="10133"/>
                  <a:pt x="20247" y="9509"/>
                </a:cubicBezTo>
                <a:lnTo>
                  <a:pt x="4736" y="473"/>
                </a:lnTo>
                <a:cubicBezTo>
                  <a:pt x="3654" y="-157"/>
                  <a:pt x="1899" y="-157"/>
                  <a:pt x="816" y="473"/>
                </a:cubicBezTo>
                <a:cubicBezTo>
                  <a:pt x="-271" y="1097"/>
                  <a:pt x="-271" y="2111"/>
                  <a:pt x="811" y="2735"/>
                </a:cubicBezTo>
                <a:lnTo>
                  <a:pt x="13533" y="10640"/>
                </a:lnTo>
                <a:cubicBezTo>
                  <a:pt x="13533" y="10640"/>
                  <a:pt x="816" y="18551"/>
                  <a:pt x="816" y="1855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9" name="Shape 4168"/>
          <p:cNvSpPr/>
          <p:nvPr/>
        </p:nvSpPr>
        <p:spPr>
          <a:xfrm>
            <a:off x="3760654" y="3327654"/>
            <a:ext cx="113093" cy="2114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90" h="21431" extrusionOk="0">
                <a:moveTo>
                  <a:pt x="466" y="19961"/>
                </a:moveTo>
                <a:cubicBezTo>
                  <a:pt x="-155" y="20297"/>
                  <a:pt x="-155" y="20843"/>
                  <a:pt x="466" y="21179"/>
                </a:cubicBezTo>
                <a:cubicBezTo>
                  <a:pt x="1082" y="21515"/>
                  <a:pt x="2088" y="21515"/>
                  <a:pt x="2707" y="21179"/>
                </a:cubicBezTo>
                <a:lnTo>
                  <a:pt x="20826" y="11327"/>
                </a:lnTo>
                <a:cubicBezTo>
                  <a:pt x="21445" y="10988"/>
                  <a:pt x="21445" y="10442"/>
                  <a:pt x="20826" y="10106"/>
                </a:cubicBezTo>
                <a:lnTo>
                  <a:pt x="2707" y="254"/>
                </a:lnTo>
                <a:cubicBezTo>
                  <a:pt x="2088" y="-85"/>
                  <a:pt x="1085" y="-85"/>
                  <a:pt x="466" y="254"/>
                </a:cubicBezTo>
                <a:cubicBezTo>
                  <a:pt x="-155" y="590"/>
                  <a:pt x="-155" y="1136"/>
                  <a:pt x="464" y="1472"/>
                </a:cubicBezTo>
                <a:lnTo>
                  <a:pt x="16987" y="10715"/>
                </a:lnTo>
                <a:cubicBezTo>
                  <a:pt x="16987" y="10715"/>
                  <a:pt x="466" y="19961"/>
                  <a:pt x="466" y="1996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0" name="Shape 4169"/>
          <p:cNvSpPr/>
          <p:nvPr/>
        </p:nvSpPr>
        <p:spPr>
          <a:xfrm>
            <a:off x="3167316" y="3376511"/>
            <a:ext cx="211420" cy="113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1" h="21291" extrusionOk="0">
                <a:moveTo>
                  <a:pt x="19959" y="20826"/>
                </a:moveTo>
                <a:cubicBezTo>
                  <a:pt x="20295" y="21445"/>
                  <a:pt x="20841" y="21445"/>
                  <a:pt x="21177" y="20826"/>
                </a:cubicBezTo>
                <a:cubicBezTo>
                  <a:pt x="21515" y="20208"/>
                  <a:pt x="21515" y="19204"/>
                  <a:pt x="21177" y="18585"/>
                </a:cubicBezTo>
                <a:lnTo>
                  <a:pt x="11325" y="464"/>
                </a:lnTo>
                <a:cubicBezTo>
                  <a:pt x="10987" y="-155"/>
                  <a:pt x="10443" y="-155"/>
                  <a:pt x="10105" y="464"/>
                </a:cubicBezTo>
                <a:lnTo>
                  <a:pt x="253" y="18585"/>
                </a:lnTo>
                <a:cubicBezTo>
                  <a:pt x="-83" y="19204"/>
                  <a:pt x="-85" y="20208"/>
                  <a:pt x="253" y="20826"/>
                </a:cubicBezTo>
                <a:cubicBezTo>
                  <a:pt x="589" y="21445"/>
                  <a:pt x="1135" y="21445"/>
                  <a:pt x="1472" y="20826"/>
                </a:cubicBezTo>
                <a:lnTo>
                  <a:pt x="10714" y="4299"/>
                </a:lnTo>
                <a:cubicBezTo>
                  <a:pt x="10714" y="4299"/>
                  <a:pt x="19959" y="20826"/>
                  <a:pt x="19959" y="2082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1" name="Shape 4170"/>
          <p:cNvSpPr/>
          <p:nvPr/>
        </p:nvSpPr>
        <p:spPr>
          <a:xfrm>
            <a:off x="2647727" y="3377312"/>
            <a:ext cx="211420" cy="113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31" h="21291" extrusionOk="0">
                <a:moveTo>
                  <a:pt x="1473" y="464"/>
                </a:moveTo>
                <a:cubicBezTo>
                  <a:pt x="1136" y="-155"/>
                  <a:pt x="590" y="-155"/>
                  <a:pt x="254" y="464"/>
                </a:cubicBezTo>
                <a:cubicBezTo>
                  <a:pt x="-84" y="1082"/>
                  <a:pt x="-84" y="2086"/>
                  <a:pt x="254" y="2705"/>
                </a:cubicBezTo>
                <a:lnTo>
                  <a:pt x="10106" y="20826"/>
                </a:lnTo>
                <a:cubicBezTo>
                  <a:pt x="10442" y="21445"/>
                  <a:pt x="10988" y="21445"/>
                  <a:pt x="11326" y="20826"/>
                </a:cubicBezTo>
                <a:lnTo>
                  <a:pt x="21178" y="2705"/>
                </a:lnTo>
                <a:cubicBezTo>
                  <a:pt x="21514" y="2086"/>
                  <a:pt x="21516" y="1082"/>
                  <a:pt x="21178" y="464"/>
                </a:cubicBezTo>
                <a:cubicBezTo>
                  <a:pt x="20842" y="-155"/>
                  <a:pt x="20296" y="-155"/>
                  <a:pt x="19959" y="464"/>
                </a:cubicBezTo>
                <a:lnTo>
                  <a:pt x="10715" y="16991"/>
                </a:lnTo>
                <a:cubicBezTo>
                  <a:pt x="10715" y="16991"/>
                  <a:pt x="1473" y="464"/>
                  <a:pt x="1473" y="464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2" name="Shape 4171"/>
          <p:cNvSpPr/>
          <p:nvPr/>
        </p:nvSpPr>
        <p:spPr>
          <a:xfrm>
            <a:off x="5762809" y="2305770"/>
            <a:ext cx="177344" cy="1773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7593" h="17592" extrusionOk="0">
                <a:moveTo>
                  <a:pt x="4249" y="463"/>
                </a:moveTo>
                <a:cubicBezTo>
                  <a:pt x="2881" y="1829"/>
                  <a:pt x="-3101" y="10356"/>
                  <a:pt x="2067" y="15524"/>
                </a:cubicBezTo>
                <a:cubicBezTo>
                  <a:pt x="7233" y="20692"/>
                  <a:pt x="15762" y="14711"/>
                  <a:pt x="17131" y="13342"/>
                </a:cubicBezTo>
                <a:cubicBezTo>
                  <a:pt x="18499" y="11977"/>
                  <a:pt x="16722" y="7983"/>
                  <a:pt x="13165" y="4424"/>
                </a:cubicBezTo>
                <a:cubicBezTo>
                  <a:pt x="9607" y="866"/>
                  <a:pt x="5618" y="-908"/>
                  <a:pt x="4249" y="463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3" name="Shape 4172"/>
          <p:cNvSpPr/>
          <p:nvPr/>
        </p:nvSpPr>
        <p:spPr>
          <a:xfrm>
            <a:off x="5868903" y="2260301"/>
            <a:ext cx="115382" cy="1153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964" h="21278" extrusionOk="0">
                <a:moveTo>
                  <a:pt x="20680" y="15454"/>
                </a:moveTo>
                <a:cubicBezTo>
                  <a:pt x="20077" y="14362"/>
                  <a:pt x="18716" y="13974"/>
                  <a:pt x="17641" y="14580"/>
                </a:cubicBezTo>
                <a:lnTo>
                  <a:pt x="13330" y="17031"/>
                </a:lnTo>
                <a:cubicBezTo>
                  <a:pt x="12254" y="17643"/>
                  <a:pt x="11870" y="19029"/>
                  <a:pt x="12472" y="20115"/>
                </a:cubicBezTo>
                <a:cubicBezTo>
                  <a:pt x="12883" y="20858"/>
                  <a:pt x="13642" y="21278"/>
                  <a:pt x="14424" y="21278"/>
                </a:cubicBezTo>
                <a:cubicBezTo>
                  <a:pt x="14793" y="21278"/>
                  <a:pt x="15167" y="21185"/>
                  <a:pt x="15514" y="20989"/>
                </a:cubicBezTo>
                <a:lnTo>
                  <a:pt x="19822" y="18538"/>
                </a:lnTo>
                <a:cubicBezTo>
                  <a:pt x="20897" y="17926"/>
                  <a:pt x="21282" y="16545"/>
                  <a:pt x="20680" y="15454"/>
                </a:cubicBezTo>
                <a:close/>
                <a:moveTo>
                  <a:pt x="1142" y="8619"/>
                </a:moveTo>
                <a:cubicBezTo>
                  <a:pt x="1489" y="8816"/>
                  <a:pt x="1863" y="8909"/>
                  <a:pt x="2231" y="8909"/>
                </a:cubicBezTo>
                <a:cubicBezTo>
                  <a:pt x="3014" y="8909"/>
                  <a:pt x="3772" y="8494"/>
                  <a:pt x="4184" y="7751"/>
                </a:cubicBezTo>
                <a:lnTo>
                  <a:pt x="6596" y="3374"/>
                </a:lnTo>
                <a:cubicBezTo>
                  <a:pt x="7201" y="2282"/>
                  <a:pt x="6817" y="901"/>
                  <a:pt x="5741" y="289"/>
                </a:cubicBezTo>
                <a:cubicBezTo>
                  <a:pt x="4665" y="-322"/>
                  <a:pt x="3304" y="66"/>
                  <a:pt x="2699" y="1163"/>
                </a:cubicBezTo>
                <a:lnTo>
                  <a:pt x="287" y="5535"/>
                </a:lnTo>
                <a:cubicBezTo>
                  <a:pt x="-318" y="6627"/>
                  <a:pt x="67" y="8008"/>
                  <a:pt x="1142" y="8619"/>
                </a:cubicBezTo>
                <a:close/>
                <a:moveTo>
                  <a:pt x="9183" y="14225"/>
                </a:moveTo>
                <a:cubicBezTo>
                  <a:pt x="9753" y="14225"/>
                  <a:pt x="10326" y="14007"/>
                  <a:pt x="10762" y="13559"/>
                </a:cubicBezTo>
                <a:lnTo>
                  <a:pt x="15016" y="9242"/>
                </a:lnTo>
                <a:cubicBezTo>
                  <a:pt x="15890" y="8357"/>
                  <a:pt x="15890" y="6922"/>
                  <a:pt x="15016" y="6037"/>
                </a:cubicBezTo>
                <a:cubicBezTo>
                  <a:pt x="14145" y="5153"/>
                  <a:pt x="12730" y="5153"/>
                  <a:pt x="11859" y="6037"/>
                </a:cubicBezTo>
                <a:lnTo>
                  <a:pt x="7605" y="10355"/>
                </a:lnTo>
                <a:cubicBezTo>
                  <a:pt x="6731" y="11239"/>
                  <a:pt x="6731" y="12675"/>
                  <a:pt x="7605" y="13559"/>
                </a:cubicBezTo>
                <a:cubicBezTo>
                  <a:pt x="8040" y="14007"/>
                  <a:pt x="8610" y="14225"/>
                  <a:pt x="9183" y="1422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4" name="Shape 4173"/>
          <p:cNvSpPr/>
          <p:nvPr/>
        </p:nvSpPr>
        <p:spPr>
          <a:xfrm>
            <a:off x="6259501" y="2263359"/>
            <a:ext cx="216699" cy="21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63" h="21481" extrusionOk="0">
                <a:moveTo>
                  <a:pt x="9066" y="8229"/>
                </a:moveTo>
                <a:cubicBezTo>
                  <a:pt x="7735" y="6210"/>
                  <a:pt x="7332" y="4547"/>
                  <a:pt x="7618" y="4259"/>
                </a:cubicBezTo>
                <a:cubicBezTo>
                  <a:pt x="7902" y="3972"/>
                  <a:pt x="9556" y="4376"/>
                  <a:pt x="11566" y="5717"/>
                </a:cubicBezTo>
                <a:lnTo>
                  <a:pt x="12806" y="4470"/>
                </a:lnTo>
                <a:cubicBezTo>
                  <a:pt x="10063" y="2431"/>
                  <a:pt x="7481" y="1627"/>
                  <a:pt x="6437" y="2677"/>
                </a:cubicBezTo>
                <a:cubicBezTo>
                  <a:pt x="5312" y="3807"/>
                  <a:pt x="1045" y="9840"/>
                  <a:pt x="2520" y="14811"/>
                </a:cubicBezTo>
                <a:cubicBezTo>
                  <a:pt x="2520" y="14811"/>
                  <a:pt x="9066" y="8229"/>
                  <a:pt x="9066" y="8229"/>
                </a:cubicBezTo>
                <a:close/>
                <a:moveTo>
                  <a:pt x="15772" y="9758"/>
                </a:moveTo>
                <a:cubicBezTo>
                  <a:pt x="17456" y="12053"/>
                  <a:pt x="17976" y="14045"/>
                  <a:pt x="17662" y="14362"/>
                </a:cubicBezTo>
                <a:cubicBezTo>
                  <a:pt x="17347" y="14676"/>
                  <a:pt x="15367" y="14154"/>
                  <a:pt x="13083" y="12461"/>
                </a:cubicBezTo>
                <a:lnTo>
                  <a:pt x="6385" y="19195"/>
                </a:lnTo>
                <a:cubicBezTo>
                  <a:pt x="11458" y="21437"/>
                  <a:pt x="18052" y="16739"/>
                  <a:pt x="19238" y="15548"/>
                </a:cubicBezTo>
                <a:cubicBezTo>
                  <a:pt x="20358" y="14424"/>
                  <a:pt x="19355" y="11513"/>
                  <a:pt x="16988" y="8534"/>
                </a:cubicBezTo>
                <a:cubicBezTo>
                  <a:pt x="16988" y="8534"/>
                  <a:pt x="15772" y="9758"/>
                  <a:pt x="15772" y="9758"/>
                </a:cubicBezTo>
                <a:close/>
                <a:moveTo>
                  <a:pt x="21008" y="356"/>
                </a:moveTo>
                <a:cubicBezTo>
                  <a:pt x="20535" y="-119"/>
                  <a:pt x="19767" y="-119"/>
                  <a:pt x="19295" y="356"/>
                </a:cubicBezTo>
                <a:lnTo>
                  <a:pt x="355" y="19401"/>
                </a:lnTo>
                <a:cubicBezTo>
                  <a:pt x="-118" y="19876"/>
                  <a:pt x="-118" y="20648"/>
                  <a:pt x="355" y="21123"/>
                </a:cubicBezTo>
                <a:cubicBezTo>
                  <a:pt x="591" y="21364"/>
                  <a:pt x="902" y="21481"/>
                  <a:pt x="1211" y="21481"/>
                </a:cubicBezTo>
                <a:cubicBezTo>
                  <a:pt x="1522" y="21481"/>
                  <a:pt x="1833" y="21364"/>
                  <a:pt x="2068" y="21123"/>
                </a:cubicBezTo>
                <a:lnTo>
                  <a:pt x="21008" y="2082"/>
                </a:lnTo>
                <a:cubicBezTo>
                  <a:pt x="21482" y="1603"/>
                  <a:pt x="21482" y="832"/>
                  <a:pt x="21008" y="35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5" name="Shape 4174"/>
          <p:cNvSpPr/>
          <p:nvPr/>
        </p:nvSpPr>
        <p:spPr>
          <a:xfrm>
            <a:off x="5212912" y="2309777"/>
            <a:ext cx="220434" cy="1238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04" h="21068" extrusionOk="0">
                <a:moveTo>
                  <a:pt x="21304" y="17720"/>
                </a:moveTo>
                <a:cubicBezTo>
                  <a:pt x="21304" y="19563"/>
                  <a:pt x="20449" y="21068"/>
                  <a:pt x="19403" y="21068"/>
                </a:cubicBezTo>
                <a:lnTo>
                  <a:pt x="871" y="21068"/>
                </a:lnTo>
                <a:cubicBezTo>
                  <a:pt x="-174" y="21068"/>
                  <a:pt x="-296" y="20293"/>
                  <a:pt x="599" y="19346"/>
                </a:cubicBezTo>
                <a:lnTo>
                  <a:pt x="19673" y="415"/>
                </a:lnTo>
                <a:cubicBezTo>
                  <a:pt x="20570" y="-532"/>
                  <a:pt x="21304" y="198"/>
                  <a:pt x="21304" y="2041"/>
                </a:cubicBezTo>
                <a:cubicBezTo>
                  <a:pt x="21304" y="2041"/>
                  <a:pt x="21304" y="17720"/>
                  <a:pt x="21304" y="1772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6" name="Shape 4175"/>
          <p:cNvSpPr/>
          <p:nvPr/>
        </p:nvSpPr>
        <p:spPr>
          <a:xfrm>
            <a:off x="8407460" y="1771211"/>
            <a:ext cx="122924" cy="1475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20942" y="9519"/>
                </a:moveTo>
                <a:lnTo>
                  <a:pt x="2450" y="317"/>
                </a:lnTo>
                <a:cubicBezTo>
                  <a:pt x="1103" y="-393"/>
                  <a:pt x="0" y="129"/>
                  <a:pt x="0" y="1478"/>
                </a:cubicBezTo>
                <a:lnTo>
                  <a:pt x="0" y="19336"/>
                </a:lnTo>
                <a:cubicBezTo>
                  <a:pt x="0" y="20685"/>
                  <a:pt x="1103" y="21207"/>
                  <a:pt x="2450" y="20497"/>
                </a:cubicBezTo>
                <a:lnTo>
                  <a:pt x="20942" y="11299"/>
                </a:lnTo>
                <a:cubicBezTo>
                  <a:pt x="20942" y="11299"/>
                  <a:pt x="21600" y="10927"/>
                  <a:pt x="21600" y="10409"/>
                </a:cubicBezTo>
                <a:cubicBezTo>
                  <a:pt x="21600" y="9891"/>
                  <a:pt x="20942" y="9519"/>
                  <a:pt x="20942" y="951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7" name="Shape 4176"/>
          <p:cNvSpPr/>
          <p:nvPr/>
        </p:nvSpPr>
        <p:spPr>
          <a:xfrm>
            <a:off x="698428" y="2285671"/>
            <a:ext cx="44240" cy="1720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4" y="0"/>
                </a:moveTo>
                <a:cubicBezTo>
                  <a:pt x="4835" y="0"/>
                  <a:pt x="0" y="472"/>
                  <a:pt x="0" y="2007"/>
                </a:cubicBezTo>
                <a:lnTo>
                  <a:pt x="0" y="19597"/>
                </a:lnTo>
                <a:cubicBezTo>
                  <a:pt x="0" y="21128"/>
                  <a:pt x="4835" y="21600"/>
                  <a:pt x="10804" y="21600"/>
                </a:cubicBezTo>
                <a:cubicBezTo>
                  <a:pt x="16765" y="21600"/>
                  <a:pt x="21600" y="21128"/>
                  <a:pt x="21600" y="19597"/>
                </a:cubicBezTo>
                <a:lnTo>
                  <a:pt x="21600" y="2007"/>
                </a:lnTo>
                <a:cubicBezTo>
                  <a:pt x="21600" y="472"/>
                  <a:pt x="16765" y="0"/>
                  <a:pt x="10804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8" name="Shape 4177"/>
          <p:cNvSpPr/>
          <p:nvPr/>
        </p:nvSpPr>
        <p:spPr>
          <a:xfrm>
            <a:off x="607490" y="2285671"/>
            <a:ext cx="44255" cy="1720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3" y="0"/>
                  <a:pt x="0" y="472"/>
                  <a:pt x="0" y="2007"/>
                </a:cubicBezTo>
                <a:lnTo>
                  <a:pt x="0" y="19597"/>
                </a:lnTo>
                <a:cubicBezTo>
                  <a:pt x="0" y="21128"/>
                  <a:pt x="4833" y="21600"/>
                  <a:pt x="10800" y="21600"/>
                </a:cubicBezTo>
                <a:cubicBezTo>
                  <a:pt x="16767" y="21600"/>
                  <a:pt x="21600" y="21128"/>
                  <a:pt x="21600" y="19597"/>
                </a:cubicBezTo>
                <a:lnTo>
                  <a:pt x="21600" y="2007"/>
                </a:lnTo>
                <a:cubicBezTo>
                  <a:pt x="21600" y="472"/>
                  <a:pt x="16767" y="0"/>
                  <a:pt x="108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9" name="Shape 4178"/>
          <p:cNvSpPr/>
          <p:nvPr/>
        </p:nvSpPr>
        <p:spPr>
          <a:xfrm>
            <a:off x="1108630" y="2285671"/>
            <a:ext cx="172077" cy="1720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800" y="0"/>
                </a:moveTo>
                <a:cubicBezTo>
                  <a:pt x="4836" y="0"/>
                  <a:pt x="0" y="4838"/>
                  <a:pt x="0" y="10802"/>
                </a:cubicBezTo>
                <a:cubicBezTo>
                  <a:pt x="0" y="16766"/>
                  <a:pt x="4836" y="21600"/>
                  <a:pt x="10800" y="21600"/>
                </a:cubicBezTo>
                <a:cubicBezTo>
                  <a:pt x="16766" y="21600"/>
                  <a:pt x="21600" y="16766"/>
                  <a:pt x="21600" y="10802"/>
                </a:cubicBezTo>
                <a:cubicBezTo>
                  <a:pt x="21600" y="4838"/>
                  <a:pt x="16766" y="0"/>
                  <a:pt x="10800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0" name="Shape 4179"/>
          <p:cNvSpPr/>
          <p:nvPr/>
        </p:nvSpPr>
        <p:spPr>
          <a:xfrm>
            <a:off x="1640512" y="2297956"/>
            <a:ext cx="147492" cy="1475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99" y="0"/>
                </a:moveTo>
                <a:lnTo>
                  <a:pt x="2699" y="0"/>
                </a:lnTo>
                <a:cubicBezTo>
                  <a:pt x="910" y="0"/>
                  <a:pt x="0" y="551"/>
                  <a:pt x="0" y="2341"/>
                </a:cubicBezTo>
                <a:lnTo>
                  <a:pt x="0" y="19259"/>
                </a:lnTo>
                <a:cubicBezTo>
                  <a:pt x="0" y="21049"/>
                  <a:pt x="910" y="21600"/>
                  <a:pt x="2699" y="21600"/>
                </a:cubicBezTo>
                <a:lnTo>
                  <a:pt x="18899" y="21600"/>
                </a:lnTo>
                <a:cubicBezTo>
                  <a:pt x="20690" y="21600"/>
                  <a:pt x="21600" y="21049"/>
                  <a:pt x="21600" y="19259"/>
                </a:cubicBezTo>
                <a:lnTo>
                  <a:pt x="21600" y="2341"/>
                </a:lnTo>
                <a:cubicBezTo>
                  <a:pt x="21600" y="551"/>
                  <a:pt x="20690" y="0"/>
                  <a:pt x="1889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1" name="Shape 4180"/>
          <p:cNvSpPr/>
          <p:nvPr/>
        </p:nvSpPr>
        <p:spPr>
          <a:xfrm>
            <a:off x="2148579" y="2302875"/>
            <a:ext cx="216332" cy="137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10119" y="9518"/>
                </a:moveTo>
                <a:lnTo>
                  <a:pt x="1278" y="316"/>
                </a:lnTo>
                <a:cubicBezTo>
                  <a:pt x="575" y="-391"/>
                  <a:pt x="0" y="128"/>
                  <a:pt x="0" y="1480"/>
                </a:cubicBezTo>
                <a:lnTo>
                  <a:pt x="0" y="19338"/>
                </a:lnTo>
                <a:cubicBezTo>
                  <a:pt x="0" y="20685"/>
                  <a:pt x="575" y="21209"/>
                  <a:pt x="1278" y="20497"/>
                </a:cubicBezTo>
                <a:lnTo>
                  <a:pt x="10119" y="11300"/>
                </a:lnTo>
                <a:cubicBezTo>
                  <a:pt x="10119" y="11300"/>
                  <a:pt x="10462" y="10928"/>
                  <a:pt x="10462" y="10409"/>
                </a:cubicBezTo>
                <a:cubicBezTo>
                  <a:pt x="10462" y="9890"/>
                  <a:pt x="10119" y="9518"/>
                  <a:pt x="10119" y="9518"/>
                </a:cubicBezTo>
                <a:close/>
                <a:moveTo>
                  <a:pt x="21257" y="9518"/>
                </a:moveTo>
                <a:lnTo>
                  <a:pt x="12099" y="316"/>
                </a:lnTo>
                <a:cubicBezTo>
                  <a:pt x="11396" y="-391"/>
                  <a:pt x="10819" y="128"/>
                  <a:pt x="10819" y="1480"/>
                </a:cubicBezTo>
                <a:lnTo>
                  <a:pt x="10819" y="19338"/>
                </a:lnTo>
                <a:cubicBezTo>
                  <a:pt x="10819" y="20685"/>
                  <a:pt x="11396" y="21209"/>
                  <a:pt x="12099" y="20497"/>
                </a:cubicBezTo>
                <a:lnTo>
                  <a:pt x="21257" y="11300"/>
                </a:lnTo>
                <a:cubicBezTo>
                  <a:pt x="21257" y="11300"/>
                  <a:pt x="21600" y="10928"/>
                  <a:pt x="21600" y="10409"/>
                </a:cubicBezTo>
                <a:cubicBezTo>
                  <a:pt x="21600" y="9890"/>
                  <a:pt x="21257" y="9518"/>
                  <a:pt x="21257" y="9518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2" name="Shape 4181"/>
          <p:cNvSpPr/>
          <p:nvPr/>
        </p:nvSpPr>
        <p:spPr>
          <a:xfrm>
            <a:off x="2645271" y="2302875"/>
            <a:ext cx="216332" cy="1376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0815" extrusionOk="0">
                <a:moveTo>
                  <a:pt x="11138" y="10409"/>
                </a:moveTo>
                <a:cubicBezTo>
                  <a:pt x="11138" y="10928"/>
                  <a:pt x="11481" y="11300"/>
                  <a:pt x="11481" y="11300"/>
                </a:cubicBezTo>
                <a:lnTo>
                  <a:pt x="20322" y="20497"/>
                </a:lnTo>
                <a:cubicBezTo>
                  <a:pt x="21025" y="21209"/>
                  <a:pt x="21600" y="20685"/>
                  <a:pt x="21600" y="19338"/>
                </a:cubicBezTo>
                <a:lnTo>
                  <a:pt x="21600" y="1480"/>
                </a:lnTo>
                <a:cubicBezTo>
                  <a:pt x="21600" y="128"/>
                  <a:pt x="21025" y="-391"/>
                  <a:pt x="20322" y="316"/>
                </a:cubicBezTo>
                <a:lnTo>
                  <a:pt x="11481" y="9518"/>
                </a:lnTo>
                <a:cubicBezTo>
                  <a:pt x="11481" y="9518"/>
                  <a:pt x="11138" y="9890"/>
                  <a:pt x="11138" y="10409"/>
                </a:cubicBezTo>
                <a:close/>
                <a:moveTo>
                  <a:pt x="0" y="10409"/>
                </a:moveTo>
                <a:cubicBezTo>
                  <a:pt x="0" y="10928"/>
                  <a:pt x="344" y="11300"/>
                  <a:pt x="344" y="11300"/>
                </a:cubicBezTo>
                <a:lnTo>
                  <a:pt x="9502" y="20497"/>
                </a:lnTo>
                <a:cubicBezTo>
                  <a:pt x="10204" y="21209"/>
                  <a:pt x="10781" y="20685"/>
                  <a:pt x="10781" y="19338"/>
                </a:cubicBezTo>
                <a:lnTo>
                  <a:pt x="10781" y="1480"/>
                </a:lnTo>
                <a:cubicBezTo>
                  <a:pt x="10781" y="128"/>
                  <a:pt x="10204" y="-391"/>
                  <a:pt x="9502" y="316"/>
                </a:cubicBezTo>
                <a:lnTo>
                  <a:pt x="344" y="9518"/>
                </a:lnTo>
                <a:cubicBezTo>
                  <a:pt x="344" y="9518"/>
                  <a:pt x="0" y="9890"/>
                  <a:pt x="0" y="1040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3" name="Shape 4182"/>
          <p:cNvSpPr/>
          <p:nvPr/>
        </p:nvSpPr>
        <p:spPr>
          <a:xfrm>
            <a:off x="3199280" y="2300368"/>
            <a:ext cx="147492" cy="142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"/>
                </a:moveTo>
                <a:lnTo>
                  <a:pt x="0" y="19440"/>
                </a:lnTo>
                <a:cubicBezTo>
                  <a:pt x="0" y="21089"/>
                  <a:pt x="1101" y="21600"/>
                  <a:pt x="2699" y="21600"/>
                </a:cubicBezTo>
                <a:cubicBezTo>
                  <a:pt x="4298" y="21600"/>
                  <a:pt x="5399" y="21089"/>
                  <a:pt x="5399" y="19440"/>
                </a:cubicBezTo>
                <a:lnTo>
                  <a:pt x="5399" y="2160"/>
                </a:lnTo>
                <a:cubicBezTo>
                  <a:pt x="5399" y="506"/>
                  <a:pt x="4298" y="0"/>
                  <a:pt x="2699" y="0"/>
                </a:cubicBezTo>
                <a:cubicBezTo>
                  <a:pt x="1101" y="0"/>
                  <a:pt x="0" y="506"/>
                  <a:pt x="0" y="2160"/>
                </a:cubicBezTo>
                <a:close/>
                <a:moveTo>
                  <a:pt x="6273" y="10800"/>
                </a:moveTo>
                <a:cubicBezTo>
                  <a:pt x="6273" y="11280"/>
                  <a:pt x="6743" y="11620"/>
                  <a:pt x="6743" y="11620"/>
                </a:cubicBezTo>
                <a:lnTo>
                  <a:pt x="19842" y="20126"/>
                </a:lnTo>
                <a:cubicBezTo>
                  <a:pt x="20809" y="20780"/>
                  <a:pt x="21600" y="20296"/>
                  <a:pt x="21600" y="19050"/>
                </a:cubicBezTo>
                <a:lnTo>
                  <a:pt x="21600" y="2545"/>
                </a:lnTo>
                <a:cubicBezTo>
                  <a:pt x="21600" y="1300"/>
                  <a:pt x="20809" y="816"/>
                  <a:pt x="19842" y="1474"/>
                </a:cubicBezTo>
                <a:lnTo>
                  <a:pt x="6743" y="9975"/>
                </a:lnTo>
                <a:cubicBezTo>
                  <a:pt x="6743" y="9975"/>
                  <a:pt x="6273" y="10320"/>
                  <a:pt x="6273" y="1080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4" name="Shape 4183"/>
          <p:cNvSpPr/>
          <p:nvPr/>
        </p:nvSpPr>
        <p:spPr>
          <a:xfrm>
            <a:off x="3722581" y="2300368"/>
            <a:ext cx="147492" cy="1426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1" y="0"/>
                </a:moveTo>
                <a:cubicBezTo>
                  <a:pt x="17302" y="0"/>
                  <a:pt x="16201" y="506"/>
                  <a:pt x="16201" y="2160"/>
                </a:cubicBezTo>
                <a:lnTo>
                  <a:pt x="16201" y="19440"/>
                </a:lnTo>
                <a:cubicBezTo>
                  <a:pt x="16201" y="21089"/>
                  <a:pt x="17302" y="21600"/>
                  <a:pt x="18901" y="21600"/>
                </a:cubicBezTo>
                <a:cubicBezTo>
                  <a:pt x="20499" y="21600"/>
                  <a:pt x="21600" y="21089"/>
                  <a:pt x="21600" y="19440"/>
                </a:cubicBezTo>
                <a:lnTo>
                  <a:pt x="21600" y="2160"/>
                </a:lnTo>
                <a:cubicBezTo>
                  <a:pt x="21600" y="506"/>
                  <a:pt x="20499" y="0"/>
                  <a:pt x="18901" y="0"/>
                </a:cubicBezTo>
                <a:close/>
                <a:moveTo>
                  <a:pt x="14857" y="9975"/>
                </a:moveTo>
                <a:lnTo>
                  <a:pt x="1758" y="1474"/>
                </a:lnTo>
                <a:cubicBezTo>
                  <a:pt x="791" y="816"/>
                  <a:pt x="0" y="1300"/>
                  <a:pt x="0" y="2545"/>
                </a:cubicBezTo>
                <a:lnTo>
                  <a:pt x="0" y="19050"/>
                </a:lnTo>
                <a:cubicBezTo>
                  <a:pt x="0" y="20296"/>
                  <a:pt x="791" y="20780"/>
                  <a:pt x="1758" y="20126"/>
                </a:cubicBezTo>
                <a:lnTo>
                  <a:pt x="14857" y="11620"/>
                </a:lnTo>
                <a:cubicBezTo>
                  <a:pt x="14857" y="11620"/>
                  <a:pt x="15327" y="11280"/>
                  <a:pt x="15327" y="10800"/>
                </a:cubicBezTo>
                <a:cubicBezTo>
                  <a:pt x="15327" y="10320"/>
                  <a:pt x="14857" y="9975"/>
                  <a:pt x="14857" y="997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5" name="Shape 4184"/>
          <p:cNvSpPr/>
          <p:nvPr/>
        </p:nvSpPr>
        <p:spPr>
          <a:xfrm>
            <a:off x="4214947" y="2274762"/>
            <a:ext cx="194516" cy="1938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688" y="12152"/>
                </a:moveTo>
                <a:lnTo>
                  <a:pt x="2687" y="16301"/>
                </a:lnTo>
                <a:lnTo>
                  <a:pt x="0" y="12973"/>
                </a:lnTo>
                <a:lnTo>
                  <a:pt x="0" y="21600"/>
                </a:lnTo>
                <a:lnTo>
                  <a:pt x="8599" y="21600"/>
                </a:lnTo>
                <a:lnTo>
                  <a:pt x="5281" y="18902"/>
                </a:lnTo>
                <a:lnTo>
                  <a:pt x="9418" y="14889"/>
                </a:lnTo>
                <a:cubicBezTo>
                  <a:pt x="9418" y="14889"/>
                  <a:pt x="6688" y="12152"/>
                  <a:pt x="6688" y="12152"/>
                </a:cubicBezTo>
                <a:close/>
                <a:moveTo>
                  <a:pt x="13001" y="0"/>
                </a:moveTo>
                <a:lnTo>
                  <a:pt x="16281" y="2665"/>
                </a:lnTo>
                <a:lnTo>
                  <a:pt x="12148" y="6675"/>
                </a:lnTo>
                <a:lnTo>
                  <a:pt x="14878" y="9412"/>
                </a:lnTo>
                <a:lnTo>
                  <a:pt x="18880" y="5260"/>
                </a:lnTo>
                <a:lnTo>
                  <a:pt x="21600" y="8627"/>
                </a:lnTo>
                <a:lnTo>
                  <a:pt x="21600" y="0"/>
                </a:lnTo>
                <a:cubicBezTo>
                  <a:pt x="21600" y="0"/>
                  <a:pt x="13001" y="0"/>
                  <a:pt x="1300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6" name="Shape 4185"/>
          <p:cNvSpPr/>
          <p:nvPr/>
        </p:nvSpPr>
        <p:spPr>
          <a:xfrm>
            <a:off x="4721171" y="2261087"/>
            <a:ext cx="221247" cy="22124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399"/>
                </a:moveTo>
                <a:lnTo>
                  <a:pt x="19200" y="0"/>
                </a:lnTo>
                <a:lnTo>
                  <a:pt x="15720" y="3719"/>
                </a:lnTo>
                <a:lnTo>
                  <a:pt x="13320" y="1199"/>
                </a:lnTo>
                <a:lnTo>
                  <a:pt x="13320" y="8280"/>
                </a:lnTo>
                <a:lnTo>
                  <a:pt x="20401" y="8280"/>
                </a:lnTo>
                <a:lnTo>
                  <a:pt x="17881" y="5878"/>
                </a:lnTo>
                <a:cubicBezTo>
                  <a:pt x="17881" y="5878"/>
                  <a:pt x="21600" y="2399"/>
                  <a:pt x="21600" y="2399"/>
                </a:cubicBezTo>
                <a:close/>
                <a:moveTo>
                  <a:pt x="3719" y="15719"/>
                </a:moveTo>
                <a:lnTo>
                  <a:pt x="0" y="19198"/>
                </a:lnTo>
                <a:lnTo>
                  <a:pt x="2400" y="21600"/>
                </a:lnTo>
                <a:lnTo>
                  <a:pt x="5880" y="17881"/>
                </a:lnTo>
                <a:lnTo>
                  <a:pt x="8280" y="20401"/>
                </a:lnTo>
                <a:lnTo>
                  <a:pt x="8280" y="13320"/>
                </a:lnTo>
                <a:lnTo>
                  <a:pt x="1199" y="13320"/>
                </a:lnTo>
                <a:cubicBezTo>
                  <a:pt x="1199" y="13320"/>
                  <a:pt x="3719" y="15719"/>
                  <a:pt x="3719" y="15719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7" name="Shape 4186"/>
          <p:cNvSpPr/>
          <p:nvPr/>
        </p:nvSpPr>
        <p:spPr>
          <a:xfrm>
            <a:off x="7843790" y="3343070"/>
            <a:ext cx="203144" cy="180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54" h="18517" extrusionOk="0">
                <a:moveTo>
                  <a:pt x="20452" y="4444"/>
                </a:moveTo>
                <a:cubicBezTo>
                  <a:pt x="19302" y="11125"/>
                  <a:pt x="12887" y="16782"/>
                  <a:pt x="10956" y="18073"/>
                </a:cubicBezTo>
                <a:cubicBezTo>
                  <a:pt x="9026" y="19366"/>
                  <a:pt x="7266" y="17557"/>
                  <a:pt x="6626" y="16189"/>
                </a:cubicBezTo>
                <a:cubicBezTo>
                  <a:pt x="5895" y="14628"/>
                  <a:pt x="3704" y="6169"/>
                  <a:pt x="3131" y="5470"/>
                </a:cubicBezTo>
                <a:cubicBezTo>
                  <a:pt x="2556" y="4767"/>
                  <a:pt x="835" y="6169"/>
                  <a:pt x="835" y="6169"/>
                </a:cubicBezTo>
                <a:lnTo>
                  <a:pt x="0" y="5040"/>
                </a:lnTo>
                <a:cubicBezTo>
                  <a:pt x="0" y="5040"/>
                  <a:pt x="3495" y="729"/>
                  <a:pt x="6156" y="191"/>
                </a:cubicBezTo>
                <a:cubicBezTo>
                  <a:pt x="8977" y="-381"/>
                  <a:pt x="8973" y="4661"/>
                  <a:pt x="9651" y="7462"/>
                </a:cubicBezTo>
                <a:cubicBezTo>
                  <a:pt x="10307" y="10169"/>
                  <a:pt x="10748" y="11718"/>
                  <a:pt x="11320" y="11718"/>
                </a:cubicBezTo>
                <a:cubicBezTo>
                  <a:pt x="11895" y="11718"/>
                  <a:pt x="12990" y="10210"/>
                  <a:pt x="14190" y="7894"/>
                </a:cubicBezTo>
                <a:cubicBezTo>
                  <a:pt x="15392" y="5575"/>
                  <a:pt x="14139" y="3530"/>
                  <a:pt x="11791" y="4985"/>
                </a:cubicBezTo>
                <a:cubicBezTo>
                  <a:pt x="12730" y="-835"/>
                  <a:pt x="21600" y="-2234"/>
                  <a:pt x="20452" y="4444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8" name="Shape 4187"/>
          <p:cNvSpPr/>
          <p:nvPr/>
        </p:nvSpPr>
        <p:spPr>
          <a:xfrm>
            <a:off x="8360578" y="3325332"/>
            <a:ext cx="216688" cy="21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51" y="8721"/>
                </a:moveTo>
                <a:cubicBezTo>
                  <a:pt x="15179" y="12002"/>
                  <a:pt x="11985" y="14778"/>
                  <a:pt x="11024" y="15415"/>
                </a:cubicBezTo>
                <a:cubicBezTo>
                  <a:pt x="10064" y="16049"/>
                  <a:pt x="9186" y="15160"/>
                  <a:pt x="8869" y="14488"/>
                </a:cubicBezTo>
                <a:cubicBezTo>
                  <a:pt x="8505" y="13722"/>
                  <a:pt x="7414" y="9566"/>
                  <a:pt x="7128" y="9222"/>
                </a:cubicBezTo>
                <a:cubicBezTo>
                  <a:pt x="6842" y="8878"/>
                  <a:pt x="5986" y="9566"/>
                  <a:pt x="5986" y="9566"/>
                </a:cubicBezTo>
                <a:lnTo>
                  <a:pt x="5570" y="9011"/>
                </a:lnTo>
                <a:cubicBezTo>
                  <a:pt x="5570" y="9011"/>
                  <a:pt x="7311" y="6895"/>
                  <a:pt x="8635" y="6629"/>
                </a:cubicBezTo>
                <a:cubicBezTo>
                  <a:pt x="10039" y="6350"/>
                  <a:pt x="10037" y="8826"/>
                  <a:pt x="10374" y="10203"/>
                </a:cubicBezTo>
                <a:cubicBezTo>
                  <a:pt x="10700" y="11533"/>
                  <a:pt x="10921" y="12294"/>
                  <a:pt x="11206" y="12294"/>
                </a:cubicBezTo>
                <a:cubicBezTo>
                  <a:pt x="11492" y="12294"/>
                  <a:pt x="12037" y="11552"/>
                  <a:pt x="12634" y="10414"/>
                </a:cubicBezTo>
                <a:cubicBezTo>
                  <a:pt x="13232" y="9276"/>
                  <a:pt x="12608" y="8271"/>
                  <a:pt x="11440" y="8986"/>
                </a:cubicBezTo>
                <a:cubicBezTo>
                  <a:pt x="11906" y="6128"/>
                  <a:pt x="16322" y="5440"/>
                  <a:pt x="15751" y="8721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1"/>
                </a:cubicBezTo>
                <a:cubicBezTo>
                  <a:pt x="0" y="16764"/>
                  <a:pt x="4835" y="21600"/>
                  <a:pt x="10799" y="21600"/>
                </a:cubicBezTo>
                <a:cubicBezTo>
                  <a:pt x="16765" y="21600"/>
                  <a:pt x="21600" y="16764"/>
                  <a:pt x="21600" y="10801"/>
                </a:cubicBezTo>
                <a:cubicBezTo>
                  <a:pt x="21600" y="4836"/>
                  <a:pt x="16765" y="0"/>
                  <a:pt x="1079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9" name="Shape 4188"/>
          <p:cNvSpPr/>
          <p:nvPr/>
        </p:nvSpPr>
        <p:spPr>
          <a:xfrm>
            <a:off x="1657833" y="3866679"/>
            <a:ext cx="112850" cy="2031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3757"/>
                </a:moveTo>
                <a:lnTo>
                  <a:pt x="15430" y="3757"/>
                </a:lnTo>
                <a:cubicBezTo>
                  <a:pt x="14702" y="3757"/>
                  <a:pt x="13885" y="4288"/>
                  <a:pt x="13885" y="5002"/>
                </a:cubicBezTo>
                <a:lnTo>
                  <a:pt x="13885" y="7478"/>
                </a:lnTo>
                <a:lnTo>
                  <a:pt x="21600" y="7478"/>
                </a:lnTo>
                <a:lnTo>
                  <a:pt x="21600" y="11004"/>
                </a:lnTo>
                <a:lnTo>
                  <a:pt x="13885" y="11004"/>
                </a:lnTo>
                <a:lnTo>
                  <a:pt x="13885" y="21600"/>
                </a:lnTo>
                <a:lnTo>
                  <a:pt x="6602" y="21600"/>
                </a:lnTo>
                <a:lnTo>
                  <a:pt x="6602" y="11004"/>
                </a:lnTo>
                <a:lnTo>
                  <a:pt x="0" y="11004"/>
                </a:lnTo>
                <a:lnTo>
                  <a:pt x="0" y="7478"/>
                </a:lnTo>
                <a:lnTo>
                  <a:pt x="6602" y="7478"/>
                </a:lnTo>
                <a:lnTo>
                  <a:pt x="6602" y="5401"/>
                </a:lnTo>
                <a:cubicBezTo>
                  <a:pt x="6602" y="2424"/>
                  <a:pt x="10324" y="0"/>
                  <a:pt x="15430" y="0"/>
                </a:cubicBezTo>
                <a:lnTo>
                  <a:pt x="21600" y="0"/>
                </a:lnTo>
                <a:cubicBezTo>
                  <a:pt x="21600" y="0"/>
                  <a:pt x="21600" y="3757"/>
                  <a:pt x="21600" y="375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0" name="Shape 4189"/>
          <p:cNvSpPr/>
          <p:nvPr/>
        </p:nvSpPr>
        <p:spPr>
          <a:xfrm>
            <a:off x="2148401" y="3859912"/>
            <a:ext cx="216688" cy="21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358" y="7464"/>
                </a:moveTo>
                <a:lnTo>
                  <a:pt x="11734" y="7464"/>
                </a:lnTo>
                <a:cubicBezTo>
                  <a:pt x="11543" y="7464"/>
                  <a:pt x="11329" y="7716"/>
                  <a:pt x="11329" y="8054"/>
                </a:cubicBezTo>
                <a:lnTo>
                  <a:pt x="11329" y="9227"/>
                </a:lnTo>
                <a:lnTo>
                  <a:pt x="13358" y="9227"/>
                </a:lnTo>
                <a:lnTo>
                  <a:pt x="13358" y="10896"/>
                </a:lnTo>
                <a:lnTo>
                  <a:pt x="11329" y="10896"/>
                </a:lnTo>
                <a:lnTo>
                  <a:pt x="11329" y="15916"/>
                </a:lnTo>
                <a:lnTo>
                  <a:pt x="9412" y="15916"/>
                </a:lnTo>
                <a:lnTo>
                  <a:pt x="9412" y="10896"/>
                </a:lnTo>
                <a:lnTo>
                  <a:pt x="7674" y="10896"/>
                </a:lnTo>
                <a:lnTo>
                  <a:pt x="7674" y="9227"/>
                </a:lnTo>
                <a:lnTo>
                  <a:pt x="9412" y="9227"/>
                </a:lnTo>
                <a:lnTo>
                  <a:pt x="9412" y="8241"/>
                </a:lnTo>
                <a:cubicBezTo>
                  <a:pt x="9412" y="6832"/>
                  <a:pt x="10390" y="5684"/>
                  <a:pt x="11734" y="5684"/>
                </a:cubicBezTo>
                <a:lnTo>
                  <a:pt x="13358" y="5684"/>
                </a:lnTo>
                <a:cubicBezTo>
                  <a:pt x="13358" y="5684"/>
                  <a:pt x="13358" y="7464"/>
                  <a:pt x="13358" y="7464"/>
                </a:cubicBezTo>
                <a:close/>
                <a:moveTo>
                  <a:pt x="10801" y="0"/>
                </a:moveTo>
                <a:cubicBezTo>
                  <a:pt x="4836" y="0"/>
                  <a:pt x="0" y="4836"/>
                  <a:pt x="0" y="10801"/>
                </a:cubicBezTo>
                <a:cubicBezTo>
                  <a:pt x="0" y="16764"/>
                  <a:pt x="4836" y="21600"/>
                  <a:pt x="10801" y="21600"/>
                </a:cubicBezTo>
                <a:cubicBezTo>
                  <a:pt x="16765" y="21600"/>
                  <a:pt x="21600" y="16764"/>
                  <a:pt x="21600" y="10801"/>
                </a:cubicBezTo>
                <a:cubicBezTo>
                  <a:pt x="21600" y="4836"/>
                  <a:pt x="16765" y="0"/>
                  <a:pt x="1080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1" name="Shape 4190"/>
          <p:cNvSpPr/>
          <p:nvPr/>
        </p:nvSpPr>
        <p:spPr>
          <a:xfrm>
            <a:off x="571246" y="3883883"/>
            <a:ext cx="207665" cy="1687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557"/>
                </a:moveTo>
                <a:cubicBezTo>
                  <a:pt x="20804" y="2992"/>
                  <a:pt x="19950" y="3284"/>
                  <a:pt x="19054" y="3416"/>
                </a:cubicBezTo>
                <a:cubicBezTo>
                  <a:pt x="19970" y="2741"/>
                  <a:pt x="20673" y="1673"/>
                  <a:pt x="21003" y="400"/>
                </a:cubicBezTo>
                <a:cubicBezTo>
                  <a:pt x="20147" y="1023"/>
                  <a:pt x="19198" y="1478"/>
                  <a:pt x="18189" y="1722"/>
                </a:cubicBezTo>
                <a:cubicBezTo>
                  <a:pt x="17381" y="661"/>
                  <a:pt x="16229" y="0"/>
                  <a:pt x="14955" y="0"/>
                </a:cubicBezTo>
                <a:cubicBezTo>
                  <a:pt x="12507" y="0"/>
                  <a:pt x="10524" y="2442"/>
                  <a:pt x="10524" y="5451"/>
                </a:cubicBezTo>
                <a:cubicBezTo>
                  <a:pt x="10524" y="5879"/>
                  <a:pt x="10562" y="6297"/>
                  <a:pt x="10638" y="6697"/>
                </a:cubicBezTo>
                <a:cubicBezTo>
                  <a:pt x="6956" y="6467"/>
                  <a:pt x="3689" y="4296"/>
                  <a:pt x="1504" y="998"/>
                </a:cubicBezTo>
                <a:cubicBezTo>
                  <a:pt x="1122" y="1802"/>
                  <a:pt x="903" y="2741"/>
                  <a:pt x="903" y="3740"/>
                </a:cubicBezTo>
                <a:cubicBezTo>
                  <a:pt x="903" y="5632"/>
                  <a:pt x="1686" y="7299"/>
                  <a:pt x="2875" y="8280"/>
                </a:cubicBezTo>
                <a:cubicBezTo>
                  <a:pt x="2150" y="8248"/>
                  <a:pt x="1466" y="8005"/>
                  <a:pt x="868" y="7598"/>
                </a:cubicBezTo>
                <a:cubicBezTo>
                  <a:pt x="868" y="7619"/>
                  <a:pt x="868" y="7643"/>
                  <a:pt x="868" y="7664"/>
                </a:cubicBezTo>
                <a:cubicBezTo>
                  <a:pt x="868" y="10308"/>
                  <a:pt x="2396" y="12510"/>
                  <a:pt x="4423" y="13011"/>
                </a:cubicBezTo>
                <a:cubicBezTo>
                  <a:pt x="4051" y="13136"/>
                  <a:pt x="3660" y="13202"/>
                  <a:pt x="3255" y="13202"/>
                </a:cubicBezTo>
                <a:cubicBezTo>
                  <a:pt x="2970" y="13202"/>
                  <a:pt x="2693" y="13167"/>
                  <a:pt x="2421" y="13105"/>
                </a:cubicBezTo>
                <a:cubicBezTo>
                  <a:pt x="2985" y="15272"/>
                  <a:pt x="4622" y="16848"/>
                  <a:pt x="6560" y="16893"/>
                </a:cubicBezTo>
                <a:cubicBezTo>
                  <a:pt x="5043" y="18354"/>
                  <a:pt x="3134" y="19227"/>
                  <a:pt x="1057" y="19227"/>
                </a:cubicBezTo>
                <a:cubicBezTo>
                  <a:pt x="700" y="19227"/>
                  <a:pt x="348" y="19200"/>
                  <a:pt x="0" y="19151"/>
                </a:cubicBezTo>
                <a:cubicBezTo>
                  <a:pt x="1961" y="20699"/>
                  <a:pt x="4290" y="21600"/>
                  <a:pt x="6793" y="21600"/>
                </a:cubicBezTo>
                <a:cubicBezTo>
                  <a:pt x="14944" y="21600"/>
                  <a:pt x="19402" y="13293"/>
                  <a:pt x="19402" y="6084"/>
                </a:cubicBezTo>
                <a:cubicBezTo>
                  <a:pt x="19402" y="5848"/>
                  <a:pt x="19398" y="5615"/>
                  <a:pt x="19389" y="5378"/>
                </a:cubicBezTo>
                <a:cubicBezTo>
                  <a:pt x="20254" y="4609"/>
                  <a:pt x="21005" y="3649"/>
                  <a:pt x="21600" y="2557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2" name="Shape 4191"/>
          <p:cNvSpPr/>
          <p:nvPr/>
        </p:nvSpPr>
        <p:spPr>
          <a:xfrm>
            <a:off x="1086325" y="3859912"/>
            <a:ext cx="216688" cy="216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92" y="8848"/>
                </a:moveTo>
                <a:cubicBezTo>
                  <a:pt x="15197" y="8940"/>
                  <a:pt x="15199" y="9032"/>
                  <a:pt x="15199" y="9124"/>
                </a:cubicBezTo>
                <a:cubicBezTo>
                  <a:pt x="15199" y="11934"/>
                  <a:pt x="13059" y="15174"/>
                  <a:pt x="9147" y="15174"/>
                </a:cubicBezTo>
                <a:cubicBezTo>
                  <a:pt x="7945" y="15174"/>
                  <a:pt x="6827" y="14822"/>
                  <a:pt x="5886" y="14220"/>
                </a:cubicBezTo>
                <a:cubicBezTo>
                  <a:pt x="6053" y="14239"/>
                  <a:pt x="6222" y="14250"/>
                  <a:pt x="6394" y="14250"/>
                </a:cubicBezTo>
                <a:cubicBezTo>
                  <a:pt x="7390" y="14250"/>
                  <a:pt x="8307" y="13909"/>
                  <a:pt x="9036" y="13337"/>
                </a:cubicBezTo>
                <a:cubicBezTo>
                  <a:pt x="8105" y="13321"/>
                  <a:pt x="7319" y="12706"/>
                  <a:pt x="7048" y="11861"/>
                </a:cubicBezTo>
                <a:cubicBezTo>
                  <a:pt x="7178" y="11885"/>
                  <a:pt x="7311" y="11899"/>
                  <a:pt x="7449" y="11899"/>
                </a:cubicBezTo>
                <a:cubicBezTo>
                  <a:pt x="7643" y="11899"/>
                  <a:pt x="7831" y="11874"/>
                  <a:pt x="8009" y="11825"/>
                </a:cubicBezTo>
                <a:cubicBezTo>
                  <a:pt x="7036" y="11630"/>
                  <a:pt x="6303" y="10769"/>
                  <a:pt x="6303" y="9739"/>
                </a:cubicBezTo>
                <a:cubicBezTo>
                  <a:pt x="6303" y="9731"/>
                  <a:pt x="6303" y="9720"/>
                  <a:pt x="6303" y="9712"/>
                </a:cubicBezTo>
                <a:cubicBezTo>
                  <a:pt x="6589" y="9872"/>
                  <a:pt x="6918" y="9967"/>
                  <a:pt x="7266" y="9978"/>
                </a:cubicBezTo>
                <a:cubicBezTo>
                  <a:pt x="6696" y="9596"/>
                  <a:pt x="6319" y="8946"/>
                  <a:pt x="6319" y="8209"/>
                </a:cubicBezTo>
                <a:cubicBezTo>
                  <a:pt x="6319" y="7819"/>
                  <a:pt x="6425" y="7453"/>
                  <a:pt x="6608" y="7139"/>
                </a:cubicBezTo>
                <a:cubicBezTo>
                  <a:pt x="7657" y="8425"/>
                  <a:pt x="9224" y="9273"/>
                  <a:pt x="10993" y="9360"/>
                </a:cubicBezTo>
                <a:cubicBezTo>
                  <a:pt x="10956" y="9206"/>
                  <a:pt x="10937" y="9043"/>
                  <a:pt x="10937" y="8875"/>
                </a:cubicBezTo>
                <a:cubicBezTo>
                  <a:pt x="10937" y="7702"/>
                  <a:pt x="11890" y="6748"/>
                  <a:pt x="13064" y="6748"/>
                </a:cubicBezTo>
                <a:cubicBezTo>
                  <a:pt x="13677" y="6748"/>
                  <a:pt x="14229" y="7009"/>
                  <a:pt x="14617" y="7420"/>
                </a:cubicBezTo>
                <a:cubicBezTo>
                  <a:pt x="15102" y="7326"/>
                  <a:pt x="15557" y="7149"/>
                  <a:pt x="15967" y="6906"/>
                </a:cubicBezTo>
                <a:cubicBezTo>
                  <a:pt x="15809" y="7401"/>
                  <a:pt x="15472" y="7819"/>
                  <a:pt x="15033" y="8081"/>
                </a:cubicBezTo>
                <a:cubicBezTo>
                  <a:pt x="15463" y="8030"/>
                  <a:pt x="15873" y="7916"/>
                  <a:pt x="16255" y="7748"/>
                </a:cubicBezTo>
                <a:cubicBezTo>
                  <a:pt x="15969" y="8173"/>
                  <a:pt x="15608" y="8547"/>
                  <a:pt x="15192" y="8848"/>
                </a:cubicBezTo>
                <a:close/>
                <a:moveTo>
                  <a:pt x="10801" y="0"/>
                </a:moveTo>
                <a:cubicBezTo>
                  <a:pt x="4835" y="0"/>
                  <a:pt x="0" y="4836"/>
                  <a:pt x="0" y="10801"/>
                </a:cubicBezTo>
                <a:cubicBezTo>
                  <a:pt x="0" y="16764"/>
                  <a:pt x="4835" y="21600"/>
                  <a:pt x="10801" y="21600"/>
                </a:cubicBezTo>
                <a:cubicBezTo>
                  <a:pt x="16765" y="21600"/>
                  <a:pt x="21600" y="16764"/>
                  <a:pt x="21600" y="10801"/>
                </a:cubicBezTo>
                <a:cubicBezTo>
                  <a:pt x="21600" y="4836"/>
                  <a:pt x="16765" y="0"/>
                  <a:pt x="1080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3" name="Shape 4192"/>
          <p:cNvSpPr/>
          <p:nvPr/>
        </p:nvSpPr>
        <p:spPr>
          <a:xfrm>
            <a:off x="2656387" y="3859911"/>
            <a:ext cx="194101" cy="1941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901" y="0"/>
                </a:moveTo>
                <a:lnTo>
                  <a:pt x="2699" y="0"/>
                </a:lnTo>
                <a:cubicBezTo>
                  <a:pt x="1214" y="0"/>
                  <a:pt x="0" y="1213"/>
                  <a:pt x="0" y="2698"/>
                </a:cubicBezTo>
                <a:lnTo>
                  <a:pt x="0" y="18899"/>
                </a:lnTo>
                <a:cubicBezTo>
                  <a:pt x="0" y="20384"/>
                  <a:pt x="1214" y="21600"/>
                  <a:pt x="2699" y="21600"/>
                </a:cubicBezTo>
                <a:lnTo>
                  <a:pt x="10893" y="21600"/>
                </a:lnTo>
                <a:lnTo>
                  <a:pt x="10893" y="13855"/>
                </a:lnTo>
                <a:lnTo>
                  <a:pt x="8307" y="13855"/>
                </a:lnTo>
                <a:lnTo>
                  <a:pt x="8307" y="10479"/>
                </a:lnTo>
                <a:lnTo>
                  <a:pt x="10893" y="10479"/>
                </a:lnTo>
                <a:lnTo>
                  <a:pt x="10893" y="8789"/>
                </a:lnTo>
                <a:cubicBezTo>
                  <a:pt x="10893" y="6185"/>
                  <a:pt x="12817" y="4143"/>
                  <a:pt x="15274" y="4143"/>
                </a:cubicBezTo>
                <a:lnTo>
                  <a:pt x="17657" y="4143"/>
                </a:lnTo>
                <a:lnTo>
                  <a:pt x="17657" y="7954"/>
                </a:lnTo>
                <a:lnTo>
                  <a:pt x="15525" y="7954"/>
                </a:lnTo>
                <a:cubicBezTo>
                  <a:pt x="14967" y="7954"/>
                  <a:pt x="14802" y="8275"/>
                  <a:pt x="14802" y="8716"/>
                </a:cubicBezTo>
                <a:lnTo>
                  <a:pt x="14802" y="10479"/>
                </a:lnTo>
                <a:lnTo>
                  <a:pt x="17657" y="10479"/>
                </a:lnTo>
                <a:lnTo>
                  <a:pt x="17657" y="13855"/>
                </a:lnTo>
                <a:lnTo>
                  <a:pt x="14802" y="13855"/>
                </a:lnTo>
                <a:lnTo>
                  <a:pt x="14802" y="21600"/>
                </a:lnTo>
                <a:lnTo>
                  <a:pt x="18901" y="21600"/>
                </a:lnTo>
                <a:cubicBezTo>
                  <a:pt x="20386" y="21600"/>
                  <a:pt x="21600" y="20384"/>
                  <a:pt x="21600" y="18899"/>
                </a:cubicBezTo>
                <a:lnTo>
                  <a:pt x="21600" y="2698"/>
                </a:lnTo>
                <a:cubicBezTo>
                  <a:pt x="21600" y="1213"/>
                  <a:pt x="20386" y="0"/>
                  <a:pt x="1890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4" name="Shape 4193"/>
          <p:cNvSpPr/>
          <p:nvPr/>
        </p:nvSpPr>
        <p:spPr>
          <a:xfrm>
            <a:off x="4214585" y="3856389"/>
            <a:ext cx="46203" cy="2011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6" y="21600"/>
                </a:moveTo>
                <a:lnTo>
                  <a:pt x="536" y="6534"/>
                </a:lnTo>
                <a:lnTo>
                  <a:pt x="20930" y="6534"/>
                </a:lnTo>
                <a:lnTo>
                  <a:pt x="20930" y="21600"/>
                </a:lnTo>
                <a:cubicBezTo>
                  <a:pt x="20930" y="21600"/>
                  <a:pt x="536" y="21600"/>
                  <a:pt x="536" y="21600"/>
                </a:cubicBezTo>
                <a:close/>
                <a:moveTo>
                  <a:pt x="21600" y="2342"/>
                </a:moveTo>
                <a:cubicBezTo>
                  <a:pt x="21600" y="3638"/>
                  <a:pt x="17440" y="4684"/>
                  <a:pt x="10599" y="4684"/>
                </a:cubicBezTo>
                <a:cubicBezTo>
                  <a:pt x="4160" y="4684"/>
                  <a:pt x="0" y="3638"/>
                  <a:pt x="0" y="2342"/>
                </a:cubicBezTo>
                <a:cubicBezTo>
                  <a:pt x="0" y="1017"/>
                  <a:pt x="4294" y="0"/>
                  <a:pt x="10867" y="0"/>
                </a:cubicBezTo>
                <a:cubicBezTo>
                  <a:pt x="17440" y="0"/>
                  <a:pt x="21466" y="1017"/>
                  <a:pt x="21600" y="234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5" name="Shape 4194"/>
          <p:cNvSpPr/>
          <p:nvPr/>
        </p:nvSpPr>
        <p:spPr>
          <a:xfrm>
            <a:off x="4284467" y="3912295"/>
            <a:ext cx="134307" cy="143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4" y="7216"/>
                </a:moveTo>
                <a:cubicBezTo>
                  <a:pt x="184" y="4582"/>
                  <a:pt x="92" y="2375"/>
                  <a:pt x="0" y="477"/>
                </a:cubicBezTo>
                <a:lnTo>
                  <a:pt x="6091" y="477"/>
                </a:lnTo>
                <a:lnTo>
                  <a:pt x="6414" y="3415"/>
                </a:lnTo>
                <a:lnTo>
                  <a:pt x="6552" y="3415"/>
                </a:lnTo>
                <a:cubicBezTo>
                  <a:pt x="7477" y="2030"/>
                  <a:pt x="9738" y="0"/>
                  <a:pt x="13522" y="0"/>
                </a:cubicBezTo>
                <a:cubicBezTo>
                  <a:pt x="18138" y="0"/>
                  <a:pt x="21600" y="2897"/>
                  <a:pt x="21600" y="9115"/>
                </a:cubicBezTo>
                <a:lnTo>
                  <a:pt x="21600" y="21600"/>
                </a:lnTo>
                <a:lnTo>
                  <a:pt x="14584" y="21600"/>
                </a:lnTo>
                <a:lnTo>
                  <a:pt x="14584" y="9896"/>
                </a:lnTo>
                <a:cubicBezTo>
                  <a:pt x="14584" y="7171"/>
                  <a:pt x="13568" y="5314"/>
                  <a:pt x="11028" y="5314"/>
                </a:cubicBezTo>
                <a:cubicBezTo>
                  <a:pt x="9092" y="5314"/>
                  <a:pt x="7938" y="6567"/>
                  <a:pt x="7430" y="7775"/>
                </a:cubicBezTo>
                <a:cubicBezTo>
                  <a:pt x="7246" y="8207"/>
                  <a:pt x="7200" y="8815"/>
                  <a:pt x="7200" y="9419"/>
                </a:cubicBezTo>
                <a:lnTo>
                  <a:pt x="7200" y="21600"/>
                </a:lnTo>
                <a:lnTo>
                  <a:pt x="184" y="21600"/>
                </a:lnTo>
                <a:cubicBezTo>
                  <a:pt x="184" y="21600"/>
                  <a:pt x="184" y="7216"/>
                  <a:pt x="184" y="7216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6" name="Shape 4195"/>
          <p:cNvSpPr/>
          <p:nvPr/>
        </p:nvSpPr>
        <p:spPr>
          <a:xfrm>
            <a:off x="4722979" y="3859452"/>
            <a:ext cx="217634" cy="217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143" y="15276"/>
                </a:moveTo>
                <a:lnTo>
                  <a:pt x="13956" y="15276"/>
                </a:lnTo>
                <a:lnTo>
                  <a:pt x="13956" y="11374"/>
                </a:lnTo>
                <a:cubicBezTo>
                  <a:pt x="13956" y="10469"/>
                  <a:pt x="13639" y="9849"/>
                  <a:pt x="12848" y="9849"/>
                </a:cubicBezTo>
                <a:cubicBezTo>
                  <a:pt x="12243" y="9849"/>
                  <a:pt x="11883" y="10266"/>
                  <a:pt x="11725" y="10670"/>
                </a:cubicBezTo>
                <a:cubicBezTo>
                  <a:pt x="11668" y="10814"/>
                  <a:pt x="11653" y="11017"/>
                  <a:pt x="11653" y="11217"/>
                </a:cubicBezTo>
                <a:lnTo>
                  <a:pt x="11653" y="15276"/>
                </a:lnTo>
                <a:lnTo>
                  <a:pt x="9465" y="15276"/>
                </a:lnTo>
                <a:lnTo>
                  <a:pt x="9465" y="10483"/>
                </a:lnTo>
                <a:cubicBezTo>
                  <a:pt x="9465" y="9605"/>
                  <a:pt x="9437" y="8871"/>
                  <a:pt x="9408" y="8237"/>
                </a:cubicBezTo>
                <a:lnTo>
                  <a:pt x="11307" y="8237"/>
                </a:lnTo>
                <a:lnTo>
                  <a:pt x="11409" y="9218"/>
                </a:lnTo>
                <a:lnTo>
                  <a:pt x="11451" y="9218"/>
                </a:lnTo>
                <a:cubicBezTo>
                  <a:pt x="11739" y="8757"/>
                  <a:pt x="12444" y="8080"/>
                  <a:pt x="13625" y="8080"/>
                </a:cubicBezTo>
                <a:cubicBezTo>
                  <a:pt x="15064" y="8080"/>
                  <a:pt x="16143" y="9044"/>
                  <a:pt x="16143" y="11117"/>
                </a:cubicBezTo>
                <a:cubicBezTo>
                  <a:pt x="16143" y="11117"/>
                  <a:pt x="16143" y="15276"/>
                  <a:pt x="16143" y="15276"/>
                </a:cubicBezTo>
                <a:close/>
                <a:moveTo>
                  <a:pt x="7048" y="7375"/>
                </a:moveTo>
                <a:cubicBezTo>
                  <a:pt x="6357" y="7375"/>
                  <a:pt x="5912" y="6885"/>
                  <a:pt x="5912" y="6281"/>
                </a:cubicBezTo>
                <a:cubicBezTo>
                  <a:pt x="5912" y="5663"/>
                  <a:pt x="6372" y="5186"/>
                  <a:pt x="7077" y="5186"/>
                </a:cubicBezTo>
                <a:cubicBezTo>
                  <a:pt x="7783" y="5186"/>
                  <a:pt x="8215" y="5663"/>
                  <a:pt x="8228" y="6281"/>
                </a:cubicBezTo>
                <a:cubicBezTo>
                  <a:pt x="8228" y="6885"/>
                  <a:pt x="7783" y="7375"/>
                  <a:pt x="7048" y="7375"/>
                </a:cubicBezTo>
                <a:close/>
                <a:moveTo>
                  <a:pt x="8156" y="15276"/>
                </a:moveTo>
                <a:lnTo>
                  <a:pt x="5969" y="15276"/>
                </a:lnTo>
                <a:lnTo>
                  <a:pt x="5969" y="8237"/>
                </a:lnTo>
                <a:lnTo>
                  <a:pt x="8156" y="8237"/>
                </a:lnTo>
                <a:cubicBezTo>
                  <a:pt x="8156" y="8237"/>
                  <a:pt x="8156" y="15276"/>
                  <a:pt x="8156" y="15276"/>
                </a:cubicBezTo>
                <a:close/>
                <a:moveTo>
                  <a:pt x="10799" y="0"/>
                </a:moveTo>
                <a:cubicBezTo>
                  <a:pt x="4835" y="0"/>
                  <a:pt x="0" y="4834"/>
                  <a:pt x="0" y="10800"/>
                </a:cubicBezTo>
                <a:cubicBezTo>
                  <a:pt x="0" y="16764"/>
                  <a:pt x="4835" y="21600"/>
                  <a:pt x="10799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4"/>
                  <a:pt x="16765" y="0"/>
                  <a:pt x="1079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7" name="Shape 4196"/>
          <p:cNvSpPr/>
          <p:nvPr/>
        </p:nvSpPr>
        <p:spPr>
          <a:xfrm>
            <a:off x="7863405" y="3843616"/>
            <a:ext cx="176371" cy="2267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798" h="21174" extrusionOk="0">
                <a:moveTo>
                  <a:pt x="8549" y="14005"/>
                </a:moveTo>
                <a:cubicBezTo>
                  <a:pt x="7846" y="16919"/>
                  <a:pt x="6990" y="19713"/>
                  <a:pt x="4450" y="21174"/>
                </a:cubicBezTo>
                <a:cubicBezTo>
                  <a:pt x="3666" y="16768"/>
                  <a:pt x="5601" y="13459"/>
                  <a:pt x="6499" y="9946"/>
                </a:cubicBezTo>
                <a:cubicBezTo>
                  <a:pt x="4968" y="7903"/>
                  <a:pt x="6684" y="3794"/>
                  <a:pt x="9916" y="4806"/>
                </a:cubicBezTo>
                <a:cubicBezTo>
                  <a:pt x="13892" y="6052"/>
                  <a:pt x="6472" y="12401"/>
                  <a:pt x="11453" y="13194"/>
                </a:cubicBezTo>
                <a:cubicBezTo>
                  <a:pt x="16654" y="14020"/>
                  <a:pt x="18776" y="6047"/>
                  <a:pt x="15551" y="3454"/>
                </a:cubicBezTo>
                <a:cubicBezTo>
                  <a:pt x="10893" y="-291"/>
                  <a:pt x="1989" y="3368"/>
                  <a:pt x="3083" y="8730"/>
                </a:cubicBezTo>
                <a:cubicBezTo>
                  <a:pt x="3351" y="10040"/>
                  <a:pt x="5060" y="10438"/>
                  <a:pt x="3766" y="12245"/>
                </a:cubicBezTo>
                <a:cubicBezTo>
                  <a:pt x="785" y="11723"/>
                  <a:pt x="-105" y="9859"/>
                  <a:pt x="9" y="7376"/>
                </a:cubicBezTo>
                <a:cubicBezTo>
                  <a:pt x="194" y="3312"/>
                  <a:pt x="4621" y="466"/>
                  <a:pt x="9061" y="71"/>
                </a:cubicBezTo>
                <a:cubicBezTo>
                  <a:pt x="14677" y="-426"/>
                  <a:pt x="19947" y="1705"/>
                  <a:pt x="20676" y="5889"/>
                </a:cubicBezTo>
                <a:cubicBezTo>
                  <a:pt x="21495" y="10611"/>
                  <a:pt x="18141" y="15726"/>
                  <a:pt x="12136" y="15356"/>
                </a:cubicBezTo>
                <a:cubicBezTo>
                  <a:pt x="10508" y="15256"/>
                  <a:pt x="9824" y="14619"/>
                  <a:pt x="8549" y="14005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8" name="Shape 4197"/>
          <p:cNvSpPr/>
          <p:nvPr/>
        </p:nvSpPr>
        <p:spPr>
          <a:xfrm>
            <a:off x="8368863" y="3848145"/>
            <a:ext cx="217634" cy="2176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38" y="13361"/>
                </a:moveTo>
                <a:cubicBezTo>
                  <a:pt x="10845" y="13307"/>
                  <a:pt x="10555" y="12966"/>
                  <a:pt x="10012" y="12635"/>
                </a:cubicBezTo>
                <a:cubicBezTo>
                  <a:pt x="9714" y="14199"/>
                  <a:pt x="9350" y="15699"/>
                  <a:pt x="8270" y="16485"/>
                </a:cubicBezTo>
                <a:cubicBezTo>
                  <a:pt x="7936" y="14117"/>
                  <a:pt x="8759" y="12343"/>
                  <a:pt x="9141" y="10457"/>
                </a:cubicBezTo>
                <a:cubicBezTo>
                  <a:pt x="8490" y="9360"/>
                  <a:pt x="9220" y="7152"/>
                  <a:pt x="10593" y="7697"/>
                </a:cubicBezTo>
                <a:cubicBezTo>
                  <a:pt x="12284" y="8366"/>
                  <a:pt x="9129" y="11774"/>
                  <a:pt x="11248" y="12199"/>
                </a:cubicBezTo>
                <a:cubicBezTo>
                  <a:pt x="13459" y="12644"/>
                  <a:pt x="14362" y="8363"/>
                  <a:pt x="12991" y="6971"/>
                </a:cubicBezTo>
                <a:cubicBezTo>
                  <a:pt x="11009" y="4960"/>
                  <a:pt x="7223" y="6925"/>
                  <a:pt x="7689" y="9802"/>
                </a:cubicBezTo>
                <a:cubicBezTo>
                  <a:pt x="7801" y="10506"/>
                  <a:pt x="8529" y="10720"/>
                  <a:pt x="7979" y="11690"/>
                </a:cubicBezTo>
                <a:cubicBezTo>
                  <a:pt x="6711" y="11411"/>
                  <a:pt x="6333" y="10411"/>
                  <a:pt x="6382" y="9076"/>
                </a:cubicBezTo>
                <a:cubicBezTo>
                  <a:pt x="6459" y="6895"/>
                  <a:pt x="8343" y="5367"/>
                  <a:pt x="10230" y="5155"/>
                </a:cubicBezTo>
                <a:cubicBezTo>
                  <a:pt x="12619" y="4887"/>
                  <a:pt x="14861" y="6031"/>
                  <a:pt x="15169" y="8276"/>
                </a:cubicBezTo>
                <a:cubicBezTo>
                  <a:pt x="15518" y="10812"/>
                  <a:pt x="14091" y="13559"/>
                  <a:pt x="11538" y="13361"/>
                </a:cubicBezTo>
                <a:close/>
                <a:moveTo>
                  <a:pt x="10799" y="0"/>
                </a:moveTo>
                <a:cubicBezTo>
                  <a:pt x="4835" y="0"/>
                  <a:pt x="0" y="4836"/>
                  <a:pt x="0" y="10801"/>
                </a:cubicBezTo>
                <a:cubicBezTo>
                  <a:pt x="0" y="16764"/>
                  <a:pt x="4835" y="21600"/>
                  <a:pt x="10799" y="21600"/>
                </a:cubicBezTo>
                <a:cubicBezTo>
                  <a:pt x="16764" y="21600"/>
                  <a:pt x="21600" y="16764"/>
                  <a:pt x="21600" y="10801"/>
                </a:cubicBezTo>
                <a:cubicBezTo>
                  <a:pt x="21600" y="4836"/>
                  <a:pt x="16764" y="0"/>
                  <a:pt x="1079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9" name="Shape 4198"/>
          <p:cNvSpPr/>
          <p:nvPr/>
        </p:nvSpPr>
        <p:spPr>
          <a:xfrm>
            <a:off x="5247106" y="3848159"/>
            <a:ext cx="208558" cy="217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199" y="15769"/>
                </a:moveTo>
                <a:cubicBezTo>
                  <a:pt x="15722" y="16433"/>
                  <a:pt x="15018" y="16961"/>
                  <a:pt x="14105" y="17335"/>
                </a:cubicBezTo>
                <a:cubicBezTo>
                  <a:pt x="13202" y="17704"/>
                  <a:pt x="12119" y="17893"/>
                  <a:pt x="10886" y="17893"/>
                </a:cubicBezTo>
                <a:cubicBezTo>
                  <a:pt x="9406" y="17893"/>
                  <a:pt x="8165" y="17636"/>
                  <a:pt x="7198" y="17129"/>
                </a:cubicBezTo>
                <a:cubicBezTo>
                  <a:pt x="6505" y="16761"/>
                  <a:pt x="5934" y="16262"/>
                  <a:pt x="5500" y="15645"/>
                </a:cubicBezTo>
                <a:cubicBezTo>
                  <a:pt x="5064" y="15024"/>
                  <a:pt x="4842" y="14404"/>
                  <a:pt x="4842" y="13810"/>
                </a:cubicBezTo>
                <a:cubicBezTo>
                  <a:pt x="4842" y="13436"/>
                  <a:pt x="4986" y="13114"/>
                  <a:pt x="5271" y="12851"/>
                </a:cubicBezTo>
                <a:cubicBezTo>
                  <a:pt x="5554" y="12588"/>
                  <a:pt x="5915" y="12455"/>
                  <a:pt x="6347" y="12455"/>
                </a:cubicBezTo>
                <a:cubicBezTo>
                  <a:pt x="6701" y="12455"/>
                  <a:pt x="7006" y="12561"/>
                  <a:pt x="7255" y="12767"/>
                </a:cubicBezTo>
                <a:cubicBezTo>
                  <a:pt x="7492" y="12965"/>
                  <a:pt x="7694" y="13260"/>
                  <a:pt x="7858" y="13637"/>
                </a:cubicBezTo>
                <a:cubicBezTo>
                  <a:pt x="8041" y="14051"/>
                  <a:pt x="8240" y="14398"/>
                  <a:pt x="8451" y="14672"/>
                </a:cubicBezTo>
                <a:cubicBezTo>
                  <a:pt x="8651" y="14937"/>
                  <a:pt x="8943" y="15157"/>
                  <a:pt x="9314" y="15330"/>
                </a:cubicBezTo>
                <a:cubicBezTo>
                  <a:pt x="9687" y="15504"/>
                  <a:pt x="10191" y="15593"/>
                  <a:pt x="10810" y="15593"/>
                </a:cubicBezTo>
                <a:cubicBezTo>
                  <a:pt x="11662" y="15593"/>
                  <a:pt x="12361" y="15414"/>
                  <a:pt x="12885" y="15059"/>
                </a:cubicBezTo>
                <a:cubicBezTo>
                  <a:pt x="13398" y="14715"/>
                  <a:pt x="13648" y="14301"/>
                  <a:pt x="13648" y="13794"/>
                </a:cubicBezTo>
                <a:cubicBezTo>
                  <a:pt x="13648" y="13393"/>
                  <a:pt x="13518" y="13076"/>
                  <a:pt x="13250" y="12829"/>
                </a:cubicBezTo>
                <a:cubicBezTo>
                  <a:pt x="12970" y="12572"/>
                  <a:pt x="12600" y="12369"/>
                  <a:pt x="12151" y="12231"/>
                </a:cubicBezTo>
                <a:cubicBezTo>
                  <a:pt x="11682" y="12087"/>
                  <a:pt x="11046" y="11933"/>
                  <a:pt x="10260" y="11770"/>
                </a:cubicBezTo>
                <a:cubicBezTo>
                  <a:pt x="9191" y="11545"/>
                  <a:pt x="8284" y="11277"/>
                  <a:pt x="7560" y="10973"/>
                </a:cubicBezTo>
                <a:cubicBezTo>
                  <a:pt x="6822" y="10665"/>
                  <a:pt x="6227" y="10234"/>
                  <a:pt x="5790" y="9697"/>
                </a:cubicBezTo>
                <a:cubicBezTo>
                  <a:pt x="5349" y="9150"/>
                  <a:pt x="5124" y="8464"/>
                  <a:pt x="5124" y="7660"/>
                </a:cubicBezTo>
                <a:cubicBezTo>
                  <a:pt x="5124" y="6893"/>
                  <a:pt x="5359" y="6202"/>
                  <a:pt x="5824" y="5603"/>
                </a:cubicBezTo>
                <a:cubicBezTo>
                  <a:pt x="6285" y="5013"/>
                  <a:pt x="6956" y="4552"/>
                  <a:pt x="7823" y="4235"/>
                </a:cubicBezTo>
                <a:cubicBezTo>
                  <a:pt x="8678" y="3923"/>
                  <a:pt x="9696" y="3766"/>
                  <a:pt x="10847" y="3766"/>
                </a:cubicBezTo>
                <a:cubicBezTo>
                  <a:pt x="11765" y="3766"/>
                  <a:pt x="12575" y="3872"/>
                  <a:pt x="13251" y="4078"/>
                </a:cubicBezTo>
                <a:cubicBezTo>
                  <a:pt x="13930" y="4286"/>
                  <a:pt x="14502" y="4568"/>
                  <a:pt x="14952" y="4915"/>
                </a:cubicBezTo>
                <a:cubicBezTo>
                  <a:pt x="15406" y="5265"/>
                  <a:pt x="15742" y="5636"/>
                  <a:pt x="15954" y="6023"/>
                </a:cubicBezTo>
                <a:cubicBezTo>
                  <a:pt x="16167" y="6416"/>
                  <a:pt x="16276" y="6806"/>
                  <a:pt x="16276" y="7183"/>
                </a:cubicBezTo>
                <a:cubicBezTo>
                  <a:pt x="16276" y="7546"/>
                  <a:pt x="16134" y="7876"/>
                  <a:pt x="15854" y="8164"/>
                </a:cubicBezTo>
                <a:cubicBezTo>
                  <a:pt x="15571" y="8454"/>
                  <a:pt x="15215" y="8600"/>
                  <a:pt x="14795" y="8600"/>
                </a:cubicBezTo>
                <a:cubicBezTo>
                  <a:pt x="14415" y="8600"/>
                  <a:pt x="14115" y="8508"/>
                  <a:pt x="13907" y="8326"/>
                </a:cubicBezTo>
                <a:cubicBezTo>
                  <a:pt x="13715" y="8158"/>
                  <a:pt x="13514" y="7895"/>
                  <a:pt x="13294" y="7519"/>
                </a:cubicBezTo>
                <a:cubicBezTo>
                  <a:pt x="13036" y="7039"/>
                  <a:pt x="12725" y="6660"/>
                  <a:pt x="12369" y="6392"/>
                </a:cubicBezTo>
                <a:cubicBezTo>
                  <a:pt x="12023" y="6132"/>
                  <a:pt x="11443" y="6002"/>
                  <a:pt x="10649" y="6002"/>
                </a:cubicBezTo>
                <a:cubicBezTo>
                  <a:pt x="9909" y="6002"/>
                  <a:pt x="9309" y="6145"/>
                  <a:pt x="8863" y="6435"/>
                </a:cubicBezTo>
                <a:cubicBezTo>
                  <a:pt x="8434" y="6711"/>
                  <a:pt x="8224" y="7031"/>
                  <a:pt x="8224" y="7408"/>
                </a:cubicBezTo>
                <a:cubicBezTo>
                  <a:pt x="8224" y="7641"/>
                  <a:pt x="8292" y="7833"/>
                  <a:pt x="8431" y="8001"/>
                </a:cubicBezTo>
                <a:cubicBezTo>
                  <a:pt x="8576" y="8177"/>
                  <a:pt x="8783" y="8332"/>
                  <a:pt x="9044" y="8459"/>
                </a:cubicBezTo>
                <a:cubicBezTo>
                  <a:pt x="9316" y="8594"/>
                  <a:pt x="9594" y="8700"/>
                  <a:pt x="9874" y="8776"/>
                </a:cubicBezTo>
                <a:cubicBezTo>
                  <a:pt x="10160" y="8855"/>
                  <a:pt x="10640" y="8971"/>
                  <a:pt x="11299" y="9123"/>
                </a:cubicBezTo>
                <a:cubicBezTo>
                  <a:pt x="12133" y="9299"/>
                  <a:pt x="12899" y="9497"/>
                  <a:pt x="13576" y="9708"/>
                </a:cubicBezTo>
                <a:cubicBezTo>
                  <a:pt x="14262" y="9925"/>
                  <a:pt x="14856" y="10193"/>
                  <a:pt x="15339" y="10502"/>
                </a:cubicBezTo>
                <a:cubicBezTo>
                  <a:pt x="15832" y="10819"/>
                  <a:pt x="16223" y="11225"/>
                  <a:pt x="16500" y="11713"/>
                </a:cubicBezTo>
                <a:cubicBezTo>
                  <a:pt x="16778" y="12201"/>
                  <a:pt x="16920" y="12802"/>
                  <a:pt x="16920" y="13501"/>
                </a:cubicBezTo>
                <a:cubicBezTo>
                  <a:pt x="16920" y="14339"/>
                  <a:pt x="16676" y="15100"/>
                  <a:pt x="16199" y="15769"/>
                </a:cubicBezTo>
                <a:close/>
                <a:moveTo>
                  <a:pt x="20979" y="13092"/>
                </a:moveTo>
                <a:cubicBezTo>
                  <a:pt x="21134" y="12390"/>
                  <a:pt x="21217" y="11662"/>
                  <a:pt x="21217" y="10914"/>
                </a:cubicBezTo>
                <a:cubicBezTo>
                  <a:pt x="21217" y="5302"/>
                  <a:pt x="16604" y="756"/>
                  <a:pt x="10915" y="756"/>
                </a:cubicBezTo>
                <a:cubicBezTo>
                  <a:pt x="10314" y="756"/>
                  <a:pt x="9726" y="807"/>
                  <a:pt x="9153" y="902"/>
                </a:cubicBezTo>
                <a:cubicBezTo>
                  <a:pt x="8231" y="331"/>
                  <a:pt x="7143" y="0"/>
                  <a:pt x="5974" y="0"/>
                </a:cubicBezTo>
                <a:cubicBezTo>
                  <a:pt x="2675" y="0"/>
                  <a:pt x="0" y="2636"/>
                  <a:pt x="0" y="5890"/>
                </a:cubicBezTo>
                <a:cubicBezTo>
                  <a:pt x="0" y="6977"/>
                  <a:pt x="300" y="7996"/>
                  <a:pt x="821" y="8871"/>
                </a:cubicBezTo>
                <a:cubicBezTo>
                  <a:pt x="684" y="9529"/>
                  <a:pt x="612" y="10215"/>
                  <a:pt x="612" y="10914"/>
                </a:cubicBezTo>
                <a:cubicBezTo>
                  <a:pt x="612" y="16522"/>
                  <a:pt x="5225" y="21072"/>
                  <a:pt x="10915" y="21072"/>
                </a:cubicBezTo>
                <a:cubicBezTo>
                  <a:pt x="11559" y="21072"/>
                  <a:pt x="12190" y="21012"/>
                  <a:pt x="12802" y="20901"/>
                </a:cubicBezTo>
                <a:cubicBezTo>
                  <a:pt x="13641" y="21348"/>
                  <a:pt x="14604" y="21600"/>
                  <a:pt x="15626" y="21600"/>
                </a:cubicBezTo>
                <a:cubicBezTo>
                  <a:pt x="18925" y="21600"/>
                  <a:pt x="21600" y="18964"/>
                  <a:pt x="21600" y="15710"/>
                </a:cubicBezTo>
                <a:cubicBezTo>
                  <a:pt x="21600" y="14769"/>
                  <a:pt x="21377" y="13881"/>
                  <a:pt x="20979" y="1309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0" name="Shape 4199"/>
          <p:cNvSpPr/>
          <p:nvPr/>
        </p:nvSpPr>
        <p:spPr>
          <a:xfrm>
            <a:off x="6796805" y="3893501"/>
            <a:ext cx="226697" cy="1269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503" y="15770"/>
                </a:moveTo>
                <a:cubicBezTo>
                  <a:pt x="8050" y="16495"/>
                  <a:pt x="7181" y="17949"/>
                  <a:pt x="5734" y="17949"/>
                </a:cubicBezTo>
                <a:cubicBezTo>
                  <a:pt x="4026" y="17949"/>
                  <a:pt x="2381" y="15278"/>
                  <a:pt x="2381" y="11000"/>
                </a:cubicBezTo>
                <a:cubicBezTo>
                  <a:pt x="2381" y="5523"/>
                  <a:pt x="4348" y="3753"/>
                  <a:pt x="5857" y="3753"/>
                </a:cubicBezTo>
                <a:cubicBezTo>
                  <a:pt x="8034" y="3753"/>
                  <a:pt x="8512" y="6099"/>
                  <a:pt x="9105" y="9351"/>
                </a:cubicBezTo>
                <a:lnTo>
                  <a:pt x="9897" y="13805"/>
                </a:lnTo>
                <a:cubicBezTo>
                  <a:pt x="10689" y="18125"/>
                  <a:pt x="12173" y="21600"/>
                  <a:pt x="16454" y="21600"/>
                </a:cubicBezTo>
                <a:cubicBezTo>
                  <a:pt x="19522" y="21600"/>
                  <a:pt x="21600" y="19909"/>
                  <a:pt x="21600" y="15454"/>
                </a:cubicBezTo>
                <a:cubicBezTo>
                  <a:pt x="21600" y="11845"/>
                  <a:pt x="20462" y="9978"/>
                  <a:pt x="18334" y="9086"/>
                </a:cubicBezTo>
                <a:lnTo>
                  <a:pt x="16750" y="8459"/>
                </a:lnTo>
                <a:cubicBezTo>
                  <a:pt x="15662" y="8018"/>
                  <a:pt x="15341" y="7214"/>
                  <a:pt x="15341" y="5876"/>
                </a:cubicBezTo>
                <a:cubicBezTo>
                  <a:pt x="15341" y="4362"/>
                  <a:pt x="16008" y="3470"/>
                  <a:pt x="17096" y="3470"/>
                </a:cubicBezTo>
                <a:cubicBezTo>
                  <a:pt x="18285" y="3470"/>
                  <a:pt x="18927" y="4274"/>
                  <a:pt x="19028" y="6187"/>
                </a:cubicBezTo>
                <a:lnTo>
                  <a:pt x="21501" y="5653"/>
                </a:lnTo>
                <a:cubicBezTo>
                  <a:pt x="21303" y="1644"/>
                  <a:pt x="19769" y="0"/>
                  <a:pt x="17246" y="0"/>
                </a:cubicBezTo>
                <a:cubicBezTo>
                  <a:pt x="15018" y="0"/>
                  <a:pt x="12841" y="1514"/>
                  <a:pt x="12841" y="6369"/>
                </a:cubicBezTo>
                <a:cubicBezTo>
                  <a:pt x="12841" y="9397"/>
                  <a:pt x="13658" y="11311"/>
                  <a:pt x="15711" y="12203"/>
                </a:cubicBezTo>
                <a:lnTo>
                  <a:pt x="17394" y="12914"/>
                </a:lnTo>
                <a:cubicBezTo>
                  <a:pt x="18656" y="13448"/>
                  <a:pt x="19076" y="14386"/>
                  <a:pt x="19076" y="15677"/>
                </a:cubicBezTo>
                <a:cubicBezTo>
                  <a:pt x="19076" y="17326"/>
                  <a:pt x="18185" y="17991"/>
                  <a:pt x="16503" y="17991"/>
                </a:cubicBezTo>
                <a:cubicBezTo>
                  <a:pt x="14004" y="17991"/>
                  <a:pt x="12749" y="15631"/>
                  <a:pt x="12154" y="12379"/>
                </a:cubicBezTo>
                <a:lnTo>
                  <a:pt x="11338" y="7925"/>
                </a:lnTo>
                <a:cubicBezTo>
                  <a:pt x="10300" y="2137"/>
                  <a:pt x="9074" y="0"/>
                  <a:pt x="5783" y="0"/>
                </a:cubicBezTo>
                <a:cubicBezTo>
                  <a:pt x="2848" y="0"/>
                  <a:pt x="0" y="4139"/>
                  <a:pt x="0" y="11176"/>
                </a:cubicBezTo>
                <a:cubicBezTo>
                  <a:pt x="0" y="17949"/>
                  <a:pt x="2735" y="21600"/>
                  <a:pt x="5609" y="21600"/>
                </a:cubicBezTo>
                <a:cubicBezTo>
                  <a:pt x="7689" y="21600"/>
                  <a:pt x="8745" y="20295"/>
                  <a:pt x="9260" y="19626"/>
                </a:cubicBezTo>
                <a:cubicBezTo>
                  <a:pt x="9260" y="19626"/>
                  <a:pt x="8503" y="15770"/>
                  <a:pt x="8503" y="1577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1" name="Shape 4200"/>
          <p:cNvSpPr/>
          <p:nvPr/>
        </p:nvSpPr>
        <p:spPr>
          <a:xfrm>
            <a:off x="7298503" y="3848159"/>
            <a:ext cx="217634" cy="217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776" y="13984"/>
                </a:moveTo>
                <a:cubicBezTo>
                  <a:pt x="11523" y="13984"/>
                  <a:pt x="10741" y="12959"/>
                  <a:pt x="10325" y="11686"/>
                </a:cubicBezTo>
                <a:lnTo>
                  <a:pt x="9908" y="10372"/>
                </a:lnTo>
                <a:cubicBezTo>
                  <a:pt x="9596" y="9415"/>
                  <a:pt x="9344" y="8722"/>
                  <a:pt x="8198" y="8722"/>
                </a:cubicBezTo>
                <a:cubicBezTo>
                  <a:pt x="7405" y="8722"/>
                  <a:pt x="6370" y="9245"/>
                  <a:pt x="6370" y="10860"/>
                </a:cubicBezTo>
                <a:cubicBezTo>
                  <a:pt x="6370" y="12120"/>
                  <a:pt x="7235" y="12908"/>
                  <a:pt x="8133" y="12908"/>
                </a:cubicBezTo>
                <a:cubicBezTo>
                  <a:pt x="8896" y="12908"/>
                  <a:pt x="9353" y="12477"/>
                  <a:pt x="9591" y="12263"/>
                </a:cubicBezTo>
                <a:lnTo>
                  <a:pt x="9991" y="13401"/>
                </a:lnTo>
                <a:cubicBezTo>
                  <a:pt x="9718" y="13599"/>
                  <a:pt x="9163" y="13984"/>
                  <a:pt x="8068" y="13984"/>
                </a:cubicBezTo>
                <a:cubicBezTo>
                  <a:pt x="6555" y="13984"/>
                  <a:pt x="5117" y="12908"/>
                  <a:pt x="5117" y="10911"/>
                </a:cubicBezTo>
                <a:cubicBezTo>
                  <a:pt x="5117" y="8838"/>
                  <a:pt x="6616" y="7616"/>
                  <a:pt x="8160" y="7616"/>
                </a:cubicBezTo>
                <a:cubicBezTo>
                  <a:pt x="9892" y="7616"/>
                  <a:pt x="10537" y="8248"/>
                  <a:pt x="11084" y="9952"/>
                </a:cubicBezTo>
                <a:lnTo>
                  <a:pt x="11513" y="11266"/>
                </a:lnTo>
                <a:cubicBezTo>
                  <a:pt x="11826" y="12222"/>
                  <a:pt x="12487" y="12919"/>
                  <a:pt x="13801" y="12919"/>
                </a:cubicBezTo>
                <a:cubicBezTo>
                  <a:pt x="14687" y="12919"/>
                  <a:pt x="15156" y="12724"/>
                  <a:pt x="15156" y="12236"/>
                </a:cubicBezTo>
                <a:cubicBezTo>
                  <a:pt x="15156" y="11857"/>
                  <a:pt x="14935" y="11580"/>
                  <a:pt x="14271" y="11423"/>
                </a:cubicBezTo>
                <a:lnTo>
                  <a:pt x="13385" y="11215"/>
                </a:lnTo>
                <a:cubicBezTo>
                  <a:pt x="12304" y="10952"/>
                  <a:pt x="11875" y="10385"/>
                  <a:pt x="11875" y="9494"/>
                </a:cubicBezTo>
                <a:cubicBezTo>
                  <a:pt x="11875" y="8063"/>
                  <a:pt x="13021" y="7616"/>
                  <a:pt x="14193" y="7616"/>
                </a:cubicBezTo>
                <a:cubicBezTo>
                  <a:pt x="15522" y="7616"/>
                  <a:pt x="16328" y="8101"/>
                  <a:pt x="16432" y="9283"/>
                </a:cubicBezTo>
                <a:lnTo>
                  <a:pt x="15130" y="9440"/>
                </a:lnTo>
                <a:cubicBezTo>
                  <a:pt x="15077" y="8876"/>
                  <a:pt x="14740" y="8641"/>
                  <a:pt x="14114" y="8641"/>
                </a:cubicBezTo>
                <a:cubicBezTo>
                  <a:pt x="13541" y="8641"/>
                  <a:pt x="13190" y="8903"/>
                  <a:pt x="13190" y="9348"/>
                </a:cubicBezTo>
                <a:cubicBezTo>
                  <a:pt x="13190" y="9743"/>
                  <a:pt x="13358" y="9979"/>
                  <a:pt x="13933" y="10112"/>
                </a:cubicBezTo>
                <a:lnTo>
                  <a:pt x="14766" y="10293"/>
                </a:lnTo>
                <a:cubicBezTo>
                  <a:pt x="15885" y="10556"/>
                  <a:pt x="16485" y="11109"/>
                  <a:pt x="16485" y="12171"/>
                </a:cubicBezTo>
                <a:cubicBezTo>
                  <a:pt x="16485" y="13485"/>
                  <a:pt x="15390" y="13984"/>
                  <a:pt x="13776" y="13984"/>
                </a:cubicBezTo>
                <a:close/>
                <a:moveTo>
                  <a:pt x="10801" y="0"/>
                </a:moveTo>
                <a:cubicBezTo>
                  <a:pt x="4835" y="0"/>
                  <a:pt x="0" y="4834"/>
                  <a:pt x="0" y="10800"/>
                </a:cubicBezTo>
                <a:cubicBezTo>
                  <a:pt x="0" y="16764"/>
                  <a:pt x="4835" y="21600"/>
                  <a:pt x="10801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4"/>
                  <a:pt x="16765" y="0"/>
                  <a:pt x="10801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2" name="Shape 4201"/>
          <p:cNvSpPr/>
          <p:nvPr/>
        </p:nvSpPr>
        <p:spPr>
          <a:xfrm>
            <a:off x="5757626" y="3882110"/>
            <a:ext cx="226697" cy="1723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903" y="11522"/>
                </a:moveTo>
                <a:lnTo>
                  <a:pt x="17903" y="15252"/>
                </a:lnTo>
                <a:cubicBezTo>
                  <a:pt x="17903" y="16077"/>
                  <a:pt x="17394" y="16744"/>
                  <a:pt x="16767" y="16744"/>
                </a:cubicBezTo>
                <a:cubicBezTo>
                  <a:pt x="16142" y="16744"/>
                  <a:pt x="15633" y="16077"/>
                  <a:pt x="15633" y="15252"/>
                </a:cubicBezTo>
                <a:lnTo>
                  <a:pt x="15633" y="11447"/>
                </a:lnTo>
                <a:lnTo>
                  <a:pt x="13409" y="12384"/>
                </a:lnTo>
                <a:lnTo>
                  <a:pt x="11935" y="11447"/>
                </a:lnTo>
                <a:lnTo>
                  <a:pt x="11935" y="15252"/>
                </a:lnTo>
                <a:cubicBezTo>
                  <a:pt x="11935" y="18753"/>
                  <a:pt x="14103" y="21600"/>
                  <a:pt x="16767" y="21600"/>
                </a:cubicBezTo>
                <a:cubicBezTo>
                  <a:pt x="19432" y="21600"/>
                  <a:pt x="21600" y="18753"/>
                  <a:pt x="21600" y="15252"/>
                </a:cubicBezTo>
                <a:lnTo>
                  <a:pt x="21600" y="11522"/>
                </a:lnTo>
                <a:cubicBezTo>
                  <a:pt x="21600" y="11522"/>
                  <a:pt x="17903" y="11522"/>
                  <a:pt x="17903" y="11522"/>
                </a:cubicBezTo>
                <a:close/>
                <a:moveTo>
                  <a:pt x="11935" y="8042"/>
                </a:moveTo>
                <a:lnTo>
                  <a:pt x="13409" y="8979"/>
                </a:lnTo>
                <a:lnTo>
                  <a:pt x="15633" y="8042"/>
                </a:lnTo>
                <a:lnTo>
                  <a:pt x="15633" y="6344"/>
                </a:lnTo>
                <a:cubicBezTo>
                  <a:pt x="15633" y="2847"/>
                  <a:pt x="13464" y="0"/>
                  <a:pt x="10801" y="0"/>
                </a:cubicBezTo>
                <a:cubicBezTo>
                  <a:pt x="8136" y="0"/>
                  <a:pt x="5968" y="2847"/>
                  <a:pt x="5968" y="6344"/>
                </a:cubicBezTo>
                <a:lnTo>
                  <a:pt x="5968" y="15252"/>
                </a:lnTo>
                <a:cubicBezTo>
                  <a:pt x="5968" y="16077"/>
                  <a:pt x="5458" y="16744"/>
                  <a:pt x="4833" y="16744"/>
                </a:cubicBezTo>
                <a:cubicBezTo>
                  <a:pt x="4207" y="16744"/>
                  <a:pt x="3697" y="16077"/>
                  <a:pt x="3697" y="15252"/>
                </a:cubicBezTo>
                <a:lnTo>
                  <a:pt x="3697" y="11522"/>
                </a:lnTo>
                <a:lnTo>
                  <a:pt x="0" y="11522"/>
                </a:lnTo>
                <a:lnTo>
                  <a:pt x="0" y="15252"/>
                </a:lnTo>
                <a:cubicBezTo>
                  <a:pt x="0" y="18753"/>
                  <a:pt x="2168" y="21600"/>
                  <a:pt x="4833" y="21600"/>
                </a:cubicBezTo>
                <a:cubicBezTo>
                  <a:pt x="7497" y="21600"/>
                  <a:pt x="9665" y="18753"/>
                  <a:pt x="9665" y="15252"/>
                </a:cubicBezTo>
                <a:lnTo>
                  <a:pt x="9665" y="6344"/>
                </a:lnTo>
                <a:cubicBezTo>
                  <a:pt x="9665" y="5523"/>
                  <a:pt x="10174" y="4856"/>
                  <a:pt x="10801" y="4856"/>
                </a:cubicBezTo>
                <a:cubicBezTo>
                  <a:pt x="11426" y="4856"/>
                  <a:pt x="11935" y="5523"/>
                  <a:pt x="11935" y="6344"/>
                </a:cubicBezTo>
                <a:cubicBezTo>
                  <a:pt x="11935" y="6344"/>
                  <a:pt x="11935" y="8042"/>
                  <a:pt x="11935" y="8042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3" name="Shape 4202"/>
          <p:cNvSpPr/>
          <p:nvPr/>
        </p:nvSpPr>
        <p:spPr>
          <a:xfrm>
            <a:off x="3199264" y="3852690"/>
            <a:ext cx="126950" cy="2085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0421"/>
                </a:moveTo>
                <a:cubicBezTo>
                  <a:pt x="20102" y="20856"/>
                  <a:pt x="18746" y="21162"/>
                  <a:pt x="17534" y="21337"/>
                </a:cubicBezTo>
                <a:cubicBezTo>
                  <a:pt x="16317" y="21512"/>
                  <a:pt x="15002" y="21600"/>
                  <a:pt x="13593" y="21600"/>
                </a:cubicBezTo>
                <a:cubicBezTo>
                  <a:pt x="11990" y="21600"/>
                  <a:pt x="10574" y="21473"/>
                  <a:pt x="9340" y="21227"/>
                </a:cubicBezTo>
                <a:cubicBezTo>
                  <a:pt x="8110" y="20975"/>
                  <a:pt x="7060" y="20619"/>
                  <a:pt x="6189" y="20161"/>
                </a:cubicBezTo>
                <a:cubicBezTo>
                  <a:pt x="5318" y="19697"/>
                  <a:pt x="4714" y="19205"/>
                  <a:pt x="4380" y="18685"/>
                </a:cubicBezTo>
                <a:cubicBezTo>
                  <a:pt x="4043" y="18168"/>
                  <a:pt x="3876" y="17413"/>
                  <a:pt x="3876" y="16426"/>
                </a:cubicBezTo>
                <a:lnTo>
                  <a:pt x="3876" y="8849"/>
                </a:lnTo>
                <a:lnTo>
                  <a:pt x="0" y="8849"/>
                </a:lnTo>
                <a:lnTo>
                  <a:pt x="0" y="5793"/>
                </a:lnTo>
                <a:cubicBezTo>
                  <a:pt x="1377" y="5516"/>
                  <a:pt x="2559" y="5123"/>
                  <a:pt x="3539" y="4608"/>
                </a:cubicBezTo>
                <a:cubicBezTo>
                  <a:pt x="4522" y="4094"/>
                  <a:pt x="5311" y="3475"/>
                  <a:pt x="5906" y="2754"/>
                </a:cubicBezTo>
                <a:cubicBezTo>
                  <a:pt x="6500" y="2033"/>
                  <a:pt x="6907" y="1114"/>
                  <a:pt x="7132" y="0"/>
                </a:cubicBezTo>
                <a:lnTo>
                  <a:pt x="12118" y="0"/>
                </a:lnTo>
                <a:lnTo>
                  <a:pt x="12118" y="5459"/>
                </a:lnTo>
                <a:lnTo>
                  <a:pt x="20439" y="5459"/>
                </a:lnTo>
                <a:lnTo>
                  <a:pt x="20439" y="8849"/>
                </a:lnTo>
                <a:lnTo>
                  <a:pt x="12118" y="8849"/>
                </a:lnTo>
                <a:lnTo>
                  <a:pt x="12118" y="14388"/>
                </a:lnTo>
                <a:cubicBezTo>
                  <a:pt x="12118" y="15640"/>
                  <a:pt x="12225" y="16443"/>
                  <a:pt x="12443" y="16802"/>
                </a:cubicBezTo>
                <a:cubicBezTo>
                  <a:pt x="12657" y="17156"/>
                  <a:pt x="13058" y="17441"/>
                  <a:pt x="13641" y="17653"/>
                </a:cubicBezTo>
                <a:cubicBezTo>
                  <a:pt x="14419" y="17939"/>
                  <a:pt x="15306" y="18083"/>
                  <a:pt x="16305" y="18083"/>
                </a:cubicBezTo>
                <a:cubicBezTo>
                  <a:pt x="18079" y="18083"/>
                  <a:pt x="19844" y="17727"/>
                  <a:pt x="21600" y="17014"/>
                </a:cubicBezTo>
                <a:cubicBezTo>
                  <a:pt x="21600" y="17014"/>
                  <a:pt x="21600" y="20421"/>
                  <a:pt x="21600" y="20421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4" name="Shape 4203"/>
          <p:cNvSpPr/>
          <p:nvPr/>
        </p:nvSpPr>
        <p:spPr>
          <a:xfrm>
            <a:off x="3683800" y="3848159"/>
            <a:ext cx="217634" cy="217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698" y="15458"/>
                </a:moveTo>
                <a:cubicBezTo>
                  <a:pt x="13257" y="15669"/>
                  <a:pt x="12857" y="15818"/>
                  <a:pt x="12499" y="15902"/>
                </a:cubicBezTo>
                <a:cubicBezTo>
                  <a:pt x="12140" y="15986"/>
                  <a:pt x="11754" y="16029"/>
                  <a:pt x="11337" y="16029"/>
                </a:cubicBezTo>
                <a:cubicBezTo>
                  <a:pt x="10866" y="16029"/>
                  <a:pt x="10448" y="15970"/>
                  <a:pt x="10084" y="15848"/>
                </a:cubicBezTo>
                <a:cubicBezTo>
                  <a:pt x="9722" y="15726"/>
                  <a:pt x="9412" y="15555"/>
                  <a:pt x="9156" y="15333"/>
                </a:cubicBezTo>
                <a:cubicBezTo>
                  <a:pt x="8899" y="15108"/>
                  <a:pt x="8721" y="14870"/>
                  <a:pt x="8622" y="14618"/>
                </a:cubicBezTo>
                <a:cubicBezTo>
                  <a:pt x="8523" y="14366"/>
                  <a:pt x="8475" y="14003"/>
                  <a:pt x="8475" y="13523"/>
                </a:cubicBezTo>
                <a:lnTo>
                  <a:pt x="8475" y="9854"/>
                </a:lnTo>
                <a:lnTo>
                  <a:pt x="7333" y="9854"/>
                </a:lnTo>
                <a:lnTo>
                  <a:pt x="7333" y="8375"/>
                </a:lnTo>
                <a:cubicBezTo>
                  <a:pt x="7738" y="8242"/>
                  <a:pt x="8086" y="8050"/>
                  <a:pt x="8376" y="7801"/>
                </a:cubicBezTo>
                <a:cubicBezTo>
                  <a:pt x="8664" y="7551"/>
                  <a:pt x="8897" y="7253"/>
                  <a:pt x="9072" y="6904"/>
                </a:cubicBezTo>
                <a:cubicBezTo>
                  <a:pt x="9247" y="6554"/>
                  <a:pt x="9367" y="6110"/>
                  <a:pt x="9434" y="5571"/>
                </a:cubicBezTo>
                <a:lnTo>
                  <a:pt x="10904" y="5571"/>
                </a:lnTo>
                <a:lnTo>
                  <a:pt x="10904" y="8212"/>
                </a:lnTo>
                <a:lnTo>
                  <a:pt x="13356" y="8212"/>
                </a:lnTo>
                <a:lnTo>
                  <a:pt x="13356" y="9854"/>
                </a:lnTo>
                <a:lnTo>
                  <a:pt x="10904" y="9854"/>
                </a:lnTo>
                <a:lnTo>
                  <a:pt x="10904" y="12537"/>
                </a:lnTo>
                <a:cubicBezTo>
                  <a:pt x="10904" y="13144"/>
                  <a:pt x="10935" y="13534"/>
                  <a:pt x="10998" y="13705"/>
                </a:cubicBezTo>
                <a:cubicBezTo>
                  <a:pt x="11062" y="13878"/>
                  <a:pt x="11180" y="14016"/>
                  <a:pt x="11352" y="14119"/>
                </a:cubicBezTo>
                <a:cubicBezTo>
                  <a:pt x="11581" y="14257"/>
                  <a:pt x="11844" y="14325"/>
                  <a:pt x="12138" y="14325"/>
                </a:cubicBezTo>
                <a:cubicBezTo>
                  <a:pt x="12661" y="14325"/>
                  <a:pt x="13181" y="14154"/>
                  <a:pt x="13698" y="13810"/>
                </a:cubicBezTo>
                <a:cubicBezTo>
                  <a:pt x="13698" y="13810"/>
                  <a:pt x="13698" y="15458"/>
                  <a:pt x="13698" y="15458"/>
                </a:cubicBezTo>
                <a:close/>
                <a:moveTo>
                  <a:pt x="10799" y="0"/>
                </a:moveTo>
                <a:cubicBezTo>
                  <a:pt x="4835" y="0"/>
                  <a:pt x="0" y="4834"/>
                  <a:pt x="0" y="10800"/>
                </a:cubicBezTo>
                <a:cubicBezTo>
                  <a:pt x="0" y="16764"/>
                  <a:pt x="4835" y="21600"/>
                  <a:pt x="10799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4"/>
                  <a:pt x="16764" y="0"/>
                  <a:pt x="1079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5" name="Shape 4204"/>
          <p:cNvSpPr/>
          <p:nvPr/>
        </p:nvSpPr>
        <p:spPr>
          <a:xfrm>
            <a:off x="6285022" y="3848159"/>
            <a:ext cx="217634" cy="2176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85" y="12469"/>
                </a:moveTo>
                <a:cubicBezTo>
                  <a:pt x="16485" y="13867"/>
                  <a:pt x="15343" y="15005"/>
                  <a:pt x="13941" y="15005"/>
                </a:cubicBezTo>
                <a:cubicBezTo>
                  <a:pt x="12539" y="15005"/>
                  <a:pt x="11397" y="13867"/>
                  <a:pt x="11397" y="12469"/>
                </a:cubicBezTo>
                <a:lnTo>
                  <a:pt x="11397" y="10946"/>
                </a:lnTo>
                <a:lnTo>
                  <a:pt x="12173" y="11320"/>
                </a:lnTo>
                <a:lnTo>
                  <a:pt x="13343" y="10946"/>
                </a:lnTo>
                <a:lnTo>
                  <a:pt x="13343" y="12469"/>
                </a:lnTo>
                <a:cubicBezTo>
                  <a:pt x="13343" y="12797"/>
                  <a:pt x="13612" y="13065"/>
                  <a:pt x="13941" y="13065"/>
                </a:cubicBezTo>
                <a:cubicBezTo>
                  <a:pt x="14270" y="13065"/>
                  <a:pt x="14538" y="12797"/>
                  <a:pt x="14538" y="12469"/>
                </a:cubicBezTo>
                <a:lnTo>
                  <a:pt x="14538" y="10976"/>
                </a:lnTo>
                <a:lnTo>
                  <a:pt x="16485" y="10976"/>
                </a:lnTo>
                <a:cubicBezTo>
                  <a:pt x="16485" y="10976"/>
                  <a:pt x="16485" y="12469"/>
                  <a:pt x="16485" y="12469"/>
                </a:cubicBezTo>
                <a:close/>
                <a:moveTo>
                  <a:pt x="10799" y="8307"/>
                </a:moveTo>
                <a:cubicBezTo>
                  <a:pt x="10470" y="8307"/>
                  <a:pt x="10202" y="8576"/>
                  <a:pt x="10202" y="8903"/>
                </a:cubicBezTo>
                <a:lnTo>
                  <a:pt x="10202" y="12469"/>
                </a:lnTo>
                <a:cubicBezTo>
                  <a:pt x="10202" y="13867"/>
                  <a:pt x="9061" y="15005"/>
                  <a:pt x="7659" y="15005"/>
                </a:cubicBezTo>
                <a:cubicBezTo>
                  <a:pt x="6257" y="15005"/>
                  <a:pt x="5115" y="13867"/>
                  <a:pt x="5115" y="12469"/>
                </a:cubicBezTo>
                <a:lnTo>
                  <a:pt x="5115" y="10976"/>
                </a:lnTo>
                <a:lnTo>
                  <a:pt x="7062" y="10976"/>
                </a:lnTo>
                <a:lnTo>
                  <a:pt x="7062" y="12469"/>
                </a:lnTo>
                <a:cubicBezTo>
                  <a:pt x="7062" y="12797"/>
                  <a:pt x="7330" y="13065"/>
                  <a:pt x="7659" y="13065"/>
                </a:cubicBezTo>
                <a:cubicBezTo>
                  <a:pt x="7988" y="13065"/>
                  <a:pt x="8257" y="12797"/>
                  <a:pt x="8257" y="12469"/>
                </a:cubicBezTo>
                <a:lnTo>
                  <a:pt x="8257" y="8903"/>
                </a:lnTo>
                <a:cubicBezTo>
                  <a:pt x="8257" y="7505"/>
                  <a:pt x="9397" y="6365"/>
                  <a:pt x="10799" y="6365"/>
                </a:cubicBezTo>
                <a:cubicBezTo>
                  <a:pt x="12203" y="6365"/>
                  <a:pt x="13343" y="7505"/>
                  <a:pt x="13343" y="8903"/>
                </a:cubicBezTo>
                <a:lnTo>
                  <a:pt x="13343" y="9583"/>
                </a:lnTo>
                <a:lnTo>
                  <a:pt x="12173" y="9957"/>
                </a:lnTo>
                <a:lnTo>
                  <a:pt x="11397" y="9583"/>
                </a:lnTo>
                <a:lnTo>
                  <a:pt x="11397" y="8903"/>
                </a:lnTo>
                <a:cubicBezTo>
                  <a:pt x="11397" y="8576"/>
                  <a:pt x="11130" y="8307"/>
                  <a:pt x="10799" y="8307"/>
                </a:cubicBezTo>
                <a:close/>
                <a:moveTo>
                  <a:pt x="10799" y="0"/>
                </a:moveTo>
                <a:cubicBezTo>
                  <a:pt x="4835" y="0"/>
                  <a:pt x="0" y="4834"/>
                  <a:pt x="0" y="10800"/>
                </a:cubicBezTo>
                <a:cubicBezTo>
                  <a:pt x="0" y="16764"/>
                  <a:pt x="4835" y="21600"/>
                  <a:pt x="10799" y="21600"/>
                </a:cubicBezTo>
                <a:cubicBezTo>
                  <a:pt x="16765" y="21600"/>
                  <a:pt x="21600" y="16764"/>
                  <a:pt x="21600" y="10800"/>
                </a:cubicBezTo>
                <a:cubicBezTo>
                  <a:pt x="21600" y="4834"/>
                  <a:pt x="16765" y="0"/>
                  <a:pt x="10799" y="0"/>
                </a:cubicBezTo>
                <a:close/>
              </a:path>
            </a:pathLst>
          </a:custGeom>
          <a:solidFill>
            <a:srgbClr val="FFA500"/>
          </a:solidFill>
          <a:ln w="12700">
            <a:miter lim="400000"/>
          </a:ln>
        </p:spPr>
        <p:txBody>
          <a:bodyPr lIns="0" tIns="0" rIns="0" bIns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3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812143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Freeform 1"/>
          <p:cNvSpPr>
            <a:spLocks noChangeArrowheads="1"/>
          </p:cNvSpPr>
          <p:nvPr/>
        </p:nvSpPr>
        <p:spPr bwMode="auto">
          <a:xfrm>
            <a:off x="8350231" y="3035670"/>
            <a:ext cx="256129" cy="79927"/>
          </a:xfrm>
          <a:custGeom>
            <a:avLst/>
            <a:gdLst>
              <a:gd name="T0" fmla="*/ 79390273 w 623"/>
              <a:gd name="T1" fmla="*/ 5558896 h 192"/>
              <a:gd name="T2" fmla="*/ 79390273 w 623"/>
              <a:gd name="T3" fmla="*/ 5558896 h 192"/>
              <a:gd name="T4" fmla="*/ 70224771 w 623"/>
              <a:gd name="T5" fmla="*/ 11117428 h 192"/>
              <a:gd name="T6" fmla="*/ 51119497 w 623"/>
              <a:gd name="T7" fmla="*/ 0 h 192"/>
              <a:gd name="T8" fmla="*/ 40146764 w 623"/>
              <a:gd name="T9" fmla="*/ 6485136 h 192"/>
              <a:gd name="T10" fmla="*/ 29174391 w 623"/>
              <a:gd name="T11" fmla="*/ 0 h 192"/>
              <a:gd name="T12" fmla="*/ 10069117 w 623"/>
              <a:gd name="T13" fmla="*/ 11117428 h 192"/>
              <a:gd name="T14" fmla="*/ 1807231 w 623"/>
              <a:gd name="T15" fmla="*/ 5558896 h 192"/>
              <a:gd name="T16" fmla="*/ 21816121 w 623"/>
              <a:gd name="T17" fmla="*/ 25279152 h 192"/>
              <a:gd name="T18" fmla="*/ 40146764 w 623"/>
              <a:gd name="T19" fmla="*/ 15882144 h 192"/>
              <a:gd name="T20" fmla="*/ 59252038 w 623"/>
              <a:gd name="T21" fmla="*/ 25279152 h 192"/>
              <a:gd name="T22" fmla="*/ 79390273 w 623"/>
              <a:gd name="T23" fmla="*/ 5558896 h 19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23" h="192">
                <a:moveTo>
                  <a:pt x="615" y="42"/>
                </a:moveTo>
                <a:lnTo>
                  <a:pt x="615" y="42"/>
                </a:lnTo>
                <a:cubicBezTo>
                  <a:pt x="601" y="42"/>
                  <a:pt x="587" y="84"/>
                  <a:pt x="544" y="84"/>
                </a:cubicBezTo>
                <a:cubicBezTo>
                  <a:pt x="495" y="84"/>
                  <a:pt x="473" y="0"/>
                  <a:pt x="396" y="0"/>
                </a:cubicBezTo>
                <a:cubicBezTo>
                  <a:pt x="339" y="0"/>
                  <a:pt x="318" y="49"/>
                  <a:pt x="311" y="49"/>
                </a:cubicBezTo>
                <a:cubicBezTo>
                  <a:pt x="311" y="49"/>
                  <a:pt x="290" y="0"/>
                  <a:pt x="226" y="0"/>
                </a:cubicBezTo>
                <a:cubicBezTo>
                  <a:pt x="148" y="0"/>
                  <a:pt x="127" y="84"/>
                  <a:pt x="78" y="84"/>
                </a:cubicBezTo>
                <a:cubicBezTo>
                  <a:pt x="42" y="84"/>
                  <a:pt x="21" y="42"/>
                  <a:pt x="14" y="42"/>
                </a:cubicBezTo>
                <a:cubicBezTo>
                  <a:pt x="0" y="49"/>
                  <a:pt x="35" y="191"/>
                  <a:pt x="169" y="191"/>
                </a:cubicBezTo>
                <a:cubicBezTo>
                  <a:pt x="254" y="191"/>
                  <a:pt x="304" y="120"/>
                  <a:pt x="311" y="120"/>
                </a:cubicBezTo>
                <a:cubicBezTo>
                  <a:pt x="318" y="120"/>
                  <a:pt x="375" y="191"/>
                  <a:pt x="459" y="191"/>
                </a:cubicBezTo>
                <a:cubicBezTo>
                  <a:pt x="594" y="191"/>
                  <a:pt x="622" y="49"/>
                  <a:pt x="615" y="42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82" name="Freeform 2"/>
          <p:cNvSpPr>
            <a:spLocks noChangeArrowheads="1"/>
          </p:cNvSpPr>
          <p:nvPr/>
        </p:nvSpPr>
        <p:spPr bwMode="auto">
          <a:xfrm>
            <a:off x="7917902" y="3001156"/>
            <a:ext cx="250679" cy="148954"/>
          </a:xfrm>
          <a:custGeom>
            <a:avLst/>
            <a:gdLst>
              <a:gd name="T0" fmla="*/ 74925449 w 609"/>
              <a:gd name="T1" fmla="*/ 26655946 h 361"/>
              <a:gd name="T2" fmla="*/ 74925449 w 609"/>
              <a:gd name="T3" fmla="*/ 26655946 h 361"/>
              <a:gd name="T4" fmla="*/ 25622062 w 609"/>
              <a:gd name="T5" fmla="*/ 26655946 h 361"/>
              <a:gd name="T6" fmla="*/ 25622062 w 609"/>
              <a:gd name="T7" fmla="*/ 26655946 h 361"/>
              <a:gd name="T8" fmla="*/ 21869369 w 609"/>
              <a:gd name="T9" fmla="*/ 22885198 h 361"/>
              <a:gd name="T10" fmla="*/ 25622062 w 609"/>
              <a:gd name="T11" fmla="*/ 19244264 h 361"/>
              <a:gd name="T12" fmla="*/ 25622062 w 609"/>
              <a:gd name="T13" fmla="*/ 19244264 h 361"/>
              <a:gd name="T14" fmla="*/ 74925449 w 609"/>
              <a:gd name="T15" fmla="*/ 19244264 h 361"/>
              <a:gd name="T16" fmla="*/ 78678142 w 609"/>
              <a:gd name="T17" fmla="*/ 22885198 h 361"/>
              <a:gd name="T18" fmla="*/ 74925449 w 609"/>
              <a:gd name="T19" fmla="*/ 26655946 h 361"/>
              <a:gd name="T20" fmla="*/ 74925449 w 609"/>
              <a:gd name="T21" fmla="*/ 7281506 h 361"/>
              <a:gd name="T22" fmla="*/ 74925449 w 609"/>
              <a:gd name="T23" fmla="*/ 7281506 h 361"/>
              <a:gd name="T24" fmla="*/ 25622062 w 609"/>
              <a:gd name="T25" fmla="*/ 7281506 h 361"/>
              <a:gd name="T26" fmla="*/ 25622062 w 609"/>
              <a:gd name="T27" fmla="*/ 7281506 h 361"/>
              <a:gd name="T28" fmla="*/ 21869369 w 609"/>
              <a:gd name="T29" fmla="*/ 3640933 h 361"/>
              <a:gd name="T30" fmla="*/ 25622062 w 609"/>
              <a:gd name="T31" fmla="*/ 0 h 361"/>
              <a:gd name="T32" fmla="*/ 25622062 w 609"/>
              <a:gd name="T33" fmla="*/ 0 h 361"/>
              <a:gd name="T34" fmla="*/ 74925449 w 609"/>
              <a:gd name="T35" fmla="*/ 0 h 361"/>
              <a:gd name="T36" fmla="*/ 78678142 w 609"/>
              <a:gd name="T37" fmla="*/ 3640933 h 361"/>
              <a:gd name="T38" fmla="*/ 74925449 w 609"/>
              <a:gd name="T39" fmla="*/ 7281506 h 361"/>
              <a:gd name="T40" fmla="*/ 10999436 w 609"/>
              <a:gd name="T41" fmla="*/ 46810353 h 361"/>
              <a:gd name="T42" fmla="*/ 10999436 w 609"/>
              <a:gd name="T43" fmla="*/ 46810353 h 361"/>
              <a:gd name="T44" fmla="*/ 10999436 w 609"/>
              <a:gd name="T45" fmla="*/ 46810353 h 361"/>
              <a:gd name="T46" fmla="*/ 3623191 w 609"/>
              <a:gd name="T47" fmla="*/ 46810353 h 361"/>
              <a:gd name="T48" fmla="*/ 0 w 609"/>
              <a:gd name="T49" fmla="*/ 43169780 h 361"/>
              <a:gd name="T50" fmla="*/ 3623191 w 609"/>
              <a:gd name="T51" fmla="*/ 39528847 h 361"/>
              <a:gd name="T52" fmla="*/ 10999436 w 609"/>
              <a:gd name="T53" fmla="*/ 39528847 h 361"/>
              <a:gd name="T54" fmla="*/ 10999436 w 609"/>
              <a:gd name="T55" fmla="*/ 39528847 h 361"/>
              <a:gd name="T56" fmla="*/ 14622627 w 609"/>
              <a:gd name="T57" fmla="*/ 43169780 h 361"/>
              <a:gd name="T58" fmla="*/ 10999436 w 609"/>
              <a:gd name="T59" fmla="*/ 46810353 h 361"/>
              <a:gd name="T60" fmla="*/ 10999436 w 609"/>
              <a:gd name="T61" fmla="*/ 26655946 h 361"/>
              <a:gd name="T62" fmla="*/ 10999436 w 609"/>
              <a:gd name="T63" fmla="*/ 26655946 h 361"/>
              <a:gd name="T64" fmla="*/ 10999436 w 609"/>
              <a:gd name="T65" fmla="*/ 26655946 h 361"/>
              <a:gd name="T66" fmla="*/ 3623191 w 609"/>
              <a:gd name="T67" fmla="*/ 26655946 h 361"/>
              <a:gd name="T68" fmla="*/ 0 w 609"/>
              <a:gd name="T69" fmla="*/ 22885198 h 361"/>
              <a:gd name="T70" fmla="*/ 3623191 w 609"/>
              <a:gd name="T71" fmla="*/ 19244264 h 361"/>
              <a:gd name="T72" fmla="*/ 10999436 w 609"/>
              <a:gd name="T73" fmla="*/ 19244264 h 361"/>
              <a:gd name="T74" fmla="*/ 10999436 w 609"/>
              <a:gd name="T75" fmla="*/ 19244264 h 361"/>
              <a:gd name="T76" fmla="*/ 14622627 w 609"/>
              <a:gd name="T77" fmla="*/ 22885198 h 361"/>
              <a:gd name="T78" fmla="*/ 10999436 w 609"/>
              <a:gd name="T79" fmla="*/ 26655946 h 361"/>
              <a:gd name="T80" fmla="*/ 10999436 w 609"/>
              <a:gd name="T81" fmla="*/ 7281506 h 361"/>
              <a:gd name="T82" fmla="*/ 10999436 w 609"/>
              <a:gd name="T83" fmla="*/ 7281506 h 361"/>
              <a:gd name="T84" fmla="*/ 10999436 w 609"/>
              <a:gd name="T85" fmla="*/ 7281506 h 361"/>
              <a:gd name="T86" fmla="*/ 3623191 w 609"/>
              <a:gd name="T87" fmla="*/ 7281506 h 361"/>
              <a:gd name="T88" fmla="*/ 0 w 609"/>
              <a:gd name="T89" fmla="*/ 3640933 h 361"/>
              <a:gd name="T90" fmla="*/ 3623191 w 609"/>
              <a:gd name="T91" fmla="*/ 0 h 361"/>
              <a:gd name="T92" fmla="*/ 10999436 w 609"/>
              <a:gd name="T93" fmla="*/ 0 h 361"/>
              <a:gd name="T94" fmla="*/ 10999436 w 609"/>
              <a:gd name="T95" fmla="*/ 0 h 361"/>
              <a:gd name="T96" fmla="*/ 14622627 w 609"/>
              <a:gd name="T97" fmla="*/ 3640933 h 361"/>
              <a:gd name="T98" fmla="*/ 10999436 w 609"/>
              <a:gd name="T99" fmla="*/ 7281506 h 361"/>
              <a:gd name="T100" fmla="*/ 25622062 w 609"/>
              <a:gd name="T101" fmla="*/ 46810353 h 361"/>
              <a:gd name="T102" fmla="*/ 25622062 w 609"/>
              <a:gd name="T103" fmla="*/ 46810353 h 361"/>
              <a:gd name="T104" fmla="*/ 21869369 w 609"/>
              <a:gd name="T105" fmla="*/ 43169780 h 361"/>
              <a:gd name="T106" fmla="*/ 25622062 w 609"/>
              <a:gd name="T107" fmla="*/ 39528847 h 361"/>
              <a:gd name="T108" fmla="*/ 25622062 w 609"/>
              <a:gd name="T109" fmla="*/ 39528847 h 361"/>
              <a:gd name="T110" fmla="*/ 74925449 w 609"/>
              <a:gd name="T111" fmla="*/ 39528847 h 361"/>
              <a:gd name="T112" fmla="*/ 78678142 w 609"/>
              <a:gd name="T113" fmla="*/ 43169780 h 361"/>
              <a:gd name="T114" fmla="*/ 74925449 w 609"/>
              <a:gd name="T115" fmla="*/ 46810353 h 361"/>
              <a:gd name="T116" fmla="*/ 25622062 w 609"/>
              <a:gd name="T117" fmla="*/ 46810353 h 361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</a:gdLst>
            <a:ahLst/>
            <a:cxnLst>
              <a:cxn ang="T118">
                <a:pos x="T0" y="T1"/>
              </a:cxn>
              <a:cxn ang="T119">
                <a:pos x="T2" y="T3"/>
              </a:cxn>
              <a:cxn ang="T120">
                <a:pos x="T4" y="T5"/>
              </a:cxn>
              <a:cxn ang="T121">
                <a:pos x="T6" y="T7"/>
              </a:cxn>
              <a:cxn ang="T122">
                <a:pos x="T8" y="T9"/>
              </a:cxn>
              <a:cxn ang="T123">
                <a:pos x="T10" y="T11"/>
              </a:cxn>
              <a:cxn ang="T124">
                <a:pos x="T12" y="T13"/>
              </a:cxn>
              <a:cxn ang="T125">
                <a:pos x="T14" y="T15"/>
              </a:cxn>
              <a:cxn ang="T126">
                <a:pos x="T16" y="T17"/>
              </a:cxn>
              <a:cxn ang="T127">
                <a:pos x="T18" y="T19"/>
              </a:cxn>
              <a:cxn ang="T128">
                <a:pos x="T20" y="T21"/>
              </a:cxn>
              <a:cxn ang="T129">
                <a:pos x="T22" y="T23"/>
              </a:cxn>
              <a:cxn ang="T130">
                <a:pos x="T24" y="T25"/>
              </a:cxn>
              <a:cxn ang="T131">
                <a:pos x="T26" y="T27"/>
              </a:cxn>
              <a:cxn ang="T132">
                <a:pos x="T28" y="T29"/>
              </a:cxn>
              <a:cxn ang="T133">
                <a:pos x="T30" y="T31"/>
              </a:cxn>
              <a:cxn ang="T134">
                <a:pos x="T32" y="T33"/>
              </a:cxn>
              <a:cxn ang="T135">
                <a:pos x="T34" y="T35"/>
              </a:cxn>
              <a:cxn ang="T136">
                <a:pos x="T36" y="T37"/>
              </a:cxn>
              <a:cxn ang="T137">
                <a:pos x="T38" y="T39"/>
              </a:cxn>
              <a:cxn ang="T138">
                <a:pos x="T40" y="T41"/>
              </a:cxn>
              <a:cxn ang="T139">
                <a:pos x="T42" y="T43"/>
              </a:cxn>
              <a:cxn ang="T140">
                <a:pos x="T44" y="T45"/>
              </a:cxn>
              <a:cxn ang="T141">
                <a:pos x="T46" y="T47"/>
              </a:cxn>
              <a:cxn ang="T142">
                <a:pos x="T48" y="T49"/>
              </a:cxn>
              <a:cxn ang="T143">
                <a:pos x="T50" y="T51"/>
              </a:cxn>
              <a:cxn ang="T144">
                <a:pos x="T52" y="T53"/>
              </a:cxn>
              <a:cxn ang="T145">
                <a:pos x="T54" y="T55"/>
              </a:cxn>
              <a:cxn ang="T146">
                <a:pos x="T56" y="T57"/>
              </a:cxn>
              <a:cxn ang="T147">
                <a:pos x="T58" y="T59"/>
              </a:cxn>
              <a:cxn ang="T148">
                <a:pos x="T60" y="T61"/>
              </a:cxn>
              <a:cxn ang="T149">
                <a:pos x="T62" y="T63"/>
              </a:cxn>
              <a:cxn ang="T150">
                <a:pos x="T64" y="T65"/>
              </a:cxn>
              <a:cxn ang="T151">
                <a:pos x="T66" y="T67"/>
              </a:cxn>
              <a:cxn ang="T152">
                <a:pos x="T68" y="T69"/>
              </a:cxn>
              <a:cxn ang="T153">
                <a:pos x="T70" y="T71"/>
              </a:cxn>
              <a:cxn ang="T154">
                <a:pos x="T72" y="T73"/>
              </a:cxn>
              <a:cxn ang="T155">
                <a:pos x="T74" y="T75"/>
              </a:cxn>
              <a:cxn ang="T156">
                <a:pos x="T76" y="T77"/>
              </a:cxn>
              <a:cxn ang="T157">
                <a:pos x="T78" y="T79"/>
              </a:cxn>
              <a:cxn ang="T158">
                <a:pos x="T80" y="T81"/>
              </a:cxn>
              <a:cxn ang="T159">
                <a:pos x="T82" y="T83"/>
              </a:cxn>
              <a:cxn ang="T160">
                <a:pos x="T84" y="T85"/>
              </a:cxn>
              <a:cxn ang="T161">
                <a:pos x="T86" y="T87"/>
              </a:cxn>
              <a:cxn ang="T162">
                <a:pos x="T88" y="T89"/>
              </a:cxn>
              <a:cxn ang="T163">
                <a:pos x="T90" y="T91"/>
              </a:cxn>
              <a:cxn ang="T164">
                <a:pos x="T92" y="T93"/>
              </a:cxn>
              <a:cxn ang="T165">
                <a:pos x="T94" y="T95"/>
              </a:cxn>
              <a:cxn ang="T166">
                <a:pos x="T96" y="T97"/>
              </a:cxn>
              <a:cxn ang="T167">
                <a:pos x="T98" y="T99"/>
              </a:cxn>
              <a:cxn ang="T168">
                <a:pos x="T100" y="T101"/>
              </a:cxn>
              <a:cxn ang="T169">
                <a:pos x="T102" y="T103"/>
              </a:cxn>
              <a:cxn ang="T170">
                <a:pos x="T104" y="T105"/>
              </a:cxn>
              <a:cxn ang="T171">
                <a:pos x="T106" y="T107"/>
              </a:cxn>
              <a:cxn ang="T172">
                <a:pos x="T108" y="T109"/>
              </a:cxn>
              <a:cxn ang="T173">
                <a:pos x="T110" y="T111"/>
              </a:cxn>
              <a:cxn ang="T174">
                <a:pos x="T112" y="T113"/>
              </a:cxn>
              <a:cxn ang="T175">
                <a:pos x="T114" y="T115"/>
              </a:cxn>
              <a:cxn ang="T176">
                <a:pos x="T116" y="T117"/>
              </a:cxn>
            </a:cxnLst>
            <a:rect l="0" t="0" r="r" b="b"/>
            <a:pathLst>
              <a:path w="609" h="361">
                <a:moveTo>
                  <a:pt x="579" y="205"/>
                </a:moveTo>
                <a:lnTo>
                  <a:pt x="579" y="205"/>
                </a:lnTo>
                <a:cubicBezTo>
                  <a:pt x="198" y="205"/>
                  <a:pt x="198" y="205"/>
                  <a:pt x="198" y="205"/>
                </a:cubicBezTo>
                <a:cubicBezTo>
                  <a:pt x="184" y="205"/>
                  <a:pt x="169" y="198"/>
                  <a:pt x="169" y="176"/>
                </a:cubicBezTo>
                <a:cubicBezTo>
                  <a:pt x="169" y="162"/>
                  <a:pt x="184" y="148"/>
                  <a:pt x="198" y="148"/>
                </a:cubicBezTo>
                <a:cubicBezTo>
                  <a:pt x="579" y="148"/>
                  <a:pt x="579" y="148"/>
                  <a:pt x="579" y="148"/>
                </a:cubicBezTo>
                <a:cubicBezTo>
                  <a:pt x="594" y="148"/>
                  <a:pt x="608" y="162"/>
                  <a:pt x="608" y="176"/>
                </a:cubicBezTo>
                <a:cubicBezTo>
                  <a:pt x="608" y="198"/>
                  <a:pt x="594" y="205"/>
                  <a:pt x="579" y="205"/>
                </a:cubicBezTo>
                <a:close/>
                <a:moveTo>
                  <a:pt x="579" y="56"/>
                </a:moveTo>
                <a:lnTo>
                  <a:pt x="579" y="56"/>
                </a:lnTo>
                <a:cubicBezTo>
                  <a:pt x="198" y="56"/>
                  <a:pt x="198" y="56"/>
                  <a:pt x="198" y="56"/>
                </a:cubicBezTo>
                <a:cubicBezTo>
                  <a:pt x="184" y="56"/>
                  <a:pt x="169" y="42"/>
                  <a:pt x="169" y="28"/>
                </a:cubicBezTo>
                <a:cubicBezTo>
                  <a:pt x="169" y="14"/>
                  <a:pt x="184" y="0"/>
                  <a:pt x="198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94" y="0"/>
                  <a:pt x="608" y="14"/>
                  <a:pt x="608" y="28"/>
                </a:cubicBezTo>
                <a:cubicBezTo>
                  <a:pt x="608" y="42"/>
                  <a:pt x="594" y="56"/>
                  <a:pt x="579" y="56"/>
                </a:cubicBezTo>
                <a:close/>
                <a:moveTo>
                  <a:pt x="85" y="360"/>
                </a:moveTo>
                <a:lnTo>
                  <a:pt x="85" y="360"/>
                </a:lnTo>
                <a:cubicBezTo>
                  <a:pt x="28" y="360"/>
                  <a:pt x="28" y="360"/>
                  <a:pt x="28" y="360"/>
                </a:cubicBezTo>
                <a:cubicBezTo>
                  <a:pt x="14" y="360"/>
                  <a:pt x="0" y="346"/>
                  <a:pt x="0" y="332"/>
                </a:cubicBezTo>
                <a:cubicBezTo>
                  <a:pt x="0" y="311"/>
                  <a:pt x="14" y="304"/>
                  <a:pt x="28" y="304"/>
                </a:cubicBezTo>
                <a:cubicBezTo>
                  <a:pt x="85" y="304"/>
                  <a:pt x="85" y="304"/>
                  <a:pt x="85" y="304"/>
                </a:cubicBezTo>
                <a:cubicBezTo>
                  <a:pt x="106" y="304"/>
                  <a:pt x="113" y="311"/>
                  <a:pt x="113" y="332"/>
                </a:cubicBezTo>
                <a:cubicBezTo>
                  <a:pt x="113" y="346"/>
                  <a:pt x="106" y="360"/>
                  <a:pt x="85" y="360"/>
                </a:cubicBezTo>
                <a:close/>
                <a:moveTo>
                  <a:pt x="85" y="205"/>
                </a:moveTo>
                <a:lnTo>
                  <a:pt x="85" y="205"/>
                </a:lnTo>
                <a:cubicBezTo>
                  <a:pt x="28" y="205"/>
                  <a:pt x="28" y="205"/>
                  <a:pt x="28" y="205"/>
                </a:cubicBezTo>
                <a:cubicBezTo>
                  <a:pt x="14" y="205"/>
                  <a:pt x="0" y="198"/>
                  <a:pt x="0" y="176"/>
                </a:cubicBezTo>
                <a:cubicBezTo>
                  <a:pt x="0" y="162"/>
                  <a:pt x="14" y="148"/>
                  <a:pt x="28" y="148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106" y="148"/>
                  <a:pt x="113" y="162"/>
                  <a:pt x="113" y="176"/>
                </a:cubicBezTo>
                <a:cubicBezTo>
                  <a:pt x="113" y="198"/>
                  <a:pt x="106" y="205"/>
                  <a:pt x="85" y="205"/>
                </a:cubicBezTo>
                <a:close/>
                <a:moveTo>
                  <a:pt x="85" y="56"/>
                </a:moveTo>
                <a:lnTo>
                  <a:pt x="85" y="56"/>
                </a:lnTo>
                <a:cubicBezTo>
                  <a:pt x="28" y="56"/>
                  <a:pt x="28" y="56"/>
                  <a:pt x="28" y="56"/>
                </a:cubicBezTo>
                <a:cubicBezTo>
                  <a:pt x="14" y="56"/>
                  <a:pt x="0" y="42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106" y="0"/>
                  <a:pt x="113" y="14"/>
                  <a:pt x="113" y="28"/>
                </a:cubicBezTo>
                <a:cubicBezTo>
                  <a:pt x="113" y="42"/>
                  <a:pt x="106" y="56"/>
                  <a:pt x="85" y="56"/>
                </a:cubicBezTo>
                <a:close/>
                <a:moveTo>
                  <a:pt x="198" y="360"/>
                </a:moveTo>
                <a:lnTo>
                  <a:pt x="198" y="360"/>
                </a:lnTo>
                <a:cubicBezTo>
                  <a:pt x="184" y="360"/>
                  <a:pt x="169" y="346"/>
                  <a:pt x="169" y="332"/>
                </a:cubicBezTo>
                <a:cubicBezTo>
                  <a:pt x="169" y="311"/>
                  <a:pt x="184" y="304"/>
                  <a:pt x="198" y="304"/>
                </a:cubicBezTo>
                <a:cubicBezTo>
                  <a:pt x="579" y="304"/>
                  <a:pt x="579" y="304"/>
                  <a:pt x="579" y="304"/>
                </a:cubicBezTo>
                <a:cubicBezTo>
                  <a:pt x="594" y="304"/>
                  <a:pt x="608" y="311"/>
                  <a:pt x="608" y="332"/>
                </a:cubicBezTo>
                <a:cubicBezTo>
                  <a:pt x="608" y="346"/>
                  <a:pt x="594" y="360"/>
                  <a:pt x="579" y="360"/>
                </a:cubicBezTo>
                <a:cubicBezTo>
                  <a:pt x="198" y="360"/>
                  <a:pt x="198" y="360"/>
                  <a:pt x="198" y="360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83" name="Freeform 3"/>
          <p:cNvSpPr>
            <a:spLocks noChangeArrowheads="1"/>
          </p:cNvSpPr>
          <p:nvPr/>
        </p:nvSpPr>
        <p:spPr bwMode="auto">
          <a:xfrm>
            <a:off x="7981599" y="3880490"/>
            <a:ext cx="248863" cy="148954"/>
          </a:xfrm>
          <a:custGeom>
            <a:avLst/>
            <a:gdLst>
              <a:gd name="T0" fmla="*/ 74657633 w 602"/>
              <a:gd name="T1" fmla="*/ 26655946 h 361"/>
              <a:gd name="T2" fmla="*/ 74657633 w 602"/>
              <a:gd name="T3" fmla="*/ 26655946 h 361"/>
              <a:gd name="T4" fmla="*/ 3654665 w 602"/>
              <a:gd name="T5" fmla="*/ 26655946 h 361"/>
              <a:gd name="T6" fmla="*/ 0 w 602"/>
              <a:gd name="T7" fmla="*/ 22885198 h 361"/>
              <a:gd name="T8" fmla="*/ 3654665 w 602"/>
              <a:gd name="T9" fmla="*/ 19244264 h 361"/>
              <a:gd name="T10" fmla="*/ 74657633 w 602"/>
              <a:gd name="T11" fmla="*/ 19244264 h 361"/>
              <a:gd name="T12" fmla="*/ 78442719 w 602"/>
              <a:gd name="T13" fmla="*/ 22885198 h 361"/>
              <a:gd name="T14" fmla="*/ 74657633 w 602"/>
              <a:gd name="T15" fmla="*/ 26655946 h 361"/>
              <a:gd name="T16" fmla="*/ 74657633 w 602"/>
              <a:gd name="T17" fmla="*/ 7281506 h 361"/>
              <a:gd name="T18" fmla="*/ 74657633 w 602"/>
              <a:gd name="T19" fmla="*/ 7281506 h 361"/>
              <a:gd name="T20" fmla="*/ 3654665 w 602"/>
              <a:gd name="T21" fmla="*/ 7281506 h 361"/>
              <a:gd name="T22" fmla="*/ 0 w 602"/>
              <a:gd name="T23" fmla="*/ 3640933 h 361"/>
              <a:gd name="T24" fmla="*/ 3654665 w 602"/>
              <a:gd name="T25" fmla="*/ 0 h 361"/>
              <a:gd name="T26" fmla="*/ 74657633 w 602"/>
              <a:gd name="T27" fmla="*/ 0 h 361"/>
              <a:gd name="T28" fmla="*/ 78442719 w 602"/>
              <a:gd name="T29" fmla="*/ 3640933 h 361"/>
              <a:gd name="T30" fmla="*/ 74657633 w 602"/>
              <a:gd name="T31" fmla="*/ 7281506 h 361"/>
              <a:gd name="T32" fmla="*/ 3654665 w 602"/>
              <a:gd name="T33" fmla="*/ 39528847 h 361"/>
              <a:gd name="T34" fmla="*/ 3654665 w 602"/>
              <a:gd name="T35" fmla="*/ 39528847 h 361"/>
              <a:gd name="T36" fmla="*/ 74657633 w 602"/>
              <a:gd name="T37" fmla="*/ 39528847 h 361"/>
              <a:gd name="T38" fmla="*/ 78442719 w 602"/>
              <a:gd name="T39" fmla="*/ 43169780 h 361"/>
              <a:gd name="T40" fmla="*/ 74657633 w 602"/>
              <a:gd name="T41" fmla="*/ 46810353 h 361"/>
              <a:gd name="T42" fmla="*/ 3654665 w 602"/>
              <a:gd name="T43" fmla="*/ 46810353 h 361"/>
              <a:gd name="T44" fmla="*/ 0 w 602"/>
              <a:gd name="T45" fmla="*/ 43169780 h 361"/>
              <a:gd name="T46" fmla="*/ 3654665 w 602"/>
              <a:gd name="T47" fmla="*/ 39528847 h 361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</a:gdLst>
            <a:ahLst/>
            <a:cxnLst>
              <a:cxn ang="T48">
                <a:pos x="T0" y="T1"/>
              </a:cxn>
              <a:cxn ang="T49">
                <a:pos x="T2" y="T3"/>
              </a:cxn>
              <a:cxn ang="T50">
                <a:pos x="T4" y="T5"/>
              </a:cxn>
              <a:cxn ang="T51">
                <a:pos x="T6" y="T7"/>
              </a:cxn>
              <a:cxn ang="T52">
                <a:pos x="T8" y="T9"/>
              </a:cxn>
              <a:cxn ang="T53">
                <a:pos x="T10" y="T11"/>
              </a:cxn>
              <a:cxn ang="T54">
                <a:pos x="T12" y="T13"/>
              </a:cxn>
              <a:cxn ang="T55">
                <a:pos x="T14" y="T15"/>
              </a:cxn>
              <a:cxn ang="T56">
                <a:pos x="T16" y="T17"/>
              </a:cxn>
              <a:cxn ang="T57">
                <a:pos x="T18" y="T19"/>
              </a:cxn>
              <a:cxn ang="T58">
                <a:pos x="T20" y="T21"/>
              </a:cxn>
              <a:cxn ang="T59">
                <a:pos x="T22" y="T23"/>
              </a:cxn>
              <a:cxn ang="T60">
                <a:pos x="T24" y="T25"/>
              </a:cxn>
              <a:cxn ang="T61">
                <a:pos x="T26" y="T27"/>
              </a:cxn>
              <a:cxn ang="T62">
                <a:pos x="T28" y="T29"/>
              </a:cxn>
              <a:cxn ang="T63">
                <a:pos x="T30" y="T31"/>
              </a:cxn>
              <a:cxn ang="T64">
                <a:pos x="T32" y="T33"/>
              </a:cxn>
              <a:cxn ang="T65">
                <a:pos x="T34" y="T35"/>
              </a:cxn>
              <a:cxn ang="T66">
                <a:pos x="T36" y="T37"/>
              </a:cxn>
              <a:cxn ang="T67">
                <a:pos x="T38" y="T39"/>
              </a:cxn>
              <a:cxn ang="T68">
                <a:pos x="T40" y="T41"/>
              </a:cxn>
              <a:cxn ang="T69">
                <a:pos x="T42" y="T43"/>
              </a:cxn>
              <a:cxn ang="T70">
                <a:pos x="T44" y="T45"/>
              </a:cxn>
              <a:cxn ang="T71">
                <a:pos x="T46" y="T47"/>
              </a:cxn>
            </a:cxnLst>
            <a:rect l="0" t="0" r="r" b="b"/>
            <a:pathLst>
              <a:path w="602" h="361">
                <a:moveTo>
                  <a:pt x="572" y="205"/>
                </a:moveTo>
                <a:lnTo>
                  <a:pt x="572" y="205"/>
                </a:lnTo>
                <a:cubicBezTo>
                  <a:pt x="28" y="205"/>
                  <a:pt x="28" y="205"/>
                  <a:pt x="28" y="205"/>
                </a:cubicBezTo>
                <a:cubicBezTo>
                  <a:pt x="14" y="205"/>
                  <a:pt x="0" y="198"/>
                  <a:pt x="0" y="176"/>
                </a:cubicBezTo>
                <a:cubicBezTo>
                  <a:pt x="0" y="162"/>
                  <a:pt x="14" y="148"/>
                  <a:pt x="28" y="148"/>
                </a:cubicBezTo>
                <a:cubicBezTo>
                  <a:pt x="572" y="148"/>
                  <a:pt x="572" y="148"/>
                  <a:pt x="572" y="148"/>
                </a:cubicBezTo>
                <a:cubicBezTo>
                  <a:pt x="594" y="148"/>
                  <a:pt x="601" y="162"/>
                  <a:pt x="601" y="176"/>
                </a:cubicBezTo>
                <a:cubicBezTo>
                  <a:pt x="601" y="198"/>
                  <a:pt x="594" y="205"/>
                  <a:pt x="572" y="205"/>
                </a:cubicBezTo>
                <a:close/>
                <a:moveTo>
                  <a:pt x="572" y="56"/>
                </a:moveTo>
                <a:lnTo>
                  <a:pt x="572" y="56"/>
                </a:lnTo>
                <a:cubicBezTo>
                  <a:pt x="28" y="56"/>
                  <a:pt x="28" y="56"/>
                  <a:pt x="28" y="56"/>
                </a:cubicBezTo>
                <a:cubicBezTo>
                  <a:pt x="14" y="56"/>
                  <a:pt x="0" y="42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572" y="0"/>
                  <a:pt x="572" y="0"/>
                  <a:pt x="572" y="0"/>
                </a:cubicBezTo>
                <a:cubicBezTo>
                  <a:pt x="594" y="0"/>
                  <a:pt x="601" y="14"/>
                  <a:pt x="601" y="28"/>
                </a:cubicBezTo>
                <a:cubicBezTo>
                  <a:pt x="601" y="42"/>
                  <a:pt x="594" y="56"/>
                  <a:pt x="572" y="56"/>
                </a:cubicBezTo>
                <a:close/>
                <a:moveTo>
                  <a:pt x="28" y="304"/>
                </a:moveTo>
                <a:lnTo>
                  <a:pt x="28" y="304"/>
                </a:lnTo>
                <a:cubicBezTo>
                  <a:pt x="572" y="304"/>
                  <a:pt x="572" y="304"/>
                  <a:pt x="572" y="304"/>
                </a:cubicBezTo>
                <a:cubicBezTo>
                  <a:pt x="594" y="304"/>
                  <a:pt x="601" y="311"/>
                  <a:pt x="601" y="332"/>
                </a:cubicBezTo>
                <a:cubicBezTo>
                  <a:pt x="601" y="346"/>
                  <a:pt x="594" y="360"/>
                  <a:pt x="572" y="360"/>
                </a:cubicBezTo>
                <a:cubicBezTo>
                  <a:pt x="28" y="360"/>
                  <a:pt x="28" y="360"/>
                  <a:pt x="28" y="360"/>
                </a:cubicBezTo>
                <a:cubicBezTo>
                  <a:pt x="14" y="360"/>
                  <a:pt x="0" y="346"/>
                  <a:pt x="0" y="332"/>
                </a:cubicBezTo>
                <a:cubicBezTo>
                  <a:pt x="0" y="311"/>
                  <a:pt x="14" y="304"/>
                  <a:pt x="28" y="30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84" name="Freeform 4"/>
          <p:cNvSpPr>
            <a:spLocks noChangeArrowheads="1"/>
          </p:cNvSpPr>
          <p:nvPr/>
        </p:nvSpPr>
        <p:spPr bwMode="auto">
          <a:xfrm>
            <a:off x="8394857" y="3547224"/>
            <a:ext cx="196183" cy="47229"/>
          </a:xfrm>
          <a:custGeom>
            <a:avLst/>
            <a:gdLst>
              <a:gd name="T0" fmla="*/ 54327993 w 475"/>
              <a:gd name="T1" fmla="*/ 14813018 h 114"/>
              <a:gd name="T2" fmla="*/ 54327993 w 475"/>
              <a:gd name="T3" fmla="*/ 14813018 h 114"/>
              <a:gd name="T4" fmla="*/ 47032164 w 475"/>
              <a:gd name="T5" fmla="*/ 7340795 h 114"/>
              <a:gd name="T6" fmla="*/ 54327993 w 475"/>
              <a:gd name="T7" fmla="*/ 0 h 114"/>
              <a:gd name="T8" fmla="*/ 61754124 w 475"/>
              <a:gd name="T9" fmla="*/ 7340795 h 114"/>
              <a:gd name="T10" fmla="*/ 54327993 w 475"/>
              <a:gd name="T11" fmla="*/ 14813018 h 114"/>
              <a:gd name="T12" fmla="*/ 30486337 w 475"/>
              <a:gd name="T13" fmla="*/ 14813018 h 114"/>
              <a:gd name="T14" fmla="*/ 30486337 w 475"/>
              <a:gd name="T15" fmla="*/ 14813018 h 114"/>
              <a:gd name="T16" fmla="*/ 23060205 w 475"/>
              <a:gd name="T17" fmla="*/ 7340795 h 114"/>
              <a:gd name="T18" fmla="*/ 30486337 w 475"/>
              <a:gd name="T19" fmla="*/ 0 h 114"/>
              <a:gd name="T20" fmla="*/ 37782166 w 475"/>
              <a:gd name="T21" fmla="*/ 7340795 h 114"/>
              <a:gd name="T22" fmla="*/ 30486337 w 475"/>
              <a:gd name="T23" fmla="*/ 14813018 h 114"/>
              <a:gd name="T24" fmla="*/ 7426131 w 475"/>
              <a:gd name="T25" fmla="*/ 14813018 h 114"/>
              <a:gd name="T26" fmla="*/ 7426131 w 475"/>
              <a:gd name="T27" fmla="*/ 14813018 h 114"/>
              <a:gd name="T28" fmla="*/ 0 w 475"/>
              <a:gd name="T29" fmla="*/ 7340795 h 114"/>
              <a:gd name="T30" fmla="*/ 7426131 w 475"/>
              <a:gd name="T31" fmla="*/ 0 h 114"/>
              <a:gd name="T32" fmla="*/ 14721960 w 475"/>
              <a:gd name="T33" fmla="*/ 7340795 h 114"/>
              <a:gd name="T34" fmla="*/ 7426131 w 475"/>
              <a:gd name="T35" fmla="*/ 14813018 h 11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75" h="114">
                <a:moveTo>
                  <a:pt x="417" y="113"/>
                </a:moveTo>
                <a:lnTo>
                  <a:pt x="417" y="113"/>
                </a:lnTo>
                <a:cubicBezTo>
                  <a:pt x="382" y="113"/>
                  <a:pt x="361" y="92"/>
                  <a:pt x="361" y="56"/>
                </a:cubicBezTo>
                <a:cubicBezTo>
                  <a:pt x="361" y="28"/>
                  <a:pt x="382" y="0"/>
                  <a:pt x="417" y="0"/>
                </a:cubicBezTo>
                <a:cubicBezTo>
                  <a:pt x="446" y="0"/>
                  <a:pt x="474" y="28"/>
                  <a:pt x="474" y="56"/>
                </a:cubicBezTo>
                <a:cubicBezTo>
                  <a:pt x="474" y="92"/>
                  <a:pt x="446" y="113"/>
                  <a:pt x="417" y="113"/>
                </a:cubicBezTo>
                <a:close/>
                <a:moveTo>
                  <a:pt x="234" y="113"/>
                </a:moveTo>
                <a:lnTo>
                  <a:pt x="234" y="113"/>
                </a:lnTo>
                <a:cubicBezTo>
                  <a:pt x="205" y="113"/>
                  <a:pt x="177" y="92"/>
                  <a:pt x="177" y="56"/>
                </a:cubicBezTo>
                <a:cubicBezTo>
                  <a:pt x="177" y="28"/>
                  <a:pt x="205" y="0"/>
                  <a:pt x="234" y="0"/>
                </a:cubicBezTo>
                <a:cubicBezTo>
                  <a:pt x="269" y="0"/>
                  <a:pt x="290" y="28"/>
                  <a:pt x="290" y="56"/>
                </a:cubicBezTo>
                <a:cubicBezTo>
                  <a:pt x="290" y="92"/>
                  <a:pt x="269" y="113"/>
                  <a:pt x="234" y="113"/>
                </a:cubicBezTo>
                <a:close/>
                <a:moveTo>
                  <a:pt x="57" y="113"/>
                </a:moveTo>
                <a:lnTo>
                  <a:pt x="57" y="113"/>
                </a:lnTo>
                <a:cubicBezTo>
                  <a:pt x="29" y="113"/>
                  <a:pt x="0" y="92"/>
                  <a:pt x="0" y="56"/>
                </a:cubicBezTo>
                <a:cubicBezTo>
                  <a:pt x="0" y="28"/>
                  <a:pt x="29" y="0"/>
                  <a:pt x="57" y="0"/>
                </a:cubicBezTo>
                <a:cubicBezTo>
                  <a:pt x="85" y="0"/>
                  <a:pt x="113" y="28"/>
                  <a:pt x="113" y="56"/>
                </a:cubicBezTo>
                <a:cubicBezTo>
                  <a:pt x="113" y="92"/>
                  <a:pt x="85" y="113"/>
                  <a:pt x="57" y="11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85" name="Freeform 5"/>
          <p:cNvSpPr>
            <a:spLocks noChangeArrowheads="1"/>
          </p:cNvSpPr>
          <p:nvPr/>
        </p:nvSpPr>
        <p:spPr bwMode="auto">
          <a:xfrm>
            <a:off x="8011572" y="3489095"/>
            <a:ext cx="94459" cy="163486"/>
          </a:xfrm>
          <a:custGeom>
            <a:avLst/>
            <a:gdLst>
              <a:gd name="T0" fmla="*/ 917464 w 228"/>
              <a:gd name="T1" fmla="*/ 6378503 h 396"/>
              <a:gd name="T2" fmla="*/ 917464 w 228"/>
              <a:gd name="T3" fmla="*/ 6378503 h 396"/>
              <a:gd name="T4" fmla="*/ 20449952 w 228"/>
              <a:gd name="T5" fmla="*/ 25644259 h 396"/>
              <a:gd name="T6" fmla="*/ 917464 w 228"/>
              <a:gd name="T7" fmla="*/ 45951270 h 396"/>
              <a:gd name="T8" fmla="*/ 917464 w 228"/>
              <a:gd name="T9" fmla="*/ 45951270 h 396"/>
              <a:gd name="T10" fmla="*/ 0 w 228"/>
              <a:gd name="T11" fmla="*/ 47773648 h 396"/>
              <a:gd name="T12" fmla="*/ 3801645 w 228"/>
              <a:gd name="T13" fmla="*/ 51418403 h 396"/>
              <a:gd name="T14" fmla="*/ 6554398 w 228"/>
              <a:gd name="T15" fmla="*/ 50507395 h 396"/>
              <a:gd name="T16" fmla="*/ 6554398 w 228"/>
              <a:gd name="T17" fmla="*/ 50507395 h 396"/>
              <a:gd name="T18" fmla="*/ 28839639 w 228"/>
              <a:gd name="T19" fmla="*/ 28507892 h 396"/>
              <a:gd name="T20" fmla="*/ 28839639 w 228"/>
              <a:gd name="T21" fmla="*/ 28507892 h 396"/>
              <a:gd name="T22" fmla="*/ 29757103 w 228"/>
              <a:gd name="T23" fmla="*/ 25644259 h 396"/>
              <a:gd name="T24" fmla="*/ 29757103 w 228"/>
              <a:gd name="T25" fmla="*/ 25644259 h 396"/>
              <a:gd name="T26" fmla="*/ 29757103 w 228"/>
              <a:gd name="T27" fmla="*/ 25644259 h 396"/>
              <a:gd name="T28" fmla="*/ 28839639 w 228"/>
              <a:gd name="T29" fmla="*/ 22910511 h 396"/>
              <a:gd name="T30" fmla="*/ 28839639 w 228"/>
              <a:gd name="T31" fmla="*/ 22910511 h 396"/>
              <a:gd name="T32" fmla="*/ 6554398 w 228"/>
              <a:gd name="T33" fmla="*/ 911369 h 396"/>
              <a:gd name="T34" fmla="*/ 6554398 w 228"/>
              <a:gd name="T35" fmla="*/ 911369 h 396"/>
              <a:gd name="T36" fmla="*/ 3801645 w 228"/>
              <a:gd name="T37" fmla="*/ 0 h 396"/>
              <a:gd name="T38" fmla="*/ 0 w 228"/>
              <a:gd name="T39" fmla="*/ 3644756 h 396"/>
              <a:gd name="T40" fmla="*/ 917464 w 228"/>
              <a:gd name="T41" fmla="*/ 6378503 h 39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28" h="396">
                <a:moveTo>
                  <a:pt x="7" y="49"/>
                </a:moveTo>
                <a:lnTo>
                  <a:pt x="7" y="49"/>
                </a:lnTo>
                <a:cubicBezTo>
                  <a:pt x="156" y="197"/>
                  <a:pt x="156" y="197"/>
                  <a:pt x="156" y="197"/>
                </a:cubicBezTo>
                <a:cubicBezTo>
                  <a:pt x="7" y="353"/>
                  <a:pt x="7" y="353"/>
                  <a:pt x="7" y="353"/>
                </a:cubicBezTo>
                <a:cubicBezTo>
                  <a:pt x="0" y="353"/>
                  <a:pt x="0" y="360"/>
                  <a:pt x="0" y="367"/>
                </a:cubicBezTo>
                <a:cubicBezTo>
                  <a:pt x="0" y="388"/>
                  <a:pt x="15" y="395"/>
                  <a:pt x="29" y="395"/>
                </a:cubicBezTo>
                <a:cubicBezTo>
                  <a:pt x="36" y="395"/>
                  <a:pt x="43" y="395"/>
                  <a:pt x="50" y="388"/>
                </a:cubicBezTo>
                <a:cubicBezTo>
                  <a:pt x="220" y="219"/>
                  <a:pt x="220" y="219"/>
                  <a:pt x="220" y="219"/>
                </a:cubicBezTo>
                <a:cubicBezTo>
                  <a:pt x="227" y="212"/>
                  <a:pt x="227" y="205"/>
                  <a:pt x="227" y="197"/>
                </a:cubicBezTo>
                <a:cubicBezTo>
                  <a:pt x="227" y="190"/>
                  <a:pt x="227" y="183"/>
                  <a:pt x="220" y="176"/>
                </a:cubicBezTo>
                <a:cubicBezTo>
                  <a:pt x="50" y="7"/>
                  <a:pt x="50" y="7"/>
                  <a:pt x="50" y="7"/>
                </a:cubicBezTo>
                <a:cubicBezTo>
                  <a:pt x="43" y="7"/>
                  <a:pt x="36" y="0"/>
                  <a:pt x="29" y="0"/>
                </a:cubicBezTo>
                <a:cubicBezTo>
                  <a:pt x="15" y="0"/>
                  <a:pt x="0" y="14"/>
                  <a:pt x="0" y="28"/>
                </a:cubicBezTo>
                <a:cubicBezTo>
                  <a:pt x="0" y="42"/>
                  <a:pt x="7" y="49"/>
                  <a:pt x="7" y="49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86" name="Freeform 6"/>
          <p:cNvSpPr>
            <a:spLocks noChangeArrowheads="1"/>
          </p:cNvSpPr>
          <p:nvPr/>
        </p:nvSpPr>
        <p:spPr bwMode="auto">
          <a:xfrm>
            <a:off x="8390195" y="2564491"/>
            <a:ext cx="94459" cy="163486"/>
          </a:xfrm>
          <a:custGeom>
            <a:avLst/>
            <a:gdLst>
              <a:gd name="T0" fmla="*/ 27790747 w 228"/>
              <a:gd name="T1" fmla="*/ 6378503 h 396"/>
              <a:gd name="T2" fmla="*/ 27790747 w 228"/>
              <a:gd name="T3" fmla="*/ 6378503 h 396"/>
              <a:gd name="T4" fmla="*/ 8389687 w 228"/>
              <a:gd name="T5" fmla="*/ 25644259 h 396"/>
              <a:gd name="T6" fmla="*/ 28839639 w 228"/>
              <a:gd name="T7" fmla="*/ 45951270 h 396"/>
              <a:gd name="T8" fmla="*/ 28839639 w 228"/>
              <a:gd name="T9" fmla="*/ 45951270 h 396"/>
              <a:gd name="T10" fmla="*/ 29757103 w 228"/>
              <a:gd name="T11" fmla="*/ 47773648 h 396"/>
              <a:gd name="T12" fmla="*/ 25955458 w 228"/>
              <a:gd name="T13" fmla="*/ 51418403 h 396"/>
              <a:gd name="T14" fmla="*/ 23202705 w 228"/>
              <a:gd name="T15" fmla="*/ 50507395 h 396"/>
              <a:gd name="T16" fmla="*/ 23202705 w 228"/>
              <a:gd name="T17" fmla="*/ 50507395 h 396"/>
              <a:gd name="T18" fmla="*/ 917464 w 228"/>
              <a:gd name="T19" fmla="*/ 28507892 h 396"/>
              <a:gd name="T20" fmla="*/ 917464 w 228"/>
              <a:gd name="T21" fmla="*/ 28507892 h 396"/>
              <a:gd name="T22" fmla="*/ 0 w 228"/>
              <a:gd name="T23" fmla="*/ 25644259 h 396"/>
              <a:gd name="T24" fmla="*/ 0 w 228"/>
              <a:gd name="T25" fmla="*/ 25644259 h 396"/>
              <a:gd name="T26" fmla="*/ 0 w 228"/>
              <a:gd name="T27" fmla="*/ 25644259 h 396"/>
              <a:gd name="T28" fmla="*/ 917464 w 228"/>
              <a:gd name="T29" fmla="*/ 22910511 h 396"/>
              <a:gd name="T30" fmla="*/ 917464 w 228"/>
              <a:gd name="T31" fmla="*/ 22910511 h 396"/>
              <a:gd name="T32" fmla="*/ 23202705 w 228"/>
              <a:gd name="T33" fmla="*/ 911369 h 396"/>
              <a:gd name="T34" fmla="*/ 23202705 w 228"/>
              <a:gd name="T35" fmla="*/ 911369 h 396"/>
              <a:gd name="T36" fmla="*/ 25955458 w 228"/>
              <a:gd name="T37" fmla="*/ 0 h 396"/>
              <a:gd name="T38" fmla="*/ 29757103 w 228"/>
              <a:gd name="T39" fmla="*/ 3644756 h 396"/>
              <a:gd name="T40" fmla="*/ 27790747 w 228"/>
              <a:gd name="T41" fmla="*/ 6378503 h 39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28" h="396">
                <a:moveTo>
                  <a:pt x="212" y="49"/>
                </a:moveTo>
                <a:lnTo>
                  <a:pt x="212" y="49"/>
                </a:lnTo>
                <a:cubicBezTo>
                  <a:pt x="64" y="197"/>
                  <a:pt x="64" y="197"/>
                  <a:pt x="64" y="197"/>
                </a:cubicBezTo>
                <a:cubicBezTo>
                  <a:pt x="220" y="353"/>
                  <a:pt x="220" y="353"/>
                  <a:pt x="220" y="353"/>
                </a:cubicBezTo>
                <a:cubicBezTo>
                  <a:pt x="220" y="353"/>
                  <a:pt x="227" y="360"/>
                  <a:pt x="227" y="367"/>
                </a:cubicBezTo>
                <a:cubicBezTo>
                  <a:pt x="227" y="388"/>
                  <a:pt x="212" y="395"/>
                  <a:pt x="198" y="395"/>
                </a:cubicBezTo>
                <a:cubicBezTo>
                  <a:pt x="191" y="395"/>
                  <a:pt x="184" y="395"/>
                  <a:pt x="177" y="388"/>
                </a:cubicBezTo>
                <a:cubicBezTo>
                  <a:pt x="7" y="219"/>
                  <a:pt x="7" y="219"/>
                  <a:pt x="7" y="219"/>
                </a:cubicBezTo>
                <a:cubicBezTo>
                  <a:pt x="0" y="212"/>
                  <a:pt x="0" y="205"/>
                  <a:pt x="0" y="197"/>
                </a:cubicBezTo>
                <a:cubicBezTo>
                  <a:pt x="0" y="190"/>
                  <a:pt x="0" y="183"/>
                  <a:pt x="7" y="176"/>
                </a:cubicBezTo>
                <a:cubicBezTo>
                  <a:pt x="177" y="7"/>
                  <a:pt x="177" y="7"/>
                  <a:pt x="177" y="7"/>
                </a:cubicBezTo>
                <a:cubicBezTo>
                  <a:pt x="184" y="7"/>
                  <a:pt x="191" y="0"/>
                  <a:pt x="198" y="0"/>
                </a:cubicBezTo>
                <a:cubicBezTo>
                  <a:pt x="212" y="0"/>
                  <a:pt x="227" y="14"/>
                  <a:pt x="227" y="28"/>
                </a:cubicBezTo>
                <a:cubicBezTo>
                  <a:pt x="227" y="42"/>
                  <a:pt x="220" y="49"/>
                  <a:pt x="212" y="49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87" name="Freeform 7"/>
          <p:cNvSpPr>
            <a:spLocks noChangeArrowheads="1"/>
          </p:cNvSpPr>
          <p:nvPr/>
        </p:nvSpPr>
        <p:spPr bwMode="auto">
          <a:xfrm>
            <a:off x="7917902" y="2599005"/>
            <a:ext cx="163486" cy="94459"/>
          </a:xfrm>
          <a:custGeom>
            <a:avLst/>
            <a:gdLst>
              <a:gd name="T0" fmla="*/ 6475800 w 397"/>
              <a:gd name="T1" fmla="*/ 28839639 h 228"/>
              <a:gd name="T2" fmla="*/ 6475800 w 397"/>
              <a:gd name="T3" fmla="*/ 28839639 h 228"/>
              <a:gd name="T4" fmla="*/ 25644803 w 397"/>
              <a:gd name="T5" fmla="*/ 9307150 h 228"/>
              <a:gd name="T6" fmla="*/ 45849559 w 397"/>
              <a:gd name="T7" fmla="*/ 28839639 h 228"/>
              <a:gd name="T8" fmla="*/ 45849559 w 397"/>
              <a:gd name="T9" fmla="*/ 28839639 h 228"/>
              <a:gd name="T10" fmla="*/ 47662668 w 397"/>
              <a:gd name="T11" fmla="*/ 29757103 h 228"/>
              <a:gd name="T12" fmla="*/ 51289246 w 397"/>
              <a:gd name="T13" fmla="*/ 25955458 h 228"/>
              <a:gd name="T14" fmla="*/ 50382691 w 397"/>
              <a:gd name="T15" fmla="*/ 24120169 h 228"/>
              <a:gd name="T16" fmla="*/ 50382691 w 397"/>
              <a:gd name="T17" fmla="*/ 24120169 h 228"/>
              <a:gd name="T18" fmla="*/ 28494026 w 397"/>
              <a:gd name="T19" fmla="*/ 1966355 h 228"/>
              <a:gd name="T20" fmla="*/ 28494026 w 397"/>
              <a:gd name="T21" fmla="*/ 1966355 h 228"/>
              <a:gd name="T22" fmla="*/ 25644803 w 397"/>
              <a:gd name="T23" fmla="*/ 0 h 228"/>
              <a:gd name="T24" fmla="*/ 25644803 w 397"/>
              <a:gd name="T25" fmla="*/ 0 h 228"/>
              <a:gd name="T26" fmla="*/ 25644803 w 397"/>
              <a:gd name="T27" fmla="*/ 0 h 228"/>
              <a:gd name="T28" fmla="*/ 22924780 w 397"/>
              <a:gd name="T29" fmla="*/ 1966355 h 228"/>
              <a:gd name="T30" fmla="*/ 22924780 w 397"/>
              <a:gd name="T31" fmla="*/ 1966355 h 228"/>
              <a:gd name="T32" fmla="*/ 1036114 w 397"/>
              <a:gd name="T33" fmla="*/ 24120169 h 228"/>
              <a:gd name="T34" fmla="*/ 1036114 w 397"/>
              <a:gd name="T35" fmla="*/ 24120169 h 228"/>
              <a:gd name="T36" fmla="*/ 0 w 397"/>
              <a:gd name="T37" fmla="*/ 25955458 h 228"/>
              <a:gd name="T38" fmla="*/ 3756137 w 397"/>
              <a:gd name="T39" fmla="*/ 29757103 h 228"/>
              <a:gd name="T40" fmla="*/ 6475800 w 397"/>
              <a:gd name="T41" fmla="*/ 28839639 h 22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97" h="228">
                <a:moveTo>
                  <a:pt x="50" y="220"/>
                </a:moveTo>
                <a:lnTo>
                  <a:pt x="50" y="220"/>
                </a:lnTo>
                <a:cubicBezTo>
                  <a:pt x="198" y="71"/>
                  <a:pt x="198" y="71"/>
                  <a:pt x="198" y="71"/>
                </a:cubicBezTo>
                <a:cubicBezTo>
                  <a:pt x="354" y="220"/>
                  <a:pt x="354" y="220"/>
                  <a:pt x="354" y="220"/>
                </a:cubicBezTo>
                <a:cubicBezTo>
                  <a:pt x="354" y="227"/>
                  <a:pt x="361" y="227"/>
                  <a:pt x="368" y="227"/>
                </a:cubicBezTo>
                <a:cubicBezTo>
                  <a:pt x="389" y="227"/>
                  <a:pt x="396" y="220"/>
                  <a:pt x="396" y="198"/>
                </a:cubicBezTo>
                <a:cubicBezTo>
                  <a:pt x="396" y="191"/>
                  <a:pt x="396" y="184"/>
                  <a:pt x="389" y="184"/>
                </a:cubicBezTo>
                <a:cubicBezTo>
                  <a:pt x="220" y="15"/>
                  <a:pt x="220" y="15"/>
                  <a:pt x="220" y="15"/>
                </a:cubicBezTo>
                <a:cubicBezTo>
                  <a:pt x="213" y="8"/>
                  <a:pt x="205" y="0"/>
                  <a:pt x="198" y="0"/>
                </a:cubicBezTo>
                <a:cubicBezTo>
                  <a:pt x="191" y="0"/>
                  <a:pt x="184" y="8"/>
                  <a:pt x="177" y="15"/>
                </a:cubicBezTo>
                <a:cubicBezTo>
                  <a:pt x="8" y="184"/>
                  <a:pt x="8" y="184"/>
                  <a:pt x="8" y="184"/>
                </a:cubicBezTo>
                <a:cubicBezTo>
                  <a:pt x="8" y="184"/>
                  <a:pt x="0" y="191"/>
                  <a:pt x="0" y="198"/>
                </a:cubicBezTo>
                <a:cubicBezTo>
                  <a:pt x="0" y="220"/>
                  <a:pt x="15" y="227"/>
                  <a:pt x="29" y="227"/>
                </a:cubicBezTo>
                <a:cubicBezTo>
                  <a:pt x="43" y="227"/>
                  <a:pt x="50" y="227"/>
                  <a:pt x="50" y="220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88" name="Freeform 8"/>
          <p:cNvSpPr>
            <a:spLocks noChangeArrowheads="1"/>
          </p:cNvSpPr>
          <p:nvPr/>
        </p:nvSpPr>
        <p:spPr bwMode="auto">
          <a:xfrm>
            <a:off x="7485572" y="2599005"/>
            <a:ext cx="163486" cy="94459"/>
          </a:xfrm>
          <a:custGeom>
            <a:avLst/>
            <a:gdLst>
              <a:gd name="T0" fmla="*/ 6475800 w 397"/>
              <a:gd name="T1" fmla="*/ 1966355 h 228"/>
              <a:gd name="T2" fmla="*/ 6475800 w 397"/>
              <a:gd name="T3" fmla="*/ 1966355 h 228"/>
              <a:gd name="T4" fmla="*/ 25644803 w 397"/>
              <a:gd name="T5" fmla="*/ 21367416 h 228"/>
              <a:gd name="T6" fmla="*/ 44943005 w 397"/>
              <a:gd name="T7" fmla="*/ 1048530 h 228"/>
              <a:gd name="T8" fmla="*/ 44943005 w 397"/>
              <a:gd name="T9" fmla="*/ 1048530 h 228"/>
              <a:gd name="T10" fmla="*/ 47662668 w 397"/>
              <a:gd name="T11" fmla="*/ 0 h 228"/>
              <a:gd name="T12" fmla="*/ 51289246 w 397"/>
              <a:gd name="T13" fmla="*/ 3801645 h 228"/>
              <a:gd name="T14" fmla="*/ 50382691 w 397"/>
              <a:gd name="T15" fmla="*/ 6554398 h 228"/>
              <a:gd name="T16" fmla="*/ 50382691 w 397"/>
              <a:gd name="T17" fmla="*/ 6554398 h 228"/>
              <a:gd name="T18" fmla="*/ 28494026 w 397"/>
              <a:gd name="T19" fmla="*/ 28839639 h 228"/>
              <a:gd name="T20" fmla="*/ 28494026 w 397"/>
              <a:gd name="T21" fmla="*/ 28839639 h 228"/>
              <a:gd name="T22" fmla="*/ 25644803 w 397"/>
              <a:gd name="T23" fmla="*/ 29757103 h 228"/>
              <a:gd name="T24" fmla="*/ 25644803 w 397"/>
              <a:gd name="T25" fmla="*/ 29757103 h 228"/>
              <a:gd name="T26" fmla="*/ 25644803 w 397"/>
              <a:gd name="T27" fmla="*/ 29757103 h 228"/>
              <a:gd name="T28" fmla="*/ 22924780 w 397"/>
              <a:gd name="T29" fmla="*/ 28839639 h 228"/>
              <a:gd name="T30" fmla="*/ 22924780 w 397"/>
              <a:gd name="T31" fmla="*/ 28839639 h 228"/>
              <a:gd name="T32" fmla="*/ 906554 w 397"/>
              <a:gd name="T33" fmla="*/ 6554398 h 228"/>
              <a:gd name="T34" fmla="*/ 906554 w 397"/>
              <a:gd name="T35" fmla="*/ 6554398 h 228"/>
              <a:gd name="T36" fmla="*/ 0 w 397"/>
              <a:gd name="T37" fmla="*/ 3801645 h 228"/>
              <a:gd name="T38" fmla="*/ 3756137 w 397"/>
              <a:gd name="T39" fmla="*/ 0 h 228"/>
              <a:gd name="T40" fmla="*/ 6475800 w 397"/>
              <a:gd name="T41" fmla="*/ 1966355 h 22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397" h="228">
                <a:moveTo>
                  <a:pt x="50" y="15"/>
                </a:moveTo>
                <a:lnTo>
                  <a:pt x="50" y="15"/>
                </a:lnTo>
                <a:cubicBezTo>
                  <a:pt x="198" y="163"/>
                  <a:pt x="198" y="163"/>
                  <a:pt x="198" y="163"/>
                </a:cubicBezTo>
                <a:cubicBezTo>
                  <a:pt x="347" y="8"/>
                  <a:pt x="347" y="8"/>
                  <a:pt x="347" y="8"/>
                </a:cubicBezTo>
                <a:cubicBezTo>
                  <a:pt x="354" y="8"/>
                  <a:pt x="361" y="0"/>
                  <a:pt x="368" y="0"/>
                </a:cubicBezTo>
                <a:cubicBezTo>
                  <a:pt x="382" y="0"/>
                  <a:pt x="396" y="15"/>
                  <a:pt x="396" y="29"/>
                </a:cubicBezTo>
                <a:cubicBezTo>
                  <a:pt x="396" y="36"/>
                  <a:pt x="396" y="43"/>
                  <a:pt x="389" y="50"/>
                </a:cubicBezTo>
                <a:cubicBezTo>
                  <a:pt x="220" y="220"/>
                  <a:pt x="220" y="220"/>
                  <a:pt x="220" y="220"/>
                </a:cubicBezTo>
                <a:cubicBezTo>
                  <a:pt x="212" y="227"/>
                  <a:pt x="205" y="227"/>
                  <a:pt x="198" y="227"/>
                </a:cubicBezTo>
                <a:cubicBezTo>
                  <a:pt x="191" y="227"/>
                  <a:pt x="184" y="227"/>
                  <a:pt x="177" y="220"/>
                </a:cubicBezTo>
                <a:cubicBezTo>
                  <a:pt x="7" y="50"/>
                  <a:pt x="7" y="50"/>
                  <a:pt x="7" y="50"/>
                </a:cubicBezTo>
                <a:cubicBezTo>
                  <a:pt x="0" y="43"/>
                  <a:pt x="0" y="36"/>
                  <a:pt x="0" y="29"/>
                </a:cubicBezTo>
                <a:cubicBezTo>
                  <a:pt x="0" y="15"/>
                  <a:pt x="15" y="0"/>
                  <a:pt x="29" y="0"/>
                </a:cubicBezTo>
                <a:cubicBezTo>
                  <a:pt x="36" y="0"/>
                  <a:pt x="43" y="8"/>
                  <a:pt x="50" y="15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89" name="Freeform 9"/>
          <p:cNvSpPr>
            <a:spLocks noChangeArrowheads="1"/>
          </p:cNvSpPr>
          <p:nvPr/>
        </p:nvSpPr>
        <p:spPr bwMode="auto">
          <a:xfrm>
            <a:off x="7065956" y="2582656"/>
            <a:ext cx="130789" cy="130789"/>
          </a:xfrm>
          <a:custGeom>
            <a:avLst/>
            <a:gdLst>
              <a:gd name="T0" fmla="*/ 39927606 w 319"/>
              <a:gd name="T1" fmla="*/ 5392165 h 319"/>
              <a:gd name="T2" fmla="*/ 39927606 w 319"/>
              <a:gd name="T3" fmla="*/ 5392165 h 319"/>
              <a:gd name="T4" fmla="*/ 25420105 w 319"/>
              <a:gd name="T5" fmla="*/ 19899666 h 319"/>
              <a:gd name="T6" fmla="*/ 39927606 w 319"/>
              <a:gd name="T7" fmla="*/ 34535440 h 319"/>
              <a:gd name="T8" fmla="*/ 39927606 w 319"/>
              <a:gd name="T9" fmla="*/ 34535440 h 319"/>
              <a:gd name="T10" fmla="*/ 40826240 w 319"/>
              <a:gd name="T11" fmla="*/ 37231344 h 319"/>
              <a:gd name="T12" fmla="*/ 37103070 w 319"/>
              <a:gd name="T13" fmla="*/ 40826240 h 319"/>
              <a:gd name="T14" fmla="*/ 35305443 w 319"/>
              <a:gd name="T15" fmla="*/ 39927606 h 319"/>
              <a:gd name="T16" fmla="*/ 35305443 w 319"/>
              <a:gd name="T17" fmla="*/ 39927606 h 319"/>
              <a:gd name="T18" fmla="*/ 20798300 w 319"/>
              <a:gd name="T19" fmla="*/ 25420105 h 319"/>
              <a:gd name="T20" fmla="*/ 6290800 w 319"/>
              <a:gd name="T21" fmla="*/ 39927606 h 319"/>
              <a:gd name="T22" fmla="*/ 6290800 w 319"/>
              <a:gd name="T23" fmla="*/ 39927606 h 319"/>
              <a:gd name="T24" fmla="*/ 3594896 w 319"/>
              <a:gd name="T25" fmla="*/ 40826240 h 319"/>
              <a:gd name="T26" fmla="*/ 0 w 319"/>
              <a:gd name="T27" fmla="*/ 37231344 h 319"/>
              <a:gd name="T28" fmla="*/ 898634 w 319"/>
              <a:gd name="T29" fmla="*/ 34535440 h 319"/>
              <a:gd name="T30" fmla="*/ 898634 w 319"/>
              <a:gd name="T31" fmla="*/ 34535440 h 319"/>
              <a:gd name="T32" fmla="*/ 15406135 w 319"/>
              <a:gd name="T33" fmla="*/ 19899666 h 319"/>
              <a:gd name="T34" fmla="*/ 898634 w 319"/>
              <a:gd name="T35" fmla="*/ 5392165 h 319"/>
              <a:gd name="T36" fmla="*/ 898634 w 319"/>
              <a:gd name="T37" fmla="*/ 5392165 h 319"/>
              <a:gd name="T38" fmla="*/ 0 w 319"/>
              <a:gd name="T39" fmla="*/ 3594896 h 319"/>
              <a:gd name="T40" fmla="*/ 3594896 w 319"/>
              <a:gd name="T41" fmla="*/ 0 h 319"/>
              <a:gd name="T42" fmla="*/ 6290800 w 319"/>
              <a:gd name="T43" fmla="*/ 898634 h 319"/>
              <a:gd name="T44" fmla="*/ 6290800 w 319"/>
              <a:gd name="T45" fmla="*/ 898634 h 319"/>
              <a:gd name="T46" fmla="*/ 20798300 w 319"/>
              <a:gd name="T47" fmla="*/ 15406135 h 319"/>
              <a:gd name="T48" fmla="*/ 35305443 w 319"/>
              <a:gd name="T49" fmla="*/ 898634 h 319"/>
              <a:gd name="T50" fmla="*/ 35305443 w 319"/>
              <a:gd name="T51" fmla="*/ 898634 h 319"/>
              <a:gd name="T52" fmla="*/ 37103070 w 319"/>
              <a:gd name="T53" fmla="*/ 0 h 319"/>
              <a:gd name="T54" fmla="*/ 40826240 w 319"/>
              <a:gd name="T55" fmla="*/ 3594896 h 319"/>
              <a:gd name="T56" fmla="*/ 39927606 w 319"/>
              <a:gd name="T57" fmla="*/ 5392165 h 319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319" h="319">
                <a:moveTo>
                  <a:pt x="311" y="42"/>
                </a:moveTo>
                <a:lnTo>
                  <a:pt x="311" y="42"/>
                </a:lnTo>
                <a:cubicBezTo>
                  <a:pt x="198" y="155"/>
                  <a:pt x="198" y="155"/>
                  <a:pt x="198" y="155"/>
                </a:cubicBezTo>
                <a:cubicBezTo>
                  <a:pt x="311" y="269"/>
                  <a:pt x="311" y="269"/>
                  <a:pt x="311" y="269"/>
                </a:cubicBezTo>
                <a:cubicBezTo>
                  <a:pt x="318" y="276"/>
                  <a:pt x="318" y="283"/>
                  <a:pt x="318" y="290"/>
                </a:cubicBezTo>
                <a:cubicBezTo>
                  <a:pt x="318" y="304"/>
                  <a:pt x="311" y="318"/>
                  <a:pt x="289" y="318"/>
                </a:cubicBezTo>
                <a:cubicBezTo>
                  <a:pt x="282" y="318"/>
                  <a:pt x="275" y="318"/>
                  <a:pt x="275" y="311"/>
                </a:cubicBezTo>
                <a:cubicBezTo>
                  <a:pt x="162" y="198"/>
                  <a:pt x="162" y="198"/>
                  <a:pt x="162" y="198"/>
                </a:cubicBezTo>
                <a:cubicBezTo>
                  <a:pt x="49" y="311"/>
                  <a:pt x="49" y="311"/>
                  <a:pt x="49" y="311"/>
                </a:cubicBezTo>
                <a:cubicBezTo>
                  <a:pt x="42" y="318"/>
                  <a:pt x="35" y="318"/>
                  <a:pt x="28" y="318"/>
                </a:cubicBezTo>
                <a:cubicBezTo>
                  <a:pt x="14" y="318"/>
                  <a:pt x="0" y="304"/>
                  <a:pt x="0" y="290"/>
                </a:cubicBezTo>
                <a:cubicBezTo>
                  <a:pt x="0" y="283"/>
                  <a:pt x="0" y="276"/>
                  <a:pt x="7" y="269"/>
                </a:cubicBezTo>
                <a:cubicBezTo>
                  <a:pt x="120" y="155"/>
                  <a:pt x="120" y="155"/>
                  <a:pt x="120" y="155"/>
                </a:cubicBezTo>
                <a:cubicBezTo>
                  <a:pt x="7" y="42"/>
                  <a:pt x="7" y="42"/>
                  <a:pt x="7" y="42"/>
                </a:cubicBezTo>
                <a:cubicBezTo>
                  <a:pt x="0" y="42"/>
                  <a:pt x="0" y="35"/>
                  <a:pt x="0" y="28"/>
                </a:cubicBezTo>
                <a:cubicBezTo>
                  <a:pt x="0" y="7"/>
                  <a:pt x="14" y="0"/>
                  <a:pt x="28" y="0"/>
                </a:cubicBezTo>
                <a:cubicBezTo>
                  <a:pt x="35" y="0"/>
                  <a:pt x="42" y="0"/>
                  <a:pt x="49" y="7"/>
                </a:cubicBezTo>
                <a:cubicBezTo>
                  <a:pt x="162" y="120"/>
                  <a:pt x="162" y="120"/>
                  <a:pt x="162" y="120"/>
                </a:cubicBezTo>
                <a:cubicBezTo>
                  <a:pt x="275" y="7"/>
                  <a:pt x="275" y="7"/>
                  <a:pt x="275" y="7"/>
                </a:cubicBezTo>
                <a:cubicBezTo>
                  <a:pt x="275" y="0"/>
                  <a:pt x="282" y="0"/>
                  <a:pt x="289" y="0"/>
                </a:cubicBezTo>
                <a:cubicBezTo>
                  <a:pt x="311" y="0"/>
                  <a:pt x="318" y="7"/>
                  <a:pt x="318" y="28"/>
                </a:cubicBezTo>
                <a:cubicBezTo>
                  <a:pt x="318" y="35"/>
                  <a:pt x="318" y="42"/>
                  <a:pt x="311" y="42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0" name="Freeform 10"/>
          <p:cNvSpPr>
            <a:spLocks noChangeArrowheads="1"/>
          </p:cNvSpPr>
          <p:nvPr/>
        </p:nvSpPr>
        <p:spPr bwMode="auto">
          <a:xfrm>
            <a:off x="6613645" y="2593555"/>
            <a:ext cx="163486" cy="110808"/>
          </a:xfrm>
          <a:custGeom>
            <a:avLst/>
            <a:gdLst>
              <a:gd name="T0" fmla="*/ 50382691 w 397"/>
              <a:gd name="T1" fmla="*/ 5531243 h 270"/>
              <a:gd name="T2" fmla="*/ 50382691 w 397"/>
              <a:gd name="T3" fmla="*/ 5531243 h 270"/>
              <a:gd name="T4" fmla="*/ 50382691 w 397"/>
              <a:gd name="T5" fmla="*/ 5531243 h 270"/>
              <a:gd name="T6" fmla="*/ 22018225 w 397"/>
              <a:gd name="T7" fmla="*/ 33702852 h 270"/>
              <a:gd name="T8" fmla="*/ 22018225 w 397"/>
              <a:gd name="T9" fmla="*/ 33702852 h 270"/>
              <a:gd name="T10" fmla="*/ 20204756 w 397"/>
              <a:gd name="T11" fmla="*/ 34603087 h 270"/>
              <a:gd name="T12" fmla="*/ 17355534 w 397"/>
              <a:gd name="T13" fmla="*/ 33702852 h 270"/>
              <a:gd name="T14" fmla="*/ 17355534 w 397"/>
              <a:gd name="T15" fmla="*/ 33702852 h 270"/>
              <a:gd name="T16" fmla="*/ 1813109 w 397"/>
              <a:gd name="T17" fmla="*/ 18266516 h 270"/>
              <a:gd name="T18" fmla="*/ 1813109 w 397"/>
              <a:gd name="T19" fmla="*/ 18266516 h 270"/>
              <a:gd name="T20" fmla="*/ 0 w 397"/>
              <a:gd name="T21" fmla="*/ 15436336 h 270"/>
              <a:gd name="T22" fmla="*/ 3626578 w 397"/>
              <a:gd name="T23" fmla="*/ 11834680 h 270"/>
              <a:gd name="T24" fmla="*/ 6475800 w 397"/>
              <a:gd name="T25" fmla="*/ 12734914 h 270"/>
              <a:gd name="T26" fmla="*/ 6475800 w 397"/>
              <a:gd name="T27" fmla="*/ 12734914 h 270"/>
              <a:gd name="T28" fmla="*/ 20204756 w 397"/>
              <a:gd name="T29" fmla="*/ 26370422 h 270"/>
              <a:gd name="T30" fmla="*/ 45849559 w 397"/>
              <a:gd name="T31" fmla="*/ 900593 h 270"/>
              <a:gd name="T32" fmla="*/ 45849559 w 397"/>
              <a:gd name="T33" fmla="*/ 900593 h 270"/>
              <a:gd name="T34" fmla="*/ 47662668 w 397"/>
              <a:gd name="T35" fmla="*/ 0 h 270"/>
              <a:gd name="T36" fmla="*/ 51289246 w 397"/>
              <a:gd name="T37" fmla="*/ 3730415 h 270"/>
              <a:gd name="T38" fmla="*/ 50382691 w 397"/>
              <a:gd name="T39" fmla="*/ 5531243 h 27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397" h="270">
                <a:moveTo>
                  <a:pt x="389" y="43"/>
                </a:moveTo>
                <a:lnTo>
                  <a:pt x="389" y="43"/>
                </a:lnTo>
                <a:cubicBezTo>
                  <a:pt x="170" y="262"/>
                  <a:pt x="170" y="262"/>
                  <a:pt x="170" y="262"/>
                </a:cubicBezTo>
                <a:cubicBezTo>
                  <a:pt x="170" y="269"/>
                  <a:pt x="163" y="269"/>
                  <a:pt x="156" y="269"/>
                </a:cubicBezTo>
                <a:cubicBezTo>
                  <a:pt x="149" y="269"/>
                  <a:pt x="141" y="269"/>
                  <a:pt x="134" y="262"/>
                </a:cubicBezTo>
                <a:cubicBezTo>
                  <a:pt x="14" y="142"/>
                  <a:pt x="14" y="142"/>
                  <a:pt x="14" y="142"/>
                </a:cubicBezTo>
                <a:cubicBezTo>
                  <a:pt x="7" y="135"/>
                  <a:pt x="0" y="127"/>
                  <a:pt x="0" y="120"/>
                </a:cubicBezTo>
                <a:cubicBezTo>
                  <a:pt x="0" y="106"/>
                  <a:pt x="14" y="92"/>
                  <a:pt x="28" y="92"/>
                </a:cubicBezTo>
                <a:cubicBezTo>
                  <a:pt x="36" y="92"/>
                  <a:pt x="43" y="92"/>
                  <a:pt x="50" y="99"/>
                </a:cubicBezTo>
                <a:cubicBezTo>
                  <a:pt x="156" y="205"/>
                  <a:pt x="156" y="205"/>
                  <a:pt x="156" y="205"/>
                </a:cubicBezTo>
                <a:cubicBezTo>
                  <a:pt x="354" y="7"/>
                  <a:pt x="354" y="7"/>
                  <a:pt x="354" y="7"/>
                </a:cubicBezTo>
                <a:cubicBezTo>
                  <a:pt x="354" y="0"/>
                  <a:pt x="361" y="0"/>
                  <a:pt x="368" y="0"/>
                </a:cubicBezTo>
                <a:cubicBezTo>
                  <a:pt x="389" y="0"/>
                  <a:pt x="396" y="7"/>
                  <a:pt x="396" y="29"/>
                </a:cubicBezTo>
                <a:cubicBezTo>
                  <a:pt x="396" y="36"/>
                  <a:pt x="396" y="43"/>
                  <a:pt x="389" y="43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1" name="Freeform 11"/>
          <p:cNvSpPr>
            <a:spLocks noChangeArrowheads="1"/>
          </p:cNvSpPr>
          <p:nvPr/>
        </p:nvSpPr>
        <p:spPr bwMode="auto">
          <a:xfrm>
            <a:off x="6172232" y="2633520"/>
            <a:ext cx="181651" cy="23615"/>
          </a:xfrm>
          <a:custGeom>
            <a:avLst/>
            <a:gdLst>
              <a:gd name="T0" fmla="*/ 53614468 w 439"/>
              <a:gd name="T1" fmla="*/ 7216895 h 58"/>
              <a:gd name="T2" fmla="*/ 53614468 w 439"/>
              <a:gd name="T3" fmla="*/ 7216895 h 58"/>
              <a:gd name="T4" fmla="*/ 32299297 w 439"/>
              <a:gd name="T5" fmla="*/ 7216895 h 58"/>
              <a:gd name="T6" fmla="*/ 24976546 w 439"/>
              <a:gd name="T7" fmla="*/ 7216895 h 58"/>
              <a:gd name="T8" fmla="*/ 3661375 w 439"/>
              <a:gd name="T9" fmla="*/ 7216895 h 58"/>
              <a:gd name="T10" fmla="*/ 0 w 439"/>
              <a:gd name="T11" fmla="*/ 3545110 h 58"/>
              <a:gd name="T12" fmla="*/ 3661375 w 439"/>
              <a:gd name="T13" fmla="*/ 0 h 58"/>
              <a:gd name="T14" fmla="*/ 24976546 w 439"/>
              <a:gd name="T15" fmla="*/ 0 h 58"/>
              <a:gd name="T16" fmla="*/ 32299297 w 439"/>
              <a:gd name="T17" fmla="*/ 0 h 58"/>
              <a:gd name="T18" fmla="*/ 53614468 w 439"/>
              <a:gd name="T19" fmla="*/ 0 h 58"/>
              <a:gd name="T20" fmla="*/ 57275843 w 439"/>
              <a:gd name="T21" fmla="*/ 3545110 h 58"/>
              <a:gd name="T22" fmla="*/ 53614468 w 439"/>
              <a:gd name="T23" fmla="*/ 7216895 h 5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39" h="58">
                <a:moveTo>
                  <a:pt x="410" y="57"/>
                </a:moveTo>
                <a:lnTo>
                  <a:pt x="410" y="57"/>
                </a:lnTo>
                <a:cubicBezTo>
                  <a:pt x="247" y="57"/>
                  <a:pt x="247" y="57"/>
                  <a:pt x="247" y="57"/>
                </a:cubicBezTo>
                <a:cubicBezTo>
                  <a:pt x="191" y="57"/>
                  <a:pt x="191" y="57"/>
                  <a:pt x="191" y="57"/>
                </a:cubicBezTo>
                <a:cubicBezTo>
                  <a:pt x="28" y="57"/>
                  <a:pt x="28" y="57"/>
                  <a:pt x="28" y="57"/>
                </a:cubicBezTo>
                <a:cubicBezTo>
                  <a:pt x="14" y="57"/>
                  <a:pt x="0" y="50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191" y="0"/>
                  <a:pt x="191" y="0"/>
                  <a:pt x="191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410" y="0"/>
                  <a:pt x="410" y="0"/>
                  <a:pt x="410" y="0"/>
                </a:cubicBezTo>
                <a:cubicBezTo>
                  <a:pt x="424" y="0"/>
                  <a:pt x="438" y="14"/>
                  <a:pt x="438" y="28"/>
                </a:cubicBezTo>
                <a:cubicBezTo>
                  <a:pt x="438" y="50"/>
                  <a:pt x="424" y="57"/>
                  <a:pt x="410" y="57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2" name="Freeform 12"/>
          <p:cNvSpPr>
            <a:spLocks noChangeArrowheads="1"/>
          </p:cNvSpPr>
          <p:nvPr/>
        </p:nvSpPr>
        <p:spPr bwMode="auto">
          <a:xfrm>
            <a:off x="5738087" y="2559042"/>
            <a:ext cx="178018" cy="178018"/>
          </a:xfrm>
          <a:custGeom>
            <a:avLst/>
            <a:gdLst>
              <a:gd name="T0" fmla="*/ 52265637 w 432"/>
              <a:gd name="T1" fmla="*/ 31126164 h 432"/>
              <a:gd name="T2" fmla="*/ 52265637 w 432"/>
              <a:gd name="T3" fmla="*/ 31126164 h 432"/>
              <a:gd name="T4" fmla="*/ 32033685 w 432"/>
              <a:gd name="T5" fmla="*/ 31126164 h 432"/>
              <a:gd name="T6" fmla="*/ 32033685 w 432"/>
              <a:gd name="T7" fmla="*/ 52135991 h 432"/>
              <a:gd name="T8" fmla="*/ 28402521 w 432"/>
              <a:gd name="T9" fmla="*/ 55897161 h 432"/>
              <a:gd name="T10" fmla="*/ 24770997 w 432"/>
              <a:gd name="T11" fmla="*/ 52135991 h 432"/>
              <a:gd name="T12" fmla="*/ 24770997 w 432"/>
              <a:gd name="T13" fmla="*/ 31126164 h 432"/>
              <a:gd name="T14" fmla="*/ 3631524 w 432"/>
              <a:gd name="T15" fmla="*/ 31126164 h 432"/>
              <a:gd name="T16" fmla="*/ 0 w 432"/>
              <a:gd name="T17" fmla="*/ 27364994 h 432"/>
              <a:gd name="T18" fmla="*/ 3631524 w 432"/>
              <a:gd name="T19" fmla="*/ 23733470 h 432"/>
              <a:gd name="T20" fmla="*/ 24770997 w 432"/>
              <a:gd name="T21" fmla="*/ 23733470 h 432"/>
              <a:gd name="T22" fmla="*/ 24770997 w 432"/>
              <a:gd name="T23" fmla="*/ 3631524 h 432"/>
              <a:gd name="T24" fmla="*/ 28402521 w 432"/>
              <a:gd name="T25" fmla="*/ 0 h 432"/>
              <a:gd name="T26" fmla="*/ 32033685 w 432"/>
              <a:gd name="T27" fmla="*/ 3631524 h 432"/>
              <a:gd name="T28" fmla="*/ 32033685 w 432"/>
              <a:gd name="T29" fmla="*/ 23733470 h 432"/>
              <a:gd name="T30" fmla="*/ 52265637 w 432"/>
              <a:gd name="T31" fmla="*/ 23733470 h 432"/>
              <a:gd name="T32" fmla="*/ 55897161 w 432"/>
              <a:gd name="T33" fmla="*/ 27364994 h 432"/>
              <a:gd name="T34" fmla="*/ 52265637 w 432"/>
              <a:gd name="T35" fmla="*/ 31126164 h 43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32" h="432">
                <a:moveTo>
                  <a:pt x="403" y="240"/>
                </a:moveTo>
                <a:lnTo>
                  <a:pt x="403" y="240"/>
                </a:lnTo>
                <a:cubicBezTo>
                  <a:pt x="247" y="240"/>
                  <a:pt x="247" y="240"/>
                  <a:pt x="247" y="240"/>
                </a:cubicBezTo>
                <a:cubicBezTo>
                  <a:pt x="247" y="402"/>
                  <a:pt x="247" y="402"/>
                  <a:pt x="247" y="402"/>
                </a:cubicBezTo>
                <a:cubicBezTo>
                  <a:pt x="247" y="417"/>
                  <a:pt x="233" y="431"/>
                  <a:pt x="219" y="431"/>
                </a:cubicBezTo>
                <a:cubicBezTo>
                  <a:pt x="198" y="431"/>
                  <a:pt x="191" y="417"/>
                  <a:pt x="191" y="402"/>
                </a:cubicBezTo>
                <a:cubicBezTo>
                  <a:pt x="191" y="240"/>
                  <a:pt x="191" y="240"/>
                  <a:pt x="191" y="240"/>
                </a:cubicBezTo>
                <a:cubicBezTo>
                  <a:pt x="28" y="240"/>
                  <a:pt x="28" y="240"/>
                  <a:pt x="28" y="240"/>
                </a:cubicBezTo>
                <a:cubicBezTo>
                  <a:pt x="14" y="240"/>
                  <a:pt x="0" y="233"/>
                  <a:pt x="0" y="211"/>
                </a:cubicBezTo>
                <a:cubicBezTo>
                  <a:pt x="0" y="197"/>
                  <a:pt x="14" y="183"/>
                  <a:pt x="28" y="183"/>
                </a:cubicBezTo>
                <a:cubicBezTo>
                  <a:pt x="191" y="183"/>
                  <a:pt x="191" y="183"/>
                  <a:pt x="191" y="183"/>
                </a:cubicBezTo>
                <a:cubicBezTo>
                  <a:pt x="191" y="28"/>
                  <a:pt x="191" y="28"/>
                  <a:pt x="191" y="28"/>
                </a:cubicBezTo>
                <a:cubicBezTo>
                  <a:pt x="191" y="7"/>
                  <a:pt x="198" y="0"/>
                  <a:pt x="219" y="0"/>
                </a:cubicBezTo>
                <a:cubicBezTo>
                  <a:pt x="233" y="0"/>
                  <a:pt x="247" y="7"/>
                  <a:pt x="247" y="28"/>
                </a:cubicBezTo>
                <a:cubicBezTo>
                  <a:pt x="247" y="183"/>
                  <a:pt x="247" y="183"/>
                  <a:pt x="247" y="183"/>
                </a:cubicBezTo>
                <a:cubicBezTo>
                  <a:pt x="403" y="183"/>
                  <a:pt x="403" y="183"/>
                  <a:pt x="403" y="183"/>
                </a:cubicBezTo>
                <a:cubicBezTo>
                  <a:pt x="424" y="183"/>
                  <a:pt x="431" y="197"/>
                  <a:pt x="431" y="211"/>
                </a:cubicBezTo>
                <a:cubicBezTo>
                  <a:pt x="431" y="233"/>
                  <a:pt x="424" y="240"/>
                  <a:pt x="403" y="240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3" name="Freeform 13"/>
          <p:cNvSpPr>
            <a:spLocks noChangeArrowheads="1"/>
          </p:cNvSpPr>
          <p:nvPr/>
        </p:nvSpPr>
        <p:spPr bwMode="auto">
          <a:xfrm>
            <a:off x="7560049" y="3832724"/>
            <a:ext cx="92642" cy="210716"/>
          </a:xfrm>
          <a:custGeom>
            <a:avLst/>
            <a:gdLst>
              <a:gd name="T0" fmla="*/ 14374500 w 227"/>
              <a:gd name="T1" fmla="*/ 51629522 h 510"/>
              <a:gd name="T2" fmla="*/ 14374500 w 227"/>
              <a:gd name="T3" fmla="*/ 51629522 h 510"/>
              <a:gd name="T4" fmla="*/ 0 w 227"/>
              <a:gd name="T5" fmla="*/ 66362244 h 510"/>
              <a:gd name="T6" fmla="*/ 0 w 227"/>
              <a:gd name="T7" fmla="*/ 47979019 h 510"/>
              <a:gd name="T8" fmla="*/ 0 w 227"/>
              <a:gd name="T9" fmla="*/ 35984354 h 510"/>
              <a:gd name="T10" fmla="*/ 0 w 227"/>
              <a:gd name="T11" fmla="*/ 22164077 h 510"/>
              <a:gd name="T12" fmla="*/ 0 w 227"/>
              <a:gd name="T13" fmla="*/ 16688323 h 510"/>
              <a:gd name="T14" fmla="*/ 0 w 227"/>
              <a:gd name="T15" fmla="*/ 3780852 h 510"/>
              <a:gd name="T16" fmla="*/ 3561971 w 227"/>
              <a:gd name="T17" fmla="*/ 0 h 510"/>
              <a:gd name="T18" fmla="*/ 25187029 w 227"/>
              <a:gd name="T19" fmla="*/ 0 h 510"/>
              <a:gd name="T20" fmla="*/ 28748643 w 227"/>
              <a:gd name="T21" fmla="*/ 3780852 h 510"/>
              <a:gd name="T22" fmla="*/ 28748643 w 227"/>
              <a:gd name="T23" fmla="*/ 16688323 h 510"/>
              <a:gd name="T24" fmla="*/ 28748643 w 227"/>
              <a:gd name="T25" fmla="*/ 22164077 h 510"/>
              <a:gd name="T26" fmla="*/ 28748643 w 227"/>
              <a:gd name="T27" fmla="*/ 35984354 h 510"/>
              <a:gd name="T28" fmla="*/ 28748643 w 227"/>
              <a:gd name="T29" fmla="*/ 47979019 h 510"/>
              <a:gd name="T30" fmla="*/ 28748643 w 227"/>
              <a:gd name="T31" fmla="*/ 66362244 h 510"/>
              <a:gd name="T32" fmla="*/ 14374500 w 227"/>
              <a:gd name="T33" fmla="*/ 51629522 h 510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0" t="0" r="r" b="b"/>
            <a:pathLst>
              <a:path w="227" h="510">
                <a:moveTo>
                  <a:pt x="113" y="396"/>
                </a:moveTo>
                <a:lnTo>
                  <a:pt x="113" y="396"/>
                </a:lnTo>
                <a:cubicBezTo>
                  <a:pt x="0" y="509"/>
                  <a:pt x="0" y="509"/>
                  <a:pt x="0" y="509"/>
                </a:cubicBezTo>
                <a:cubicBezTo>
                  <a:pt x="0" y="368"/>
                  <a:pt x="0" y="368"/>
                  <a:pt x="0" y="368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170"/>
                  <a:pt x="0" y="170"/>
                  <a:pt x="0" y="170"/>
                </a:cubicBezTo>
                <a:cubicBezTo>
                  <a:pt x="0" y="128"/>
                  <a:pt x="0" y="128"/>
                  <a:pt x="0" y="128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5"/>
                  <a:pt x="14" y="0"/>
                  <a:pt x="28" y="0"/>
                </a:cubicBezTo>
                <a:cubicBezTo>
                  <a:pt x="198" y="0"/>
                  <a:pt x="198" y="0"/>
                  <a:pt x="198" y="0"/>
                </a:cubicBezTo>
                <a:cubicBezTo>
                  <a:pt x="219" y="0"/>
                  <a:pt x="226" y="15"/>
                  <a:pt x="226" y="29"/>
                </a:cubicBezTo>
                <a:cubicBezTo>
                  <a:pt x="226" y="128"/>
                  <a:pt x="226" y="128"/>
                  <a:pt x="226" y="128"/>
                </a:cubicBezTo>
                <a:cubicBezTo>
                  <a:pt x="226" y="170"/>
                  <a:pt x="226" y="170"/>
                  <a:pt x="226" y="170"/>
                </a:cubicBezTo>
                <a:cubicBezTo>
                  <a:pt x="226" y="276"/>
                  <a:pt x="226" y="276"/>
                  <a:pt x="226" y="276"/>
                </a:cubicBezTo>
                <a:cubicBezTo>
                  <a:pt x="226" y="368"/>
                  <a:pt x="226" y="368"/>
                  <a:pt x="226" y="368"/>
                </a:cubicBezTo>
                <a:cubicBezTo>
                  <a:pt x="226" y="509"/>
                  <a:pt x="226" y="509"/>
                  <a:pt x="226" y="509"/>
                </a:cubicBezTo>
                <a:lnTo>
                  <a:pt x="113" y="396"/>
                </a:ln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4" name="Freeform 14"/>
          <p:cNvSpPr>
            <a:spLocks noChangeArrowheads="1"/>
          </p:cNvSpPr>
          <p:nvPr/>
        </p:nvSpPr>
        <p:spPr bwMode="auto">
          <a:xfrm>
            <a:off x="7045975" y="3832724"/>
            <a:ext cx="250679" cy="250679"/>
          </a:xfrm>
          <a:custGeom>
            <a:avLst/>
            <a:gdLst>
              <a:gd name="T0" fmla="*/ 75960749 w 609"/>
              <a:gd name="T1" fmla="*/ 63149718 h 609"/>
              <a:gd name="T2" fmla="*/ 39339251 w 609"/>
              <a:gd name="T3" fmla="*/ 78678142 h 609"/>
              <a:gd name="T4" fmla="*/ 2717393 w 609"/>
              <a:gd name="T5" fmla="*/ 63149718 h 609"/>
              <a:gd name="T6" fmla="*/ 0 w 609"/>
              <a:gd name="T7" fmla="*/ 3752694 h 609"/>
              <a:gd name="T8" fmla="*/ 5435146 w 609"/>
              <a:gd name="T9" fmla="*/ 1035300 h 609"/>
              <a:gd name="T10" fmla="*/ 5435146 w 609"/>
              <a:gd name="T11" fmla="*/ 1035300 h 609"/>
              <a:gd name="T12" fmla="*/ 39339251 w 609"/>
              <a:gd name="T13" fmla="*/ 14752129 h 609"/>
              <a:gd name="T14" fmla="*/ 73113853 w 609"/>
              <a:gd name="T15" fmla="*/ 1035300 h 609"/>
              <a:gd name="T16" fmla="*/ 73113853 w 609"/>
              <a:gd name="T17" fmla="*/ 1035300 h 609"/>
              <a:gd name="T18" fmla="*/ 78678142 w 609"/>
              <a:gd name="T19" fmla="*/ 3752694 h 609"/>
              <a:gd name="T20" fmla="*/ 75960749 w 609"/>
              <a:gd name="T21" fmla="*/ 63149718 h 609"/>
              <a:gd name="T22" fmla="*/ 35715700 w 609"/>
              <a:gd name="T23" fmla="*/ 21093073 h 609"/>
              <a:gd name="T24" fmla="*/ 7246742 w 609"/>
              <a:gd name="T25" fmla="*/ 57714571 h 609"/>
              <a:gd name="T26" fmla="*/ 35715700 w 609"/>
              <a:gd name="T27" fmla="*/ 21093073 h 609"/>
              <a:gd name="T28" fmla="*/ 71302258 w 609"/>
              <a:gd name="T29" fmla="*/ 9187840 h 609"/>
              <a:gd name="T30" fmla="*/ 42962442 w 609"/>
              <a:gd name="T31" fmla="*/ 69619805 h 609"/>
              <a:gd name="T32" fmla="*/ 71302258 w 609"/>
              <a:gd name="T33" fmla="*/ 9187840 h 609"/>
              <a:gd name="T34" fmla="*/ 48526731 w 609"/>
              <a:gd name="T35" fmla="*/ 26657363 h 609"/>
              <a:gd name="T36" fmla="*/ 62114417 w 609"/>
              <a:gd name="T37" fmla="*/ 20187276 h 609"/>
              <a:gd name="T38" fmla="*/ 67678707 w 609"/>
              <a:gd name="T39" fmla="*/ 23810467 h 609"/>
              <a:gd name="T40" fmla="*/ 64961313 w 609"/>
              <a:gd name="T41" fmla="*/ 26657363 h 609"/>
              <a:gd name="T42" fmla="*/ 52150282 w 609"/>
              <a:gd name="T43" fmla="*/ 32998307 h 609"/>
              <a:gd name="T44" fmla="*/ 46585633 w 609"/>
              <a:gd name="T45" fmla="*/ 29374756 h 609"/>
              <a:gd name="T46" fmla="*/ 48526731 w 609"/>
              <a:gd name="T47" fmla="*/ 39339251 h 609"/>
              <a:gd name="T48" fmla="*/ 48526731 w 609"/>
              <a:gd name="T49" fmla="*/ 39339251 h 609"/>
              <a:gd name="T50" fmla="*/ 62114417 w 609"/>
              <a:gd name="T51" fmla="*/ 33904105 h 609"/>
              <a:gd name="T52" fmla="*/ 67678707 w 609"/>
              <a:gd name="T53" fmla="*/ 36621498 h 609"/>
              <a:gd name="T54" fmla="*/ 52150282 w 609"/>
              <a:gd name="T55" fmla="*/ 46715136 h 609"/>
              <a:gd name="T56" fmla="*/ 50338687 w 609"/>
              <a:gd name="T57" fmla="*/ 46715136 h 609"/>
              <a:gd name="T58" fmla="*/ 48526731 w 609"/>
              <a:gd name="T59" fmla="*/ 39339251 h 609"/>
              <a:gd name="T60" fmla="*/ 48526731 w 609"/>
              <a:gd name="T61" fmla="*/ 53056080 h 609"/>
              <a:gd name="T62" fmla="*/ 62114417 w 609"/>
              <a:gd name="T63" fmla="*/ 46715136 h 609"/>
              <a:gd name="T64" fmla="*/ 64055516 w 609"/>
              <a:gd name="T65" fmla="*/ 46715136 h 609"/>
              <a:gd name="T66" fmla="*/ 64961313 w 609"/>
              <a:gd name="T67" fmla="*/ 53961878 h 609"/>
              <a:gd name="T68" fmla="*/ 52150282 w 609"/>
              <a:gd name="T69" fmla="*/ 59526167 h 609"/>
              <a:gd name="T70" fmla="*/ 50338687 w 609"/>
              <a:gd name="T71" fmla="*/ 60431965 h 609"/>
              <a:gd name="T72" fmla="*/ 48526731 w 609"/>
              <a:gd name="T73" fmla="*/ 53056080 h 609"/>
              <a:gd name="T74" fmla="*/ 14622627 w 609"/>
              <a:gd name="T75" fmla="*/ 20187276 h 609"/>
              <a:gd name="T76" fmla="*/ 16434582 w 609"/>
              <a:gd name="T77" fmla="*/ 20187276 h 609"/>
              <a:gd name="T78" fmla="*/ 30151411 w 609"/>
              <a:gd name="T79" fmla="*/ 26657363 h 609"/>
              <a:gd name="T80" fmla="*/ 28339815 w 609"/>
              <a:gd name="T81" fmla="*/ 32998307 h 609"/>
              <a:gd name="T82" fmla="*/ 26527860 w 609"/>
              <a:gd name="T83" fmla="*/ 32998307 h 609"/>
              <a:gd name="T84" fmla="*/ 13716829 w 609"/>
              <a:gd name="T85" fmla="*/ 26657363 h 609"/>
              <a:gd name="T86" fmla="*/ 14622627 w 609"/>
              <a:gd name="T87" fmla="*/ 20187276 h 609"/>
              <a:gd name="T88" fmla="*/ 14622627 w 609"/>
              <a:gd name="T89" fmla="*/ 32998307 h 609"/>
              <a:gd name="T90" fmla="*/ 16434582 w 609"/>
              <a:gd name="T91" fmla="*/ 33904105 h 609"/>
              <a:gd name="T92" fmla="*/ 30151411 w 609"/>
              <a:gd name="T93" fmla="*/ 39339251 h 609"/>
              <a:gd name="T94" fmla="*/ 28339815 w 609"/>
              <a:gd name="T95" fmla="*/ 46715136 h 609"/>
              <a:gd name="T96" fmla="*/ 26527860 w 609"/>
              <a:gd name="T97" fmla="*/ 46715136 h 609"/>
              <a:gd name="T98" fmla="*/ 13716829 w 609"/>
              <a:gd name="T99" fmla="*/ 40245049 h 609"/>
              <a:gd name="T100" fmla="*/ 14622627 w 609"/>
              <a:gd name="T101" fmla="*/ 32998307 h 609"/>
              <a:gd name="T102" fmla="*/ 14622627 w 609"/>
              <a:gd name="T103" fmla="*/ 46715136 h 609"/>
              <a:gd name="T104" fmla="*/ 16434582 w 609"/>
              <a:gd name="T105" fmla="*/ 46715136 h 609"/>
              <a:gd name="T106" fmla="*/ 30151411 w 609"/>
              <a:gd name="T107" fmla="*/ 53056080 h 609"/>
              <a:gd name="T108" fmla="*/ 28339815 w 609"/>
              <a:gd name="T109" fmla="*/ 60431965 h 609"/>
              <a:gd name="T110" fmla="*/ 26527860 w 609"/>
              <a:gd name="T111" fmla="*/ 59526167 h 609"/>
              <a:gd name="T112" fmla="*/ 13716829 w 609"/>
              <a:gd name="T113" fmla="*/ 53961878 h 609"/>
              <a:gd name="T114" fmla="*/ 14622627 w 609"/>
              <a:gd name="T115" fmla="*/ 46715136 h 609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609" h="609">
                <a:moveTo>
                  <a:pt x="587" y="488"/>
                </a:moveTo>
                <a:lnTo>
                  <a:pt x="587" y="488"/>
                </a:lnTo>
                <a:cubicBezTo>
                  <a:pt x="318" y="601"/>
                  <a:pt x="318" y="601"/>
                  <a:pt x="318" y="601"/>
                </a:cubicBezTo>
                <a:cubicBezTo>
                  <a:pt x="311" y="608"/>
                  <a:pt x="311" y="608"/>
                  <a:pt x="304" y="608"/>
                </a:cubicBezTo>
                <a:cubicBezTo>
                  <a:pt x="297" y="608"/>
                  <a:pt x="297" y="608"/>
                  <a:pt x="290" y="601"/>
                </a:cubicBezTo>
                <a:cubicBezTo>
                  <a:pt x="21" y="488"/>
                  <a:pt x="21" y="488"/>
                  <a:pt x="21" y="488"/>
                </a:cubicBezTo>
                <a:cubicBezTo>
                  <a:pt x="7" y="488"/>
                  <a:pt x="0" y="474"/>
                  <a:pt x="0" y="467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5"/>
                  <a:pt x="14" y="0"/>
                  <a:pt x="28" y="0"/>
                </a:cubicBezTo>
                <a:cubicBezTo>
                  <a:pt x="35" y="0"/>
                  <a:pt x="35" y="0"/>
                  <a:pt x="42" y="8"/>
                </a:cubicBezTo>
                <a:cubicBezTo>
                  <a:pt x="304" y="114"/>
                  <a:pt x="304" y="114"/>
                  <a:pt x="304" y="114"/>
                </a:cubicBezTo>
                <a:cubicBezTo>
                  <a:pt x="565" y="8"/>
                  <a:pt x="565" y="8"/>
                  <a:pt x="565" y="8"/>
                </a:cubicBezTo>
                <a:cubicBezTo>
                  <a:pt x="572" y="0"/>
                  <a:pt x="572" y="0"/>
                  <a:pt x="579" y="0"/>
                </a:cubicBezTo>
                <a:cubicBezTo>
                  <a:pt x="594" y="0"/>
                  <a:pt x="608" y="15"/>
                  <a:pt x="608" y="29"/>
                </a:cubicBezTo>
                <a:cubicBezTo>
                  <a:pt x="608" y="467"/>
                  <a:pt x="608" y="467"/>
                  <a:pt x="608" y="467"/>
                </a:cubicBezTo>
                <a:cubicBezTo>
                  <a:pt x="608" y="474"/>
                  <a:pt x="601" y="488"/>
                  <a:pt x="587" y="488"/>
                </a:cubicBezTo>
                <a:close/>
                <a:moveTo>
                  <a:pt x="276" y="163"/>
                </a:moveTo>
                <a:lnTo>
                  <a:pt x="276" y="163"/>
                </a:lnTo>
                <a:cubicBezTo>
                  <a:pt x="56" y="71"/>
                  <a:pt x="56" y="71"/>
                  <a:pt x="56" y="71"/>
                </a:cubicBezTo>
                <a:cubicBezTo>
                  <a:pt x="56" y="446"/>
                  <a:pt x="56" y="446"/>
                  <a:pt x="56" y="446"/>
                </a:cubicBezTo>
                <a:cubicBezTo>
                  <a:pt x="276" y="538"/>
                  <a:pt x="276" y="538"/>
                  <a:pt x="276" y="538"/>
                </a:cubicBezTo>
                <a:lnTo>
                  <a:pt x="276" y="163"/>
                </a:lnTo>
                <a:close/>
                <a:moveTo>
                  <a:pt x="551" y="71"/>
                </a:moveTo>
                <a:lnTo>
                  <a:pt x="551" y="71"/>
                </a:lnTo>
                <a:cubicBezTo>
                  <a:pt x="332" y="163"/>
                  <a:pt x="332" y="163"/>
                  <a:pt x="332" y="163"/>
                </a:cubicBezTo>
                <a:cubicBezTo>
                  <a:pt x="332" y="538"/>
                  <a:pt x="332" y="538"/>
                  <a:pt x="332" y="538"/>
                </a:cubicBezTo>
                <a:cubicBezTo>
                  <a:pt x="551" y="446"/>
                  <a:pt x="551" y="446"/>
                  <a:pt x="551" y="446"/>
                </a:cubicBezTo>
                <a:lnTo>
                  <a:pt x="551" y="71"/>
                </a:lnTo>
                <a:close/>
                <a:moveTo>
                  <a:pt x="375" y="206"/>
                </a:moveTo>
                <a:lnTo>
                  <a:pt x="375" y="206"/>
                </a:lnTo>
                <a:cubicBezTo>
                  <a:pt x="480" y="156"/>
                  <a:pt x="480" y="156"/>
                  <a:pt x="480" y="156"/>
                </a:cubicBezTo>
                <a:cubicBezTo>
                  <a:pt x="488" y="156"/>
                  <a:pt x="488" y="156"/>
                  <a:pt x="495" y="156"/>
                </a:cubicBezTo>
                <a:cubicBezTo>
                  <a:pt x="509" y="156"/>
                  <a:pt x="523" y="163"/>
                  <a:pt x="523" y="184"/>
                </a:cubicBezTo>
                <a:cubicBezTo>
                  <a:pt x="523" y="191"/>
                  <a:pt x="516" y="206"/>
                  <a:pt x="502" y="206"/>
                </a:cubicBezTo>
                <a:cubicBezTo>
                  <a:pt x="403" y="255"/>
                  <a:pt x="403" y="255"/>
                  <a:pt x="403" y="255"/>
                </a:cubicBezTo>
                <a:cubicBezTo>
                  <a:pt x="396" y="255"/>
                  <a:pt x="396" y="255"/>
                  <a:pt x="389" y="255"/>
                </a:cubicBezTo>
                <a:cubicBezTo>
                  <a:pt x="375" y="255"/>
                  <a:pt x="360" y="248"/>
                  <a:pt x="360" y="227"/>
                </a:cubicBezTo>
                <a:cubicBezTo>
                  <a:pt x="360" y="220"/>
                  <a:pt x="367" y="206"/>
                  <a:pt x="375" y="206"/>
                </a:cubicBezTo>
                <a:close/>
                <a:moveTo>
                  <a:pt x="375" y="304"/>
                </a:moveTo>
                <a:lnTo>
                  <a:pt x="375" y="304"/>
                </a:lnTo>
                <a:cubicBezTo>
                  <a:pt x="480" y="262"/>
                  <a:pt x="480" y="262"/>
                  <a:pt x="480" y="262"/>
                </a:cubicBezTo>
                <a:cubicBezTo>
                  <a:pt x="488" y="255"/>
                  <a:pt x="488" y="255"/>
                  <a:pt x="495" y="255"/>
                </a:cubicBezTo>
                <a:cubicBezTo>
                  <a:pt x="509" y="255"/>
                  <a:pt x="523" y="269"/>
                  <a:pt x="523" y="283"/>
                </a:cubicBezTo>
                <a:cubicBezTo>
                  <a:pt x="523" y="297"/>
                  <a:pt x="516" y="304"/>
                  <a:pt x="502" y="311"/>
                </a:cubicBezTo>
                <a:cubicBezTo>
                  <a:pt x="403" y="361"/>
                  <a:pt x="403" y="361"/>
                  <a:pt x="403" y="361"/>
                </a:cubicBezTo>
                <a:cubicBezTo>
                  <a:pt x="396" y="361"/>
                  <a:pt x="396" y="361"/>
                  <a:pt x="389" y="361"/>
                </a:cubicBezTo>
                <a:cubicBezTo>
                  <a:pt x="375" y="361"/>
                  <a:pt x="360" y="347"/>
                  <a:pt x="360" y="333"/>
                </a:cubicBezTo>
                <a:cubicBezTo>
                  <a:pt x="360" y="319"/>
                  <a:pt x="367" y="311"/>
                  <a:pt x="375" y="304"/>
                </a:cubicBezTo>
                <a:close/>
                <a:moveTo>
                  <a:pt x="375" y="410"/>
                </a:moveTo>
                <a:lnTo>
                  <a:pt x="375" y="410"/>
                </a:lnTo>
                <a:cubicBezTo>
                  <a:pt x="480" y="361"/>
                  <a:pt x="480" y="361"/>
                  <a:pt x="480" y="361"/>
                </a:cubicBezTo>
                <a:cubicBezTo>
                  <a:pt x="488" y="361"/>
                  <a:pt x="488" y="361"/>
                  <a:pt x="495" y="361"/>
                </a:cubicBezTo>
                <a:cubicBezTo>
                  <a:pt x="509" y="361"/>
                  <a:pt x="523" y="375"/>
                  <a:pt x="523" y="389"/>
                </a:cubicBezTo>
                <a:cubicBezTo>
                  <a:pt x="523" y="403"/>
                  <a:pt x="516" y="410"/>
                  <a:pt x="502" y="417"/>
                </a:cubicBezTo>
                <a:cubicBezTo>
                  <a:pt x="403" y="460"/>
                  <a:pt x="403" y="460"/>
                  <a:pt x="403" y="460"/>
                </a:cubicBezTo>
                <a:cubicBezTo>
                  <a:pt x="396" y="467"/>
                  <a:pt x="396" y="467"/>
                  <a:pt x="389" y="467"/>
                </a:cubicBezTo>
                <a:cubicBezTo>
                  <a:pt x="375" y="467"/>
                  <a:pt x="360" y="453"/>
                  <a:pt x="360" y="439"/>
                </a:cubicBezTo>
                <a:cubicBezTo>
                  <a:pt x="360" y="425"/>
                  <a:pt x="367" y="417"/>
                  <a:pt x="375" y="410"/>
                </a:cubicBezTo>
                <a:close/>
                <a:moveTo>
                  <a:pt x="113" y="156"/>
                </a:moveTo>
                <a:lnTo>
                  <a:pt x="113" y="156"/>
                </a:lnTo>
                <a:cubicBezTo>
                  <a:pt x="120" y="156"/>
                  <a:pt x="120" y="156"/>
                  <a:pt x="127" y="156"/>
                </a:cubicBezTo>
                <a:cubicBezTo>
                  <a:pt x="233" y="206"/>
                  <a:pt x="233" y="206"/>
                  <a:pt x="233" y="206"/>
                </a:cubicBezTo>
                <a:cubicBezTo>
                  <a:pt x="240" y="206"/>
                  <a:pt x="247" y="220"/>
                  <a:pt x="247" y="227"/>
                </a:cubicBezTo>
                <a:cubicBezTo>
                  <a:pt x="247" y="248"/>
                  <a:pt x="233" y="255"/>
                  <a:pt x="219" y="255"/>
                </a:cubicBezTo>
                <a:cubicBezTo>
                  <a:pt x="212" y="255"/>
                  <a:pt x="212" y="255"/>
                  <a:pt x="205" y="255"/>
                </a:cubicBezTo>
                <a:cubicBezTo>
                  <a:pt x="106" y="206"/>
                  <a:pt x="106" y="206"/>
                  <a:pt x="106" y="206"/>
                </a:cubicBezTo>
                <a:cubicBezTo>
                  <a:pt x="92" y="206"/>
                  <a:pt x="85" y="191"/>
                  <a:pt x="85" y="184"/>
                </a:cubicBezTo>
                <a:cubicBezTo>
                  <a:pt x="85" y="163"/>
                  <a:pt x="99" y="156"/>
                  <a:pt x="113" y="156"/>
                </a:cubicBezTo>
                <a:close/>
                <a:moveTo>
                  <a:pt x="113" y="255"/>
                </a:moveTo>
                <a:lnTo>
                  <a:pt x="113" y="255"/>
                </a:lnTo>
                <a:cubicBezTo>
                  <a:pt x="120" y="255"/>
                  <a:pt x="120" y="255"/>
                  <a:pt x="127" y="262"/>
                </a:cubicBezTo>
                <a:cubicBezTo>
                  <a:pt x="233" y="304"/>
                  <a:pt x="233" y="304"/>
                  <a:pt x="233" y="304"/>
                </a:cubicBezTo>
                <a:cubicBezTo>
                  <a:pt x="240" y="311"/>
                  <a:pt x="247" y="319"/>
                  <a:pt x="247" y="333"/>
                </a:cubicBezTo>
                <a:cubicBezTo>
                  <a:pt x="247" y="347"/>
                  <a:pt x="233" y="361"/>
                  <a:pt x="219" y="361"/>
                </a:cubicBezTo>
                <a:cubicBezTo>
                  <a:pt x="212" y="361"/>
                  <a:pt x="212" y="361"/>
                  <a:pt x="205" y="361"/>
                </a:cubicBezTo>
                <a:cubicBezTo>
                  <a:pt x="106" y="311"/>
                  <a:pt x="106" y="311"/>
                  <a:pt x="106" y="311"/>
                </a:cubicBezTo>
                <a:cubicBezTo>
                  <a:pt x="92" y="304"/>
                  <a:pt x="85" y="297"/>
                  <a:pt x="85" y="283"/>
                </a:cubicBezTo>
                <a:cubicBezTo>
                  <a:pt x="85" y="269"/>
                  <a:pt x="99" y="255"/>
                  <a:pt x="113" y="255"/>
                </a:cubicBezTo>
                <a:close/>
                <a:moveTo>
                  <a:pt x="113" y="361"/>
                </a:moveTo>
                <a:lnTo>
                  <a:pt x="113" y="361"/>
                </a:lnTo>
                <a:cubicBezTo>
                  <a:pt x="120" y="361"/>
                  <a:pt x="120" y="361"/>
                  <a:pt x="127" y="361"/>
                </a:cubicBezTo>
                <a:cubicBezTo>
                  <a:pt x="233" y="410"/>
                  <a:pt x="233" y="410"/>
                  <a:pt x="233" y="410"/>
                </a:cubicBezTo>
                <a:cubicBezTo>
                  <a:pt x="240" y="417"/>
                  <a:pt x="247" y="425"/>
                  <a:pt x="247" y="439"/>
                </a:cubicBezTo>
                <a:cubicBezTo>
                  <a:pt x="247" y="453"/>
                  <a:pt x="233" y="467"/>
                  <a:pt x="219" y="467"/>
                </a:cubicBezTo>
                <a:cubicBezTo>
                  <a:pt x="212" y="467"/>
                  <a:pt x="212" y="467"/>
                  <a:pt x="205" y="460"/>
                </a:cubicBezTo>
                <a:cubicBezTo>
                  <a:pt x="106" y="417"/>
                  <a:pt x="106" y="417"/>
                  <a:pt x="106" y="417"/>
                </a:cubicBezTo>
                <a:cubicBezTo>
                  <a:pt x="92" y="410"/>
                  <a:pt x="85" y="403"/>
                  <a:pt x="85" y="389"/>
                </a:cubicBezTo>
                <a:cubicBezTo>
                  <a:pt x="85" y="375"/>
                  <a:pt x="99" y="361"/>
                  <a:pt x="113" y="361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5" name="Freeform 15"/>
          <p:cNvSpPr>
            <a:spLocks noChangeArrowheads="1"/>
          </p:cNvSpPr>
          <p:nvPr/>
        </p:nvSpPr>
        <p:spPr bwMode="auto">
          <a:xfrm>
            <a:off x="6613645" y="3832724"/>
            <a:ext cx="248863" cy="250679"/>
          </a:xfrm>
          <a:custGeom>
            <a:avLst/>
            <a:gdLst>
              <a:gd name="T0" fmla="*/ 76484966 w 602"/>
              <a:gd name="T1" fmla="*/ 63149718 h 609"/>
              <a:gd name="T2" fmla="*/ 76484966 w 602"/>
              <a:gd name="T3" fmla="*/ 63149718 h 609"/>
              <a:gd name="T4" fmla="*/ 40591859 w 602"/>
              <a:gd name="T5" fmla="*/ 77772344 h 609"/>
              <a:gd name="T6" fmla="*/ 39678193 w 602"/>
              <a:gd name="T7" fmla="*/ 78678142 h 609"/>
              <a:gd name="T8" fmla="*/ 37850860 w 602"/>
              <a:gd name="T9" fmla="*/ 77772344 h 609"/>
              <a:gd name="T10" fmla="*/ 1827333 w 602"/>
              <a:gd name="T11" fmla="*/ 63149718 h 609"/>
              <a:gd name="T12" fmla="*/ 0 w 602"/>
              <a:gd name="T13" fmla="*/ 60431965 h 609"/>
              <a:gd name="T14" fmla="*/ 0 w 602"/>
              <a:gd name="T15" fmla="*/ 3752694 h 609"/>
              <a:gd name="T16" fmla="*/ 3654665 w 602"/>
              <a:gd name="T17" fmla="*/ 0 h 609"/>
              <a:gd name="T18" fmla="*/ 5481998 w 602"/>
              <a:gd name="T19" fmla="*/ 1035300 h 609"/>
              <a:gd name="T20" fmla="*/ 5481998 w 602"/>
              <a:gd name="T21" fmla="*/ 1035300 h 609"/>
              <a:gd name="T22" fmla="*/ 5481998 w 602"/>
              <a:gd name="T23" fmla="*/ 1035300 h 609"/>
              <a:gd name="T24" fmla="*/ 5481998 w 602"/>
              <a:gd name="T25" fmla="*/ 1035300 h 609"/>
              <a:gd name="T26" fmla="*/ 39678193 w 602"/>
              <a:gd name="T27" fmla="*/ 14752129 h 609"/>
              <a:gd name="T28" fmla="*/ 73743967 w 602"/>
              <a:gd name="T29" fmla="*/ 1035300 h 609"/>
              <a:gd name="T30" fmla="*/ 73743967 w 602"/>
              <a:gd name="T31" fmla="*/ 1035300 h 609"/>
              <a:gd name="T32" fmla="*/ 73743967 w 602"/>
              <a:gd name="T33" fmla="*/ 1035300 h 609"/>
              <a:gd name="T34" fmla="*/ 73743967 w 602"/>
              <a:gd name="T35" fmla="*/ 1035300 h 609"/>
              <a:gd name="T36" fmla="*/ 74657633 w 602"/>
              <a:gd name="T37" fmla="*/ 0 h 609"/>
              <a:gd name="T38" fmla="*/ 78442719 w 602"/>
              <a:gd name="T39" fmla="*/ 3752694 h 609"/>
              <a:gd name="T40" fmla="*/ 78442719 w 602"/>
              <a:gd name="T41" fmla="*/ 60431965 h 609"/>
              <a:gd name="T42" fmla="*/ 76484966 w 602"/>
              <a:gd name="T43" fmla="*/ 63149718 h 609"/>
              <a:gd name="T44" fmla="*/ 36023527 w 602"/>
              <a:gd name="T45" fmla="*/ 69619805 h 609"/>
              <a:gd name="T46" fmla="*/ 36023527 w 602"/>
              <a:gd name="T47" fmla="*/ 69619805 h 609"/>
              <a:gd name="T48" fmla="*/ 36023527 w 602"/>
              <a:gd name="T49" fmla="*/ 21093073 h 609"/>
              <a:gd name="T50" fmla="*/ 7308970 w 602"/>
              <a:gd name="T51" fmla="*/ 9187840 h 609"/>
              <a:gd name="T52" fmla="*/ 7308970 w 602"/>
              <a:gd name="T53" fmla="*/ 57714571 h 609"/>
              <a:gd name="T54" fmla="*/ 36023527 w 602"/>
              <a:gd name="T55" fmla="*/ 69619805 h 609"/>
              <a:gd name="T56" fmla="*/ 71002968 w 602"/>
              <a:gd name="T57" fmla="*/ 9187840 h 609"/>
              <a:gd name="T58" fmla="*/ 71002968 w 602"/>
              <a:gd name="T59" fmla="*/ 9187840 h 609"/>
              <a:gd name="T60" fmla="*/ 43332858 w 602"/>
              <a:gd name="T61" fmla="*/ 21093073 h 609"/>
              <a:gd name="T62" fmla="*/ 43332858 w 602"/>
              <a:gd name="T63" fmla="*/ 69619805 h 609"/>
              <a:gd name="T64" fmla="*/ 71002968 w 602"/>
              <a:gd name="T65" fmla="*/ 57714571 h 609"/>
              <a:gd name="T66" fmla="*/ 71002968 w 602"/>
              <a:gd name="T67" fmla="*/ 9187840 h 609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02" h="609">
                <a:moveTo>
                  <a:pt x="586" y="488"/>
                </a:moveTo>
                <a:lnTo>
                  <a:pt x="586" y="488"/>
                </a:lnTo>
                <a:cubicBezTo>
                  <a:pt x="311" y="601"/>
                  <a:pt x="311" y="601"/>
                  <a:pt x="311" y="601"/>
                </a:cubicBezTo>
                <a:cubicBezTo>
                  <a:pt x="311" y="608"/>
                  <a:pt x="304" y="608"/>
                  <a:pt x="304" y="608"/>
                </a:cubicBezTo>
                <a:cubicBezTo>
                  <a:pt x="297" y="608"/>
                  <a:pt x="297" y="608"/>
                  <a:pt x="290" y="601"/>
                </a:cubicBezTo>
                <a:cubicBezTo>
                  <a:pt x="14" y="488"/>
                  <a:pt x="14" y="488"/>
                  <a:pt x="14" y="488"/>
                </a:cubicBezTo>
                <a:cubicBezTo>
                  <a:pt x="7" y="488"/>
                  <a:pt x="0" y="474"/>
                  <a:pt x="0" y="467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5"/>
                  <a:pt x="14" y="0"/>
                  <a:pt x="28" y="0"/>
                </a:cubicBezTo>
                <a:cubicBezTo>
                  <a:pt x="35" y="0"/>
                  <a:pt x="35" y="0"/>
                  <a:pt x="42" y="8"/>
                </a:cubicBezTo>
                <a:cubicBezTo>
                  <a:pt x="304" y="114"/>
                  <a:pt x="304" y="114"/>
                  <a:pt x="304" y="114"/>
                </a:cubicBezTo>
                <a:cubicBezTo>
                  <a:pt x="565" y="8"/>
                  <a:pt x="565" y="8"/>
                  <a:pt x="565" y="8"/>
                </a:cubicBezTo>
                <a:cubicBezTo>
                  <a:pt x="565" y="0"/>
                  <a:pt x="572" y="0"/>
                  <a:pt x="572" y="0"/>
                </a:cubicBezTo>
                <a:cubicBezTo>
                  <a:pt x="594" y="0"/>
                  <a:pt x="601" y="15"/>
                  <a:pt x="601" y="29"/>
                </a:cubicBezTo>
                <a:cubicBezTo>
                  <a:pt x="601" y="467"/>
                  <a:pt x="601" y="467"/>
                  <a:pt x="601" y="467"/>
                </a:cubicBezTo>
                <a:cubicBezTo>
                  <a:pt x="601" y="474"/>
                  <a:pt x="594" y="488"/>
                  <a:pt x="586" y="488"/>
                </a:cubicBezTo>
                <a:close/>
                <a:moveTo>
                  <a:pt x="276" y="538"/>
                </a:moveTo>
                <a:lnTo>
                  <a:pt x="276" y="538"/>
                </a:lnTo>
                <a:cubicBezTo>
                  <a:pt x="276" y="163"/>
                  <a:pt x="276" y="163"/>
                  <a:pt x="276" y="163"/>
                </a:cubicBezTo>
                <a:cubicBezTo>
                  <a:pt x="56" y="71"/>
                  <a:pt x="56" y="71"/>
                  <a:pt x="56" y="71"/>
                </a:cubicBezTo>
                <a:cubicBezTo>
                  <a:pt x="56" y="446"/>
                  <a:pt x="56" y="446"/>
                  <a:pt x="56" y="446"/>
                </a:cubicBezTo>
                <a:lnTo>
                  <a:pt x="276" y="538"/>
                </a:lnTo>
                <a:close/>
                <a:moveTo>
                  <a:pt x="544" y="71"/>
                </a:moveTo>
                <a:lnTo>
                  <a:pt x="544" y="71"/>
                </a:lnTo>
                <a:cubicBezTo>
                  <a:pt x="332" y="163"/>
                  <a:pt x="332" y="163"/>
                  <a:pt x="332" y="163"/>
                </a:cubicBezTo>
                <a:cubicBezTo>
                  <a:pt x="332" y="538"/>
                  <a:pt x="332" y="538"/>
                  <a:pt x="332" y="538"/>
                </a:cubicBezTo>
                <a:cubicBezTo>
                  <a:pt x="544" y="446"/>
                  <a:pt x="544" y="446"/>
                  <a:pt x="544" y="446"/>
                </a:cubicBezTo>
                <a:lnTo>
                  <a:pt x="544" y="71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6" name="Freeform 16"/>
          <p:cNvSpPr>
            <a:spLocks noChangeArrowheads="1"/>
          </p:cNvSpPr>
          <p:nvPr/>
        </p:nvSpPr>
        <p:spPr bwMode="auto">
          <a:xfrm>
            <a:off x="6204930" y="3845439"/>
            <a:ext cx="196183" cy="227065"/>
          </a:xfrm>
          <a:custGeom>
            <a:avLst/>
            <a:gdLst>
              <a:gd name="T0" fmla="*/ 58106390 w 475"/>
              <a:gd name="T1" fmla="*/ 71207247 h 552"/>
              <a:gd name="T2" fmla="*/ 58106390 w 475"/>
              <a:gd name="T3" fmla="*/ 71207247 h 552"/>
              <a:gd name="T4" fmla="*/ 54327993 w 475"/>
              <a:gd name="T5" fmla="*/ 71207247 h 552"/>
              <a:gd name="T6" fmla="*/ 54327993 w 475"/>
              <a:gd name="T7" fmla="*/ 0 h 552"/>
              <a:gd name="T8" fmla="*/ 58106390 w 475"/>
              <a:gd name="T9" fmla="*/ 0 h 552"/>
              <a:gd name="T10" fmla="*/ 61754124 w 475"/>
              <a:gd name="T11" fmla="*/ 3618618 h 552"/>
              <a:gd name="T12" fmla="*/ 61754124 w 475"/>
              <a:gd name="T13" fmla="*/ 67588630 h 552"/>
              <a:gd name="T14" fmla="*/ 58106390 w 475"/>
              <a:gd name="T15" fmla="*/ 71207247 h 552"/>
              <a:gd name="T16" fmla="*/ 7426131 w 475"/>
              <a:gd name="T17" fmla="*/ 67588630 h 552"/>
              <a:gd name="T18" fmla="*/ 7426131 w 475"/>
              <a:gd name="T19" fmla="*/ 67588630 h 552"/>
              <a:gd name="T20" fmla="*/ 7426131 w 475"/>
              <a:gd name="T21" fmla="*/ 63970012 h 552"/>
              <a:gd name="T22" fmla="*/ 13809846 w 475"/>
              <a:gd name="T23" fmla="*/ 63970012 h 552"/>
              <a:gd name="T24" fmla="*/ 21235977 w 475"/>
              <a:gd name="T25" fmla="*/ 56603721 h 552"/>
              <a:gd name="T26" fmla="*/ 13809846 w 475"/>
              <a:gd name="T27" fmla="*/ 49237429 h 552"/>
              <a:gd name="T28" fmla="*/ 7426131 w 475"/>
              <a:gd name="T29" fmla="*/ 49237429 h 552"/>
              <a:gd name="T30" fmla="*/ 7426131 w 475"/>
              <a:gd name="T31" fmla="*/ 42905028 h 552"/>
              <a:gd name="T32" fmla="*/ 13809846 w 475"/>
              <a:gd name="T33" fmla="*/ 42905028 h 552"/>
              <a:gd name="T34" fmla="*/ 21235977 w 475"/>
              <a:gd name="T35" fmla="*/ 35539095 h 552"/>
              <a:gd name="T36" fmla="*/ 13809846 w 475"/>
              <a:gd name="T37" fmla="*/ 28301860 h 552"/>
              <a:gd name="T38" fmla="*/ 7426131 w 475"/>
              <a:gd name="T39" fmla="*/ 28301860 h 552"/>
              <a:gd name="T40" fmla="*/ 7426131 w 475"/>
              <a:gd name="T41" fmla="*/ 21840403 h 552"/>
              <a:gd name="T42" fmla="*/ 13809846 w 475"/>
              <a:gd name="T43" fmla="*/ 21840403 h 552"/>
              <a:gd name="T44" fmla="*/ 21235977 w 475"/>
              <a:gd name="T45" fmla="*/ 14603167 h 552"/>
              <a:gd name="T46" fmla="*/ 13809846 w 475"/>
              <a:gd name="T47" fmla="*/ 7236876 h 552"/>
              <a:gd name="T48" fmla="*/ 7426131 w 475"/>
              <a:gd name="T49" fmla="*/ 7236876 h 552"/>
              <a:gd name="T50" fmla="*/ 7426131 w 475"/>
              <a:gd name="T51" fmla="*/ 3618618 h 552"/>
              <a:gd name="T52" fmla="*/ 11074226 w 475"/>
              <a:gd name="T53" fmla="*/ 0 h 552"/>
              <a:gd name="T54" fmla="*/ 50680259 w 475"/>
              <a:gd name="T55" fmla="*/ 0 h 552"/>
              <a:gd name="T56" fmla="*/ 50680259 w 475"/>
              <a:gd name="T57" fmla="*/ 71207247 h 552"/>
              <a:gd name="T58" fmla="*/ 11074226 w 475"/>
              <a:gd name="T59" fmla="*/ 71207247 h 552"/>
              <a:gd name="T60" fmla="*/ 7426131 w 475"/>
              <a:gd name="T61" fmla="*/ 67588630 h 552"/>
              <a:gd name="T62" fmla="*/ 17588243 w 475"/>
              <a:gd name="T63" fmla="*/ 14603167 h 552"/>
              <a:gd name="T64" fmla="*/ 17588243 w 475"/>
              <a:gd name="T65" fmla="*/ 14603167 h 552"/>
              <a:gd name="T66" fmla="*/ 13809846 w 475"/>
              <a:gd name="T67" fmla="*/ 18221785 h 552"/>
              <a:gd name="T68" fmla="*/ 3778036 w 475"/>
              <a:gd name="T69" fmla="*/ 18221785 h 552"/>
              <a:gd name="T70" fmla="*/ 0 w 475"/>
              <a:gd name="T71" fmla="*/ 14603167 h 552"/>
              <a:gd name="T72" fmla="*/ 3778036 w 475"/>
              <a:gd name="T73" fmla="*/ 10984909 h 552"/>
              <a:gd name="T74" fmla="*/ 13809846 w 475"/>
              <a:gd name="T75" fmla="*/ 10984909 h 552"/>
              <a:gd name="T76" fmla="*/ 17588243 w 475"/>
              <a:gd name="T77" fmla="*/ 14603167 h 552"/>
              <a:gd name="T78" fmla="*/ 3778036 w 475"/>
              <a:gd name="T79" fmla="*/ 31920478 h 552"/>
              <a:gd name="T80" fmla="*/ 3778036 w 475"/>
              <a:gd name="T81" fmla="*/ 31920478 h 552"/>
              <a:gd name="T82" fmla="*/ 13809846 w 475"/>
              <a:gd name="T83" fmla="*/ 31920478 h 552"/>
              <a:gd name="T84" fmla="*/ 17588243 w 475"/>
              <a:gd name="T85" fmla="*/ 35539095 h 552"/>
              <a:gd name="T86" fmla="*/ 13809846 w 475"/>
              <a:gd name="T87" fmla="*/ 39286770 h 552"/>
              <a:gd name="T88" fmla="*/ 3778036 w 475"/>
              <a:gd name="T89" fmla="*/ 39286770 h 552"/>
              <a:gd name="T90" fmla="*/ 0 w 475"/>
              <a:gd name="T91" fmla="*/ 35539095 h 552"/>
              <a:gd name="T92" fmla="*/ 3778036 w 475"/>
              <a:gd name="T93" fmla="*/ 31920478 h 552"/>
              <a:gd name="T94" fmla="*/ 3778036 w 475"/>
              <a:gd name="T95" fmla="*/ 52985462 h 552"/>
              <a:gd name="T96" fmla="*/ 3778036 w 475"/>
              <a:gd name="T97" fmla="*/ 52985462 h 552"/>
              <a:gd name="T98" fmla="*/ 13809846 w 475"/>
              <a:gd name="T99" fmla="*/ 52985462 h 552"/>
              <a:gd name="T100" fmla="*/ 17588243 w 475"/>
              <a:gd name="T101" fmla="*/ 56603721 h 552"/>
              <a:gd name="T102" fmla="*/ 13809846 w 475"/>
              <a:gd name="T103" fmla="*/ 60222338 h 552"/>
              <a:gd name="T104" fmla="*/ 3778036 w 475"/>
              <a:gd name="T105" fmla="*/ 60222338 h 552"/>
              <a:gd name="T106" fmla="*/ 0 w 475"/>
              <a:gd name="T107" fmla="*/ 56603721 h 552"/>
              <a:gd name="T108" fmla="*/ 3778036 w 475"/>
              <a:gd name="T109" fmla="*/ 52985462 h 552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475" h="552">
                <a:moveTo>
                  <a:pt x="446" y="551"/>
                </a:moveTo>
                <a:lnTo>
                  <a:pt x="446" y="551"/>
                </a:lnTo>
                <a:cubicBezTo>
                  <a:pt x="417" y="551"/>
                  <a:pt x="417" y="551"/>
                  <a:pt x="417" y="551"/>
                </a:cubicBezTo>
                <a:cubicBezTo>
                  <a:pt x="417" y="0"/>
                  <a:pt x="417" y="0"/>
                  <a:pt x="417" y="0"/>
                </a:cubicBezTo>
                <a:cubicBezTo>
                  <a:pt x="446" y="0"/>
                  <a:pt x="446" y="0"/>
                  <a:pt x="446" y="0"/>
                </a:cubicBezTo>
                <a:cubicBezTo>
                  <a:pt x="460" y="0"/>
                  <a:pt x="474" y="14"/>
                  <a:pt x="474" y="28"/>
                </a:cubicBezTo>
                <a:cubicBezTo>
                  <a:pt x="474" y="523"/>
                  <a:pt x="474" y="523"/>
                  <a:pt x="474" y="523"/>
                </a:cubicBezTo>
                <a:cubicBezTo>
                  <a:pt x="474" y="537"/>
                  <a:pt x="460" y="551"/>
                  <a:pt x="446" y="551"/>
                </a:cubicBezTo>
                <a:close/>
                <a:moveTo>
                  <a:pt x="57" y="523"/>
                </a:moveTo>
                <a:lnTo>
                  <a:pt x="57" y="523"/>
                </a:lnTo>
                <a:cubicBezTo>
                  <a:pt x="57" y="495"/>
                  <a:pt x="57" y="495"/>
                  <a:pt x="57" y="495"/>
                </a:cubicBezTo>
                <a:cubicBezTo>
                  <a:pt x="106" y="495"/>
                  <a:pt x="106" y="495"/>
                  <a:pt x="106" y="495"/>
                </a:cubicBezTo>
                <a:cubicBezTo>
                  <a:pt x="135" y="495"/>
                  <a:pt x="163" y="466"/>
                  <a:pt x="163" y="438"/>
                </a:cubicBezTo>
                <a:cubicBezTo>
                  <a:pt x="163" y="403"/>
                  <a:pt x="135" y="381"/>
                  <a:pt x="106" y="381"/>
                </a:cubicBezTo>
                <a:cubicBezTo>
                  <a:pt x="57" y="381"/>
                  <a:pt x="57" y="381"/>
                  <a:pt x="57" y="381"/>
                </a:cubicBezTo>
                <a:cubicBezTo>
                  <a:pt x="57" y="332"/>
                  <a:pt x="57" y="332"/>
                  <a:pt x="57" y="332"/>
                </a:cubicBezTo>
                <a:cubicBezTo>
                  <a:pt x="106" y="332"/>
                  <a:pt x="106" y="332"/>
                  <a:pt x="106" y="332"/>
                </a:cubicBezTo>
                <a:cubicBezTo>
                  <a:pt x="135" y="332"/>
                  <a:pt x="163" y="304"/>
                  <a:pt x="163" y="275"/>
                </a:cubicBezTo>
                <a:cubicBezTo>
                  <a:pt x="163" y="247"/>
                  <a:pt x="135" y="219"/>
                  <a:pt x="106" y="219"/>
                </a:cubicBezTo>
                <a:cubicBezTo>
                  <a:pt x="57" y="219"/>
                  <a:pt x="57" y="219"/>
                  <a:pt x="57" y="219"/>
                </a:cubicBezTo>
                <a:cubicBezTo>
                  <a:pt x="57" y="169"/>
                  <a:pt x="57" y="169"/>
                  <a:pt x="57" y="169"/>
                </a:cubicBezTo>
                <a:cubicBezTo>
                  <a:pt x="106" y="169"/>
                  <a:pt x="106" y="169"/>
                  <a:pt x="106" y="169"/>
                </a:cubicBezTo>
                <a:cubicBezTo>
                  <a:pt x="135" y="169"/>
                  <a:pt x="163" y="148"/>
                  <a:pt x="163" y="113"/>
                </a:cubicBezTo>
                <a:cubicBezTo>
                  <a:pt x="163" y="85"/>
                  <a:pt x="135" y="56"/>
                  <a:pt x="106" y="56"/>
                </a:cubicBezTo>
                <a:cubicBezTo>
                  <a:pt x="57" y="56"/>
                  <a:pt x="57" y="56"/>
                  <a:pt x="57" y="56"/>
                </a:cubicBezTo>
                <a:cubicBezTo>
                  <a:pt x="57" y="28"/>
                  <a:pt x="57" y="28"/>
                  <a:pt x="57" y="28"/>
                </a:cubicBezTo>
                <a:cubicBezTo>
                  <a:pt x="57" y="14"/>
                  <a:pt x="71" y="0"/>
                  <a:pt x="85" y="0"/>
                </a:cubicBezTo>
                <a:cubicBezTo>
                  <a:pt x="389" y="0"/>
                  <a:pt x="389" y="0"/>
                  <a:pt x="389" y="0"/>
                </a:cubicBezTo>
                <a:cubicBezTo>
                  <a:pt x="389" y="551"/>
                  <a:pt x="389" y="551"/>
                  <a:pt x="389" y="551"/>
                </a:cubicBezTo>
                <a:cubicBezTo>
                  <a:pt x="85" y="551"/>
                  <a:pt x="85" y="551"/>
                  <a:pt x="85" y="551"/>
                </a:cubicBezTo>
                <a:cubicBezTo>
                  <a:pt x="71" y="551"/>
                  <a:pt x="57" y="537"/>
                  <a:pt x="57" y="523"/>
                </a:cubicBezTo>
                <a:close/>
                <a:moveTo>
                  <a:pt x="135" y="113"/>
                </a:moveTo>
                <a:lnTo>
                  <a:pt x="135" y="113"/>
                </a:lnTo>
                <a:cubicBezTo>
                  <a:pt x="135" y="134"/>
                  <a:pt x="120" y="141"/>
                  <a:pt x="106" y="141"/>
                </a:cubicBezTo>
                <a:cubicBezTo>
                  <a:pt x="29" y="141"/>
                  <a:pt x="29" y="141"/>
                  <a:pt x="29" y="141"/>
                </a:cubicBezTo>
                <a:cubicBezTo>
                  <a:pt x="15" y="141"/>
                  <a:pt x="0" y="134"/>
                  <a:pt x="0" y="113"/>
                </a:cubicBezTo>
                <a:cubicBezTo>
                  <a:pt x="0" y="99"/>
                  <a:pt x="15" y="85"/>
                  <a:pt x="29" y="85"/>
                </a:cubicBezTo>
                <a:cubicBezTo>
                  <a:pt x="106" y="85"/>
                  <a:pt x="106" y="85"/>
                  <a:pt x="106" y="85"/>
                </a:cubicBezTo>
                <a:cubicBezTo>
                  <a:pt x="120" y="85"/>
                  <a:pt x="135" y="99"/>
                  <a:pt x="135" y="113"/>
                </a:cubicBezTo>
                <a:close/>
                <a:moveTo>
                  <a:pt x="29" y="247"/>
                </a:moveTo>
                <a:lnTo>
                  <a:pt x="29" y="247"/>
                </a:lnTo>
                <a:cubicBezTo>
                  <a:pt x="106" y="247"/>
                  <a:pt x="106" y="247"/>
                  <a:pt x="106" y="247"/>
                </a:cubicBezTo>
                <a:cubicBezTo>
                  <a:pt x="120" y="247"/>
                  <a:pt x="135" y="261"/>
                  <a:pt x="135" y="275"/>
                </a:cubicBezTo>
                <a:cubicBezTo>
                  <a:pt x="135" y="290"/>
                  <a:pt x="120" y="304"/>
                  <a:pt x="106" y="304"/>
                </a:cubicBezTo>
                <a:cubicBezTo>
                  <a:pt x="29" y="304"/>
                  <a:pt x="29" y="304"/>
                  <a:pt x="29" y="304"/>
                </a:cubicBezTo>
                <a:cubicBezTo>
                  <a:pt x="15" y="304"/>
                  <a:pt x="0" y="290"/>
                  <a:pt x="0" y="275"/>
                </a:cubicBezTo>
                <a:cubicBezTo>
                  <a:pt x="0" y="261"/>
                  <a:pt x="15" y="247"/>
                  <a:pt x="29" y="247"/>
                </a:cubicBezTo>
                <a:close/>
                <a:moveTo>
                  <a:pt x="29" y="410"/>
                </a:moveTo>
                <a:lnTo>
                  <a:pt x="29" y="410"/>
                </a:lnTo>
                <a:cubicBezTo>
                  <a:pt x="106" y="410"/>
                  <a:pt x="106" y="410"/>
                  <a:pt x="106" y="410"/>
                </a:cubicBezTo>
                <a:cubicBezTo>
                  <a:pt x="120" y="410"/>
                  <a:pt x="135" y="417"/>
                  <a:pt x="135" y="438"/>
                </a:cubicBezTo>
                <a:cubicBezTo>
                  <a:pt x="135" y="452"/>
                  <a:pt x="120" y="466"/>
                  <a:pt x="106" y="466"/>
                </a:cubicBezTo>
                <a:cubicBezTo>
                  <a:pt x="29" y="466"/>
                  <a:pt x="29" y="466"/>
                  <a:pt x="29" y="466"/>
                </a:cubicBezTo>
                <a:cubicBezTo>
                  <a:pt x="15" y="466"/>
                  <a:pt x="0" y="452"/>
                  <a:pt x="0" y="438"/>
                </a:cubicBezTo>
                <a:cubicBezTo>
                  <a:pt x="0" y="417"/>
                  <a:pt x="15" y="410"/>
                  <a:pt x="29" y="410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7" name="Freeform 17"/>
          <p:cNvSpPr>
            <a:spLocks noChangeArrowheads="1"/>
          </p:cNvSpPr>
          <p:nvPr/>
        </p:nvSpPr>
        <p:spPr bwMode="auto">
          <a:xfrm>
            <a:off x="5783499" y="3841806"/>
            <a:ext cx="208898" cy="241597"/>
          </a:xfrm>
          <a:custGeom>
            <a:avLst/>
            <a:gdLst>
              <a:gd name="T0" fmla="*/ 61748637 w 509"/>
              <a:gd name="T1" fmla="*/ 58478392 h 587"/>
              <a:gd name="T2" fmla="*/ 61748637 w 509"/>
              <a:gd name="T3" fmla="*/ 58478392 h 587"/>
              <a:gd name="T4" fmla="*/ 59047150 w 509"/>
              <a:gd name="T5" fmla="*/ 57572693 h 587"/>
              <a:gd name="T6" fmla="*/ 56345663 w 509"/>
              <a:gd name="T7" fmla="*/ 54855954 h 587"/>
              <a:gd name="T8" fmla="*/ 56345663 w 509"/>
              <a:gd name="T9" fmla="*/ 72192291 h 587"/>
              <a:gd name="T10" fmla="*/ 52614799 w 509"/>
              <a:gd name="T11" fmla="*/ 75814728 h 587"/>
              <a:gd name="T12" fmla="*/ 49012696 w 509"/>
              <a:gd name="T13" fmla="*/ 72192291 h 587"/>
              <a:gd name="T14" fmla="*/ 49012696 w 509"/>
              <a:gd name="T15" fmla="*/ 54855954 h 587"/>
              <a:gd name="T16" fmla="*/ 47211824 w 509"/>
              <a:gd name="T17" fmla="*/ 57572693 h 587"/>
              <a:gd name="T18" fmla="*/ 44510337 w 509"/>
              <a:gd name="T19" fmla="*/ 58478392 h 587"/>
              <a:gd name="T20" fmla="*/ 40908235 w 509"/>
              <a:gd name="T21" fmla="*/ 54855954 h 587"/>
              <a:gd name="T22" fmla="*/ 41808850 w 509"/>
              <a:gd name="T23" fmla="*/ 52138857 h 587"/>
              <a:gd name="T24" fmla="*/ 50813927 w 509"/>
              <a:gd name="T25" fmla="*/ 43858794 h 587"/>
              <a:gd name="T26" fmla="*/ 52614799 w 509"/>
              <a:gd name="T27" fmla="*/ 42953095 h 587"/>
              <a:gd name="T28" fmla="*/ 55445048 w 509"/>
              <a:gd name="T29" fmla="*/ 43858794 h 587"/>
              <a:gd name="T30" fmla="*/ 63549509 w 509"/>
              <a:gd name="T31" fmla="*/ 52138857 h 587"/>
              <a:gd name="T32" fmla="*/ 65350381 w 509"/>
              <a:gd name="T33" fmla="*/ 54855954 h 587"/>
              <a:gd name="T34" fmla="*/ 61748637 w 509"/>
              <a:gd name="T35" fmla="*/ 58478392 h 587"/>
              <a:gd name="T36" fmla="*/ 39107363 w 509"/>
              <a:gd name="T37" fmla="*/ 49292630 h 587"/>
              <a:gd name="T38" fmla="*/ 39107363 w 509"/>
              <a:gd name="T39" fmla="*/ 49292630 h 587"/>
              <a:gd name="T40" fmla="*/ 37177729 w 509"/>
              <a:gd name="T41" fmla="*/ 54855954 h 587"/>
              <a:gd name="T42" fmla="*/ 44510337 w 509"/>
              <a:gd name="T43" fmla="*/ 62100829 h 587"/>
              <a:gd name="T44" fmla="*/ 45410952 w 509"/>
              <a:gd name="T45" fmla="*/ 62100829 h 587"/>
              <a:gd name="T46" fmla="*/ 45410952 w 509"/>
              <a:gd name="T47" fmla="*/ 70380892 h 587"/>
              <a:gd name="T48" fmla="*/ 3602102 w 509"/>
              <a:gd name="T49" fmla="*/ 70380892 h 587"/>
              <a:gd name="T50" fmla="*/ 0 w 509"/>
              <a:gd name="T51" fmla="*/ 66758455 h 587"/>
              <a:gd name="T52" fmla="*/ 0 w 509"/>
              <a:gd name="T53" fmla="*/ 3622437 h 587"/>
              <a:gd name="T54" fmla="*/ 3602102 w 509"/>
              <a:gd name="T55" fmla="*/ 0 h 587"/>
              <a:gd name="T56" fmla="*/ 11706564 w 509"/>
              <a:gd name="T57" fmla="*/ 0 h 587"/>
              <a:gd name="T58" fmla="*/ 11706564 w 509"/>
              <a:gd name="T59" fmla="*/ 0 h 587"/>
              <a:gd name="T60" fmla="*/ 22641275 w 509"/>
              <a:gd name="T61" fmla="*/ 0 h 587"/>
              <a:gd name="T62" fmla="*/ 22641275 w 509"/>
              <a:gd name="T63" fmla="*/ 13713899 h 587"/>
              <a:gd name="T64" fmla="*/ 22641275 w 509"/>
              <a:gd name="T65" fmla="*/ 20959133 h 587"/>
              <a:gd name="T66" fmla="*/ 29973883 w 509"/>
              <a:gd name="T67" fmla="*/ 28333497 h 587"/>
              <a:gd name="T68" fmla="*/ 37177729 w 509"/>
              <a:gd name="T69" fmla="*/ 28333497 h 587"/>
              <a:gd name="T70" fmla="*/ 52614799 w 509"/>
              <a:gd name="T71" fmla="*/ 28333497 h 587"/>
              <a:gd name="T72" fmla="*/ 52614799 w 509"/>
              <a:gd name="T73" fmla="*/ 39330657 h 587"/>
              <a:gd name="T74" fmla="*/ 48112440 w 509"/>
              <a:gd name="T75" fmla="*/ 41141696 h 587"/>
              <a:gd name="T76" fmla="*/ 39107363 w 509"/>
              <a:gd name="T77" fmla="*/ 49292630 h 587"/>
              <a:gd name="T78" fmla="*/ 29973883 w 509"/>
              <a:gd name="T79" fmla="*/ 24711059 h 587"/>
              <a:gd name="T80" fmla="*/ 29973883 w 509"/>
              <a:gd name="T81" fmla="*/ 24711059 h 587"/>
              <a:gd name="T82" fmla="*/ 26371780 w 509"/>
              <a:gd name="T83" fmla="*/ 20959133 h 587"/>
              <a:gd name="T84" fmla="*/ 26371780 w 509"/>
              <a:gd name="T85" fmla="*/ 13713899 h 587"/>
              <a:gd name="T86" fmla="*/ 26371780 w 509"/>
              <a:gd name="T87" fmla="*/ 0 h 587"/>
              <a:gd name="T88" fmla="*/ 26371780 w 509"/>
              <a:gd name="T89" fmla="*/ 0 h 587"/>
              <a:gd name="T90" fmla="*/ 52614799 w 509"/>
              <a:gd name="T91" fmla="*/ 24711059 h 587"/>
              <a:gd name="T92" fmla="*/ 37177729 w 509"/>
              <a:gd name="T93" fmla="*/ 24711059 h 587"/>
              <a:gd name="T94" fmla="*/ 29973883 w 509"/>
              <a:gd name="T95" fmla="*/ 24711059 h 587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09" h="587">
                <a:moveTo>
                  <a:pt x="480" y="452"/>
                </a:moveTo>
                <a:lnTo>
                  <a:pt x="480" y="452"/>
                </a:lnTo>
                <a:cubicBezTo>
                  <a:pt x="473" y="452"/>
                  <a:pt x="466" y="452"/>
                  <a:pt x="459" y="445"/>
                </a:cubicBezTo>
                <a:cubicBezTo>
                  <a:pt x="438" y="424"/>
                  <a:pt x="438" y="424"/>
                  <a:pt x="438" y="424"/>
                </a:cubicBezTo>
                <a:cubicBezTo>
                  <a:pt x="438" y="558"/>
                  <a:pt x="438" y="558"/>
                  <a:pt x="438" y="558"/>
                </a:cubicBezTo>
                <a:cubicBezTo>
                  <a:pt x="438" y="572"/>
                  <a:pt x="431" y="586"/>
                  <a:pt x="409" y="586"/>
                </a:cubicBezTo>
                <a:cubicBezTo>
                  <a:pt x="395" y="586"/>
                  <a:pt x="381" y="572"/>
                  <a:pt x="381" y="558"/>
                </a:cubicBezTo>
                <a:cubicBezTo>
                  <a:pt x="381" y="424"/>
                  <a:pt x="381" y="424"/>
                  <a:pt x="381" y="424"/>
                </a:cubicBezTo>
                <a:cubicBezTo>
                  <a:pt x="367" y="445"/>
                  <a:pt x="367" y="445"/>
                  <a:pt x="367" y="445"/>
                </a:cubicBezTo>
                <a:cubicBezTo>
                  <a:pt x="360" y="452"/>
                  <a:pt x="353" y="452"/>
                  <a:pt x="346" y="452"/>
                </a:cubicBezTo>
                <a:cubicBezTo>
                  <a:pt x="332" y="452"/>
                  <a:pt x="318" y="438"/>
                  <a:pt x="318" y="424"/>
                </a:cubicBezTo>
                <a:cubicBezTo>
                  <a:pt x="318" y="417"/>
                  <a:pt x="318" y="410"/>
                  <a:pt x="325" y="403"/>
                </a:cubicBezTo>
                <a:cubicBezTo>
                  <a:pt x="395" y="339"/>
                  <a:pt x="395" y="339"/>
                  <a:pt x="395" y="339"/>
                </a:cubicBezTo>
                <a:cubicBezTo>
                  <a:pt x="395" y="332"/>
                  <a:pt x="402" y="332"/>
                  <a:pt x="409" y="332"/>
                </a:cubicBezTo>
                <a:cubicBezTo>
                  <a:pt x="417" y="332"/>
                  <a:pt x="424" y="332"/>
                  <a:pt x="431" y="339"/>
                </a:cubicBezTo>
                <a:cubicBezTo>
                  <a:pt x="494" y="403"/>
                  <a:pt x="494" y="403"/>
                  <a:pt x="494" y="403"/>
                </a:cubicBezTo>
                <a:cubicBezTo>
                  <a:pt x="501" y="410"/>
                  <a:pt x="508" y="417"/>
                  <a:pt x="508" y="424"/>
                </a:cubicBezTo>
                <a:cubicBezTo>
                  <a:pt x="508" y="438"/>
                  <a:pt x="494" y="452"/>
                  <a:pt x="480" y="452"/>
                </a:cubicBezTo>
                <a:close/>
                <a:moveTo>
                  <a:pt x="304" y="381"/>
                </a:moveTo>
                <a:lnTo>
                  <a:pt x="304" y="381"/>
                </a:lnTo>
                <a:cubicBezTo>
                  <a:pt x="296" y="395"/>
                  <a:pt x="289" y="410"/>
                  <a:pt x="289" y="424"/>
                </a:cubicBezTo>
                <a:cubicBezTo>
                  <a:pt x="289" y="452"/>
                  <a:pt x="318" y="480"/>
                  <a:pt x="346" y="480"/>
                </a:cubicBezTo>
                <a:lnTo>
                  <a:pt x="353" y="480"/>
                </a:lnTo>
                <a:cubicBezTo>
                  <a:pt x="353" y="544"/>
                  <a:pt x="353" y="544"/>
                  <a:pt x="353" y="544"/>
                </a:cubicBezTo>
                <a:cubicBezTo>
                  <a:pt x="28" y="544"/>
                  <a:pt x="28" y="544"/>
                  <a:pt x="28" y="544"/>
                </a:cubicBezTo>
                <a:cubicBezTo>
                  <a:pt x="7" y="544"/>
                  <a:pt x="0" y="537"/>
                  <a:pt x="0" y="51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8" y="0"/>
                </a:cubicBezTo>
                <a:cubicBezTo>
                  <a:pt x="91" y="0"/>
                  <a:pt x="91" y="0"/>
                  <a:pt x="91" y="0"/>
                </a:cubicBezTo>
                <a:cubicBezTo>
                  <a:pt x="176" y="0"/>
                  <a:pt x="176" y="0"/>
                  <a:pt x="176" y="0"/>
                </a:cubicBezTo>
                <a:cubicBezTo>
                  <a:pt x="176" y="106"/>
                  <a:pt x="176" y="106"/>
                  <a:pt x="176" y="106"/>
                </a:cubicBezTo>
                <a:cubicBezTo>
                  <a:pt x="176" y="162"/>
                  <a:pt x="176" y="162"/>
                  <a:pt x="176" y="162"/>
                </a:cubicBezTo>
                <a:cubicBezTo>
                  <a:pt x="176" y="191"/>
                  <a:pt x="205" y="219"/>
                  <a:pt x="233" y="219"/>
                </a:cubicBezTo>
                <a:cubicBezTo>
                  <a:pt x="289" y="219"/>
                  <a:pt x="289" y="219"/>
                  <a:pt x="289" y="219"/>
                </a:cubicBezTo>
                <a:cubicBezTo>
                  <a:pt x="409" y="219"/>
                  <a:pt x="409" y="219"/>
                  <a:pt x="409" y="219"/>
                </a:cubicBezTo>
                <a:cubicBezTo>
                  <a:pt x="409" y="304"/>
                  <a:pt x="409" y="304"/>
                  <a:pt x="409" y="304"/>
                </a:cubicBezTo>
                <a:cubicBezTo>
                  <a:pt x="395" y="304"/>
                  <a:pt x="381" y="311"/>
                  <a:pt x="374" y="318"/>
                </a:cubicBezTo>
                <a:lnTo>
                  <a:pt x="304" y="381"/>
                </a:lnTo>
                <a:close/>
                <a:moveTo>
                  <a:pt x="233" y="191"/>
                </a:moveTo>
                <a:lnTo>
                  <a:pt x="233" y="191"/>
                </a:lnTo>
                <a:cubicBezTo>
                  <a:pt x="219" y="191"/>
                  <a:pt x="205" y="176"/>
                  <a:pt x="205" y="162"/>
                </a:cubicBezTo>
                <a:cubicBezTo>
                  <a:pt x="205" y="106"/>
                  <a:pt x="205" y="106"/>
                  <a:pt x="205" y="106"/>
                </a:cubicBezTo>
                <a:cubicBezTo>
                  <a:pt x="205" y="0"/>
                  <a:pt x="205" y="0"/>
                  <a:pt x="205" y="0"/>
                </a:cubicBezTo>
                <a:cubicBezTo>
                  <a:pt x="409" y="191"/>
                  <a:pt x="409" y="191"/>
                  <a:pt x="409" y="191"/>
                </a:cubicBezTo>
                <a:cubicBezTo>
                  <a:pt x="289" y="191"/>
                  <a:pt x="289" y="191"/>
                  <a:pt x="289" y="191"/>
                </a:cubicBezTo>
                <a:lnTo>
                  <a:pt x="233" y="191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8" name="Freeform 18"/>
          <p:cNvSpPr>
            <a:spLocks noChangeArrowheads="1"/>
          </p:cNvSpPr>
          <p:nvPr/>
        </p:nvSpPr>
        <p:spPr bwMode="auto">
          <a:xfrm>
            <a:off x="8348415" y="2095831"/>
            <a:ext cx="210716" cy="241597"/>
          </a:xfrm>
          <a:custGeom>
            <a:avLst/>
            <a:gdLst>
              <a:gd name="T0" fmla="*/ 65449438 w 510"/>
              <a:gd name="T1" fmla="*/ 65852755 h 587"/>
              <a:gd name="T2" fmla="*/ 65449438 w 510"/>
              <a:gd name="T3" fmla="*/ 65852755 h 587"/>
              <a:gd name="T4" fmla="*/ 57235625 w 510"/>
              <a:gd name="T5" fmla="*/ 74003689 h 587"/>
              <a:gd name="T6" fmla="*/ 54367579 w 510"/>
              <a:gd name="T7" fmla="*/ 75814728 h 587"/>
              <a:gd name="T8" fmla="*/ 51629522 w 510"/>
              <a:gd name="T9" fmla="*/ 74003689 h 587"/>
              <a:gd name="T10" fmla="*/ 43415710 w 510"/>
              <a:gd name="T11" fmla="*/ 65852755 h 587"/>
              <a:gd name="T12" fmla="*/ 42503264 w 510"/>
              <a:gd name="T13" fmla="*/ 63006529 h 587"/>
              <a:gd name="T14" fmla="*/ 46153767 w 510"/>
              <a:gd name="T15" fmla="*/ 59384091 h 587"/>
              <a:gd name="T16" fmla="*/ 47979019 w 510"/>
              <a:gd name="T17" fmla="*/ 61195130 h 587"/>
              <a:gd name="T18" fmla="*/ 50717076 w 510"/>
              <a:gd name="T19" fmla="*/ 63006529 h 587"/>
              <a:gd name="T20" fmla="*/ 50717076 w 510"/>
              <a:gd name="T21" fmla="*/ 46575532 h 587"/>
              <a:gd name="T22" fmla="*/ 54367579 w 510"/>
              <a:gd name="T23" fmla="*/ 42953095 h 587"/>
              <a:gd name="T24" fmla="*/ 58148432 w 510"/>
              <a:gd name="T25" fmla="*/ 46575532 h 587"/>
              <a:gd name="T26" fmla="*/ 58148432 w 510"/>
              <a:gd name="T27" fmla="*/ 63006529 h 587"/>
              <a:gd name="T28" fmla="*/ 60886489 w 510"/>
              <a:gd name="T29" fmla="*/ 61195130 h 587"/>
              <a:gd name="T30" fmla="*/ 62711741 w 510"/>
              <a:gd name="T31" fmla="*/ 59384091 h 587"/>
              <a:gd name="T32" fmla="*/ 66362244 w 510"/>
              <a:gd name="T33" fmla="*/ 63006529 h 587"/>
              <a:gd name="T34" fmla="*/ 65449438 w 510"/>
              <a:gd name="T35" fmla="*/ 65852755 h 587"/>
              <a:gd name="T36" fmla="*/ 47066212 w 510"/>
              <a:gd name="T37" fmla="*/ 46575532 h 587"/>
              <a:gd name="T38" fmla="*/ 47066212 w 510"/>
              <a:gd name="T39" fmla="*/ 46575532 h 587"/>
              <a:gd name="T40" fmla="*/ 47066212 w 510"/>
              <a:gd name="T41" fmla="*/ 55761294 h 587"/>
              <a:gd name="T42" fmla="*/ 46153767 w 510"/>
              <a:gd name="T43" fmla="*/ 55761294 h 587"/>
              <a:gd name="T44" fmla="*/ 38722051 w 510"/>
              <a:gd name="T45" fmla="*/ 63006529 h 587"/>
              <a:gd name="T46" fmla="*/ 40547302 w 510"/>
              <a:gd name="T47" fmla="*/ 68569853 h 587"/>
              <a:gd name="T48" fmla="*/ 42503264 w 510"/>
              <a:gd name="T49" fmla="*/ 70380892 h 587"/>
              <a:gd name="T50" fmla="*/ 3780852 w 510"/>
              <a:gd name="T51" fmla="*/ 70380892 h 587"/>
              <a:gd name="T52" fmla="*/ 0 w 510"/>
              <a:gd name="T53" fmla="*/ 66758455 h 587"/>
              <a:gd name="T54" fmla="*/ 0 w 510"/>
              <a:gd name="T55" fmla="*/ 3622437 h 587"/>
              <a:gd name="T56" fmla="*/ 3780852 w 510"/>
              <a:gd name="T57" fmla="*/ 0 h 587"/>
              <a:gd name="T58" fmla="*/ 12907471 w 510"/>
              <a:gd name="T59" fmla="*/ 0 h 587"/>
              <a:gd name="T60" fmla="*/ 12907471 w 510"/>
              <a:gd name="T61" fmla="*/ 0 h 587"/>
              <a:gd name="T62" fmla="*/ 23989329 w 510"/>
              <a:gd name="T63" fmla="*/ 0 h 587"/>
              <a:gd name="T64" fmla="*/ 23989329 w 510"/>
              <a:gd name="T65" fmla="*/ 13713899 h 587"/>
              <a:gd name="T66" fmla="*/ 23989329 w 510"/>
              <a:gd name="T67" fmla="*/ 20959133 h 587"/>
              <a:gd name="T68" fmla="*/ 31421045 w 510"/>
              <a:gd name="T69" fmla="*/ 28333497 h 587"/>
              <a:gd name="T70" fmla="*/ 38722051 w 510"/>
              <a:gd name="T71" fmla="*/ 28333497 h 587"/>
              <a:gd name="T72" fmla="*/ 54367579 w 510"/>
              <a:gd name="T73" fmla="*/ 28333497 h 587"/>
              <a:gd name="T74" fmla="*/ 54367579 w 510"/>
              <a:gd name="T75" fmla="*/ 39330657 h 587"/>
              <a:gd name="T76" fmla="*/ 54367579 w 510"/>
              <a:gd name="T77" fmla="*/ 39330657 h 587"/>
              <a:gd name="T78" fmla="*/ 47066212 w 510"/>
              <a:gd name="T79" fmla="*/ 46575532 h 587"/>
              <a:gd name="T80" fmla="*/ 31421045 w 510"/>
              <a:gd name="T81" fmla="*/ 24711059 h 587"/>
              <a:gd name="T82" fmla="*/ 31421045 w 510"/>
              <a:gd name="T83" fmla="*/ 24711059 h 587"/>
              <a:gd name="T84" fmla="*/ 27770542 w 510"/>
              <a:gd name="T85" fmla="*/ 20959133 h 587"/>
              <a:gd name="T86" fmla="*/ 27770542 w 510"/>
              <a:gd name="T87" fmla="*/ 13713899 h 587"/>
              <a:gd name="T88" fmla="*/ 27770542 w 510"/>
              <a:gd name="T89" fmla="*/ 0 h 587"/>
              <a:gd name="T90" fmla="*/ 27770542 w 510"/>
              <a:gd name="T91" fmla="*/ 0 h 587"/>
              <a:gd name="T92" fmla="*/ 54367579 w 510"/>
              <a:gd name="T93" fmla="*/ 24711059 h 587"/>
              <a:gd name="T94" fmla="*/ 38722051 w 510"/>
              <a:gd name="T95" fmla="*/ 24711059 h 587"/>
              <a:gd name="T96" fmla="*/ 31421045 w 510"/>
              <a:gd name="T97" fmla="*/ 24711059 h 587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10" h="587">
                <a:moveTo>
                  <a:pt x="502" y="509"/>
                </a:moveTo>
                <a:lnTo>
                  <a:pt x="502" y="509"/>
                </a:lnTo>
                <a:cubicBezTo>
                  <a:pt x="439" y="572"/>
                  <a:pt x="439" y="572"/>
                  <a:pt x="439" y="572"/>
                </a:cubicBezTo>
                <a:cubicBezTo>
                  <a:pt x="432" y="579"/>
                  <a:pt x="424" y="586"/>
                  <a:pt x="417" y="586"/>
                </a:cubicBezTo>
                <a:cubicBezTo>
                  <a:pt x="410" y="586"/>
                  <a:pt x="403" y="579"/>
                  <a:pt x="396" y="572"/>
                </a:cubicBezTo>
                <a:cubicBezTo>
                  <a:pt x="333" y="509"/>
                  <a:pt x="333" y="509"/>
                  <a:pt x="333" y="509"/>
                </a:cubicBezTo>
                <a:cubicBezTo>
                  <a:pt x="326" y="502"/>
                  <a:pt x="326" y="495"/>
                  <a:pt x="326" y="487"/>
                </a:cubicBezTo>
                <a:cubicBezTo>
                  <a:pt x="326" y="473"/>
                  <a:pt x="333" y="459"/>
                  <a:pt x="354" y="459"/>
                </a:cubicBezTo>
                <a:cubicBezTo>
                  <a:pt x="361" y="459"/>
                  <a:pt x="368" y="466"/>
                  <a:pt x="368" y="473"/>
                </a:cubicBezTo>
                <a:cubicBezTo>
                  <a:pt x="389" y="487"/>
                  <a:pt x="389" y="487"/>
                  <a:pt x="389" y="487"/>
                </a:cubicBezTo>
                <a:cubicBezTo>
                  <a:pt x="389" y="360"/>
                  <a:pt x="389" y="360"/>
                  <a:pt x="389" y="360"/>
                </a:cubicBezTo>
                <a:cubicBezTo>
                  <a:pt x="389" y="339"/>
                  <a:pt x="403" y="332"/>
                  <a:pt x="417" y="332"/>
                </a:cubicBezTo>
                <a:cubicBezTo>
                  <a:pt x="432" y="332"/>
                  <a:pt x="446" y="339"/>
                  <a:pt x="446" y="360"/>
                </a:cubicBezTo>
                <a:cubicBezTo>
                  <a:pt x="446" y="487"/>
                  <a:pt x="446" y="487"/>
                  <a:pt x="446" y="487"/>
                </a:cubicBezTo>
                <a:cubicBezTo>
                  <a:pt x="467" y="473"/>
                  <a:pt x="467" y="473"/>
                  <a:pt x="467" y="473"/>
                </a:cubicBezTo>
                <a:cubicBezTo>
                  <a:pt x="467" y="466"/>
                  <a:pt x="474" y="459"/>
                  <a:pt x="481" y="459"/>
                </a:cubicBezTo>
                <a:cubicBezTo>
                  <a:pt x="502" y="459"/>
                  <a:pt x="509" y="473"/>
                  <a:pt x="509" y="487"/>
                </a:cubicBezTo>
                <a:cubicBezTo>
                  <a:pt x="509" y="495"/>
                  <a:pt x="509" y="502"/>
                  <a:pt x="502" y="509"/>
                </a:cubicBezTo>
                <a:close/>
                <a:moveTo>
                  <a:pt x="361" y="360"/>
                </a:moveTo>
                <a:lnTo>
                  <a:pt x="361" y="360"/>
                </a:lnTo>
                <a:cubicBezTo>
                  <a:pt x="361" y="431"/>
                  <a:pt x="361" y="431"/>
                  <a:pt x="361" y="431"/>
                </a:cubicBezTo>
                <a:lnTo>
                  <a:pt x="354" y="431"/>
                </a:lnTo>
                <a:cubicBezTo>
                  <a:pt x="319" y="431"/>
                  <a:pt x="297" y="459"/>
                  <a:pt x="297" y="487"/>
                </a:cubicBezTo>
                <a:cubicBezTo>
                  <a:pt x="297" y="509"/>
                  <a:pt x="304" y="523"/>
                  <a:pt x="311" y="530"/>
                </a:cubicBezTo>
                <a:cubicBezTo>
                  <a:pt x="326" y="544"/>
                  <a:pt x="326" y="544"/>
                  <a:pt x="326" y="544"/>
                </a:cubicBezTo>
                <a:cubicBezTo>
                  <a:pt x="29" y="544"/>
                  <a:pt x="29" y="544"/>
                  <a:pt x="29" y="544"/>
                </a:cubicBezTo>
                <a:cubicBezTo>
                  <a:pt x="15" y="544"/>
                  <a:pt x="0" y="537"/>
                  <a:pt x="0" y="51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5" y="0"/>
                  <a:pt x="29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84" y="106"/>
                  <a:pt x="184" y="106"/>
                  <a:pt x="184" y="106"/>
                </a:cubicBezTo>
                <a:cubicBezTo>
                  <a:pt x="184" y="162"/>
                  <a:pt x="184" y="162"/>
                  <a:pt x="184" y="162"/>
                </a:cubicBezTo>
                <a:cubicBezTo>
                  <a:pt x="184" y="191"/>
                  <a:pt x="206" y="219"/>
                  <a:pt x="241" y="219"/>
                </a:cubicBezTo>
                <a:cubicBezTo>
                  <a:pt x="297" y="219"/>
                  <a:pt x="297" y="219"/>
                  <a:pt x="297" y="219"/>
                </a:cubicBezTo>
                <a:cubicBezTo>
                  <a:pt x="417" y="219"/>
                  <a:pt x="417" y="219"/>
                  <a:pt x="417" y="219"/>
                </a:cubicBezTo>
                <a:cubicBezTo>
                  <a:pt x="417" y="304"/>
                  <a:pt x="417" y="304"/>
                  <a:pt x="417" y="304"/>
                </a:cubicBezTo>
                <a:cubicBezTo>
                  <a:pt x="389" y="304"/>
                  <a:pt x="361" y="325"/>
                  <a:pt x="361" y="360"/>
                </a:cubicBezTo>
                <a:close/>
                <a:moveTo>
                  <a:pt x="241" y="191"/>
                </a:moveTo>
                <a:lnTo>
                  <a:pt x="241" y="191"/>
                </a:lnTo>
                <a:cubicBezTo>
                  <a:pt x="220" y="191"/>
                  <a:pt x="213" y="176"/>
                  <a:pt x="213" y="162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213" y="0"/>
                  <a:pt x="213" y="0"/>
                  <a:pt x="213" y="0"/>
                </a:cubicBezTo>
                <a:cubicBezTo>
                  <a:pt x="417" y="191"/>
                  <a:pt x="417" y="191"/>
                  <a:pt x="417" y="191"/>
                </a:cubicBezTo>
                <a:cubicBezTo>
                  <a:pt x="297" y="191"/>
                  <a:pt x="297" y="191"/>
                  <a:pt x="297" y="191"/>
                </a:cubicBezTo>
                <a:lnTo>
                  <a:pt x="241" y="191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199" name="Freeform 19"/>
          <p:cNvSpPr>
            <a:spLocks noChangeArrowheads="1"/>
          </p:cNvSpPr>
          <p:nvPr/>
        </p:nvSpPr>
        <p:spPr bwMode="auto">
          <a:xfrm>
            <a:off x="7916085" y="2095831"/>
            <a:ext cx="210716" cy="236147"/>
          </a:xfrm>
          <a:custGeom>
            <a:avLst/>
            <a:gdLst>
              <a:gd name="T0" fmla="*/ 65449438 w 510"/>
              <a:gd name="T1" fmla="*/ 58633190 h 573"/>
              <a:gd name="T2" fmla="*/ 65449438 w 510"/>
              <a:gd name="T3" fmla="*/ 58633190 h 573"/>
              <a:gd name="T4" fmla="*/ 60886489 w 510"/>
              <a:gd name="T5" fmla="*/ 63173440 h 573"/>
              <a:gd name="T6" fmla="*/ 65449438 w 510"/>
              <a:gd name="T7" fmla="*/ 68751328 h 573"/>
              <a:gd name="T8" fmla="*/ 66362244 w 510"/>
              <a:gd name="T9" fmla="*/ 70567284 h 573"/>
              <a:gd name="T10" fmla="*/ 62711741 w 510"/>
              <a:gd name="T11" fmla="*/ 74199556 h 573"/>
              <a:gd name="T12" fmla="*/ 59973683 w 510"/>
              <a:gd name="T13" fmla="*/ 73291578 h 573"/>
              <a:gd name="T14" fmla="*/ 55280025 w 510"/>
              <a:gd name="T15" fmla="*/ 68751328 h 573"/>
              <a:gd name="T16" fmla="*/ 50717076 w 510"/>
              <a:gd name="T17" fmla="*/ 73291578 h 573"/>
              <a:gd name="T18" fmla="*/ 47979019 w 510"/>
              <a:gd name="T19" fmla="*/ 74199556 h 573"/>
              <a:gd name="T20" fmla="*/ 44328516 w 510"/>
              <a:gd name="T21" fmla="*/ 70567284 h 573"/>
              <a:gd name="T22" fmla="*/ 45240961 w 510"/>
              <a:gd name="T23" fmla="*/ 68751328 h 573"/>
              <a:gd name="T24" fmla="*/ 45240961 w 510"/>
              <a:gd name="T25" fmla="*/ 68751328 h 573"/>
              <a:gd name="T26" fmla="*/ 49804270 w 510"/>
              <a:gd name="T27" fmla="*/ 63173440 h 573"/>
              <a:gd name="T28" fmla="*/ 45240961 w 510"/>
              <a:gd name="T29" fmla="*/ 58633190 h 573"/>
              <a:gd name="T30" fmla="*/ 44328516 w 510"/>
              <a:gd name="T31" fmla="*/ 55908896 h 573"/>
              <a:gd name="T32" fmla="*/ 47979019 w 510"/>
              <a:gd name="T33" fmla="*/ 52276985 h 573"/>
              <a:gd name="T34" fmla="*/ 50717076 w 510"/>
              <a:gd name="T35" fmla="*/ 54092940 h 573"/>
              <a:gd name="T36" fmla="*/ 55280025 w 510"/>
              <a:gd name="T37" fmla="*/ 58633190 h 573"/>
              <a:gd name="T38" fmla="*/ 59973683 w 510"/>
              <a:gd name="T39" fmla="*/ 54092940 h 573"/>
              <a:gd name="T40" fmla="*/ 59973683 w 510"/>
              <a:gd name="T41" fmla="*/ 54092940 h 573"/>
              <a:gd name="T42" fmla="*/ 62711741 w 510"/>
              <a:gd name="T43" fmla="*/ 52276985 h 573"/>
              <a:gd name="T44" fmla="*/ 66362244 w 510"/>
              <a:gd name="T45" fmla="*/ 55908896 h 573"/>
              <a:gd name="T46" fmla="*/ 65449438 w 510"/>
              <a:gd name="T47" fmla="*/ 58633190 h 573"/>
              <a:gd name="T48" fmla="*/ 54367579 w 510"/>
              <a:gd name="T49" fmla="*/ 52276985 h 573"/>
              <a:gd name="T50" fmla="*/ 54367579 w 510"/>
              <a:gd name="T51" fmla="*/ 52276985 h 573"/>
              <a:gd name="T52" fmla="*/ 54367579 w 510"/>
              <a:gd name="T53" fmla="*/ 52276985 h 573"/>
              <a:gd name="T54" fmla="*/ 53454773 w 510"/>
              <a:gd name="T55" fmla="*/ 51238987 h 573"/>
              <a:gd name="T56" fmla="*/ 53454773 w 510"/>
              <a:gd name="T57" fmla="*/ 51238987 h 573"/>
              <a:gd name="T58" fmla="*/ 47979019 w 510"/>
              <a:gd name="T59" fmla="*/ 48515053 h 573"/>
              <a:gd name="T60" fmla="*/ 40547302 w 510"/>
              <a:gd name="T61" fmla="*/ 55908896 h 573"/>
              <a:gd name="T62" fmla="*/ 42503264 w 510"/>
              <a:gd name="T63" fmla="*/ 61357124 h 573"/>
              <a:gd name="T64" fmla="*/ 42503264 w 510"/>
              <a:gd name="T65" fmla="*/ 61357124 h 573"/>
              <a:gd name="T66" fmla="*/ 45240961 w 510"/>
              <a:gd name="T67" fmla="*/ 63173440 h 573"/>
              <a:gd name="T68" fmla="*/ 42503264 w 510"/>
              <a:gd name="T69" fmla="*/ 66027034 h 573"/>
              <a:gd name="T70" fmla="*/ 42503264 w 510"/>
              <a:gd name="T71" fmla="*/ 66027034 h 573"/>
              <a:gd name="T72" fmla="*/ 40547302 w 510"/>
              <a:gd name="T73" fmla="*/ 70567284 h 573"/>
              <a:gd name="T74" fmla="*/ 37809606 w 510"/>
              <a:gd name="T75" fmla="*/ 70567284 h 573"/>
              <a:gd name="T76" fmla="*/ 37809606 w 510"/>
              <a:gd name="T77" fmla="*/ 70567284 h 573"/>
              <a:gd name="T78" fmla="*/ 3780852 w 510"/>
              <a:gd name="T79" fmla="*/ 70567284 h 573"/>
              <a:gd name="T80" fmla="*/ 0 w 510"/>
              <a:gd name="T81" fmla="*/ 66935372 h 573"/>
              <a:gd name="T82" fmla="*/ 0 w 510"/>
              <a:gd name="T83" fmla="*/ 3632272 h 573"/>
              <a:gd name="T84" fmla="*/ 3780852 w 510"/>
              <a:gd name="T85" fmla="*/ 0 h 573"/>
              <a:gd name="T86" fmla="*/ 11994664 w 510"/>
              <a:gd name="T87" fmla="*/ 0 h 573"/>
              <a:gd name="T88" fmla="*/ 23076884 w 510"/>
              <a:gd name="T89" fmla="*/ 0 h 573"/>
              <a:gd name="T90" fmla="*/ 23076884 w 510"/>
              <a:gd name="T91" fmla="*/ 13750410 h 573"/>
              <a:gd name="T92" fmla="*/ 23076884 w 510"/>
              <a:gd name="T93" fmla="*/ 21014594 h 573"/>
              <a:gd name="T94" fmla="*/ 30508239 w 510"/>
              <a:gd name="T95" fmla="*/ 28408437 h 573"/>
              <a:gd name="T96" fmla="*/ 37809606 w 510"/>
              <a:gd name="T97" fmla="*/ 28408437 h 573"/>
              <a:gd name="T98" fmla="*/ 54367579 w 510"/>
              <a:gd name="T99" fmla="*/ 28408437 h 573"/>
              <a:gd name="T100" fmla="*/ 54367579 w 510"/>
              <a:gd name="T101" fmla="*/ 48515053 h 573"/>
              <a:gd name="T102" fmla="*/ 54367579 w 510"/>
              <a:gd name="T103" fmla="*/ 48515053 h 573"/>
              <a:gd name="T104" fmla="*/ 54367579 w 510"/>
              <a:gd name="T105" fmla="*/ 52276985 h 573"/>
              <a:gd name="T106" fmla="*/ 30508239 w 510"/>
              <a:gd name="T107" fmla="*/ 24776525 h 573"/>
              <a:gd name="T108" fmla="*/ 30508239 w 510"/>
              <a:gd name="T109" fmla="*/ 24776525 h 573"/>
              <a:gd name="T110" fmla="*/ 26727387 w 510"/>
              <a:gd name="T111" fmla="*/ 21014594 h 573"/>
              <a:gd name="T112" fmla="*/ 26727387 w 510"/>
              <a:gd name="T113" fmla="*/ 13750410 h 573"/>
              <a:gd name="T114" fmla="*/ 26727387 w 510"/>
              <a:gd name="T115" fmla="*/ 0 h 573"/>
              <a:gd name="T116" fmla="*/ 54367579 w 510"/>
              <a:gd name="T117" fmla="*/ 24776525 h 573"/>
              <a:gd name="T118" fmla="*/ 37809606 w 510"/>
              <a:gd name="T119" fmla="*/ 24776525 h 573"/>
              <a:gd name="T120" fmla="*/ 30508239 w 510"/>
              <a:gd name="T121" fmla="*/ 24776525 h 57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10" h="573">
                <a:moveTo>
                  <a:pt x="502" y="452"/>
                </a:moveTo>
                <a:lnTo>
                  <a:pt x="502" y="452"/>
                </a:lnTo>
                <a:cubicBezTo>
                  <a:pt x="467" y="487"/>
                  <a:pt x="467" y="487"/>
                  <a:pt x="467" y="487"/>
                </a:cubicBezTo>
                <a:cubicBezTo>
                  <a:pt x="502" y="530"/>
                  <a:pt x="502" y="530"/>
                  <a:pt x="502" y="530"/>
                </a:cubicBezTo>
                <a:cubicBezTo>
                  <a:pt x="509" y="530"/>
                  <a:pt x="509" y="537"/>
                  <a:pt x="509" y="544"/>
                </a:cubicBezTo>
                <a:cubicBezTo>
                  <a:pt x="509" y="565"/>
                  <a:pt x="495" y="572"/>
                  <a:pt x="481" y="572"/>
                </a:cubicBezTo>
                <a:cubicBezTo>
                  <a:pt x="474" y="572"/>
                  <a:pt x="467" y="572"/>
                  <a:pt x="460" y="565"/>
                </a:cubicBezTo>
                <a:cubicBezTo>
                  <a:pt x="424" y="530"/>
                  <a:pt x="424" y="530"/>
                  <a:pt x="424" y="530"/>
                </a:cubicBezTo>
                <a:cubicBezTo>
                  <a:pt x="389" y="565"/>
                  <a:pt x="389" y="565"/>
                  <a:pt x="389" y="565"/>
                </a:cubicBezTo>
                <a:cubicBezTo>
                  <a:pt x="382" y="572"/>
                  <a:pt x="375" y="572"/>
                  <a:pt x="368" y="572"/>
                </a:cubicBezTo>
                <a:cubicBezTo>
                  <a:pt x="354" y="572"/>
                  <a:pt x="340" y="565"/>
                  <a:pt x="340" y="544"/>
                </a:cubicBezTo>
                <a:cubicBezTo>
                  <a:pt x="340" y="537"/>
                  <a:pt x="340" y="530"/>
                  <a:pt x="347" y="530"/>
                </a:cubicBezTo>
                <a:cubicBezTo>
                  <a:pt x="382" y="487"/>
                  <a:pt x="382" y="487"/>
                  <a:pt x="382" y="487"/>
                </a:cubicBezTo>
                <a:cubicBezTo>
                  <a:pt x="347" y="452"/>
                  <a:pt x="347" y="452"/>
                  <a:pt x="347" y="452"/>
                </a:cubicBezTo>
                <a:cubicBezTo>
                  <a:pt x="340" y="445"/>
                  <a:pt x="340" y="438"/>
                  <a:pt x="340" y="431"/>
                </a:cubicBezTo>
                <a:cubicBezTo>
                  <a:pt x="340" y="417"/>
                  <a:pt x="354" y="403"/>
                  <a:pt x="368" y="403"/>
                </a:cubicBezTo>
                <a:cubicBezTo>
                  <a:pt x="375" y="403"/>
                  <a:pt x="382" y="410"/>
                  <a:pt x="389" y="417"/>
                </a:cubicBezTo>
                <a:cubicBezTo>
                  <a:pt x="424" y="452"/>
                  <a:pt x="424" y="452"/>
                  <a:pt x="424" y="452"/>
                </a:cubicBezTo>
                <a:cubicBezTo>
                  <a:pt x="460" y="417"/>
                  <a:pt x="460" y="417"/>
                  <a:pt x="460" y="417"/>
                </a:cubicBezTo>
                <a:cubicBezTo>
                  <a:pt x="467" y="410"/>
                  <a:pt x="474" y="403"/>
                  <a:pt x="481" y="403"/>
                </a:cubicBezTo>
                <a:cubicBezTo>
                  <a:pt x="495" y="403"/>
                  <a:pt x="509" y="417"/>
                  <a:pt x="509" y="431"/>
                </a:cubicBezTo>
                <a:cubicBezTo>
                  <a:pt x="509" y="438"/>
                  <a:pt x="509" y="445"/>
                  <a:pt x="502" y="452"/>
                </a:cubicBezTo>
                <a:close/>
                <a:moveTo>
                  <a:pt x="417" y="403"/>
                </a:moveTo>
                <a:lnTo>
                  <a:pt x="417" y="403"/>
                </a:lnTo>
                <a:cubicBezTo>
                  <a:pt x="410" y="395"/>
                  <a:pt x="410" y="395"/>
                  <a:pt x="410" y="395"/>
                </a:cubicBezTo>
                <a:cubicBezTo>
                  <a:pt x="396" y="381"/>
                  <a:pt x="382" y="374"/>
                  <a:pt x="368" y="374"/>
                </a:cubicBezTo>
                <a:cubicBezTo>
                  <a:pt x="340" y="374"/>
                  <a:pt x="311" y="403"/>
                  <a:pt x="311" y="431"/>
                </a:cubicBezTo>
                <a:cubicBezTo>
                  <a:pt x="311" y="452"/>
                  <a:pt x="318" y="466"/>
                  <a:pt x="326" y="473"/>
                </a:cubicBezTo>
                <a:cubicBezTo>
                  <a:pt x="347" y="487"/>
                  <a:pt x="347" y="487"/>
                  <a:pt x="347" y="487"/>
                </a:cubicBezTo>
                <a:cubicBezTo>
                  <a:pt x="326" y="509"/>
                  <a:pt x="326" y="509"/>
                  <a:pt x="326" y="509"/>
                </a:cubicBezTo>
                <a:cubicBezTo>
                  <a:pt x="318" y="516"/>
                  <a:pt x="311" y="530"/>
                  <a:pt x="311" y="544"/>
                </a:cubicBezTo>
                <a:cubicBezTo>
                  <a:pt x="290" y="544"/>
                  <a:pt x="290" y="544"/>
                  <a:pt x="290" y="544"/>
                </a:cubicBezTo>
                <a:cubicBezTo>
                  <a:pt x="29" y="544"/>
                  <a:pt x="29" y="544"/>
                  <a:pt x="29" y="544"/>
                </a:cubicBezTo>
                <a:cubicBezTo>
                  <a:pt x="15" y="544"/>
                  <a:pt x="0" y="537"/>
                  <a:pt x="0" y="51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5" y="0"/>
                  <a:pt x="29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177" y="162"/>
                  <a:pt x="177" y="162"/>
                  <a:pt x="177" y="162"/>
                </a:cubicBezTo>
                <a:cubicBezTo>
                  <a:pt x="177" y="191"/>
                  <a:pt x="205" y="219"/>
                  <a:pt x="234" y="219"/>
                </a:cubicBezTo>
                <a:cubicBezTo>
                  <a:pt x="290" y="219"/>
                  <a:pt x="290" y="219"/>
                  <a:pt x="290" y="219"/>
                </a:cubicBezTo>
                <a:cubicBezTo>
                  <a:pt x="417" y="219"/>
                  <a:pt x="417" y="219"/>
                  <a:pt x="417" y="219"/>
                </a:cubicBezTo>
                <a:cubicBezTo>
                  <a:pt x="417" y="374"/>
                  <a:pt x="417" y="374"/>
                  <a:pt x="417" y="374"/>
                </a:cubicBezTo>
                <a:lnTo>
                  <a:pt x="417" y="403"/>
                </a:lnTo>
                <a:close/>
                <a:moveTo>
                  <a:pt x="234" y="191"/>
                </a:moveTo>
                <a:lnTo>
                  <a:pt x="234" y="191"/>
                </a:lnTo>
                <a:cubicBezTo>
                  <a:pt x="220" y="191"/>
                  <a:pt x="205" y="176"/>
                  <a:pt x="205" y="162"/>
                </a:cubicBezTo>
                <a:cubicBezTo>
                  <a:pt x="205" y="106"/>
                  <a:pt x="205" y="106"/>
                  <a:pt x="205" y="106"/>
                </a:cubicBezTo>
                <a:cubicBezTo>
                  <a:pt x="205" y="0"/>
                  <a:pt x="205" y="0"/>
                  <a:pt x="205" y="0"/>
                </a:cubicBezTo>
                <a:cubicBezTo>
                  <a:pt x="417" y="191"/>
                  <a:pt x="417" y="191"/>
                  <a:pt x="417" y="191"/>
                </a:cubicBezTo>
                <a:cubicBezTo>
                  <a:pt x="290" y="191"/>
                  <a:pt x="290" y="191"/>
                  <a:pt x="290" y="191"/>
                </a:cubicBezTo>
                <a:lnTo>
                  <a:pt x="234" y="191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0" name="Freeform 20"/>
          <p:cNvSpPr>
            <a:spLocks noChangeArrowheads="1"/>
          </p:cNvSpPr>
          <p:nvPr/>
        </p:nvSpPr>
        <p:spPr bwMode="auto">
          <a:xfrm>
            <a:off x="7481939" y="2095831"/>
            <a:ext cx="210716" cy="230698"/>
          </a:xfrm>
          <a:custGeom>
            <a:avLst/>
            <a:gdLst>
              <a:gd name="T0" fmla="*/ 64536992 w 510"/>
              <a:gd name="T1" fmla="*/ 61528392 h 559"/>
              <a:gd name="T2" fmla="*/ 64536992 w 510"/>
              <a:gd name="T3" fmla="*/ 61528392 h 559"/>
              <a:gd name="T4" fmla="*/ 55280025 w 510"/>
              <a:gd name="T5" fmla="*/ 70763999 h 559"/>
              <a:gd name="T6" fmla="*/ 52542328 w 510"/>
              <a:gd name="T7" fmla="*/ 72585008 h 559"/>
              <a:gd name="T8" fmla="*/ 49804270 w 510"/>
              <a:gd name="T9" fmla="*/ 70763999 h 559"/>
              <a:gd name="T10" fmla="*/ 45240961 w 510"/>
              <a:gd name="T11" fmla="*/ 66211296 h 559"/>
              <a:gd name="T12" fmla="*/ 44328516 w 510"/>
              <a:gd name="T13" fmla="*/ 63349401 h 559"/>
              <a:gd name="T14" fmla="*/ 47979019 w 510"/>
              <a:gd name="T15" fmla="*/ 59707023 h 559"/>
              <a:gd name="T16" fmla="*/ 49804270 w 510"/>
              <a:gd name="T17" fmla="*/ 61528392 h 559"/>
              <a:gd name="T18" fmla="*/ 52542328 w 510"/>
              <a:gd name="T19" fmla="*/ 63349401 h 559"/>
              <a:gd name="T20" fmla="*/ 59973683 w 510"/>
              <a:gd name="T21" fmla="*/ 56065005 h 559"/>
              <a:gd name="T22" fmla="*/ 59973683 w 510"/>
              <a:gd name="T23" fmla="*/ 56065005 h 559"/>
              <a:gd name="T24" fmla="*/ 62711741 w 510"/>
              <a:gd name="T25" fmla="*/ 55154320 h 559"/>
              <a:gd name="T26" fmla="*/ 66362244 w 510"/>
              <a:gd name="T27" fmla="*/ 58796699 h 559"/>
              <a:gd name="T28" fmla="*/ 64536992 w 510"/>
              <a:gd name="T29" fmla="*/ 61528392 h 559"/>
              <a:gd name="T30" fmla="*/ 53454773 w 510"/>
              <a:gd name="T31" fmla="*/ 56975329 h 559"/>
              <a:gd name="T32" fmla="*/ 53454773 w 510"/>
              <a:gd name="T33" fmla="*/ 56975329 h 559"/>
              <a:gd name="T34" fmla="*/ 52542328 w 510"/>
              <a:gd name="T35" fmla="*/ 57886014 h 559"/>
              <a:gd name="T36" fmla="*/ 47979019 w 510"/>
              <a:gd name="T37" fmla="*/ 56065005 h 559"/>
              <a:gd name="T38" fmla="*/ 40547302 w 510"/>
              <a:gd name="T39" fmla="*/ 63349401 h 559"/>
              <a:gd name="T40" fmla="*/ 42372554 w 510"/>
              <a:gd name="T41" fmla="*/ 68942990 h 559"/>
              <a:gd name="T42" fmla="*/ 42372554 w 510"/>
              <a:gd name="T43" fmla="*/ 68942990 h 559"/>
              <a:gd name="T44" fmla="*/ 44328516 w 510"/>
              <a:gd name="T45" fmla="*/ 70763999 h 559"/>
              <a:gd name="T46" fmla="*/ 44328516 w 510"/>
              <a:gd name="T47" fmla="*/ 70763999 h 559"/>
              <a:gd name="T48" fmla="*/ 31421045 w 510"/>
              <a:gd name="T49" fmla="*/ 70763999 h 559"/>
              <a:gd name="T50" fmla="*/ 31421045 w 510"/>
              <a:gd name="T51" fmla="*/ 70763999 h 559"/>
              <a:gd name="T52" fmla="*/ 3780852 w 510"/>
              <a:gd name="T53" fmla="*/ 70763999 h 559"/>
              <a:gd name="T54" fmla="*/ 0 w 510"/>
              <a:gd name="T55" fmla="*/ 67121620 h 559"/>
              <a:gd name="T56" fmla="*/ 0 w 510"/>
              <a:gd name="T57" fmla="*/ 3642379 h 559"/>
              <a:gd name="T58" fmla="*/ 3780852 w 510"/>
              <a:gd name="T59" fmla="*/ 0 h 559"/>
              <a:gd name="T60" fmla="*/ 11994664 w 510"/>
              <a:gd name="T61" fmla="*/ 0 h 559"/>
              <a:gd name="T62" fmla="*/ 23076884 w 510"/>
              <a:gd name="T63" fmla="*/ 0 h 559"/>
              <a:gd name="T64" fmla="*/ 23076884 w 510"/>
              <a:gd name="T65" fmla="*/ 13788670 h 559"/>
              <a:gd name="T66" fmla="*/ 23076884 w 510"/>
              <a:gd name="T67" fmla="*/ 21073067 h 559"/>
              <a:gd name="T68" fmla="*/ 30508239 w 510"/>
              <a:gd name="T69" fmla="*/ 28487664 h 559"/>
              <a:gd name="T70" fmla="*/ 37809606 w 510"/>
              <a:gd name="T71" fmla="*/ 28487664 h 559"/>
              <a:gd name="T72" fmla="*/ 53454773 w 510"/>
              <a:gd name="T73" fmla="*/ 28487664 h 559"/>
              <a:gd name="T74" fmla="*/ 53454773 w 510"/>
              <a:gd name="T75" fmla="*/ 50471416 h 559"/>
              <a:gd name="T76" fmla="*/ 53454773 w 510"/>
              <a:gd name="T77" fmla="*/ 50471416 h 559"/>
              <a:gd name="T78" fmla="*/ 53454773 w 510"/>
              <a:gd name="T79" fmla="*/ 56975329 h 559"/>
              <a:gd name="T80" fmla="*/ 30508239 w 510"/>
              <a:gd name="T81" fmla="*/ 24845286 h 559"/>
              <a:gd name="T82" fmla="*/ 30508239 w 510"/>
              <a:gd name="T83" fmla="*/ 24845286 h 559"/>
              <a:gd name="T84" fmla="*/ 26727387 w 510"/>
              <a:gd name="T85" fmla="*/ 21073067 h 559"/>
              <a:gd name="T86" fmla="*/ 26727387 w 510"/>
              <a:gd name="T87" fmla="*/ 13788670 h 559"/>
              <a:gd name="T88" fmla="*/ 26727387 w 510"/>
              <a:gd name="T89" fmla="*/ 0 h 559"/>
              <a:gd name="T90" fmla="*/ 53454773 w 510"/>
              <a:gd name="T91" fmla="*/ 24845286 h 559"/>
              <a:gd name="T92" fmla="*/ 37809606 w 510"/>
              <a:gd name="T93" fmla="*/ 24845286 h 559"/>
              <a:gd name="T94" fmla="*/ 30508239 w 510"/>
              <a:gd name="T95" fmla="*/ 24845286 h 559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510" h="559">
                <a:moveTo>
                  <a:pt x="495" y="473"/>
                </a:moveTo>
                <a:lnTo>
                  <a:pt x="495" y="473"/>
                </a:lnTo>
                <a:cubicBezTo>
                  <a:pt x="424" y="544"/>
                  <a:pt x="424" y="544"/>
                  <a:pt x="424" y="544"/>
                </a:cubicBezTo>
                <a:cubicBezTo>
                  <a:pt x="417" y="551"/>
                  <a:pt x="410" y="558"/>
                  <a:pt x="403" y="558"/>
                </a:cubicBezTo>
                <a:cubicBezTo>
                  <a:pt x="396" y="558"/>
                  <a:pt x="389" y="551"/>
                  <a:pt x="382" y="544"/>
                </a:cubicBezTo>
                <a:cubicBezTo>
                  <a:pt x="347" y="509"/>
                  <a:pt x="347" y="509"/>
                  <a:pt x="347" y="509"/>
                </a:cubicBezTo>
                <a:cubicBezTo>
                  <a:pt x="340" y="502"/>
                  <a:pt x="340" y="495"/>
                  <a:pt x="340" y="487"/>
                </a:cubicBezTo>
                <a:cubicBezTo>
                  <a:pt x="340" y="473"/>
                  <a:pt x="347" y="459"/>
                  <a:pt x="368" y="459"/>
                </a:cubicBezTo>
                <a:cubicBezTo>
                  <a:pt x="375" y="459"/>
                  <a:pt x="382" y="466"/>
                  <a:pt x="382" y="473"/>
                </a:cubicBezTo>
                <a:cubicBezTo>
                  <a:pt x="403" y="487"/>
                  <a:pt x="403" y="487"/>
                  <a:pt x="403" y="487"/>
                </a:cubicBezTo>
                <a:cubicBezTo>
                  <a:pt x="460" y="431"/>
                  <a:pt x="460" y="431"/>
                  <a:pt x="460" y="431"/>
                </a:cubicBezTo>
                <a:cubicBezTo>
                  <a:pt x="467" y="424"/>
                  <a:pt x="474" y="424"/>
                  <a:pt x="481" y="424"/>
                </a:cubicBezTo>
                <a:cubicBezTo>
                  <a:pt x="495" y="424"/>
                  <a:pt x="509" y="438"/>
                  <a:pt x="509" y="452"/>
                </a:cubicBezTo>
                <a:cubicBezTo>
                  <a:pt x="509" y="459"/>
                  <a:pt x="502" y="466"/>
                  <a:pt x="495" y="473"/>
                </a:cubicBezTo>
                <a:close/>
                <a:moveTo>
                  <a:pt x="410" y="438"/>
                </a:moveTo>
                <a:lnTo>
                  <a:pt x="410" y="438"/>
                </a:lnTo>
                <a:cubicBezTo>
                  <a:pt x="403" y="445"/>
                  <a:pt x="403" y="445"/>
                  <a:pt x="403" y="445"/>
                </a:cubicBezTo>
                <a:cubicBezTo>
                  <a:pt x="396" y="438"/>
                  <a:pt x="382" y="431"/>
                  <a:pt x="368" y="431"/>
                </a:cubicBezTo>
                <a:cubicBezTo>
                  <a:pt x="333" y="431"/>
                  <a:pt x="311" y="459"/>
                  <a:pt x="311" y="487"/>
                </a:cubicBezTo>
                <a:cubicBezTo>
                  <a:pt x="311" y="509"/>
                  <a:pt x="318" y="523"/>
                  <a:pt x="325" y="530"/>
                </a:cubicBezTo>
                <a:cubicBezTo>
                  <a:pt x="340" y="544"/>
                  <a:pt x="340" y="544"/>
                  <a:pt x="340" y="544"/>
                </a:cubicBezTo>
                <a:cubicBezTo>
                  <a:pt x="241" y="544"/>
                  <a:pt x="241" y="544"/>
                  <a:pt x="241" y="544"/>
                </a:cubicBezTo>
                <a:cubicBezTo>
                  <a:pt x="29" y="544"/>
                  <a:pt x="29" y="544"/>
                  <a:pt x="29" y="544"/>
                </a:cubicBezTo>
                <a:cubicBezTo>
                  <a:pt x="7" y="544"/>
                  <a:pt x="0" y="537"/>
                  <a:pt x="0" y="51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9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177" y="162"/>
                  <a:pt x="177" y="162"/>
                  <a:pt x="177" y="162"/>
                </a:cubicBezTo>
                <a:cubicBezTo>
                  <a:pt x="177" y="191"/>
                  <a:pt x="205" y="219"/>
                  <a:pt x="234" y="219"/>
                </a:cubicBezTo>
                <a:cubicBezTo>
                  <a:pt x="290" y="219"/>
                  <a:pt x="290" y="219"/>
                  <a:pt x="290" y="219"/>
                </a:cubicBezTo>
                <a:cubicBezTo>
                  <a:pt x="410" y="219"/>
                  <a:pt x="410" y="219"/>
                  <a:pt x="410" y="219"/>
                </a:cubicBezTo>
                <a:cubicBezTo>
                  <a:pt x="410" y="388"/>
                  <a:pt x="410" y="388"/>
                  <a:pt x="410" y="388"/>
                </a:cubicBezTo>
                <a:lnTo>
                  <a:pt x="410" y="438"/>
                </a:lnTo>
                <a:close/>
                <a:moveTo>
                  <a:pt x="234" y="191"/>
                </a:moveTo>
                <a:lnTo>
                  <a:pt x="234" y="191"/>
                </a:lnTo>
                <a:cubicBezTo>
                  <a:pt x="219" y="191"/>
                  <a:pt x="205" y="176"/>
                  <a:pt x="205" y="162"/>
                </a:cubicBezTo>
                <a:cubicBezTo>
                  <a:pt x="205" y="106"/>
                  <a:pt x="205" y="106"/>
                  <a:pt x="205" y="106"/>
                </a:cubicBezTo>
                <a:cubicBezTo>
                  <a:pt x="205" y="0"/>
                  <a:pt x="205" y="0"/>
                  <a:pt x="205" y="0"/>
                </a:cubicBezTo>
                <a:cubicBezTo>
                  <a:pt x="410" y="191"/>
                  <a:pt x="410" y="191"/>
                  <a:pt x="410" y="191"/>
                </a:cubicBezTo>
                <a:cubicBezTo>
                  <a:pt x="290" y="191"/>
                  <a:pt x="290" y="191"/>
                  <a:pt x="290" y="191"/>
                </a:cubicBezTo>
                <a:lnTo>
                  <a:pt x="234" y="191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1" name="Freeform 21"/>
          <p:cNvSpPr>
            <a:spLocks noChangeArrowheads="1"/>
          </p:cNvSpPr>
          <p:nvPr/>
        </p:nvSpPr>
        <p:spPr bwMode="auto">
          <a:xfrm>
            <a:off x="7045975" y="2095831"/>
            <a:ext cx="207083" cy="225248"/>
          </a:xfrm>
          <a:custGeom>
            <a:avLst/>
            <a:gdLst>
              <a:gd name="T0" fmla="*/ 61359160 w 503"/>
              <a:gd name="T1" fmla="*/ 67317282 h 545"/>
              <a:gd name="T2" fmla="*/ 61359160 w 503"/>
              <a:gd name="T3" fmla="*/ 67317282 h 545"/>
              <a:gd name="T4" fmla="*/ 57605098 w 503"/>
              <a:gd name="T5" fmla="*/ 67317282 h 545"/>
              <a:gd name="T6" fmla="*/ 57605098 w 503"/>
              <a:gd name="T7" fmla="*/ 67317282 h 545"/>
              <a:gd name="T8" fmla="*/ 50356024 w 503"/>
              <a:gd name="T9" fmla="*/ 67317282 h 545"/>
              <a:gd name="T10" fmla="*/ 50356024 w 503"/>
              <a:gd name="T11" fmla="*/ 67317282 h 545"/>
              <a:gd name="T12" fmla="*/ 46731487 w 503"/>
              <a:gd name="T13" fmla="*/ 67317282 h 545"/>
              <a:gd name="T14" fmla="*/ 42977425 w 503"/>
              <a:gd name="T15" fmla="*/ 63534150 h 545"/>
              <a:gd name="T16" fmla="*/ 46731487 w 503"/>
              <a:gd name="T17" fmla="*/ 59881048 h 545"/>
              <a:gd name="T18" fmla="*/ 49449710 w 503"/>
              <a:gd name="T19" fmla="*/ 59881048 h 545"/>
              <a:gd name="T20" fmla="*/ 50356024 w 503"/>
              <a:gd name="T21" fmla="*/ 59881048 h 545"/>
              <a:gd name="T22" fmla="*/ 57605098 w 503"/>
              <a:gd name="T23" fmla="*/ 59881048 h 545"/>
              <a:gd name="T24" fmla="*/ 61359160 w 503"/>
              <a:gd name="T25" fmla="*/ 59881048 h 545"/>
              <a:gd name="T26" fmla="*/ 64983697 w 503"/>
              <a:gd name="T27" fmla="*/ 63534150 h 545"/>
              <a:gd name="T28" fmla="*/ 61359160 w 503"/>
              <a:gd name="T29" fmla="*/ 67317282 h 545"/>
              <a:gd name="T30" fmla="*/ 53980561 w 503"/>
              <a:gd name="T31" fmla="*/ 48792072 h 545"/>
              <a:gd name="T32" fmla="*/ 53980561 w 503"/>
              <a:gd name="T33" fmla="*/ 48792072 h 545"/>
              <a:gd name="T34" fmla="*/ 53980561 w 503"/>
              <a:gd name="T35" fmla="*/ 56228306 h 545"/>
              <a:gd name="T36" fmla="*/ 46731487 w 503"/>
              <a:gd name="T37" fmla="*/ 56228306 h 545"/>
              <a:gd name="T38" fmla="*/ 39352888 w 503"/>
              <a:gd name="T39" fmla="*/ 63534150 h 545"/>
              <a:gd name="T40" fmla="*/ 46731487 w 503"/>
              <a:gd name="T41" fmla="*/ 70970385 h 545"/>
              <a:gd name="T42" fmla="*/ 46731487 w 503"/>
              <a:gd name="T43" fmla="*/ 70970385 h 545"/>
              <a:gd name="T44" fmla="*/ 3624537 w 503"/>
              <a:gd name="T45" fmla="*/ 70970385 h 545"/>
              <a:gd name="T46" fmla="*/ 0 w 503"/>
              <a:gd name="T47" fmla="*/ 67317282 h 545"/>
              <a:gd name="T48" fmla="*/ 0 w 503"/>
              <a:gd name="T49" fmla="*/ 3652741 h 545"/>
              <a:gd name="T50" fmla="*/ 3624537 w 503"/>
              <a:gd name="T51" fmla="*/ 0 h 545"/>
              <a:gd name="T52" fmla="*/ 12815405 w 503"/>
              <a:gd name="T53" fmla="*/ 0 h 545"/>
              <a:gd name="T54" fmla="*/ 12815405 w 503"/>
              <a:gd name="T55" fmla="*/ 0 h 545"/>
              <a:gd name="T56" fmla="*/ 23818900 w 503"/>
              <a:gd name="T57" fmla="*/ 0 h 545"/>
              <a:gd name="T58" fmla="*/ 23818900 w 503"/>
              <a:gd name="T59" fmla="*/ 13828622 h 545"/>
              <a:gd name="T60" fmla="*/ 23818900 w 503"/>
              <a:gd name="T61" fmla="*/ 21134466 h 545"/>
              <a:gd name="T62" fmla="*/ 31197500 w 503"/>
              <a:gd name="T63" fmla="*/ 28570701 h 545"/>
              <a:gd name="T64" fmla="*/ 38446574 w 503"/>
              <a:gd name="T65" fmla="*/ 28570701 h 545"/>
              <a:gd name="T66" fmla="*/ 53980561 w 503"/>
              <a:gd name="T67" fmla="*/ 28570701 h 545"/>
              <a:gd name="T68" fmla="*/ 53980561 w 503"/>
              <a:gd name="T69" fmla="*/ 48792072 h 545"/>
              <a:gd name="T70" fmla="*/ 31197500 w 503"/>
              <a:gd name="T71" fmla="*/ 24917959 h 545"/>
              <a:gd name="T72" fmla="*/ 31197500 w 503"/>
              <a:gd name="T73" fmla="*/ 24917959 h 545"/>
              <a:gd name="T74" fmla="*/ 27443438 w 503"/>
              <a:gd name="T75" fmla="*/ 21134466 h 545"/>
              <a:gd name="T76" fmla="*/ 27443438 w 503"/>
              <a:gd name="T77" fmla="*/ 13828622 h 545"/>
              <a:gd name="T78" fmla="*/ 27443438 w 503"/>
              <a:gd name="T79" fmla="*/ 0 h 545"/>
              <a:gd name="T80" fmla="*/ 53980561 w 503"/>
              <a:gd name="T81" fmla="*/ 24917959 h 545"/>
              <a:gd name="T82" fmla="*/ 38446574 w 503"/>
              <a:gd name="T83" fmla="*/ 24917959 h 545"/>
              <a:gd name="T84" fmla="*/ 31197500 w 503"/>
              <a:gd name="T85" fmla="*/ 24917959 h 545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503" h="545">
                <a:moveTo>
                  <a:pt x="474" y="516"/>
                </a:moveTo>
                <a:lnTo>
                  <a:pt x="474" y="516"/>
                </a:lnTo>
                <a:cubicBezTo>
                  <a:pt x="445" y="516"/>
                  <a:pt x="445" y="516"/>
                  <a:pt x="445" y="516"/>
                </a:cubicBezTo>
                <a:cubicBezTo>
                  <a:pt x="389" y="516"/>
                  <a:pt x="389" y="516"/>
                  <a:pt x="389" y="516"/>
                </a:cubicBezTo>
                <a:cubicBezTo>
                  <a:pt x="361" y="516"/>
                  <a:pt x="361" y="516"/>
                  <a:pt x="361" y="516"/>
                </a:cubicBezTo>
                <a:cubicBezTo>
                  <a:pt x="347" y="516"/>
                  <a:pt x="332" y="509"/>
                  <a:pt x="332" y="487"/>
                </a:cubicBezTo>
                <a:cubicBezTo>
                  <a:pt x="332" y="473"/>
                  <a:pt x="347" y="459"/>
                  <a:pt x="361" y="459"/>
                </a:cubicBezTo>
                <a:cubicBezTo>
                  <a:pt x="382" y="459"/>
                  <a:pt x="382" y="459"/>
                  <a:pt x="382" y="459"/>
                </a:cubicBezTo>
                <a:cubicBezTo>
                  <a:pt x="389" y="459"/>
                  <a:pt x="389" y="459"/>
                  <a:pt x="389" y="459"/>
                </a:cubicBezTo>
                <a:cubicBezTo>
                  <a:pt x="445" y="459"/>
                  <a:pt x="445" y="459"/>
                  <a:pt x="445" y="459"/>
                </a:cubicBezTo>
                <a:cubicBezTo>
                  <a:pt x="474" y="459"/>
                  <a:pt x="474" y="459"/>
                  <a:pt x="474" y="459"/>
                </a:cubicBezTo>
                <a:cubicBezTo>
                  <a:pt x="488" y="459"/>
                  <a:pt x="502" y="473"/>
                  <a:pt x="502" y="487"/>
                </a:cubicBezTo>
                <a:cubicBezTo>
                  <a:pt x="502" y="509"/>
                  <a:pt x="488" y="516"/>
                  <a:pt x="474" y="516"/>
                </a:cubicBezTo>
                <a:close/>
                <a:moveTo>
                  <a:pt x="417" y="374"/>
                </a:moveTo>
                <a:lnTo>
                  <a:pt x="417" y="374"/>
                </a:lnTo>
                <a:cubicBezTo>
                  <a:pt x="417" y="431"/>
                  <a:pt x="417" y="431"/>
                  <a:pt x="417" y="431"/>
                </a:cubicBezTo>
                <a:cubicBezTo>
                  <a:pt x="361" y="431"/>
                  <a:pt x="361" y="431"/>
                  <a:pt x="361" y="431"/>
                </a:cubicBezTo>
                <a:cubicBezTo>
                  <a:pt x="332" y="431"/>
                  <a:pt x="304" y="459"/>
                  <a:pt x="304" y="487"/>
                </a:cubicBezTo>
                <a:cubicBezTo>
                  <a:pt x="304" y="523"/>
                  <a:pt x="332" y="544"/>
                  <a:pt x="361" y="544"/>
                </a:cubicBezTo>
                <a:cubicBezTo>
                  <a:pt x="28" y="544"/>
                  <a:pt x="28" y="544"/>
                  <a:pt x="28" y="544"/>
                </a:cubicBezTo>
                <a:cubicBezTo>
                  <a:pt x="14" y="544"/>
                  <a:pt x="0" y="537"/>
                  <a:pt x="0" y="51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99" y="0"/>
                  <a:pt x="99" y="0"/>
                  <a:pt x="99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84" y="106"/>
                  <a:pt x="184" y="106"/>
                  <a:pt x="184" y="106"/>
                </a:cubicBezTo>
                <a:cubicBezTo>
                  <a:pt x="184" y="162"/>
                  <a:pt x="184" y="162"/>
                  <a:pt x="184" y="162"/>
                </a:cubicBezTo>
                <a:cubicBezTo>
                  <a:pt x="184" y="191"/>
                  <a:pt x="205" y="219"/>
                  <a:pt x="241" y="219"/>
                </a:cubicBezTo>
                <a:cubicBezTo>
                  <a:pt x="297" y="219"/>
                  <a:pt x="297" y="219"/>
                  <a:pt x="297" y="219"/>
                </a:cubicBezTo>
                <a:cubicBezTo>
                  <a:pt x="417" y="219"/>
                  <a:pt x="417" y="219"/>
                  <a:pt x="417" y="219"/>
                </a:cubicBezTo>
                <a:cubicBezTo>
                  <a:pt x="417" y="374"/>
                  <a:pt x="417" y="374"/>
                  <a:pt x="417" y="374"/>
                </a:cubicBezTo>
                <a:close/>
                <a:moveTo>
                  <a:pt x="241" y="191"/>
                </a:moveTo>
                <a:lnTo>
                  <a:pt x="241" y="191"/>
                </a:lnTo>
                <a:cubicBezTo>
                  <a:pt x="219" y="191"/>
                  <a:pt x="212" y="176"/>
                  <a:pt x="212" y="162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12" y="0"/>
                  <a:pt x="212" y="0"/>
                  <a:pt x="212" y="0"/>
                </a:cubicBezTo>
                <a:cubicBezTo>
                  <a:pt x="417" y="191"/>
                  <a:pt x="417" y="191"/>
                  <a:pt x="417" y="191"/>
                </a:cubicBezTo>
                <a:cubicBezTo>
                  <a:pt x="297" y="191"/>
                  <a:pt x="297" y="191"/>
                  <a:pt x="297" y="191"/>
                </a:cubicBezTo>
                <a:lnTo>
                  <a:pt x="241" y="191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2" name="Freeform 22"/>
          <p:cNvSpPr>
            <a:spLocks noChangeArrowheads="1"/>
          </p:cNvSpPr>
          <p:nvPr/>
        </p:nvSpPr>
        <p:spPr bwMode="auto">
          <a:xfrm>
            <a:off x="6611828" y="2095831"/>
            <a:ext cx="207083" cy="236147"/>
          </a:xfrm>
          <a:custGeom>
            <a:avLst/>
            <a:gdLst>
              <a:gd name="T0" fmla="*/ 61359160 w 503"/>
              <a:gd name="T1" fmla="*/ 66935372 h 573"/>
              <a:gd name="T2" fmla="*/ 61359160 w 503"/>
              <a:gd name="T3" fmla="*/ 66935372 h 573"/>
              <a:gd name="T4" fmla="*/ 57605098 w 503"/>
              <a:gd name="T5" fmla="*/ 66935372 h 573"/>
              <a:gd name="T6" fmla="*/ 57605098 w 503"/>
              <a:gd name="T7" fmla="*/ 70567284 h 573"/>
              <a:gd name="T8" fmla="*/ 53980561 w 503"/>
              <a:gd name="T9" fmla="*/ 74199556 h 573"/>
              <a:gd name="T10" fmla="*/ 50356024 w 503"/>
              <a:gd name="T11" fmla="*/ 70567284 h 573"/>
              <a:gd name="T12" fmla="*/ 50356024 w 503"/>
              <a:gd name="T13" fmla="*/ 66935372 h 573"/>
              <a:gd name="T14" fmla="*/ 46731487 w 503"/>
              <a:gd name="T15" fmla="*/ 66935372 h 573"/>
              <a:gd name="T16" fmla="*/ 42977425 w 503"/>
              <a:gd name="T17" fmla="*/ 63173440 h 573"/>
              <a:gd name="T18" fmla="*/ 46731487 w 503"/>
              <a:gd name="T19" fmla="*/ 59541168 h 573"/>
              <a:gd name="T20" fmla="*/ 50356024 w 503"/>
              <a:gd name="T21" fmla="*/ 59541168 h 573"/>
              <a:gd name="T22" fmla="*/ 50356024 w 503"/>
              <a:gd name="T23" fmla="*/ 55908896 h 573"/>
              <a:gd name="T24" fmla="*/ 53980561 w 503"/>
              <a:gd name="T25" fmla="*/ 52276985 h 573"/>
              <a:gd name="T26" fmla="*/ 57605098 w 503"/>
              <a:gd name="T27" fmla="*/ 55908896 h 573"/>
              <a:gd name="T28" fmla="*/ 57605098 w 503"/>
              <a:gd name="T29" fmla="*/ 59541168 h 573"/>
              <a:gd name="T30" fmla="*/ 61359160 w 503"/>
              <a:gd name="T31" fmla="*/ 59541168 h 573"/>
              <a:gd name="T32" fmla="*/ 64983697 w 503"/>
              <a:gd name="T33" fmla="*/ 63173440 h 573"/>
              <a:gd name="T34" fmla="*/ 61359160 w 503"/>
              <a:gd name="T35" fmla="*/ 66935372 h 573"/>
              <a:gd name="T36" fmla="*/ 46731487 w 503"/>
              <a:gd name="T37" fmla="*/ 55908896 h 573"/>
              <a:gd name="T38" fmla="*/ 46731487 w 503"/>
              <a:gd name="T39" fmla="*/ 55908896 h 573"/>
              <a:gd name="T40" fmla="*/ 39352888 w 503"/>
              <a:gd name="T41" fmla="*/ 63173440 h 573"/>
              <a:gd name="T42" fmla="*/ 46731487 w 503"/>
              <a:gd name="T43" fmla="*/ 70567284 h 573"/>
              <a:gd name="T44" fmla="*/ 46731487 w 503"/>
              <a:gd name="T45" fmla="*/ 70567284 h 573"/>
              <a:gd name="T46" fmla="*/ 3624537 w 503"/>
              <a:gd name="T47" fmla="*/ 70567284 h 573"/>
              <a:gd name="T48" fmla="*/ 0 w 503"/>
              <a:gd name="T49" fmla="*/ 66935372 h 573"/>
              <a:gd name="T50" fmla="*/ 0 w 503"/>
              <a:gd name="T51" fmla="*/ 3632272 h 573"/>
              <a:gd name="T52" fmla="*/ 3624537 w 503"/>
              <a:gd name="T53" fmla="*/ 0 h 573"/>
              <a:gd name="T54" fmla="*/ 11909450 w 503"/>
              <a:gd name="T55" fmla="*/ 0 h 573"/>
              <a:gd name="T56" fmla="*/ 11909450 w 503"/>
              <a:gd name="T57" fmla="*/ 0 h 573"/>
              <a:gd name="T58" fmla="*/ 22912586 w 503"/>
              <a:gd name="T59" fmla="*/ 0 h 573"/>
              <a:gd name="T60" fmla="*/ 22912586 w 503"/>
              <a:gd name="T61" fmla="*/ 13750410 h 573"/>
              <a:gd name="T62" fmla="*/ 22912586 w 503"/>
              <a:gd name="T63" fmla="*/ 21014594 h 573"/>
              <a:gd name="T64" fmla="*/ 30161660 w 503"/>
              <a:gd name="T65" fmla="*/ 28408437 h 573"/>
              <a:gd name="T66" fmla="*/ 37540259 w 503"/>
              <a:gd name="T67" fmla="*/ 28408437 h 573"/>
              <a:gd name="T68" fmla="*/ 53980561 w 503"/>
              <a:gd name="T69" fmla="*/ 28408437 h 573"/>
              <a:gd name="T70" fmla="*/ 53980561 w 503"/>
              <a:gd name="T71" fmla="*/ 48515053 h 573"/>
              <a:gd name="T72" fmla="*/ 53980561 w 503"/>
              <a:gd name="T73" fmla="*/ 48515053 h 573"/>
              <a:gd name="T74" fmla="*/ 46731487 w 503"/>
              <a:gd name="T75" fmla="*/ 55908896 h 573"/>
              <a:gd name="T76" fmla="*/ 30161660 w 503"/>
              <a:gd name="T77" fmla="*/ 24776525 h 573"/>
              <a:gd name="T78" fmla="*/ 30161660 w 503"/>
              <a:gd name="T79" fmla="*/ 24776525 h 573"/>
              <a:gd name="T80" fmla="*/ 26537123 w 503"/>
              <a:gd name="T81" fmla="*/ 21014594 h 573"/>
              <a:gd name="T82" fmla="*/ 26537123 w 503"/>
              <a:gd name="T83" fmla="*/ 13750410 h 573"/>
              <a:gd name="T84" fmla="*/ 26537123 w 503"/>
              <a:gd name="T85" fmla="*/ 0 h 573"/>
              <a:gd name="T86" fmla="*/ 53980561 w 503"/>
              <a:gd name="T87" fmla="*/ 24776525 h 573"/>
              <a:gd name="T88" fmla="*/ 37540259 w 503"/>
              <a:gd name="T89" fmla="*/ 24776525 h 573"/>
              <a:gd name="T90" fmla="*/ 30161660 w 503"/>
              <a:gd name="T91" fmla="*/ 24776525 h 573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03" h="573">
                <a:moveTo>
                  <a:pt x="474" y="516"/>
                </a:moveTo>
                <a:lnTo>
                  <a:pt x="474" y="516"/>
                </a:lnTo>
                <a:cubicBezTo>
                  <a:pt x="445" y="516"/>
                  <a:pt x="445" y="516"/>
                  <a:pt x="445" y="516"/>
                </a:cubicBezTo>
                <a:cubicBezTo>
                  <a:pt x="445" y="544"/>
                  <a:pt x="445" y="544"/>
                  <a:pt x="445" y="544"/>
                </a:cubicBezTo>
                <a:cubicBezTo>
                  <a:pt x="445" y="565"/>
                  <a:pt x="431" y="572"/>
                  <a:pt x="417" y="572"/>
                </a:cubicBezTo>
                <a:cubicBezTo>
                  <a:pt x="396" y="572"/>
                  <a:pt x="389" y="565"/>
                  <a:pt x="389" y="544"/>
                </a:cubicBezTo>
                <a:cubicBezTo>
                  <a:pt x="389" y="516"/>
                  <a:pt x="389" y="516"/>
                  <a:pt x="389" y="516"/>
                </a:cubicBezTo>
                <a:cubicBezTo>
                  <a:pt x="361" y="516"/>
                  <a:pt x="361" y="516"/>
                  <a:pt x="361" y="516"/>
                </a:cubicBezTo>
                <a:cubicBezTo>
                  <a:pt x="339" y="516"/>
                  <a:pt x="332" y="509"/>
                  <a:pt x="332" y="487"/>
                </a:cubicBezTo>
                <a:cubicBezTo>
                  <a:pt x="332" y="473"/>
                  <a:pt x="339" y="459"/>
                  <a:pt x="361" y="459"/>
                </a:cubicBezTo>
                <a:cubicBezTo>
                  <a:pt x="389" y="459"/>
                  <a:pt x="389" y="459"/>
                  <a:pt x="389" y="459"/>
                </a:cubicBezTo>
                <a:cubicBezTo>
                  <a:pt x="389" y="431"/>
                  <a:pt x="389" y="431"/>
                  <a:pt x="389" y="431"/>
                </a:cubicBezTo>
                <a:cubicBezTo>
                  <a:pt x="389" y="417"/>
                  <a:pt x="396" y="403"/>
                  <a:pt x="417" y="403"/>
                </a:cubicBezTo>
                <a:cubicBezTo>
                  <a:pt x="431" y="403"/>
                  <a:pt x="445" y="417"/>
                  <a:pt x="445" y="431"/>
                </a:cubicBezTo>
                <a:cubicBezTo>
                  <a:pt x="445" y="459"/>
                  <a:pt x="445" y="459"/>
                  <a:pt x="445" y="459"/>
                </a:cubicBezTo>
                <a:cubicBezTo>
                  <a:pt x="474" y="459"/>
                  <a:pt x="474" y="459"/>
                  <a:pt x="474" y="459"/>
                </a:cubicBezTo>
                <a:cubicBezTo>
                  <a:pt x="488" y="459"/>
                  <a:pt x="502" y="473"/>
                  <a:pt x="502" y="487"/>
                </a:cubicBezTo>
                <a:cubicBezTo>
                  <a:pt x="502" y="509"/>
                  <a:pt x="488" y="516"/>
                  <a:pt x="474" y="516"/>
                </a:cubicBezTo>
                <a:close/>
                <a:moveTo>
                  <a:pt x="361" y="431"/>
                </a:moveTo>
                <a:lnTo>
                  <a:pt x="361" y="431"/>
                </a:lnTo>
                <a:cubicBezTo>
                  <a:pt x="325" y="431"/>
                  <a:pt x="304" y="459"/>
                  <a:pt x="304" y="487"/>
                </a:cubicBezTo>
                <a:cubicBezTo>
                  <a:pt x="304" y="523"/>
                  <a:pt x="325" y="544"/>
                  <a:pt x="361" y="544"/>
                </a:cubicBezTo>
                <a:cubicBezTo>
                  <a:pt x="28" y="544"/>
                  <a:pt x="28" y="544"/>
                  <a:pt x="28" y="544"/>
                </a:cubicBezTo>
                <a:cubicBezTo>
                  <a:pt x="14" y="544"/>
                  <a:pt x="0" y="537"/>
                  <a:pt x="0" y="51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92" y="0"/>
                  <a:pt x="92" y="0"/>
                  <a:pt x="92" y="0"/>
                </a:cubicBezTo>
                <a:cubicBezTo>
                  <a:pt x="177" y="0"/>
                  <a:pt x="177" y="0"/>
                  <a:pt x="177" y="0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177" y="162"/>
                  <a:pt x="177" y="162"/>
                  <a:pt x="177" y="162"/>
                </a:cubicBezTo>
                <a:cubicBezTo>
                  <a:pt x="177" y="191"/>
                  <a:pt x="205" y="219"/>
                  <a:pt x="233" y="219"/>
                </a:cubicBezTo>
                <a:cubicBezTo>
                  <a:pt x="290" y="219"/>
                  <a:pt x="290" y="219"/>
                  <a:pt x="290" y="219"/>
                </a:cubicBezTo>
                <a:cubicBezTo>
                  <a:pt x="417" y="219"/>
                  <a:pt x="417" y="219"/>
                  <a:pt x="417" y="219"/>
                </a:cubicBezTo>
                <a:cubicBezTo>
                  <a:pt x="417" y="374"/>
                  <a:pt x="417" y="374"/>
                  <a:pt x="417" y="374"/>
                </a:cubicBezTo>
                <a:cubicBezTo>
                  <a:pt x="382" y="374"/>
                  <a:pt x="361" y="403"/>
                  <a:pt x="361" y="431"/>
                </a:cubicBezTo>
                <a:close/>
                <a:moveTo>
                  <a:pt x="233" y="191"/>
                </a:moveTo>
                <a:lnTo>
                  <a:pt x="233" y="191"/>
                </a:lnTo>
                <a:cubicBezTo>
                  <a:pt x="219" y="191"/>
                  <a:pt x="205" y="176"/>
                  <a:pt x="205" y="162"/>
                </a:cubicBezTo>
                <a:cubicBezTo>
                  <a:pt x="205" y="106"/>
                  <a:pt x="205" y="106"/>
                  <a:pt x="205" y="106"/>
                </a:cubicBezTo>
                <a:cubicBezTo>
                  <a:pt x="205" y="0"/>
                  <a:pt x="205" y="0"/>
                  <a:pt x="205" y="0"/>
                </a:cubicBezTo>
                <a:cubicBezTo>
                  <a:pt x="417" y="191"/>
                  <a:pt x="417" y="191"/>
                  <a:pt x="417" y="191"/>
                </a:cubicBezTo>
                <a:cubicBezTo>
                  <a:pt x="290" y="191"/>
                  <a:pt x="290" y="191"/>
                  <a:pt x="290" y="191"/>
                </a:cubicBezTo>
                <a:lnTo>
                  <a:pt x="233" y="191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3" name="Freeform 23"/>
          <p:cNvSpPr>
            <a:spLocks noChangeArrowheads="1"/>
          </p:cNvSpPr>
          <p:nvPr/>
        </p:nvSpPr>
        <p:spPr bwMode="auto">
          <a:xfrm>
            <a:off x="6166783" y="2086749"/>
            <a:ext cx="192550" cy="250679"/>
          </a:xfrm>
          <a:custGeom>
            <a:avLst/>
            <a:gdLst>
              <a:gd name="T0" fmla="*/ 56869383 w 467"/>
              <a:gd name="T1" fmla="*/ 71431400 h 609"/>
              <a:gd name="T2" fmla="*/ 56869383 w 467"/>
              <a:gd name="T3" fmla="*/ 71431400 h 609"/>
              <a:gd name="T4" fmla="*/ 11036246 w 467"/>
              <a:gd name="T5" fmla="*/ 71431400 h 609"/>
              <a:gd name="T6" fmla="*/ 7271138 w 467"/>
              <a:gd name="T7" fmla="*/ 67808209 h 609"/>
              <a:gd name="T8" fmla="*/ 7271138 w 467"/>
              <a:gd name="T9" fmla="*/ 3752694 h 609"/>
              <a:gd name="T10" fmla="*/ 11036246 w 467"/>
              <a:gd name="T11" fmla="*/ 0 h 609"/>
              <a:gd name="T12" fmla="*/ 30252386 w 467"/>
              <a:gd name="T13" fmla="*/ 0 h 609"/>
              <a:gd name="T14" fmla="*/ 30252386 w 467"/>
              <a:gd name="T15" fmla="*/ 13846331 h 609"/>
              <a:gd name="T16" fmla="*/ 30252386 w 467"/>
              <a:gd name="T17" fmla="*/ 21093073 h 609"/>
              <a:gd name="T18" fmla="*/ 37653243 w 467"/>
              <a:gd name="T19" fmla="*/ 28468958 h 609"/>
              <a:gd name="T20" fmla="*/ 44924380 w 467"/>
              <a:gd name="T21" fmla="*/ 28468958 h 609"/>
              <a:gd name="T22" fmla="*/ 60505132 w 467"/>
              <a:gd name="T23" fmla="*/ 28468958 h 609"/>
              <a:gd name="T24" fmla="*/ 60505132 w 467"/>
              <a:gd name="T25" fmla="*/ 57714571 h 609"/>
              <a:gd name="T26" fmla="*/ 60505132 w 467"/>
              <a:gd name="T27" fmla="*/ 67808209 h 609"/>
              <a:gd name="T28" fmla="*/ 56869383 w 467"/>
              <a:gd name="T29" fmla="*/ 71431400 h 609"/>
              <a:gd name="T30" fmla="*/ 37653243 w 467"/>
              <a:gd name="T31" fmla="*/ 24716265 h 609"/>
              <a:gd name="T32" fmla="*/ 37653243 w 467"/>
              <a:gd name="T33" fmla="*/ 24716265 h 609"/>
              <a:gd name="T34" fmla="*/ 33888135 w 467"/>
              <a:gd name="T35" fmla="*/ 21093073 h 609"/>
              <a:gd name="T36" fmla="*/ 33888135 w 467"/>
              <a:gd name="T37" fmla="*/ 13846331 h 609"/>
              <a:gd name="T38" fmla="*/ 33888135 w 467"/>
              <a:gd name="T39" fmla="*/ 0 h 609"/>
              <a:gd name="T40" fmla="*/ 60505132 w 467"/>
              <a:gd name="T41" fmla="*/ 24716265 h 609"/>
              <a:gd name="T42" fmla="*/ 44924380 w 467"/>
              <a:gd name="T43" fmla="*/ 24716265 h 609"/>
              <a:gd name="T44" fmla="*/ 37653243 w 467"/>
              <a:gd name="T45" fmla="*/ 24716265 h 609"/>
              <a:gd name="T46" fmla="*/ 13762877 w 467"/>
              <a:gd name="T47" fmla="*/ 75054951 h 609"/>
              <a:gd name="T48" fmla="*/ 13762877 w 467"/>
              <a:gd name="T49" fmla="*/ 75054951 h 609"/>
              <a:gd name="T50" fmla="*/ 16489509 w 467"/>
              <a:gd name="T51" fmla="*/ 75054951 h 609"/>
              <a:gd name="T52" fmla="*/ 40379874 w 467"/>
              <a:gd name="T53" fmla="*/ 75054951 h 609"/>
              <a:gd name="T54" fmla="*/ 45833137 w 467"/>
              <a:gd name="T55" fmla="*/ 75054951 h 609"/>
              <a:gd name="T56" fmla="*/ 53233994 w 467"/>
              <a:gd name="T57" fmla="*/ 75054951 h 609"/>
              <a:gd name="T58" fmla="*/ 49468526 w 467"/>
              <a:gd name="T59" fmla="*/ 78678142 h 609"/>
              <a:gd name="T60" fmla="*/ 7271138 w 467"/>
              <a:gd name="T61" fmla="*/ 78678142 h 609"/>
              <a:gd name="T62" fmla="*/ 0 w 467"/>
              <a:gd name="T63" fmla="*/ 71431400 h 609"/>
              <a:gd name="T64" fmla="*/ 0 w 467"/>
              <a:gd name="T65" fmla="*/ 10999436 h 609"/>
              <a:gd name="T66" fmla="*/ 3635389 w 467"/>
              <a:gd name="T67" fmla="*/ 7376244 h 609"/>
              <a:gd name="T68" fmla="*/ 3635389 w 467"/>
              <a:gd name="T69" fmla="*/ 18375680 h 609"/>
              <a:gd name="T70" fmla="*/ 3635389 w 467"/>
              <a:gd name="T71" fmla="*/ 61338122 h 609"/>
              <a:gd name="T72" fmla="*/ 3635389 w 467"/>
              <a:gd name="T73" fmla="*/ 67808209 h 609"/>
              <a:gd name="T74" fmla="*/ 11036246 w 467"/>
              <a:gd name="T75" fmla="*/ 75054951 h 609"/>
              <a:gd name="T76" fmla="*/ 13762877 w 467"/>
              <a:gd name="T77" fmla="*/ 75054951 h 609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467" h="609">
                <a:moveTo>
                  <a:pt x="438" y="552"/>
                </a:moveTo>
                <a:lnTo>
                  <a:pt x="438" y="552"/>
                </a:lnTo>
                <a:cubicBezTo>
                  <a:pt x="85" y="552"/>
                  <a:pt x="85" y="552"/>
                  <a:pt x="85" y="552"/>
                </a:cubicBezTo>
                <a:cubicBezTo>
                  <a:pt x="63" y="552"/>
                  <a:pt x="56" y="538"/>
                  <a:pt x="56" y="524"/>
                </a:cubicBezTo>
                <a:cubicBezTo>
                  <a:pt x="56" y="29"/>
                  <a:pt x="56" y="29"/>
                  <a:pt x="56" y="29"/>
                </a:cubicBezTo>
                <a:cubicBezTo>
                  <a:pt x="56" y="15"/>
                  <a:pt x="63" y="0"/>
                  <a:pt x="85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33" y="107"/>
                  <a:pt x="233" y="107"/>
                  <a:pt x="233" y="107"/>
                </a:cubicBezTo>
                <a:cubicBezTo>
                  <a:pt x="233" y="163"/>
                  <a:pt x="233" y="163"/>
                  <a:pt x="233" y="163"/>
                </a:cubicBezTo>
                <a:cubicBezTo>
                  <a:pt x="233" y="191"/>
                  <a:pt x="261" y="220"/>
                  <a:pt x="290" y="220"/>
                </a:cubicBezTo>
                <a:cubicBezTo>
                  <a:pt x="346" y="220"/>
                  <a:pt x="346" y="220"/>
                  <a:pt x="346" y="220"/>
                </a:cubicBezTo>
                <a:cubicBezTo>
                  <a:pt x="466" y="220"/>
                  <a:pt x="466" y="220"/>
                  <a:pt x="466" y="220"/>
                </a:cubicBezTo>
                <a:cubicBezTo>
                  <a:pt x="466" y="446"/>
                  <a:pt x="466" y="446"/>
                  <a:pt x="466" y="446"/>
                </a:cubicBezTo>
                <a:cubicBezTo>
                  <a:pt x="466" y="524"/>
                  <a:pt x="466" y="524"/>
                  <a:pt x="466" y="524"/>
                </a:cubicBezTo>
                <a:cubicBezTo>
                  <a:pt x="466" y="538"/>
                  <a:pt x="459" y="552"/>
                  <a:pt x="438" y="552"/>
                </a:cubicBezTo>
                <a:close/>
                <a:moveTo>
                  <a:pt x="290" y="191"/>
                </a:moveTo>
                <a:lnTo>
                  <a:pt x="290" y="191"/>
                </a:lnTo>
                <a:cubicBezTo>
                  <a:pt x="275" y="191"/>
                  <a:pt x="261" y="177"/>
                  <a:pt x="261" y="163"/>
                </a:cubicBezTo>
                <a:cubicBezTo>
                  <a:pt x="261" y="107"/>
                  <a:pt x="261" y="107"/>
                  <a:pt x="261" y="107"/>
                </a:cubicBezTo>
                <a:cubicBezTo>
                  <a:pt x="261" y="0"/>
                  <a:pt x="261" y="0"/>
                  <a:pt x="261" y="0"/>
                </a:cubicBezTo>
                <a:cubicBezTo>
                  <a:pt x="466" y="191"/>
                  <a:pt x="466" y="191"/>
                  <a:pt x="466" y="191"/>
                </a:cubicBezTo>
                <a:cubicBezTo>
                  <a:pt x="346" y="191"/>
                  <a:pt x="346" y="191"/>
                  <a:pt x="346" y="191"/>
                </a:cubicBezTo>
                <a:lnTo>
                  <a:pt x="290" y="191"/>
                </a:lnTo>
                <a:close/>
                <a:moveTo>
                  <a:pt x="106" y="580"/>
                </a:moveTo>
                <a:lnTo>
                  <a:pt x="106" y="580"/>
                </a:lnTo>
                <a:cubicBezTo>
                  <a:pt x="127" y="580"/>
                  <a:pt x="127" y="580"/>
                  <a:pt x="127" y="580"/>
                </a:cubicBezTo>
                <a:cubicBezTo>
                  <a:pt x="311" y="580"/>
                  <a:pt x="311" y="580"/>
                  <a:pt x="311" y="580"/>
                </a:cubicBezTo>
                <a:cubicBezTo>
                  <a:pt x="353" y="580"/>
                  <a:pt x="353" y="580"/>
                  <a:pt x="353" y="580"/>
                </a:cubicBezTo>
                <a:cubicBezTo>
                  <a:pt x="410" y="580"/>
                  <a:pt x="410" y="580"/>
                  <a:pt x="410" y="580"/>
                </a:cubicBezTo>
                <a:cubicBezTo>
                  <a:pt x="410" y="594"/>
                  <a:pt x="403" y="608"/>
                  <a:pt x="381" y="608"/>
                </a:cubicBezTo>
                <a:cubicBezTo>
                  <a:pt x="56" y="608"/>
                  <a:pt x="56" y="608"/>
                  <a:pt x="56" y="608"/>
                </a:cubicBezTo>
                <a:cubicBezTo>
                  <a:pt x="21" y="608"/>
                  <a:pt x="0" y="580"/>
                  <a:pt x="0" y="552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1"/>
                  <a:pt x="7" y="57"/>
                  <a:pt x="28" y="57"/>
                </a:cubicBezTo>
                <a:cubicBezTo>
                  <a:pt x="28" y="142"/>
                  <a:pt x="28" y="142"/>
                  <a:pt x="28" y="142"/>
                </a:cubicBezTo>
                <a:cubicBezTo>
                  <a:pt x="28" y="474"/>
                  <a:pt x="28" y="474"/>
                  <a:pt x="28" y="474"/>
                </a:cubicBezTo>
                <a:cubicBezTo>
                  <a:pt x="28" y="524"/>
                  <a:pt x="28" y="524"/>
                  <a:pt x="28" y="524"/>
                </a:cubicBezTo>
                <a:cubicBezTo>
                  <a:pt x="28" y="552"/>
                  <a:pt x="49" y="580"/>
                  <a:pt x="85" y="580"/>
                </a:cubicBezTo>
                <a:lnTo>
                  <a:pt x="106" y="580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4" name="Freeform 24"/>
          <p:cNvSpPr>
            <a:spLocks noChangeArrowheads="1"/>
          </p:cNvSpPr>
          <p:nvPr/>
        </p:nvSpPr>
        <p:spPr bwMode="auto">
          <a:xfrm>
            <a:off x="5741719" y="2095831"/>
            <a:ext cx="172568" cy="225248"/>
          </a:xfrm>
          <a:custGeom>
            <a:avLst/>
            <a:gdLst>
              <a:gd name="T0" fmla="*/ 50637113 w 418"/>
              <a:gd name="T1" fmla="*/ 70970385 h 545"/>
              <a:gd name="T2" fmla="*/ 50637113 w 418"/>
              <a:gd name="T3" fmla="*/ 70970385 h 545"/>
              <a:gd name="T4" fmla="*/ 3644744 w 418"/>
              <a:gd name="T5" fmla="*/ 70970385 h 545"/>
              <a:gd name="T6" fmla="*/ 0 w 418"/>
              <a:gd name="T7" fmla="*/ 67317282 h 545"/>
              <a:gd name="T8" fmla="*/ 0 w 418"/>
              <a:gd name="T9" fmla="*/ 3652741 h 545"/>
              <a:gd name="T10" fmla="*/ 3644744 w 418"/>
              <a:gd name="T11" fmla="*/ 0 h 545"/>
              <a:gd name="T12" fmla="*/ 23951688 w 418"/>
              <a:gd name="T13" fmla="*/ 0 h 545"/>
              <a:gd name="T14" fmla="*/ 23951688 w 418"/>
              <a:gd name="T15" fmla="*/ 13828622 h 545"/>
              <a:gd name="T16" fmla="*/ 23951688 w 418"/>
              <a:gd name="T17" fmla="*/ 21134466 h 545"/>
              <a:gd name="T18" fmla="*/ 31241536 w 418"/>
              <a:gd name="T19" fmla="*/ 28570701 h 545"/>
              <a:gd name="T20" fmla="*/ 38661270 w 418"/>
              <a:gd name="T21" fmla="*/ 28570701 h 545"/>
              <a:gd name="T22" fmla="*/ 54281857 w 418"/>
              <a:gd name="T23" fmla="*/ 28570701 h 545"/>
              <a:gd name="T24" fmla="*/ 54281857 w 418"/>
              <a:gd name="T25" fmla="*/ 58054858 h 545"/>
              <a:gd name="T26" fmla="*/ 54281857 w 418"/>
              <a:gd name="T27" fmla="*/ 67317282 h 545"/>
              <a:gd name="T28" fmla="*/ 50637113 w 418"/>
              <a:gd name="T29" fmla="*/ 70970385 h 545"/>
              <a:gd name="T30" fmla="*/ 31241536 w 418"/>
              <a:gd name="T31" fmla="*/ 24917959 h 545"/>
              <a:gd name="T32" fmla="*/ 31241536 w 418"/>
              <a:gd name="T33" fmla="*/ 24917959 h 545"/>
              <a:gd name="T34" fmla="*/ 27596431 w 418"/>
              <a:gd name="T35" fmla="*/ 21134466 h 545"/>
              <a:gd name="T36" fmla="*/ 27596431 w 418"/>
              <a:gd name="T37" fmla="*/ 13828622 h 545"/>
              <a:gd name="T38" fmla="*/ 27596431 w 418"/>
              <a:gd name="T39" fmla="*/ 0 h 545"/>
              <a:gd name="T40" fmla="*/ 54281857 w 418"/>
              <a:gd name="T41" fmla="*/ 24917959 h 545"/>
              <a:gd name="T42" fmla="*/ 38661270 w 418"/>
              <a:gd name="T43" fmla="*/ 24917959 h 545"/>
              <a:gd name="T44" fmla="*/ 31241536 w 418"/>
              <a:gd name="T45" fmla="*/ 24917959 h 54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418" h="545">
                <a:moveTo>
                  <a:pt x="389" y="544"/>
                </a:moveTo>
                <a:lnTo>
                  <a:pt x="389" y="544"/>
                </a:lnTo>
                <a:cubicBezTo>
                  <a:pt x="28" y="544"/>
                  <a:pt x="28" y="544"/>
                  <a:pt x="28" y="544"/>
                </a:cubicBezTo>
                <a:cubicBezTo>
                  <a:pt x="14" y="544"/>
                  <a:pt x="0" y="537"/>
                  <a:pt x="0" y="516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184" y="0"/>
                  <a:pt x="184" y="0"/>
                  <a:pt x="184" y="0"/>
                </a:cubicBezTo>
                <a:cubicBezTo>
                  <a:pt x="184" y="106"/>
                  <a:pt x="184" y="106"/>
                  <a:pt x="184" y="106"/>
                </a:cubicBezTo>
                <a:cubicBezTo>
                  <a:pt x="184" y="162"/>
                  <a:pt x="184" y="162"/>
                  <a:pt x="184" y="162"/>
                </a:cubicBezTo>
                <a:cubicBezTo>
                  <a:pt x="184" y="191"/>
                  <a:pt x="205" y="219"/>
                  <a:pt x="240" y="219"/>
                </a:cubicBezTo>
                <a:cubicBezTo>
                  <a:pt x="297" y="219"/>
                  <a:pt x="297" y="219"/>
                  <a:pt x="297" y="219"/>
                </a:cubicBezTo>
                <a:cubicBezTo>
                  <a:pt x="417" y="219"/>
                  <a:pt x="417" y="219"/>
                  <a:pt x="417" y="219"/>
                </a:cubicBezTo>
                <a:cubicBezTo>
                  <a:pt x="417" y="445"/>
                  <a:pt x="417" y="445"/>
                  <a:pt x="417" y="445"/>
                </a:cubicBezTo>
                <a:cubicBezTo>
                  <a:pt x="417" y="516"/>
                  <a:pt x="417" y="516"/>
                  <a:pt x="417" y="516"/>
                </a:cubicBezTo>
                <a:cubicBezTo>
                  <a:pt x="417" y="537"/>
                  <a:pt x="403" y="544"/>
                  <a:pt x="389" y="544"/>
                </a:cubicBezTo>
                <a:close/>
                <a:moveTo>
                  <a:pt x="240" y="191"/>
                </a:moveTo>
                <a:lnTo>
                  <a:pt x="240" y="191"/>
                </a:lnTo>
                <a:cubicBezTo>
                  <a:pt x="219" y="191"/>
                  <a:pt x="212" y="176"/>
                  <a:pt x="212" y="162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12" y="0"/>
                  <a:pt x="212" y="0"/>
                  <a:pt x="212" y="0"/>
                </a:cubicBezTo>
                <a:cubicBezTo>
                  <a:pt x="417" y="191"/>
                  <a:pt x="417" y="191"/>
                  <a:pt x="417" y="191"/>
                </a:cubicBezTo>
                <a:cubicBezTo>
                  <a:pt x="297" y="191"/>
                  <a:pt x="297" y="191"/>
                  <a:pt x="297" y="191"/>
                </a:cubicBezTo>
                <a:lnTo>
                  <a:pt x="240" y="191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5" name="Freeform 25"/>
          <p:cNvSpPr>
            <a:spLocks noChangeArrowheads="1"/>
          </p:cNvSpPr>
          <p:nvPr/>
        </p:nvSpPr>
        <p:spPr bwMode="auto">
          <a:xfrm>
            <a:off x="7483755" y="3425825"/>
            <a:ext cx="248862" cy="221615"/>
          </a:xfrm>
          <a:custGeom>
            <a:avLst/>
            <a:gdLst>
              <a:gd name="T0" fmla="*/ 74787349 w 602"/>
              <a:gd name="T1" fmla="*/ 43932186 h 538"/>
              <a:gd name="T2" fmla="*/ 69174956 w 602"/>
              <a:gd name="T3" fmla="*/ 46653716 h 538"/>
              <a:gd name="T4" fmla="*/ 65520668 w 602"/>
              <a:gd name="T5" fmla="*/ 46653716 h 538"/>
              <a:gd name="T6" fmla="*/ 59908275 w 602"/>
              <a:gd name="T7" fmla="*/ 43932186 h 538"/>
              <a:gd name="T8" fmla="*/ 54426302 w 602"/>
              <a:gd name="T9" fmla="*/ 56761895 h 538"/>
              <a:gd name="T10" fmla="*/ 57167289 w 602"/>
              <a:gd name="T11" fmla="*/ 58576248 h 538"/>
              <a:gd name="T12" fmla="*/ 54426302 w 602"/>
              <a:gd name="T13" fmla="*/ 61427374 h 538"/>
              <a:gd name="T14" fmla="*/ 53512640 w 602"/>
              <a:gd name="T15" fmla="*/ 61427374 h 538"/>
              <a:gd name="T16" fmla="*/ 3654649 w 602"/>
              <a:gd name="T17" fmla="*/ 61427374 h 538"/>
              <a:gd name="T18" fmla="*/ 0 w 602"/>
              <a:gd name="T19" fmla="*/ 53133188 h 538"/>
              <a:gd name="T20" fmla="*/ 0 w 602"/>
              <a:gd name="T21" fmla="*/ 42117833 h 538"/>
              <a:gd name="T22" fmla="*/ 0 w 602"/>
              <a:gd name="T23" fmla="*/ 31102477 h 538"/>
              <a:gd name="T24" fmla="*/ 78441997 w 602"/>
              <a:gd name="T25" fmla="*/ 18272768 h 538"/>
              <a:gd name="T26" fmla="*/ 78441997 w 602"/>
              <a:gd name="T27" fmla="*/ 35767597 h 538"/>
              <a:gd name="T28" fmla="*/ 78441997 w 602"/>
              <a:gd name="T29" fmla="*/ 44839362 h 538"/>
              <a:gd name="T30" fmla="*/ 0 w 602"/>
              <a:gd name="T31" fmla="*/ 11015356 h 538"/>
              <a:gd name="T32" fmla="*/ 0 w 602"/>
              <a:gd name="T33" fmla="*/ 9201002 h 538"/>
              <a:gd name="T34" fmla="*/ 3654649 w 602"/>
              <a:gd name="T35" fmla="*/ 0 h 538"/>
              <a:gd name="T36" fmla="*/ 11094005 w 602"/>
              <a:gd name="T37" fmla="*/ 0 h 538"/>
              <a:gd name="T38" fmla="*/ 22188371 w 602"/>
              <a:gd name="T39" fmla="*/ 0 h 538"/>
              <a:gd name="T40" fmla="*/ 74787349 w 602"/>
              <a:gd name="T41" fmla="*/ 7257053 h 538"/>
              <a:gd name="T42" fmla="*/ 78441997 w 602"/>
              <a:gd name="T43" fmla="*/ 14644062 h 538"/>
              <a:gd name="T44" fmla="*/ 0 w 602"/>
              <a:gd name="T45" fmla="*/ 11015356 h 538"/>
              <a:gd name="T46" fmla="*/ 57167289 w 602"/>
              <a:gd name="T47" fmla="*/ 64148544 h 538"/>
              <a:gd name="T48" fmla="*/ 57167289 w 602"/>
              <a:gd name="T49" fmla="*/ 54040365 h 538"/>
              <a:gd name="T50" fmla="*/ 59908275 w 602"/>
              <a:gd name="T51" fmla="*/ 47560892 h 538"/>
              <a:gd name="T52" fmla="*/ 67347631 w 602"/>
              <a:gd name="T53" fmla="*/ 54040365 h 538"/>
              <a:gd name="T54" fmla="*/ 71915942 w 602"/>
              <a:gd name="T55" fmla="*/ 49504482 h 538"/>
              <a:gd name="T56" fmla="*/ 78441997 w 602"/>
              <a:gd name="T57" fmla="*/ 51318835 h 538"/>
              <a:gd name="T58" fmla="*/ 72829604 w 602"/>
              <a:gd name="T59" fmla="*/ 58576248 h 538"/>
              <a:gd name="T60" fmla="*/ 78441997 w 602"/>
              <a:gd name="T61" fmla="*/ 65962897 h 538"/>
              <a:gd name="T62" fmla="*/ 71915942 w 602"/>
              <a:gd name="T63" fmla="*/ 68684427 h 538"/>
              <a:gd name="T64" fmla="*/ 62779682 w 602"/>
              <a:gd name="T65" fmla="*/ 68684427 h 538"/>
              <a:gd name="T66" fmla="*/ 56253627 w 602"/>
              <a:gd name="T67" fmla="*/ 65962897 h 53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602" h="538">
                <a:moveTo>
                  <a:pt x="573" y="339"/>
                </a:moveTo>
                <a:lnTo>
                  <a:pt x="573" y="339"/>
                </a:lnTo>
                <a:cubicBezTo>
                  <a:pt x="558" y="339"/>
                  <a:pt x="544" y="346"/>
                  <a:pt x="530" y="360"/>
                </a:cubicBezTo>
                <a:cubicBezTo>
                  <a:pt x="516" y="375"/>
                  <a:pt x="516" y="375"/>
                  <a:pt x="516" y="375"/>
                </a:cubicBezTo>
                <a:cubicBezTo>
                  <a:pt x="502" y="360"/>
                  <a:pt x="502" y="360"/>
                  <a:pt x="502" y="360"/>
                </a:cubicBezTo>
                <a:cubicBezTo>
                  <a:pt x="488" y="346"/>
                  <a:pt x="474" y="339"/>
                  <a:pt x="459" y="339"/>
                </a:cubicBezTo>
                <a:cubicBezTo>
                  <a:pt x="431" y="339"/>
                  <a:pt x="403" y="367"/>
                  <a:pt x="403" y="396"/>
                </a:cubicBezTo>
                <a:cubicBezTo>
                  <a:pt x="403" y="417"/>
                  <a:pt x="410" y="431"/>
                  <a:pt x="417" y="438"/>
                </a:cubicBezTo>
                <a:cubicBezTo>
                  <a:pt x="438" y="452"/>
                  <a:pt x="438" y="452"/>
                  <a:pt x="438" y="452"/>
                </a:cubicBezTo>
                <a:cubicBezTo>
                  <a:pt x="417" y="474"/>
                  <a:pt x="417" y="474"/>
                  <a:pt x="417" y="474"/>
                </a:cubicBezTo>
                <a:cubicBezTo>
                  <a:pt x="410" y="474"/>
                  <a:pt x="410" y="474"/>
                  <a:pt x="410" y="474"/>
                </a:cubicBezTo>
                <a:cubicBezTo>
                  <a:pt x="28" y="474"/>
                  <a:pt x="28" y="474"/>
                  <a:pt x="28" y="474"/>
                </a:cubicBezTo>
                <a:cubicBezTo>
                  <a:pt x="7" y="474"/>
                  <a:pt x="0" y="459"/>
                  <a:pt x="0" y="445"/>
                </a:cubicBezTo>
                <a:cubicBezTo>
                  <a:pt x="0" y="410"/>
                  <a:pt x="0" y="410"/>
                  <a:pt x="0" y="41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141"/>
                  <a:pt x="0" y="141"/>
                  <a:pt x="0" y="141"/>
                </a:cubicBezTo>
                <a:cubicBezTo>
                  <a:pt x="601" y="141"/>
                  <a:pt x="601" y="141"/>
                  <a:pt x="601" y="141"/>
                </a:cubicBezTo>
                <a:cubicBezTo>
                  <a:pt x="601" y="240"/>
                  <a:pt x="601" y="240"/>
                  <a:pt x="601" y="240"/>
                </a:cubicBezTo>
                <a:cubicBezTo>
                  <a:pt x="601" y="276"/>
                  <a:pt x="601" y="276"/>
                  <a:pt x="601" y="276"/>
                </a:cubicBezTo>
                <a:cubicBezTo>
                  <a:pt x="601" y="325"/>
                  <a:pt x="601" y="325"/>
                  <a:pt x="601" y="325"/>
                </a:cubicBezTo>
                <a:cubicBezTo>
                  <a:pt x="601" y="346"/>
                  <a:pt x="601" y="346"/>
                  <a:pt x="601" y="346"/>
                </a:cubicBezTo>
                <a:cubicBezTo>
                  <a:pt x="594" y="346"/>
                  <a:pt x="580" y="339"/>
                  <a:pt x="573" y="339"/>
                </a:cubicBezTo>
                <a:close/>
                <a:moveTo>
                  <a:pt x="0" y="85"/>
                </a:moveTo>
                <a:lnTo>
                  <a:pt x="0" y="85"/>
                </a:lnTo>
                <a:cubicBezTo>
                  <a:pt x="0" y="71"/>
                  <a:pt x="0" y="71"/>
                  <a:pt x="0" y="7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8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226" y="56"/>
                  <a:pt x="226" y="56"/>
                  <a:pt x="226" y="56"/>
                </a:cubicBezTo>
                <a:cubicBezTo>
                  <a:pt x="573" y="56"/>
                  <a:pt x="573" y="56"/>
                  <a:pt x="573" y="56"/>
                </a:cubicBezTo>
                <a:cubicBezTo>
                  <a:pt x="587" y="56"/>
                  <a:pt x="601" y="71"/>
                  <a:pt x="601" y="85"/>
                </a:cubicBezTo>
                <a:cubicBezTo>
                  <a:pt x="601" y="113"/>
                  <a:pt x="601" y="113"/>
                  <a:pt x="601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85"/>
                </a:lnTo>
                <a:close/>
                <a:moveTo>
                  <a:pt x="438" y="495"/>
                </a:moveTo>
                <a:lnTo>
                  <a:pt x="438" y="495"/>
                </a:lnTo>
                <a:cubicBezTo>
                  <a:pt x="474" y="452"/>
                  <a:pt x="474" y="452"/>
                  <a:pt x="474" y="452"/>
                </a:cubicBezTo>
                <a:cubicBezTo>
                  <a:pt x="438" y="417"/>
                  <a:pt x="438" y="417"/>
                  <a:pt x="438" y="417"/>
                </a:cubicBezTo>
                <a:cubicBezTo>
                  <a:pt x="431" y="410"/>
                  <a:pt x="431" y="403"/>
                  <a:pt x="431" y="396"/>
                </a:cubicBezTo>
                <a:cubicBezTo>
                  <a:pt x="431" y="382"/>
                  <a:pt x="445" y="367"/>
                  <a:pt x="459" y="367"/>
                </a:cubicBezTo>
                <a:cubicBezTo>
                  <a:pt x="466" y="367"/>
                  <a:pt x="474" y="375"/>
                  <a:pt x="481" y="382"/>
                </a:cubicBezTo>
                <a:cubicBezTo>
                  <a:pt x="516" y="417"/>
                  <a:pt x="516" y="417"/>
                  <a:pt x="516" y="417"/>
                </a:cubicBezTo>
                <a:cubicBezTo>
                  <a:pt x="551" y="382"/>
                  <a:pt x="551" y="382"/>
                  <a:pt x="551" y="382"/>
                </a:cubicBezTo>
                <a:cubicBezTo>
                  <a:pt x="558" y="375"/>
                  <a:pt x="565" y="367"/>
                  <a:pt x="573" y="367"/>
                </a:cubicBezTo>
                <a:cubicBezTo>
                  <a:pt x="587" y="367"/>
                  <a:pt x="601" y="382"/>
                  <a:pt x="601" y="396"/>
                </a:cubicBezTo>
                <a:cubicBezTo>
                  <a:pt x="601" y="403"/>
                  <a:pt x="601" y="410"/>
                  <a:pt x="594" y="417"/>
                </a:cubicBezTo>
                <a:cubicBezTo>
                  <a:pt x="558" y="452"/>
                  <a:pt x="558" y="452"/>
                  <a:pt x="558" y="452"/>
                </a:cubicBezTo>
                <a:cubicBezTo>
                  <a:pt x="594" y="495"/>
                  <a:pt x="594" y="495"/>
                  <a:pt x="594" y="495"/>
                </a:cubicBezTo>
                <a:cubicBezTo>
                  <a:pt x="601" y="495"/>
                  <a:pt x="601" y="502"/>
                  <a:pt x="601" y="509"/>
                </a:cubicBezTo>
                <a:cubicBezTo>
                  <a:pt x="601" y="530"/>
                  <a:pt x="587" y="537"/>
                  <a:pt x="573" y="537"/>
                </a:cubicBezTo>
                <a:cubicBezTo>
                  <a:pt x="565" y="537"/>
                  <a:pt x="558" y="537"/>
                  <a:pt x="551" y="530"/>
                </a:cubicBezTo>
                <a:cubicBezTo>
                  <a:pt x="516" y="495"/>
                  <a:pt x="516" y="495"/>
                  <a:pt x="516" y="495"/>
                </a:cubicBezTo>
                <a:cubicBezTo>
                  <a:pt x="481" y="530"/>
                  <a:pt x="481" y="530"/>
                  <a:pt x="481" y="530"/>
                </a:cubicBezTo>
                <a:cubicBezTo>
                  <a:pt x="474" y="537"/>
                  <a:pt x="466" y="537"/>
                  <a:pt x="459" y="537"/>
                </a:cubicBezTo>
                <a:cubicBezTo>
                  <a:pt x="445" y="537"/>
                  <a:pt x="431" y="530"/>
                  <a:pt x="431" y="509"/>
                </a:cubicBezTo>
                <a:cubicBezTo>
                  <a:pt x="431" y="502"/>
                  <a:pt x="431" y="495"/>
                  <a:pt x="438" y="495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6" name="Freeform 26"/>
          <p:cNvSpPr>
            <a:spLocks noChangeArrowheads="1"/>
          </p:cNvSpPr>
          <p:nvPr/>
        </p:nvSpPr>
        <p:spPr bwMode="auto">
          <a:xfrm>
            <a:off x="7045975" y="3425825"/>
            <a:ext cx="250679" cy="216165"/>
          </a:xfrm>
          <a:custGeom>
            <a:avLst/>
            <a:gdLst>
              <a:gd name="T0" fmla="*/ 74925449 w 609"/>
              <a:gd name="T1" fmla="*/ 46790690 h 524"/>
              <a:gd name="T2" fmla="*/ 74925449 w 609"/>
              <a:gd name="T3" fmla="*/ 46790690 h 524"/>
              <a:gd name="T4" fmla="*/ 69490662 w 609"/>
              <a:gd name="T5" fmla="*/ 48740378 h 524"/>
              <a:gd name="T6" fmla="*/ 64961313 w 609"/>
              <a:gd name="T7" fmla="*/ 53289407 h 524"/>
              <a:gd name="T8" fmla="*/ 60302822 w 609"/>
              <a:gd name="T9" fmla="*/ 51469868 h 524"/>
              <a:gd name="T10" fmla="*/ 53056080 w 609"/>
              <a:gd name="T11" fmla="*/ 58748387 h 524"/>
              <a:gd name="T12" fmla="*/ 53056080 w 609"/>
              <a:gd name="T13" fmla="*/ 61607664 h 524"/>
              <a:gd name="T14" fmla="*/ 3623191 w 609"/>
              <a:gd name="T15" fmla="*/ 61607664 h 524"/>
              <a:gd name="T16" fmla="*/ 0 w 609"/>
              <a:gd name="T17" fmla="*/ 57838437 h 524"/>
              <a:gd name="T18" fmla="*/ 0 w 609"/>
              <a:gd name="T19" fmla="*/ 53289407 h 524"/>
              <a:gd name="T20" fmla="*/ 0 w 609"/>
              <a:gd name="T21" fmla="*/ 46790690 h 524"/>
              <a:gd name="T22" fmla="*/ 0 w 609"/>
              <a:gd name="T23" fmla="*/ 42241661 h 524"/>
              <a:gd name="T24" fmla="*/ 0 w 609"/>
              <a:gd name="T25" fmla="*/ 35872730 h 524"/>
              <a:gd name="T26" fmla="*/ 0 w 609"/>
              <a:gd name="T27" fmla="*/ 31193914 h 524"/>
              <a:gd name="T28" fmla="*/ 0 w 609"/>
              <a:gd name="T29" fmla="*/ 18326267 h 524"/>
              <a:gd name="T30" fmla="*/ 78678142 w 609"/>
              <a:gd name="T31" fmla="*/ 18326267 h 524"/>
              <a:gd name="T32" fmla="*/ 78678142 w 609"/>
              <a:gd name="T33" fmla="*/ 31193914 h 524"/>
              <a:gd name="T34" fmla="*/ 78678142 w 609"/>
              <a:gd name="T35" fmla="*/ 35872730 h 524"/>
              <a:gd name="T36" fmla="*/ 78678142 w 609"/>
              <a:gd name="T37" fmla="*/ 42241661 h 524"/>
              <a:gd name="T38" fmla="*/ 78678142 w 609"/>
              <a:gd name="T39" fmla="*/ 46790690 h 524"/>
              <a:gd name="T40" fmla="*/ 78678142 w 609"/>
              <a:gd name="T41" fmla="*/ 47700641 h 524"/>
              <a:gd name="T42" fmla="*/ 74925449 w 609"/>
              <a:gd name="T43" fmla="*/ 46790690 h 524"/>
              <a:gd name="T44" fmla="*/ 0 w 609"/>
              <a:gd name="T45" fmla="*/ 11047747 h 524"/>
              <a:gd name="T46" fmla="*/ 0 w 609"/>
              <a:gd name="T47" fmla="*/ 11047747 h 524"/>
              <a:gd name="T48" fmla="*/ 0 w 609"/>
              <a:gd name="T49" fmla="*/ 9228207 h 524"/>
              <a:gd name="T50" fmla="*/ 0 w 609"/>
              <a:gd name="T51" fmla="*/ 3639440 h 524"/>
              <a:gd name="T52" fmla="*/ 3623191 w 609"/>
              <a:gd name="T53" fmla="*/ 0 h 524"/>
              <a:gd name="T54" fmla="*/ 9187840 w 609"/>
              <a:gd name="T55" fmla="*/ 0 h 524"/>
              <a:gd name="T56" fmla="*/ 10999436 w 609"/>
              <a:gd name="T57" fmla="*/ 0 h 524"/>
              <a:gd name="T58" fmla="*/ 14622627 w 609"/>
              <a:gd name="T59" fmla="*/ 0 h 524"/>
              <a:gd name="T60" fmla="*/ 21869369 w 609"/>
              <a:gd name="T61" fmla="*/ 0 h 524"/>
              <a:gd name="T62" fmla="*/ 29245613 w 609"/>
              <a:gd name="T63" fmla="*/ 7278520 h 524"/>
              <a:gd name="T64" fmla="*/ 74925449 w 609"/>
              <a:gd name="T65" fmla="*/ 7278520 h 524"/>
              <a:gd name="T66" fmla="*/ 78678142 w 609"/>
              <a:gd name="T67" fmla="*/ 11047747 h 524"/>
              <a:gd name="T68" fmla="*/ 78678142 w 609"/>
              <a:gd name="T69" fmla="*/ 14687187 h 524"/>
              <a:gd name="T70" fmla="*/ 0 w 609"/>
              <a:gd name="T71" fmla="*/ 14687187 h 524"/>
              <a:gd name="T72" fmla="*/ 0 w 609"/>
              <a:gd name="T73" fmla="*/ 11047747 h 524"/>
              <a:gd name="T74" fmla="*/ 60302822 w 609"/>
              <a:gd name="T75" fmla="*/ 55108947 h 524"/>
              <a:gd name="T76" fmla="*/ 60302822 w 609"/>
              <a:gd name="T77" fmla="*/ 55108947 h 524"/>
              <a:gd name="T78" fmla="*/ 62114417 w 609"/>
              <a:gd name="T79" fmla="*/ 56928487 h 524"/>
              <a:gd name="T80" fmla="*/ 64961313 w 609"/>
              <a:gd name="T81" fmla="*/ 58748387 h 524"/>
              <a:gd name="T82" fmla="*/ 72208055 w 609"/>
              <a:gd name="T83" fmla="*/ 51469868 h 524"/>
              <a:gd name="T84" fmla="*/ 74925449 w 609"/>
              <a:gd name="T85" fmla="*/ 50559917 h 524"/>
              <a:gd name="T86" fmla="*/ 78678142 w 609"/>
              <a:gd name="T87" fmla="*/ 54198997 h 524"/>
              <a:gd name="T88" fmla="*/ 76866547 w 609"/>
              <a:gd name="T89" fmla="*/ 56928487 h 524"/>
              <a:gd name="T90" fmla="*/ 67678707 w 609"/>
              <a:gd name="T91" fmla="*/ 66156694 h 524"/>
              <a:gd name="T92" fmla="*/ 64961313 w 609"/>
              <a:gd name="T93" fmla="*/ 67976234 h 524"/>
              <a:gd name="T94" fmla="*/ 62114417 w 609"/>
              <a:gd name="T95" fmla="*/ 66156694 h 524"/>
              <a:gd name="T96" fmla="*/ 57585069 w 609"/>
              <a:gd name="T97" fmla="*/ 61607664 h 524"/>
              <a:gd name="T98" fmla="*/ 56679271 w 609"/>
              <a:gd name="T99" fmla="*/ 58748387 h 524"/>
              <a:gd name="T100" fmla="*/ 60302822 w 609"/>
              <a:gd name="T101" fmla="*/ 55108947 h 524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609" h="524">
                <a:moveTo>
                  <a:pt x="579" y="360"/>
                </a:moveTo>
                <a:lnTo>
                  <a:pt x="579" y="360"/>
                </a:lnTo>
                <a:cubicBezTo>
                  <a:pt x="558" y="360"/>
                  <a:pt x="544" y="367"/>
                  <a:pt x="537" y="375"/>
                </a:cubicBezTo>
                <a:cubicBezTo>
                  <a:pt x="502" y="410"/>
                  <a:pt x="502" y="410"/>
                  <a:pt x="502" y="410"/>
                </a:cubicBezTo>
                <a:cubicBezTo>
                  <a:pt x="495" y="403"/>
                  <a:pt x="480" y="396"/>
                  <a:pt x="466" y="396"/>
                </a:cubicBezTo>
                <a:cubicBezTo>
                  <a:pt x="431" y="396"/>
                  <a:pt x="410" y="424"/>
                  <a:pt x="410" y="452"/>
                </a:cubicBezTo>
                <a:cubicBezTo>
                  <a:pt x="410" y="459"/>
                  <a:pt x="410" y="467"/>
                  <a:pt x="410" y="474"/>
                </a:cubicBezTo>
                <a:cubicBezTo>
                  <a:pt x="28" y="474"/>
                  <a:pt x="28" y="474"/>
                  <a:pt x="28" y="474"/>
                </a:cubicBezTo>
                <a:cubicBezTo>
                  <a:pt x="14" y="474"/>
                  <a:pt x="0" y="459"/>
                  <a:pt x="0" y="445"/>
                </a:cubicBezTo>
                <a:cubicBezTo>
                  <a:pt x="0" y="410"/>
                  <a:pt x="0" y="410"/>
                  <a:pt x="0" y="41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141"/>
                  <a:pt x="0" y="141"/>
                  <a:pt x="0" y="141"/>
                </a:cubicBezTo>
                <a:cubicBezTo>
                  <a:pt x="608" y="141"/>
                  <a:pt x="608" y="141"/>
                  <a:pt x="608" y="141"/>
                </a:cubicBezTo>
                <a:cubicBezTo>
                  <a:pt x="608" y="240"/>
                  <a:pt x="608" y="240"/>
                  <a:pt x="608" y="240"/>
                </a:cubicBezTo>
                <a:cubicBezTo>
                  <a:pt x="608" y="276"/>
                  <a:pt x="608" y="276"/>
                  <a:pt x="608" y="276"/>
                </a:cubicBezTo>
                <a:cubicBezTo>
                  <a:pt x="608" y="325"/>
                  <a:pt x="608" y="325"/>
                  <a:pt x="608" y="325"/>
                </a:cubicBezTo>
                <a:cubicBezTo>
                  <a:pt x="608" y="360"/>
                  <a:pt x="608" y="360"/>
                  <a:pt x="608" y="360"/>
                </a:cubicBezTo>
                <a:cubicBezTo>
                  <a:pt x="608" y="367"/>
                  <a:pt x="608" y="367"/>
                  <a:pt x="608" y="367"/>
                </a:cubicBezTo>
                <a:cubicBezTo>
                  <a:pt x="594" y="360"/>
                  <a:pt x="587" y="360"/>
                  <a:pt x="579" y="360"/>
                </a:cubicBezTo>
                <a:close/>
                <a:moveTo>
                  <a:pt x="0" y="85"/>
                </a:moveTo>
                <a:lnTo>
                  <a:pt x="0" y="85"/>
                </a:lnTo>
                <a:cubicBezTo>
                  <a:pt x="0" y="71"/>
                  <a:pt x="0" y="71"/>
                  <a:pt x="0" y="7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226" y="56"/>
                  <a:pt x="226" y="56"/>
                  <a:pt x="226" y="56"/>
                </a:cubicBezTo>
                <a:cubicBezTo>
                  <a:pt x="579" y="56"/>
                  <a:pt x="579" y="56"/>
                  <a:pt x="579" y="56"/>
                </a:cubicBezTo>
                <a:cubicBezTo>
                  <a:pt x="594" y="56"/>
                  <a:pt x="608" y="71"/>
                  <a:pt x="608" y="85"/>
                </a:cubicBezTo>
                <a:cubicBezTo>
                  <a:pt x="608" y="113"/>
                  <a:pt x="608" y="113"/>
                  <a:pt x="608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85"/>
                </a:lnTo>
                <a:close/>
                <a:moveTo>
                  <a:pt x="466" y="424"/>
                </a:moveTo>
                <a:lnTo>
                  <a:pt x="466" y="424"/>
                </a:lnTo>
                <a:cubicBezTo>
                  <a:pt x="473" y="424"/>
                  <a:pt x="480" y="431"/>
                  <a:pt x="480" y="438"/>
                </a:cubicBezTo>
                <a:cubicBezTo>
                  <a:pt x="502" y="452"/>
                  <a:pt x="502" y="452"/>
                  <a:pt x="502" y="452"/>
                </a:cubicBezTo>
                <a:cubicBezTo>
                  <a:pt x="558" y="396"/>
                  <a:pt x="558" y="396"/>
                  <a:pt x="558" y="396"/>
                </a:cubicBezTo>
                <a:cubicBezTo>
                  <a:pt x="565" y="389"/>
                  <a:pt x="572" y="389"/>
                  <a:pt x="579" y="389"/>
                </a:cubicBezTo>
                <a:cubicBezTo>
                  <a:pt x="594" y="389"/>
                  <a:pt x="608" y="403"/>
                  <a:pt x="608" y="417"/>
                </a:cubicBezTo>
                <a:cubicBezTo>
                  <a:pt x="608" y="424"/>
                  <a:pt x="601" y="431"/>
                  <a:pt x="594" y="438"/>
                </a:cubicBezTo>
                <a:cubicBezTo>
                  <a:pt x="523" y="509"/>
                  <a:pt x="523" y="509"/>
                  <a:pt x="523" y="509"/>
                </a:cubicBezTo>
                <a:cubicBezTo>
                  <a:pt x="516" y="516"/>
                  <a:pt x="509" y="523"/>
                  <a:pt x="502" y="523"/>
                </a:cubicBezTo>
                <a:cubicBezTo>
                  <a:pt x="495" y="523"/>
                  <a:pt x="488" y="516"/>
                  <a:pt x="480" y="509"/>
                </a:cubicBezTo>
                <a:cubicBezTo>
                  <a:pt x="445" y="474"/>
                  <a:pt x="445" y="474"/>
                  <a:pt x="445" y="474"/>
                </a:cubicBezTo>
                <a:cubicBezTo>
                  <a:pt x="438" y="467"/>
                  <a:pt x="438" y="459"/>
                  <a:pt x="438" y="452"/>
                </a:cubicBezTo>
                <a:cubicBezTo>
                  <a:pt x="438" y="438"/>
                  <a:pt x="445" y="424"/>
                  <a:pt x="466" y="42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7" name="Freeform 27"/>
          <p:cNvSpPr>
            <a:spLocks noChangeArrowheads="1"/>
          </p:cNvSpPr>
          <p:nvPr/>
        </p:nvSpPr>
        <p:spPr bwMode="auto">
          <a:xfrm>
            <a:off x="6613645" y="3425825"/>
            <a:ext cx="248863" cy="197999"/>
          </a:xfrm>
          <a:custGeom>
            <a:avLst/>
            <a:gdLst>
              <a:gd name="T0" fmla="*/ 73743967 w 602"/>
              <a:gd name="T1" fmla="*/ 51036222 h 482"/>
              <a:gd name="T2" fmla="*/ 73743967 w 602"/>
              <a:gd name="T3" fmla="*/ 51036222 h 482"/>
              <a:gd name="T4" fmla="*/ 58995246 w 602"/>
              <a:gd name="T5" fmla="*/ 51036222 h 482"/>
              <a:gd name="T6" fmla="*/ 51685915 w 602"/>
              <a:gd name="T7" fmla="*/ 58253516 h 482"/>
              <a:gd name="T8" fmla="*/ 51685915 w 602"/>
              <a:gd name="T9" fmla="*/ 61088882 h 482"/>
              <a:gd name="T10" fmla="*/ 3654665 w 602"/>
              <a:gd name="T11" fmla="*/ 61088882 h 482"/>
              <a:gd name="T12" fmla="*/ 0 w 602"/>
              <a:gd name="T13" fmla="*/ 57351355 h 482"/>
              <a:gd name="T14" fmla="*/ 0 w 602"/>
              <a:gd name="T15" fmla="*/ 52840546 h 482"/>
              <a:gd name="T16" fmla="*/ 0 w 602"/>
              <a:gd name="T17" fmla="*/ 46396533 h 482"/>
              <a:gd name="T18" fmla="*/ 0 w 602"/>
              <a:gd name="T19" fmla="*/ 41885724 h 482"/>
              <a:gd name="T20" fmla="*/ 0 w 602"/>
              <a:gd name="T21" fmla="*/ 35570591 h 482"/>
              <a:gd name="T22" fmla="*/ 0 w 602"/>
              <a:gd name="T23" fmla="*/ 30931261 h 482"/>
              <a:gd name="T24" fmla="*/ 0 w 602"/>
              <a:gd name="T25" fmla="*/ 18172116 h 482"/>
              <a:gd name="T26" fmla="*/ 78442719 w 602"/>
              <a:gd name="T27" fmla="*/ 18172116 h 482"/>
              <a:gd name="T28" fmla="*/ 78442719 w 602"/>
              <a:gd name="T29" fmla="*/ 30931261 h 482"/>
              <a:gd name="T30" fmla="*/ 78442719 w 602"/>
              <a:gd name="T31" fmla="*/ 35570591 h 482"/>
              <a:gd name="T32" fmla="*/ 78442719 w 602"/>
              <a:gd name="T33" fmla="*/ 41885724 h 482"/>
              <a:gd name="T34" fmla="*/ 78442719 w 602"/>
              <a:gd name="T35" fmla="*/ 46396533 h 482"/>
              <a:gd name="T36" fmla="*/ 78442719 w 602"/>
              <a:gd name="T37" fmla="*/ 52840546 h 482"/>
              <a:gd name="T38" fmla="*/ 78442719 w 602"/>
              <a:gd name="T39" fmla="*/ 52840546 h 482"/>
              <a:gd name="T40" fmla="*/ 73743967 w 602"/>
              <a:gd name="T41" fmla="*/ 51036222 h 482"/>
              <a:gd name="T42" fmla="*/ 0 w 602"/>
              <a:gd name="T43" fmla="*/ 10954822 h 482"/>
              <a:gd name="T44" fmla="*/ 0 w 602"/>
              <a:gd name="T45" fmla="*/ 10954822 h 482"/>
              <a:gd name="T46" fmla="*/ 0 w 602"/>
              <a:gd name="T47" fmla="*/ 9150498 h 482"/>
              <a:gd name="T48" fmla="*/ 0 w 602"/>
              <a:gd name="T49" fmla="*/ 3608647 h 482"/>
              <a:gd name="T50" fmla="*/ 3654665 w 602"/>
              <a:gd name="T51" fmla="*/ 0 h 482"/>
              <a:gd name="T52" fmla="*/ 8222636 w 602"/>
              <a:gd name="T53" fmla="*/ 0 h 482"/>
              <a:gd name="T54" fmla="*/ 11094056 w 602"/>
              <a:gd name="T55" fmla="*/ 0 h 482"/>
              <a:gd name="T56" fmla="*/ 14748721 w 602"/>
              <a:gd name="T57" fmla="*/ 0 h 482"/>
              <a:gd name="T58" fmla="*/ 22058052 w 602"/>
              <a:gd name="T59" fmla="*/ 0 h 482"/>
              <a:gd name="T60" fmla="*/ 29497442 w 602"/>
              <a:gd name="T61" fmla="*/ 7217294 h 482"/>
              <a:gd name="T62" fmla="*/ 74657633 w 602"/>
              <a:gd name="T63" fmla="*/ 7217294 h 482"/>
              <a:gd name="T64" fmla="*/ 78442719 w 602"/>
              <a:gd name="T65" fmla="*/ 10954822 h 482"/>
              <a:gd name="T66" fmla="*/ 78442719 w 602"/>
              <a:gd name="T67" fmla="*/ 14563469 h 482"/>
              <a:gd name="T68" fmla="*/ 0 w 602"/>
              <a:gd name="T69" fmla="*/ 14563469 h 482"/>
              <a:gd name="T70" fmla="*/ 0 w 602"/>
              <a:gd name="T71" fmla="*/ 10954822 h 482"/>
              <a:gd name="T72" fmla="*/ 58995246 w 602"/>
              <a:gd name="T73" fmla="*/ 54644869 h 482"/>
              <a:gd name="T74" fmla="*/ 58995246 w 602"/>
              <a:gd name="T75" fmla="*/ 54644869 h 482"/>
              <a:gd name="T76" fmla="*/ 73743967 w 602"/>
              <a:gd name="T77" fmla="*/ 54644869 h 482"/>
              <a:gd name="T78" fmla="*/ 77529053 w 602"/>
              <a:gd name="T79" fmla="*/ 58253516 h 482"/>
              <a:gd name="T80" fmla="*/ 73743967 w 602"/>
              <a:gd name="T81" fmla="*/ 61991044 h 482"/>
              <a:gd name="T82" fmla="*/ 58995246 w 602"/>
              <a:gd name="T83" fmla="*/ 61991044 h 482"/>
              <a:gd name="T84" fmla="*/ 55340580 w 602"/>
              <a:gd name="T85" fmla="*/ 58253516 h 482"/>
              <a:gd name="T86" fmla="*/ 58995246 w 602"/>
              <a:gd name="T87" fmla="*/ 54644869 h 482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602" h="482">
                <a:moveTo>
                  <a:pt x="565" y="396"/>
                </a:moveTo>
                <a:lnTo>
                  <a:pt x="565" y="396"/>
                </a:lnTo>
                <a:cubicBezTo>
                  <a:pt x="452" y="396"/>
                  <a:pt x="452" y="396"/>
                  <a:pt x="452" y="396"/>
                </a:cubicBezTo>
                <a:cubicBezTo>
                  <a:pt x="424" y="396"/>
                  <a:pt x="396" y="424"/>
                  <a:pt x="396" y="452"/>
                </a:cubicBezTo>
                <a:cubicBezTo>
                  <a:pt x="396" y="459"/>
                  <a:pt x="396" y="467"/>
                  <a:pt x="396" y="474"/>
                </a:cubicBezTo>
                <a:cubicBezTo>
                  <a:pt x="28" y="474"/>
                  <a:pt x="28" y="474"/>
                  <a:pt x="28" y="474"/>
                </a:cubicBezTo>
                <a:cubicBezTo>
                  <a:pt x="14" y="474"/>
                  <a:pt x="0" y="459"/>
                  <a:pt x="0" y="445"/>
                </a:cubicBezTo>
                <a:cubicBezTo>
                  <a:pt x="0" y="410"/>
                  <a:pt x="0" y="410"/>
                  <a:pt x="0" y="41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141"/>
                  <a:pt x="0" y="141"/>
                  <a:pt x="0" y="141"/>
                </a:cubicBezTo>
                <a:cubicBezTo>
                  <a:pt x="601" y="141"/>
                  <a:pt x="601" y="141"/>
                  <a:pt x="601" y="141"/>
                </a:cubicBezTo>
                <a:cubicBezTo>
                  <a:pt x="601" y="240"/>
                  <a:pt x="601" y="240"/>
                  <a:pt x="601" y="240"/>
                </a:cubicBezTo>
                <a:cubicBezTo>
                  <a:pt x="601" y="276"/>
                  <a:pt x="601" y="276"/>
                  <a:pt x="601" y="276"/>
                </a:cubicBezTo>
                <a:cubicBezTo>
                  <a:pt x="601" y="325"/>
                  <a:pt x="601" y="325"/>
                  <a:pt x="601" y="325"/>
                </a:cubicBezTo>
                <a:cubicBezTo>
                  <a:pt x="601" y="360"/>
                  <a:pt x="601" y="360"/>
                  <a:pt x="601" y="360"/>
                </a:cubicBezTo>
                <a:cubicBezTo>
                  <a:pt x="601" y="410"/>
                  <a:pt x="601" y="410"/>
                  <a:pt x="601" y="410"/>
                </a:cubicBezTo>
                <a:cubicBezTo>
                  <a:pt x="594" y="403"/>
                  <a:pt x="579" y="396"/>
                  <a:pt x="565" y="396"/>
                </a:cubicBezTo>
                <a:close/>
                <a:moveTo>
                  <a:pt x="0" y="85"/>
                </a:moveTo>
                <a:lnTo>
                  <a:pt x="0" y="85"/>
                </a:lnTo>
                <a:cubicBezTo>
                  <a:pt x="0" y="71"/>
                  <a:pt x="0" y="71"/>
                  <a:pt x="0" y="7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226" y="56"/>
                  <a:pt x="226" y="56"/>
                  <a:pt x="226" y="56"/>
                </a:cubicBezTo>
                <a:cubicBezTo>
                  <a:pt x="572" y="56"/>
                  <a:pt x="572" y="56"/>
                  <a:pt x="572" y="56"/>
                </a:cubicBezTo>
                <a:cubicBezTo>
                  <a:pt x="594" y="56"/>
                  <a:pt x="601" y="71"/>
                  <a:pt x="601" y="85"/>
                </a:cubicBezTo>
                <a:cubicBezTo>
                  <a:pt x="601" y="113"/>
                  <a:pt x="601" y="113"/>
                  <a:pt x="601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85"/>
                </a:lnTo>
                <a:close/>
                <a:moveTo>
                  <a:pt x="452" y="424"/>
                </a:moveTo>
                <a:lnTo>
                  <a:pt x="452" y="424"/>
                </a:lnTo>
                <a:cubicBezTo>
                  <a:pt x="565" y="424"/>
                  <a:pt x="565" y="424"/>
                  <a:pt x="565" y="424"/>
                </a:cubicBezTo>
                <a:cubicBezTo>
                  <a:pt x="579" y="424"/>
                  <a:pt x="594" y="438"/>
                  <a:pt x="594" y="452"/>
                </a:cubicBezTo>
                <a:cubicBezTo>
                  <a:pt x="594" y="474"/>
                  <a:pt x="579" y="481"/>
                  <a:pt x="565" y="481"/>
                </a:cubicBezTo>
                <a:cubicBezTo>
                  <a:pt x="452" y="481"/>
                  <a:pt x="452" y="481"/>
                  <a:pt x="452" y="481"/>
                </a:cubicBezTo>
                <a:cubicBezTo>
                  <a:pt x="438" y="481"/>
                  <a:pt x="424" y="474"/>
                  <a:pt x="424" y="452"/>
                </a:cubicBezTo>
                <a:cubicBezTo>
                  <a:pt x="424" y="438"/>
                  <a:pt x="438" y="424"/>
                  <a:pt x="452" y="42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8" name="Freeform 28"/>
          <p:cNvSpPr>
            <a:spLocks noChangeArrowheads="1"/>
          </p:cNvSpPr>
          <p:nvPr/>
        </p:nvSpPr>
        <p:spPr bwMode="auto">
          <a:xfrm>
            <a:off x="6179499" y="3425825"/>
            <a:ext cx="247046" cy="221615"/>
          </a:xfrm>
          <a:custGeom>
            <a:avLst/>
            <a:gdLst>
              <a:gd name="T0" fmla="*/ 72913130 w 601"/>
              <a:gd name="T1" fmla="*/ 51318835 h 538"/>
              <a:gd name="T2" fmla="*/ 72913130 w 601"/>
              <a:gd name="T3" fmla="*/ 51318835 h 538"/>
              <a:gd name="T4" fmla="*/ 65686048 w 601"/>
              <a:gd name="T5" fmla="*/ 43932186 h 538"/>
              <a:gd name="T6" fmla="*/ 58330360 w 601"/>
              <a:gd name="T7" fmla="*/ 51318835 h 538"/>
              <a:gd name="T8" fmla="*/ 51103638 w 601"/>
              <a:gd name="T9" fmla="*/ 58576248 h 538"/>
              <a:gd name="T10" fmla="*/ 51103638 w 601"/>
              <a:gd name="T11" fmla="*/ 61427374 h 538"/>
              <a:gd name="T12" fmla="*/ 3613541 w 601"/>
              <a:gd name="T13" fmla="*/ 61427374 h 538"/>
              <a:gd name="T14" fmla="*/ 0 w 601"/>
              <a:gd name="T15" fmla="*/ 57669071 h 538"/>
              <a:gd name="T16" fmla="*/ 0 w 601"/>
              <a:gd name="T17" fmla="*/ 53133188 h 538"/>
              <a:gd name="T18" fmla="*/ 0 w 601"/>
              <a:gd name="T19" fmla="*/ 46653716 h 538"/>
              <a:gd name="T20" fmla="*/ 0 w 601"/>
              <a:gd name="T21" fmla="*/ 42117833 h 538"/>
              <a:gd name="T22" fmla="*/ 0 w 601"/>
              <a:gd name="T23" fmla="*/ 35767597 h 538"/>
              <a:gd name="T24" fmla="*/ 0 w 601"/>
              <a:gd name="T25" fmla="*/ 31102477 h 538"/>
              <a:gd name="T26" fmla="*/ 0 w 601"/>
              <a:gd name="T27" fmla="*/ 18272768 h 538"/>
              <a:gd name="T28" fmla="*/ 77429787 w 601"/>
              <a:gd name="T29" fmla="*/ 18272768 h 538"/>
              <a:gd name="T30" fmla="*/ 77429787 w 601"/>
              <a:gd name="T31" fmla="*/ 31102477 h 538"/>
              <a:gd name="T32" fmla="*/ 77429787 w 601"/>
              <a:gd name="T33" fmla="*/ 35767597 h 538"/>
              <a:gd name="T34" fmla="*/ 77429787 w 601"/>
              <a:gd name="T35" fmla="*/ 42117833 h 538"/>
              <a:gd name="T36" fmla="*/ 77429787 w 601"/>
              <a:gd name="T37" fmla="*/ 46653716 h 538"/>
              <a:gd name="T38" fmla="*/ 77429787 w 601"/>
              <a:gd name="T39" fmla="*/ 53133188 h 538"/>
              <a:gd name="T40" fmla="*/ 77429787 w 601"/>
              <a:gd name="T41" fmla="*/ 53133188 h 538"/>
              <a:gd name="T42" fmla="*/ 72913130 w 601"/>
              <a:gd name="T43" fmla="*/ 51318835 h 538"/>
              <a:gd name="T44" fmla="*/ 0 w 601"/>
              <a:gd name="T45" fmla="*/ 11015356 h 538"/>
              <a:gd name="T46" fmla="*/ 0 w 601"/>
              <a:gd name="T47" fmla="*/ 11015356 h 538"/>
              <a:gd name="T48" fmla="*/ 0 w 601"/>
              <a:gd name="T49" fmla="*/ 9201002 h 538"/>
              <a:gd name="T50" fmla="*/ 0 w 601"/>
              <a:gd name="T51" fmla="*/ 3628706 h 538"/>
              <a:gd name="T52" fmla="*/ 3613541 w 601"/>
              <a:gd name="T53" fmla="*/ 0 h 538"/>
              <a:gd name="T54" fmla="*/ 8130198 w 601"/>
              <a:gd name="T55" fmla="*/ 0 h 538"/>
              <a:gd name="T56" fmla="*/ 10969229 w 601"/>
              <a:gd name="T57" fmla="*/ 0 h 538"/>
              <a:gd name="T58" fmla="*/ 14582770 w 601"/>
              <a:gd name="T59" fmla="*/ 0 h 538"/>
              <a:gd name="T60" fmla="*/ 21809492 w 601"/>
              <a:gd name="T61" fmla="*/ 0 h 538"/>
              <a:gd name="T62" fmla="*/ 29165180 w 601"/>
              <a:gd name="T63" fmla="*/ 7257053 h 538"/>
              <a:gd name="T64" fmla="*/ 73816246 w 601"/>
              <a:gd name="T65" fmla="*/ 7257053 h 538"/>
              <a:gd name="T66" fmla="*/ 77429787 w 601"/>
              <a:gd name="T67" fmla="*/ 11015356 h 538"/>
              <a:gd name="T68" fmla="*/ 77429787 w 601"/>
              <a:gd name="T69" fmla="*/ 14644062 h 538"/>
              <a:gd name="T70" fmla="*/ 0 w 601"/>
              <a:gd name="T71" fmla="*/ 14644062 h 538"/>
              <a:gd name="T72" fmla="*/ 0 w 601"/>
              <a:gd name="T73" fmla="*/ 11015356 h 538"/>
              <a:gd name="T74" fmla="*/ 58330360 w 601"/>
              <a:gd name="T75" fmla="*/ 54947541 h 538"/>
              <a:gd name="T76" fmla="*/ 58330360 w 601"/>
              <a:gd name="T77" fmla="*/ 54947541 h 538"/>
              <a:gd name="T78" fmla="*/ 61943901 w 601"/>
              <a:gd name="T79" fmla="*/ 54947541 h 538"/>
              <a:gd name="T80" fmla="*/ 61943901 w 601"/>
              <a:gd name="T81" fmla="*/ 51318835 h 538"/>
              <a:gd name="T82" fmla="*/ 65686048 w 601"/>
              <a:gd name="T83" fmla="*/ 47560892 h 538"/>
              <a:gd name="T84" fmla="*/ 69299589 w 601"/>
              <a:gd name="T85" fmla="*/ 51318835 h 538"/>
              <a:gd name="T86" fmla="*/ 69299589 w 601"/>
              <a:gd name="T87" fmla="*/ 54947541 h 538"/>
              <a:gd name="T88" fmla="*/ 72913130 w 601"/>
              <a:gd name="T89" fmla="*/ 54947541 h 538"/>
              <a:gd name="T90" fmla="*/ 76526312 w 601"/>
              <a:gd name="T91" fmla="*/ 58576248 h 538"/>
              <a:gd name="T92" fmla="*/ 72913130 w 601"/>
              <a:gd name="T93" fmla="*/ 62334551 h 538"/>
              <a:gd name="T94" fmla="*/ 69299589 w 601"/>
              <a:gd name="T95" fmla="*/ 62334551 h 538"/>
              <a:gd name="T96" fmla="*/ 69299589 w 601"/>
              <a:gd name="T97" fmla="*/ 65962897 h 538"/>
              <a:gd name="T98" fmla="*/ 65686048 w 601"/>
              <a:gd name="T99" fmla="*/ 69591603 h 538"/>
              <a:gd name="T100" fmla="*/ 61943901 w 601"/>
              <a:gd name="T101" fmla="*/ 65962897 h 538"/>
              <a:gd name="T102" fmla="*/ 61943901 w 601"/>
              <a:gd name="T103" fmla="*/ 62334551 h 538"/>
              <a:gd name="T104" fmla="*/ 58330360 w 601"/>
              <a:gd name="T105" fmla="*/ 62334551 h 538"/>
              <a:gd name="T106" fmla="*/ 54716819 w 601"/>
              <a:gd name="T107" fmla="*/ 58576248 h 538"/>
              <a:gd name="T108" fmla="*/ 58330360 w 601"/>
              <a:gd name="T109" fmla="*/ 54947541 h 538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601" h="538">
                <a:moveTo>
                  <a:pt x="565" y="396"/>
                </a:moveTo>
                <a:lnTo>
                  <a:pt x="565" y="396"/>
                </a:lnTo>
                <a:cubicBezTo>
                  <a:pt x="565" y="367"/>
                  <a:pt x="537" y="339"/>
                  <a:pt x="509" y="339"/>
                </a:cubicBezTo>
                <a:cubicBezTo>
                  <a:pt x="473" y="339"/>
                  <a:pt x="452" y="367"/>
                  <a:pt x="452" y="396"/>
                </a:cubicBezTo>
                <a:cubicBezTo>
                  <a:pt x="417" y="396"/>
                  <a:pt x="396" y="424"/>
                  <a:pt x="396" y="452"/>
                </a:cubicBezTo>
                <a:cubicBezTo>
                  <a:pt x="396" y="459"/>
                  <a:pt x="396" y="467"/>
                  <a:pt x="396" y="474"/>
                </a:cubicBezTo>
                <a:cubicBezTo>
                  <a:pt x="28" y="474"/>
                  <a:pt x="28" y="474"/>
                  <a:pt x="28" y="474"/>
                </a:cubicBezTo>
                <a:cubicBezTo>
                  <a:pt x="7" y="474"/>
                  <a:pt x="0" y="459"/>
                  <a:pt x="0" y="445"/>
                </a:cubicBezTo>
                <a:cubicBezTo>
                  <a:pt x="0" y="410"/>
                  <a:pt x="0" y="410"/>
                  <a:pt x="0" y="41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141"/>
                  <a:pt x="0" y="141"/>
                  <a:pt x="0" y="141"/>
                </a:cubicBezTo>
                <a:cubicBezTo>
                  <a:pt x="600" y="141"/>
                  <a:pt x="600" y="141"/>
                  <a:pt x="600" y="141"/>
                </a:cubicBezTo>
                <a:cubicBezTo>
                  <a:pt x="600" y="240"/>
                  <a:pt x="600" y="240"/>
                  <a:pt x="600" y="240"/>
                </a:cubicBezTo>
                <a:cubicBezTo>
                  <a:pt x="600" y="276"/>
                  <a:pt x="600" y="276"/>
                  <a:pt x="600" y="276"/>
                </a:cubicBezTo>
                <a:cubicBezTo>
                  <a:pt x="600" y="325"/>
                  <a:pt x="600" y="325"/>
                  <a:pt x="600" y="325"/>
                </a:cubicBezTo>
                <a:cubicBezTo>
                  <a:pt x="600" y="360"/>
                  <a:pt x="600" y="360"/>
                  <a:pt x="600" y="360"/>
                </a:cubicBezTo>
                <a:cubicBezTo>
                  <a:pt x="600" y="410"/>
                  <a:pt x="600" y="410"/>
                  <a:pt x="600" y="410"/>
                </a:cubicBezTo>
                <a:cubicBezTo>
                  <a:pt x="593" y="403"/>
                  <a:pt x="579" y="396"/>
                  <a:pt x="565" y="396"/>
                </a:cubicBezTo>
                <a:close/>
                <a:moveTo>
                  <a:pt x="0" y="85"/>
                </a:moveTo>
                <a:lnTo>
                  <a:pt x="0" y="85"/>
                </a:lnTo>
                <a:cubicBezTo>
                  <a:pt x="0" y="71"/>
                  <a:pt x="0" y="71"/>
                  <a:pt x="0" y="7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8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85" y="0"/>
                  <a:pt x="85" y="0"/>
                  <a:pt x="85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226" y="56"/>
                  <a:pt x="226" y="56"/>
                  <a:pt x="226" y="56"/>
                </a:cubicBezTo>
                <a:cubicBezTo>
                  <a:pt x="572" y="56"/>
                  <a:pt x="572" y="56"/>
                  <a:pt x="572" y="56"/>
                </a:cubicBezTo>
                <a:cubicBezTo>
                  <a:pt x="586" y="56"/>
                  <a:pt x="600" y="71"/>
                  <a:pt x="600" y="85"/>
                </a:cubicBezTo>
                <a:cubicBezTo>
                  <a:pt x="600" y="113"/>
                  <a:pt x="600" y="113"/>
                  <a:pt x="600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85"/>
                </a:lnTo>
                <a:close/>
                <a:moveTo>
                  <a:pt x="452" y="424"/>
                </a:moveTo>
                <a:lnTo>
                  <a:pt x="452" y="424"/>
                </a:lnTo>
                <a:cubicBezTo>
                  <a:pt x="480" y="424"/>
                  <a:pt x="480" y="424"/>
                  <a:pt x="480" y="424"/>
                </a:cubicBezTo>
                <a:cubicBezTo>
                  <a:pt x="480" y="396"/>
                  <a:pt x="480" y="396"/>
                  <a:pt x="480" y="396"/>
                </a:cubicBezTo>
                <a:cubicBezTo>
                  <a:pt x="480" y="382"/>
                  <a:pt x="487" y="367"/>
                  <a:pt x="509" y="367"/>
                </a:cubicBezTo>
                <a:cubicBezTo>
                  <a:pt x="523" y="367"/>
                  <a:pt x="537" y="382"/>
                  <a:pt x="537" y="396"/>
                </a:cubicBezTo>
                <a:cubicBezTo>
                  <a:pt x="537" y="424"/>
                  <a:pt x="537" y="424"/>
                  <a:pt x="537" y="424"/>
                </a:cubicBezTo>
                <a:cubicBezTo>
                  <a:pt x="565" y="424"/>
                  <a:pt x="565" y="424"/>
                  <a:pt x="565" y="424"/>
                </a:cubicBezTo>
                <a:cubicBezTo>
                  <a:pt x="579" y="424"/>
                  <a:pt x="593" y="438"/>
                  <a:pt x="593" y="452"/>
                </a:cubicBezTo>
                <a:cubicBezTo>
                  <a:pt x="593" y="474"/>
                  <a:pt x="579" y="481"/>
                  <a:pt x="565" y="481"/>
                </a:cubicBezTo>
                <a:cubicBezTo>
                  <a:pt x="537" y="481"/>
                  <a:pt x="537" y="481"/>
                  <a:pt x="537" y="481"/>
                </a:cubicBezTo>
                <a:cubicBezTo>
                  <a:pt x="537" y="509"/>
                  <a:pt x="537" y="509"/>
                  <a:pt x="537" y="509"/>
                </a:cubicBezTo>
                <a:cubicBezTo>
                  <a:pt x="537" y="530"/>
                  <a:pt x="523" y="537"/>
                  <a:pt x="509" y="537"/>
                </a:cubicBezTo>
                <a:cubicBezTo>
                  <a:pt x="487" y="537"/>
                  <a:pt x="480" y="530"/>
                  <a:pt x="480" y="509"/>
                </a:cubicBezTo>
                <a:cubicBezTo>
                  <a:pt x="480" y="481"/>
                  <a:pt x="480" y="481"/>
                  <a:pt x="480" y="481"/>
                </a:cubicBezTo>
                <a:cubicBezTo>
                  <a:pt x="452" y="481"/>
                  <a:pt x="452" y="481"/>
                  <a:pt x="452" y="481"/>
                </a:cubicBezTo>
                <a:cubicBezTo>
                  <a:pt x="431" y="481"/>
                  <a:pt x="424" y="474"/>
                  <a:pt x="424" y="452"/>
                </a:cubicBezTo>
                <a:cubicBezTo>
                  <a:pt x="424" y="438"/>
                  <a:pt x="431" y="424"/>
                  <a:pt x="452" y="42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09" name="Freeform 29"/>
          <p:cNvSpPr>
            <a:spLocks noChangeArrowheads="1"/>
          </p:cNvSpPr>
          <p:nvPr/>
        </p:nvSpPr>
        <p:spPr bwMode="auto">
          <a:xfrm>
            <a:off x="5743536" y="3425825"/>
            <a:ext cx="250679" cy="196183"/>
          </a:xfrm>
          <a:custGeom>
            <a:avLst/>
            <a:gdLst>
              <a:gd name="T0" fmla="*/ 75172271 w 608"/>
              <a:gd name="T1" fmla="*/ 61754124 h 475"/>
              <a:gd name="T2" fmla="*/ 75172271 w 608"/>
              <a:gd name="T3" fmla="*/ 61754124 h 475"/>
              <a:gd name="T4" fmla="*/ 3635276 w 608"/>
              <a:gd name="T5" fmla="*/ 61754124 h 475"/>
              <a:gd name="T6" fmla="*/ 0 w 608"/>
              <a:gd name="T7" fmla="*/ 57976088 h 475"/>
              <a:gd name="T8" fmla="*/ 0 w 608"/>
              <a:gd name="T9" fmla="*/ 53415879 h 475"/>
              <a:gd name="T10" fmla="*/ 0 w 608"/>
              <a:gd name="T11" fmla="*/ 46901862 h 475"/>
              <a:gd name="T12" fmla="*/ 0 w 608"/>
              <a:gd name="T13" fmla="*/ 42342014 h 475"/>
              <a:gd name="T14" fmla="*/ 0 w 608"/>
              <a:gd name="T15" fmla="*/ 35957938 h 475"/>
              <a:gd name="T16" fmla="*/ 0 w 608"/>
              <a:gd name="T17" fmla="*/ 31267788 h 475"/>
              <a:gd name="T18" fmla="*/ 0 w 608"/>
              <a:gd name="T19" fmla="*/ 18370055 h 475"/>
              <a:gd name="T20" fmla="*/ 78807547 w 608"/>
              <a:gd name="T21" fmla="*/ 18370055 h 475"/>
              <a:gd name="T22" fmla="*/ 78807547 w 608"/>
              <a:gd name="T23" fmla="*/ 31267788 h 475"/>
              <a:gd name="T24" fmla="*/ 78807547 w 608"/>
              <a:gd name="T25" fmla="*/ 35957938 h 475"/>
              <a:gd name="T26" fmla="*/ 78807547 w 608"/>
              <a:gd name="T27" fmla="*/ 42342014 h 475"/>
              <a:gd name="T28" fmla="*/ 78807547 w 608"/>
              <a:gd name="T29" fmla="*/ 46901862 h 475"/>
              <a:gd name="T30" fmla="*/ 78807547 w 608"/>
              <a:gd name="T31" fmla="*/ 53415879 h 475"/>
              <a:gd name="T32" fmla="*/ 78807547 w 608"/>
              <a:gd name="T33" fmla="*/ 57976088 h 475"/>
              <a:gd name="T34" fmla="*/ 75172271 w 608"/>
              <a:gd name="T35" fmla="*/ 61754124 h 475"/>
              <a:gd name="T36" fmla="*/ 0 w 608"/>
              <a:gd name="T37" fmla="*/ 11074226 h 475"/>
              <a:gd name="T38" fmla="*/ 0 w 608"/>
              <a:gd name="T39" fmla="*/ 11074226 h 475"/>
              <a:gd name="T40" fmla="*/ 0 w 608"/>
              <a:gd name="T41" fmla="*/ 9249998 h 475"/>
              <a:gd name="T42" fmla="*/ 0 w 608"/>
              <a:gd name="T43" fmla="*/ 3648095 h 475"/>
              <a:gd name="T44" fmla="*/ 3635276 w 608"/>
              <a:gd name="T45" fmla="*/ 0 h 475"/>
              <a:gd name="T46" fmla="*/ 9088009 w 608"/>
              <a:gd name="T47" fmla="*/ 0 h 475"/>
              <a:gd name="T48" fmla="*/ 10905827 w 608"/>
              <a:gd name="T49" fmla="*/ 0 h 475"/>
              <a:gd name="T50" fmla="*/ 14670819 w 608"/>
              <a:gd name="T51" fmla="*/ 0 h 475"/>
              <a:gd name="T52" fmla="*/ 21941370 w 608"/>
              <a:gd name="T53" fmla="*/ 0 h 475"/>
              <a:gd name="T54" fmla="*/ 29341637 w 608"/>
              <a:gd name="T55" fmla="*/ 7295829 h 475"/>
              <a:gd name="T56" fmla="*/ 75172271 w 608"/>
              <a:gd name="T57" fmla="*/ 7295829 h 475"/>
              <a:gd name="T58" fmla="*/ 78807547 w 608"/>
              <a:gd name="T59" fmla="*/ 11074226 h 475"/>
              <a:gd name="T60" fmla="*/ 78807547 w 608"/>
              <a:gd name="T61" fmla="*/ 14721960 h 475"/>
              <a:gd name="T62" fmla="*/ 0 w 608"/>
              <a:gd name="T63" fmla="*/ 14721960 h 475"/>
              <a:gd name="T64" fmla="*/ 0 w 608"/>
              <a:gd name="T65" fmla="*/ 11074226 h 475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608" h="475">
                <a:moveTo>
                  <a:pt x="579" y="474"/>
                </a:moveTo>
                <a:lnTo>
                  <a:pt x="579" y="474"/>
                </a:lnTo>
                <a:cubicBezTo>
                  <a:pt x="28" y="474"/>
                  <a:pt x="28" y="474"/>
                  <a:pt x="28" y="474"/>
                </a:cubicBezTo>
                <a:cubicBezTo>
                  <a:pt x="14" y="474"/>
                  <a:pt x="0" y="459"/>
                  <a:pt x="0" y="445"/>
                </a:cubicBezTo>
                <a:cubicBezTo>
                  <a:pt x="0" y="410"/>
                  <a:pt x="0" y="410"/>
                  <a:pt x="0" y="410"/>
                </a:cubicBezTo>
                <a:cubicBezTo>
                  <a:pt x="0" y="360"/>
                  <a:pt x="0" y="360"/>
                  <a:pt x="0" y="360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276"/>
                  <a:pt x="0" y="276"/>
                  <a:pt x="0" y="276"/>
                </a:cubicBezTo>
                <a:cubicBezTo>
                  <a:pt x="0" y="240"/>
                  <a:pt x="0" y="240"/>
                  <a:pt x="0" y="240"/>
                </a:cubicBezTo>
                <a:cubicBezTo>
                  <a:pt x="0" y="141"/>
                  <a:pt x="0" y="141"/>
                  <a:pt x="0" y="141"/>
                </a:cubicBezTo>
                <a:cubicBezTo>
                  <a:pt x="607" y="141"/>
                  <a:pt x="607" y="141"/>
                  <a:pt x="607" y="141"/>
                </a:cubicBezTo>
                <a:cubicBezTo>
                  <a:pt x="607" y="240"/>
                  <a:pt x="607" y="240"/>
                  <a:pt x="607" y="240"/>
                </a:cubicBezTo>
                <a:cubicBezTo>
                  <a:pt x="607" y="276"/>
                  <a:pt x="607" y="276"/>
                  <a:pt x="607" y="276"/>
                </a:cubicBezTo>
                <a:cubicBezTo>
                  <a:pt x="607" y="325"/>
                  <a:pt x="607" y="325"/>
                  <a:pt x="607" y="325"/>
                </a:cubicBezTo>
                <a:cubicBezTo>
                  <a:pt x="607" y="360"/>
                  <a:pt x="607" y="360"/>
                  <a:pt x="607" y="360"/>
                </a:cubicBezTo>
                <a:cubicBezTo>
                  <a:pt x="607" y="410"/>
                  <a:pt x="607" y="410"/>
                  <a:pt x="607" y="410"/>
                </a:cubicBezTo>
                <a:cubicBezTo>
                  <a:pt x="607" y="445"/>
                  <a:pt x="607" y="445"/>
                  <a:pt x="607" y="445"/>
                </a:cubicBezTo>
                <a:cubicBezTo>
                  <a:pt x="607" y="459"/>
                  <a:pt x="593" y="474"/>
                  <a:pt x="579" y="474"/>
                </a:cubicBezTo>
                <a:close/>
                <a:moveTo>
                  <a:pt x="0" y="85"/>
                </a:moveTo>
                <a:lnTo>
                  <a:pt x="0" y="85"/>
                </a:lnTo>
                <a:cubicBezTo>
                  <a:pt x="0" y="71"/>
                  <a:pt x="0" y="71"/>
                  <a:pt x="0" y="7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84" y="0"/>
                  <a:pt x="84" y="0"/>
                  <a:pt x="84" y="0"/>
                </a:cubicBezTo>
                <a:cubicBezTo>
                  <a:pt x="113" y="0"/>
                  <a:pt x="113" y="0"/>
                  <a:pt x="113" y="0"/>
                </a:cubicBezTo>
                <a:cubicBezTo>
                  <a:pt x="169" y="0"/>
                  <a:pt x="169" y="0"/>
                  <a:pt x="169" y="0"/>
                </a:cubicBezTo>
                <a:cubicBezTo>
                  <a:pt x="226" y="56"/>
                  <a:pt x="226" y="56"/>
                  <a:pt x="226" y="56"/>
                </a:cubicBezTo>
                <a:cubicBezTo>
                  <a:pt x="579" y="56"/>
                  <a:pt x="579" y="56"/>
                  <a:pt x="579" y="56"/>
                </a:cubicBezTo>
                <a:cubicBezTo>
                  <a:pt x="593" y="56"/>
                  <a:pt x="607" y="71"/>
                  <a:pt x="607" y="85"/>
                </a:cubicBezTo>
                <a:cubicBezTo>
                  <a:pt x="607" y="113"/>
                  <a:pt x="607" y="113"/>
                  <a:pt x="607" y="113"/>
                </a:cubicBezTo>
                <a:cubicBezTo>
                  <a:pt x="0" y="113"/>
                  <a:pt x="0" y="113"/>
                  <a:pt x="0" y="113"/>
                </a:cubicBezTo>
                <a:lnTo>
                  <a:pt x="0" y="85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0" name="Freeform 30"/>
          <p:cNvSpPr>
            <a:spLocks noChangeArrowheads="1"/>
          </p:cNvSpPr>
          <p:nvPr/>
        </p:nvSpPr>
        <p:spPr bwMode="auto">
          <a:xfrm>
            <a:off x="8312085" y="1652601"/>
            <a:ext cx="247046" cy="248863"/>
          </a:xfrm>
          <a:custGeom>
            <a:avLst/>
            <a:gdLst>
              <a:gd name="T0" fmla="*/ 39230934 w 601"/>
              <a:gd name="T1" fmla="*/ 78442719 h 602"/>
              <a:gd name="T2" fmla="*/ 39230934 w 601"/>
              <a:gd name="T3" fmla="*/ 78442719 h 602"/>
              <a:gd name="T4" fmla="*/ 0 w 601"/>
              <a:gd name="T5" fmla="*/ 39678193 h 602"/>
              <a:gd name="T6" fmla="*/ 39230934 w 601"/>
              <a:gd name="T7" fmla="*/ 0 h 602"/>
              <a:gd name="T8" fmla="*/ 77429787 w 601"/>
              <a:gd name="T9" fmla="*/ 39678193 h 602"/>
              <a:gd name="T10" fmla="*/ 39230934 w 601"/>
              <a:gd name="T11" fmla="*/ 78442719 h 602"/>
              <a:gd name="T12" fmla="*/ 39230934 w 601"/>
              <a:gd name="T13" fmla="*/ 7439751 h 602"/>
              <a:gd name="T14" fmla="*/ 39230934 w 601"/>
              <a:gd name="T15" fmla="*/ 7439751 h 602"/>
              <a:gd name="T16" fmla="*/ 7226723 w 601"/>
              <a:gd name="T17" fmla="*/ 39678193 h 602"/>
              <a:gd name="T18" fmla="*/ 39230934 w 601"/>
              <a:gd name="T19" fmla="*/ 71133388 h 602"/>
              <a:gd name="T20" fmla="*/ 70203064 w 601"/>
              <a:gd name="T21" fmla="*/ 39678193 h 602"/>
              <a:gd name="T22" fmla="*/ 39230934 w 601"/>
              <a:gd name="T23" fmla="*/ 7439751 h 602"/>
              <a:gd name="T24" fmla="*/ 50974673 w 601"/>
              <a:gd name="T25" fmla="*/ 48031249 h 602"/>
              <a:gd name="T26" fmla="*/ 50974673 w 601"/>
              <a:gd name="T27" fmla="*/ 48031249 h 602"/>
              <a:gd name="T28" fmla="*/ 47361132 w 601"/>
              <a:gd name="T29" fmla="*/ 51685915 h 602"/>
              <a:gd name="T30" fmla="*/ 43747950 w 601"/>
              <a:gd name="T31" fmla="*/ 48031249 h 602"/>
              <a:gd name="T32" fmla="*/ 43747950 w 601"/>
              <a:gd name="T33" fmla="*/ 48031249 h 602"/>
              <a:gd name="T34" fmla="*/ 43747950 w 601"/>
              <a:gd name="T35" fmla="*/ 42549612 h 602"/>
              <a:gd name="T36" fmla="*/ 32778721 w 601"/>
              <a:gd name="T37" fmla="*/ 50772248 h 602"/>
              <a:gd name="T38" fmla="*/ 32778721 w 601"/>
              <a:gd name="T39" fmla="*/ 50772248 h 602"/>
              <a:gd name="T40" fmla="*/ 30068655 w 601"/>
              <a:gd name="T41" fmla="*/ 51685915 h 602"/>
              <a:gd name="T42" fmla="*/ 26326149 w 601"/>
              <a:gd name="T43" fmla="*/ 48031249 h 602"/>
              <a:gd name="T44" fmla="*/ 26326149 w 601"/>
              <a:gd name="T45" fmla="*/ 48031249 h 602"/>
              <a:gd name="T46" fmla="*/ 26326149 w 601"/>
              <a:gd name="T47" fmla="*/ 30541890 h 602"/>
              <a:gd name="T48" fmla="*/ 26326149 w 601"/>
              <a:gd name="T49" fmla="*/ 30541890 h 602"/>
              <a:gd name="T50" fmla="*/ 30068655 w 601"/>
              <a:gd name="T51" fmla="*/ 26756804 h 602"/>
              <a:gd name="T52" fmla="*/ 32778721 w 601"/>
              <a:gd name="T53" fmla="*/ 27800891 h 602"/>
              <a:gd name="T54" fmla="*/ 32778721 w 601"/>
              <a:gd name="T55" fmla="*/ 27800891 h 602"/>
              <a:gd name="T56" fmla="*/ 43747950 w 601"/>
              <a:gd name="T57" fmla="*/ 36023527 h 602"/>
              <a:gd name="T58" fmla="*/ 43747950 w 601"/>
              <a:gd name="T59" fmla="*/ 30541890 h 602"/>
              <a:gd name="T60" fmla="*/ 43747950 w 601"/>
              <a:gd name="T61" fmla="*/ 30541890 h 602"/>
              <a:gd name="T62" fmla="*/ 47361132 w 601"/>
              <a:gd name="T63" fmla="*/ 26756804 h 602"/>
              <a:gd name="T64" fmla="*/ 50974673 w 601"/>
              <a:gd name="T65" fmla="*/ 30541890 h 602"/>
              <a:gd name="T66" fmla="*/ 50974673 w 601"/>
              <a:gd name="T67" fmla="*/ 30541890 h 602"/>
              <a:gd name="T68" fmla="*/ 50974673 w 601"/>
              <a:gd name="T69" fmla="*/ 48031249 h 6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01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7"/>
                  <a:pt x="0" y="304"/>
                </a:cubicBezTo>
                <a:cubicBezTo>
                  <a:pt x="0" y="135"/>
                  <a:pt x="134" y="0"/>
                  <a:pt x="304" y="0"/>
                </a:cubicBezTo>
                <a:cubicBezTo>
                  <a:pt x="466" y="0"/>
                  <a:pt x="600" y="135"/>
                  <a:pt x="600" y="304"/>
                </a:cubicBezTo>
                <a:cubicBezTo>
                  <a:pt x="600" y="467"/>
                  <a:pt x="466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69" y="57"/>
                  <a:pt x="56" y="170"/>
                  <a:pt x="56" y="304"/>
                </a:cubicBezTo>
                <a:cubicBezTo>
                  <a:pt x="56" y="439"/>
                  <a:pt x="169" y="545"/>
                  <a:pt x="304" y="545"/>
                </a:cubicBezTo>
                <a:cubicBezTo>
                  <a:pt x="438" y="545"/>
                  <a:pt x="544" y="439"/>
                  <a:pt x="544" y="304"/>
                </a:cubicBezTo>
                <a:cubicBezTo>
                  <a:pt x="544" y="170"/>
                  <a:pt x="438" y="57"/>
                  <a:pt x="304" y="57"/>
                </a:cubicBezTo>
                <a:close/>
                <a:moveTo>
                  <a:pt x="395" y="368"/>
                </a:moveTo>
                <a:lnTo>
                  <a:pt x="395" y="368"/>
                </a:lnTo>
                <a:cubicBezTo>
                  <a:pt x="395" y="382"/>
                  <a:pt x="381" y="396"/>
                  <a:pt x="367" y="396"/>
                </a:cubicBezTo>
                <a:cubicBezTo>
                  <a:pt x="353" y="396"/>
                  <a:pt x="339" y="382"/>
                  <a:pt x="339" y="368"/>
                </a:cubicBezTo>
                <a:cubicBezTo>
                  <a:pt x="339" y="326"/>
                  <a:pt x="339" y="326"/>
                  <a:pt x="339" y="326"/>
                </a:cubicBezTo>
                <a:cubicBezTo>
                  <a:pt x="254" y="389"/>
                  <a:pt x="254" y="389"/>
                  <a:pt x="254" y="389"/>
                </a:cubicBezTo>
                <a:cubicBezTo>
                  <a:pt x="247" y="396"/>
                  <a:pt x="240" y="396"/>
                  <a:pt x="233" y="396"/>
                </a:cubicBezTo>
                <a:cubicBezTo>
                  <a:pt x="219" y="396"/>
                  <a:pt x="204" y="382"/>
                  <a:pt x="204" y="368"/>
                </a:cubicBezTo>
                <a:cubicBezTo>
                  <a:pt x="204" y="234"/>
                  <a:pt x="204" y="234"/>
                  <a:pt x="204" y="234"/>
                </a:cubicBezTo>
                <a:cubicBezTo>
                  <a:pt x="204" y="220"/>
                  <a:pt x="219" y="205"/>
                  <a:pt x="233" y="205"/>
                </a:cubicBezTo>
                <a:cubicBezTo>
                  <a:pt x="240" y="205"/>
                  <a:pt x="247" y="213"/>
                  <a:pt x="254" y="213"/>
                </a:cubicBezTo>
                <a:cubicBezTo>
                  <a:pt x="339" y="276"/>
                  <a:pt x="339" y="276"/>
                  <a:pt x="339" y="276"/>
                </a:cubicBezTo>
                <a:cubicBezTo>
                  <a:pt x="339" y="234"/>
                  <a:pt x="339" y="234"/>
                  <a:pt x="339" y="234"/>
                </a:cubicBezTo>
                <a:cubicBezTo>
                  <a:pt x="339" y="220"/>
                  <a:pt x="353" y="205"/>
                  <a:pt x="367" y="205"/>
                </a:cubicBezTo>
                <a:cubicBezTo>
                  <a:pt x="381" y="205"/>
                  <a:pt x="395" y="220"/>
                  <a:pt x="395" y="234"/>
                </a:cubicBezTo>
                <a:cubicBezTo>
                  <a:pt x="395" y="368"/>
                  <a:pt x="395" y="368"/>
                  <a:pt x="395" y="36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1" name="Freeform 31"/>
          <p:cNvSpPr>
            <a:spLocks noChangeArrowheads="1"/>
          </p:cNvSpPr>
          <p:nvPr/>
        </p:nvSpPr>
        <p:spPr bwMode="auto">
          <a:xfrm>
            <a:off x="7877939" y="1652601"/>
            <a:ext cx="247046" cy="248863"/>
          </a:xfrm>
          <a:custGeom>
            <a:avLst/>
            <a:gdLst>
              <a:gd name="T0" fmla="*/ 38198494 w 601"/>
              <a:gd name="T1" fmla="*/ 78442719 h 602"/>
              <a:gd name="T2" fmla="*/ 38198494 w 601"/>
              <a:gd name="T3" fmla="*/ 78442719 h 602"/>
              <a:gd name="T4" fmla="*/ 0 w 601"/>
              <a:gd name="T5" fmla="*/ 39678193 h 602"/>
              <a:gd name="T6" fmla="*/ 38198494 w 601"/>
              <a:gd name="T7" fmla="*/ 0 h 602"/>
              <a:gd name="T8" fmla="*/ 77429787 w 601"/>
              <a:gd name="T9" fmla="*/ 39678193 h 602"/>
              <a:gd name="T10" fmla="*/ 38198494 w 601"/>
              <a:gd name="T11" fmla="*/ 78442719 h 602"/>
              <a:gd name="T12" fmla="*/ 38198494 w 601"/>
              <a:gd name="T13" fmla="*/ 7439751 h 602"/>
              <a:gd name="T14" fmla="*/ 38198494 w 601"/>
              <a:gd name="T15" fmla="*/ 7439751 h 602"/>
              <a:gd name="T16" fmla="*/ 7226723 w 601"/>
              <a:gd name="T17" fmla="*/ 39678193 h 602"/>
              <a:gd name="T18" fmla="*/ 38198494 w 601"/>
              <a:gd name="T19" fmla="*/ 71133388 h 602"/>
              <a:gd name="T20" fmla="*/ 70203064 w 601"/>
              <a:gd name="T21" fmla="*/ 39678193 h 602"/>
              <a:gd name="T22" fmla="*/ 38198494 w 601"/>
              <a:gd name="T23" fmla="*/ 7439751 h 602"/>
              <a:gd name="T24" fmla="*/ 50974673 w 601"/>
              <a:gd name="T25" fmla="*/ 48031249 h 602"/>
              <a:gd name="T26" fmla="*/ 50974673 w 601"/>
              <a:gd name="T27" fmla="*/ 48031249 h 602"/>
              <a:gd name="T28" fmla="*/ 47361132 w 601"/>
              <a:gd name="T29" fmla="*/ 51685915 h 602"/>
              <a:gd name="T30" fmla="*/ 44651066 w 601"/>
              <a:gd name="T31" fmla="*/ 50772248 h 602"/>
              <a:gd name="T32" fmla="*/ 44651066 w 601"/>
              <a:gd name="T33" fmla="*/ 50772248 h 602"/>
              <a:gd name="T34" fmla="*/ 33681837 w 601"/>
              <a:gd name="T35" fmla="*/ 42549612 h 602"/>
              <a:gd name="T36" fmla="*/ 33681837 w 601"/>
              <a:gd name="T37" fmla="*/ 48031249 h 602"/>
              <a:gd name="T38" fmla="*/ 33681837 w 601"/>
              <a:gd name="T39" fmla="*/ 48031249 h 602"/>
              <a:gd name="T40" fmla="*/ 30068655 w 601"/>
              <a:gd name="T41" fmla="*/ 51685915 h 602"/>
              <a:gd name="T42" fmla="*/ 26326149 w 601"/>
              <a:gd name="T43" fmla="*/ 48031249 h 602"/>
              <a:gd name="T44" fmla="*/ 26326149 w 601"/>
              <a:gd name="T45" fmla="*/ 48031249 h 602"/>
              <a:gd name="T46" fmla="*/ 26326149 w 601"/>
              <a:gd name="T47" fmla="*/ 30541890 h 602"/>
              <a:gd name="T48" fmla="*/ 26326149 w 601"/>
              <a:gd name="T49" fmla="*/ 30541890 h 602"/>
              <a:gd name="T50" fmla="*/ 30068655 w 601"/>
              <a:gd name="T51" fmla="*/ 26756804 h 602"/>
              <a:gd name="T52" fmla="*/ 33681837 w 601"/>
              <a:gd name="T53" fmla="*/ 30541890 h 602"/>
              <a:gd name="T54" fmla="*/ 33681837 w 601"/>
              <a:gd name="T55" fmla="*/ 30541890 h 602"/>
              <a:gd name="T56" fmla="*/ 33681837 w 601"/>
              <a:gd name="T57" fmla="*/ 36023527 h 602"/>
              <a:gd name="T58" fmla="*/ 44651066 w 601"/>
              <a:gd name="T59" fmla="*/ 27800891 h 602"/>
              <a:gd name="T60" fmla="*/ 44651066 w 601"/>
              <a:gd name="T61" fmla="*/ 27800891 h 602"/>
              <a:gd name="T62" fmla="*/ 47361132 w 601"/>
              <a:gd name="T63" fmla="*/ 26756804 h 602"/>
              <a:gd name="T64" fmla="*/ 50974673 w 601"/>
              <a:gd name="T65" fmla="*/ 30541890 h 602"/>
              <a:gd name="T66" fmla="*/ 50974673 w 601"/>
              <a:gd name="T67" fmla="*/ 30541890 h 602"/>
              <a:gd name="T68" fmla="*/ 50974673 w 601"/>
              <a:gd name="T69" fmla="*/ 48031249 h 6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01" h="602">
                <a:moveTo>
                  <a:pt x="296" y="601"/>
                </a:moveTo>
                <a:lnTo>
                  <a:pt x="296" y="601"/>
                </a:lnTo>
                <a:cubicBezTo>
                  <a:pt x="134" y="601"/>
                  <a:pt x="0" y="467"/>
                  <a:pt x="0" y="304"/>
                </a:cubicBezTo>
                <a:cubicBezTo>
                  <a:pt x="0" y="135"/>
                  <a:pt x="134" y="0"/>
                  <a:pt x="296" y="0"/>
                </a:cubicBezTo>
                <a:cubicBezTo>
                  <a:pt x="466" y="0"/>
                  <a:pt x="600" y="135"/>
                  <a:pt x="600" y="304"/>
                </a:cubicBezTo>
                <a:cubicBezTo>
                  <a:pt x="600" y="467"/>
                  <a:pt x="466" y="601"/>
                  <a:pt x="296" y="601"/>
                </a:cubicBezTo>
                <a:close/>
                <a:moveTo>
                  <a:pt x="296" y="57"/>
                </a:moveTo>
                <a:lnTo>
                  <a:pt x="296" y="57"/>
                </a:lnTo>
                <a:cubicBezTo>
                  <a:pt x="162" y="57"/>
                  <a:pt x="56" y="170"/>
                  <a:pt x="56" y="304"/>
                </a:cubicBezTo>
                <a:cubicBezTo>
                  <a:pt x="56" y="439"/>
                  <a:pt x="162" y="545"/>
                  <a:pt x="296" y="545"/>
                </a:cubicBezTo>
                <a:cubicBezTo>
                  <a:pt x="431" y="545"/>
                  <a:pt x="544" y="439"/>
                  <a:pt x="544" y="304"/>
                </a:cubicBezTo>
                <a:cubicBezTo>
                  <a:pt x="544" y="170"/>
                  <a:pt x="431" y="57"/>
                  <a:pt x="296" y="57"/>
                </a:cubicBezTo>
                <a:close/>
                <a:moveTo>
                  <a:pt x="395" y="368"/>
                </a:moveTo>
                <a:lnTo>
                  <a:pt x="395" y="368"/>
                </a:lnTo>
                <a:cubicBezTo>
                  <a:pt x="395" y="382"/>
                  <a:pt x="381" y="396"/>
                  <a:pt x="367" y="396"/>
                </a:cubicBezTo>
                <a:cubicBezTo>
                  <a:pt x="360" y="396"/>
                  <a:pt x="353" y="396"/>
                  <a:pt x="346" y="389"/>
                </a:cubicBezTo>
                <a:cubicBezTo>
                  <a:pt x="261" y="326"/>
                  <a:pt x="261" y="326"/>
                  <a:pt x="261" y="326"/>
                </a:cubicBezTo>
                <a:cubicBezTo>
                  <a:pt x="261" y="368"/>
                  <a:pt x="261" y="368"/>
                  <a:pt x="261" y="368"/>
                </a:cubicBezTo>
                <a:cubicBezTo>
                  <a:pt x="261" y="382"/>
                  <a:pt x="247" y="396"/>
                  <a:pt x="233" y="396"/>
                </a:cubicBezTo>
                <a:cubicBezTo>
                  <a:pt x="219" y="396"/>
                  <a:pt x="204" y="382"/>
                  <a:pt x="204" y="368"/>
                </a:cubicBezTo>
                <a:cubicBezTo>
                  <a:pt x="204" y="234"/>
                  <a:pt x="204" y="234"/>
                  <a:pt x="204" y="234"/>
                </a:cubicBezTo>
                <a:cubicBezTo>
                  <a:pt x="204" y="220"/>
                  <a:pt x="219" y="205"/>
                  <a:pt x="233" y="205"/>
                </a:cubicBezTo>
                <a:cubicBezTo>
                  <a:pt x="247" y="205"/>
                  <a:pt x="261" y="220"/>
                  <a:pt x="261" y="234"/>
                </a:cubicBezTo>
                <a:cubicBezTo>
                  <a:pt x="261" y="276"/>
                  <a:pt x="261" y="276"/>
                  <a:pt x="261" y="276"/>
                </a:cubicBezTo>
                <a:cubicBezTo>
                  <a:pt x="346" y="213"/>
                  <a:pt x="346" y="213"/>
                  <a:pt x="346" y="213"/>
                </a:cubicBezTo>
                <a:cubicBezTo>
                  <a:pt x="353" y="213"/>
                  <a:pt x="360" y="205"/>
                  <a:pt x="367" y="205"/>
                </a:cubicBezTo>
                <a:cubicBezTo>
                  <a:pt x="381" y="205"/>
                  <a:pt x="395" y="220"/>
                  <a:pt x="395" y="234"/>
                </a:cubicBezTo>
                <a:cubicBezTo>
                  <a:pt x="395" y="368"/>
                  <a:pt x="395" y="368"/>
                  <a:pt x="395" y="36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2" name="Freeform 32"/>
          <p:cNvSpPr>
            <a:spLocks noChangeArrowheads="1"/>
          </p:cNvSpPr>
          <p:nvPr/>
        </p:nvSpPr>
        <p:spPr bwMode="auto">
          <a:xfrm>
            <a:off x="7441975" y="1652601"/>
            <a:ext cx="250679" cy="248863"/>
          </a:xfrm>
          <a:custGeom>
            <a:avLst/>
            <a:gdLst>
              <a:gd name="T0" fmla="*/ 39339251 w 609"/>
              <a:gd name="T1" fmla="*/ 78442719 h 602"/>
              <a:gd name="T2" fmla="*/ 39339251 w 609"/>
              <a:gd name="T3" fmla="*/ 78442719 h 602"/>
              <a:gd name="T4" fmla="*/ 0 w 609"/>
              <a:gd name="T5" fmla="*/ 39678193 h 602"/>
              <a:gd name="T6" fmla="*/ 39339251 w 609"/>
              <a:gd name="T7" fmla="*/ 0 h 602"/>
              <a:gd name="T8" fmla="*/ 78678142 w 609"/>
              <a:gd name="T9" fmla="*/ 39678193 h 602"/>
              <a:gd name="T10" fmla="*/ 39339251 w 609"/>
              <a:gd name="T11" fmla="*/ 78442719 h 602"/>
              <a:gd name="T12" fmla="*/ 39339251 w 609"/>
              <a:gd name="T13" fmla="*/ 7439751 h 602"/>
              <a:gd name="T14" fmla="*/ 39339251 w 609"/>
              <a:gd name="T15" fmla="*/ 7439751 h 602"/>
              <a:gd name="T16" fmla="*/ 7376244 w 609"/>
              <a:gd name="T17" fmla="*/ 39678193 h 602"/>
              <a:gd name="T18" fmla="*/ 39339251 w 609"/>
              <a:gd name="T19" fmla="*/ 71133388 h 602"/>
              <a:gd name="T20" fmla="*/ 71431400 w 609"/>
              <a:gd name="T21" fmla="*/ 39678193 h 602"/>
              <a:gd name="T22" fmla="*/ 39339251 w 609"/>
              <a:gd name="T23" fmla="*/ 7439751 h 602"/>
              <a:gd name="T24" fmla="*/ 55902976 w 609"/>
              <a:gd name="T25" fmla="*/ 42549612 h 602"/>
              <a:gd name="T26" fmla="*/ 55902976 w 609"/>
              <a:gd name="T27" fmla="*/ 42549612 h 602"/>
              <a:gd name="T28" fmla="*/ 43997742 w 609"/>
              <a:gd name="T29" fmla="*/ 50772248 h 602"/>
              <a:gd name="T30" fmla="*/ 42186147 w 609"/>
              <a:gd name="T31" fmla="*/ 51685915 h 602"/>
              <a:gd name="T32" fmla="*/ 38433453 w 609"/>
              <a:gd name="T33" fmla="*/ 48031249 h 602"/>
              <a:gd name="T34" fmla="*/ 38433453 w 609"/>
              <a:gd name="T35" fmla="*/ 48031249 h 602"/>
              <a:gd name="T36" fmla="*/ 38433453 w 609"/>
              <a:gd name="T37" fmla="*/ 43463279 h 602"/>
              <a:gd name="T38" fmla="*/ 26527860 w 609"/>
              <a:gd name="T39" fmla="*/ 50772248 h 602"/>
              <a:gd name="T40" fmla="*/ 24716265 w 609"/>
              <a:gd name="T41" fmla="*/ 51685915 h 602"/>
              <a:gd name="T42" fmla="*/ 21093073 w 609"/>
              <a:gd name="T43" fmla="*/ 48031249 h 602"/>
              <a:gd name="T44" fmla="*/ 21093073 w 609"/>
              <a:gd name="T45" fmla="*/ 48031249 h 602"/>
              <a:gd name="T46" fmla="*/ 21093073 w 609"/>
              <a:gd name="T47" fmla="*/ 30541890 h 602"/>
              <a:gd name="T48" fmla="*/ 21093073 w 609"/>
              <a:gd name="T49" fmla="*/ 30541890 h 602"/>
              <a:gd name="T50" fmla="*/ 21093073 w 609"/>
              <a:gd name="T51" fmla="*/ 30541890 h 602"/>
              <a:gd name="T52" fmla="*/ 24716265 w 609"/>
              <a:gd name="T53" fmla="*/ 26756804 h 602"/>
              <a:gd name="T54" fmla="*/ 26527860 w 609"/>
              <a:gd name="T55" fmla="*/ 27800891 h 602"/>
              <a:gd name="T56" fmla="*/ 38433453 w 609"/>
              <a:gd name="T57" fmla="*/ 36023527 h 602"/>
              <a:gd name="T58" fmla="*/ 38433453 w 609"/>
              <a:gd name="T59" fmla="*/ 30541890 h 602"/>
              <a:gd name="T60" fmla="*/ 38433453 w 609"/>
              <a:gd name="T61" fmla="*/ 30541890 h 602"/>
              <a:gd name="T62" fmla="*/ 38433453 w 609"/>
              <a:gd name="T63" fmla="*/ 30541890 h 602"/>
              <a:gd name="T64" fmla="*/ 42186147 w 609"/>
              <a:gd name="T65" fmla="*/ 26756804 h 602"/>
              <a:gd name="T66" fmla="*/ 43997742 w 609"/>
              <a:gd name="T67" fmla="*/ 27800891 h 602"/>
              <a:gd name="T68" fmla="*/ 55902976 w 609"/>
              <a:gd name="T69" fmla="*/ 36023527 h 602"/>
              <a:gd name="T70" fmla="*/ 57714571 w 609"/>
              <a:gd name="T71" fmla="*/ 39678193 h 602"/>
              <a:gd name="T72" fmla="*/ 55902976 w 609"/>
              <a:gd name="T73" fmla="*/ 42549612 h 60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09" h="602">
                <a:moveTo>
                  <a:pt x="304" y="601"/>
                </a:moveTo>
                <a:lnTo>
                  <a:pt x="304" y="601"/>
                </a:lnTo>
                <a:cubicBezTo>
                  <a:pt x="135" y="601"/>
                  <a:pt x="0" y="467"/>
                  <a:pt x="0" y="304"/>
                </a:cubicBezTo>
                <a:cubicBezTo>
                  <a:pt x="0" y="135"/>
                  <a:pt x="135" y="0"/>
                  <a:pt x="304" y="0"/>
                </a:cubicBezTo>
                <a:cubicBezTo>
                  <a:pt x="474" y="0"/>
                  <a:pt x="608" y="135"/>
                  <a:pt x="608" y="304"/>
                </a:cubicBezTo>
                <a:cubicBezTo>
                  <a:pt x="608" y="467"/>
                  <a:pt x="474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70" y="57"/>
                  <a:pt x="57" y="170"/>
                  <a:pt x="57" y="304"/>
                </a:cubicBezTo>
                <a:cubicBezTo>
                  <a:pt x="57" y="439"/>
                  <a:pt x="170" y="545"/>
                  <a:pt x="304" y="545"/>
                </a:cubicBezTo>
                <a:cubicBezTo>
                  <a:pt x="439" y="545"/>
                  <a:pt x="552" y="439"/>
                  <a:pt x="552" y="304"/>
                </a:cubicBezTo>
                <a:cubicBezTo>
                  <a:pt x="552" y="170"/>
                  <a:pt x="439" y="57"/>
                  <a:pt x="304" y="57"/>
                </a:cubicBezTo>
                <a:close/>
                <a:moveTo>
                  <a:pt x="432" y="326"/>
                </a:moveTo>
                <a:lnTo>
                  <a:pt x="432" y="326"/>
                </a:lnTo>
                <a:cubicBezTo>
                  <a:pt x="340" y="389"/>
                  <a:pt x="340" y="389"/>
                  <a:pt x="340" y="389"/>
                </a:cubicBezTo>
                <a:cubicBezTo>
                  <a:pt x="333" y="396"/>
                  <a:pt x="333" y="396"/>
                  <a:pt x="326" y="396"/>
                </a:cubicBezTo>
                <a:cubicBezTo>
                  <a:pt x="304" y="396"/>
                  <a:pt x="297" y="382"/>
                  <a:pt x="297" y="368"/>
                </a:cubicBezTo>
                <a:cubicBezTo>
                  <a:pt x="297" y="333"/>
                  <a:pt x="297" y="333"/>
                  <a:pt x="297" y="333"/>
                </a:cubicBezTo>
                <a:cubicBezTo>
                  <a:pt x="205" y="389"/>
                  <a:pt x="205" y="389"/>
                  <a:pt x="205" y="389"/>
                </a:cubicBezTo>
                <a:cubicBezTo>
                  <a:pt x="205" y="396"/>
                  <a:pt x="198" y="396"/>
                  <a:pt x="191" y="396"/>
                </a:cubicBezTo>
                <a:cubicBezTo>
                  <a:pt x="177" y="396"/>
                  <a:pt x="163" y="382"/>
                  <a:pt x="163" y="368"/>
                </a:cubicBezTo>
                <a:cubicBezTo>
                  <a:pt x="163" y="234"/>
                  <a:pt x="163" y="234"/>
                  <a:pt x="163" y="234"/>
                </a:cubicBezTo>
                <a:cubicBezTo>
                  <a:pt x="163" y="220"/>
                  <a:pt x="177" y="205"/>
                  <a:pt x="191" y="205"/>
                </a:cubicBezTo>
                <a:cubicBezTo>
                  <a:pt x="198" y="205"/>
                  <a:pt x="205" y="213"/>
                  <a:pt x="205" y="213"/>
                </a:cubicBezTo>
                <a:cubicBezTo>
                  <a:pt x="297" y="276"/>
                  <a:pt x="297" y="276"/>
                  <a:pt x="297" y="276"/>
                </a:cubicBezTo>
                <a:cubicBezTo>
                  <a:pt x="297" y="234"/>
                  <a:pt x="297" y="234"/>
                  <a:pt x="297" y="234"/>
                </a:cubicBezTo>
                <a:cubicBezTo>
                  <a:pt x="297" y="220"/>
                  <a:pt x="304" y="205"/>
                  <a:pt x="326" y="205"/>
                </a:cubicBezTo>
                <a:cubicBezTo>
                  <a:pt x="333" y="205"/>
                  <a:pt x="333" y="213"/>
                  <a:pt x="340" y="213"/>
                </a:cubicBezTo>
                <a:cubicBezTo>
                  <a:pt x="432" y="276"/>
                  <a:pt x="432" y="276"/>
                  <a:pt x="432" y="276"/>
                </a:cubicBezTo>
                <a:cubicBezTo>
                  <a:pt x="439" y="283"/>
                  <a:pt x="446" y="290"/>
                  <a:pt x="446" y="304"/>
                </a:cubicBezTo>
                <a:cubicBezTo>
                  <a:pt x="446" y="311"/>
                  <a:pt x="439" y="318"/>
                  <a:pt x="432" y="326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3" name="Freeform 33"/>
          <p:cNvSpPr>
            <a:spLocks noChangeArrowheads="1"/>
          </p:cNvSpPr>
          <p:nvPr/>
        </p:nvSpPr>
        <p:spPr bwMode="auto">
          <a:xfrm>
            <a:off x="7007828" y="1652601"/>
            <a:ext cx="248863" cy="248863"/>
          </a:xfrm>
          <a:custGeom>
            <a:avLst/>
            <a:gdLst>
              <a:gd name="T0" fmla="*/ 39678193 w 602"/>
              <a:gd name="T1" fmla="*/ 78442719 h 602"/>
              <a:gd name="T2" fmla="*/ 39678193 w 602"/>
              <a:gd name="T3" fmla="*/ 78442719 h 602"/>
              <a:gd name="T4" fmla="*/ 78442719 w 602"/>
              <a:gd name="T5" fmla="*/ 39678193 h 602"/>
              <a:gd name="T6" fmla="*/ 39678193 w 602"/>
              <a:gd name="T7" fmla="*/ 0 h 602"/>
              <a:gd name="T8" fmla="*/ 0 w 602"/>
              <a:gd name="T9" fmla="*/ 39678193 h 602"/>
              <a:gd name="T10" fmla="*/ 39678193 w 602"/>
              <a:gd name="T11" fmla="*/ 78442719 h 602"/>
              <a:gd name="T12" fmla="*/ 39678193 w 602"/>
              <a:gd name="T13" fmla="*/ 7439751 h 602"/>
              <a:gd name="T14" fmla="*/ 39678193 w 602"/>
              <a:gd name="T15" fmla="*/ 7439751 h 602"/>
              <a:gd name="T16" fmla="*/ 71002968 w 602"/>
              <a:gd name="T17" fmla="*/ 39678193 h 602"/>
              <a:gd name="T18" fmla="*/ 39678193 w 602"/>
              <a:gd name="T19" fmla="*/ 71133388 h 602"/>
              <a:gd name="T20" fmla="*/ 7439751 w 602"/>
              <a:gd name="T21" fmla="*/ 39678193 h 602"/>
              <a:gd name="T22" fmla="*/ 39678193 w 602"/>
              <a:gd name="T23" fmla="*/ 7439751 h 602"/>
              <a:gd name="T24" fmla="*/ 23102139 w 602"/>
              <a:gd name="T25" fmla="*/ 42549612 h 602"/>
              <a:gd name="T26" fmla="*/ 23102139 w 602"/>
              <a:gd name="T27" fmla="*/ 42549612 h 602"/>
              <a:gd name="T28" fmla="*/ 35109861 w 602"/>
              <a:gd name="T29" fmla="*/ 50772248 h 602"/>
              <a:gd name="T30" fmla="*/ 36937194 w 602"/>
              <a:gd name="T31" fmla="*/ 51685915 h 602"/>
              <a:gd name="T32" fmla="*/ 40591859 w 602"/>
              <a:gd name="T33" fmla="*/ 48031249 h 602"/>
              <a:gd name="T34" fmla="*/ 40591859 w 602"/>
              <a:gd name="T35" fmla="*/ 48031249 h 602"/>
              <a:gd name="T36" fmla="*/ 40591859 w 602"/>
              <a:gd name="T37" fmla="*/ 43463279 h 602"/>
              <a:gd name="T38" fmla="*/ 51685915 w 602"/>
              <a:gd name="T39" fmla="*/ 50772248 h 602"/>
              <a:gd name="T40" fmla="*/ 54426914 w 602"/>
              <a:gd name="T41" fmla="*/ 51685915 h 602"/>
              <a:gd name="T42" fmla="*/ 58212000 w 602"/>
              <a:gd name="T43" fmla="*/ 48031249 h 602"/>
              <a:gd name="T44" fmla="*/ 58212000 w 602"/>
              <a:gd name="T45" fmla="*/ 48031249 h 602"/>
              <a:gd name="T46" fmla="*/ 58212000 w 602"/>
              <a:gd name="T47" fmla="*/ 30541890 h 602"/>
              <a:gd name="T48" fmla="*/ 58212000 w 602"/>
              <a:gd name="T49" fmla="*/ 30541890 h 602"/>
              <a:gd name="T50" fmla="*/ 58212000 w 602"/>
              <a:gd name="T51" fmla="*/ 30541890 h 602"/>
              <a:gd name="T52" fmla="*/ 54426914 w 602"/>
              <a:gd name="T53" fmla="*/ 26756804 h 602"/>
              <a:gd name="T54" fmla="*/ 51685915 w 602"/>
              <a:gd name="T55" fmla="*/ 27800891 h 602"/>
              <a:gd name="T56" fmla="*/ 40591859 w 602"/>
              <a:gd name="T57" fmla="*/ 36023527 h 602"/>
              <a:gd name="T58" fmla="*/ 40591859 w 602"/>
              <a:gd name="T59" fmla="*/ 30541890 h 602"/>
              <a:gd name="T60" fmla="*/ 40591859 w 602"/>
              <a:gd name="T61" fmla="*/ 30541890 h 602"/>
              <a:gd name="T62" fmla="*/ 40591859 w 602"/>
              <a:gd name="T63" fmla="*/ 30541890 h 602"/>
              <a:gd name="T64" fmla="*/ 36937194 w 602"/>
              <a:gd name="T65" fmla="*/ 26756804 h 602"/>
              <a:gd name="T66" fmla="*/ 35109861 w 602"/>
              <a:gd name="T67" fmla="*/ 27800891 h 602"/>
              <a:gd name="T68" fmla="*/ 23102139 w 602"/>
              <a:gd name="T69" fmla="*/ 36023527 h 602"/>
              <a:gd name="T70" fmla="*/ 21274806 w 602"/>
              <a:gd name="T71" fmla="*/ 39678193 h 602"/>
              <a:gd name="T72" fmla="*/ 23102139 w 602"/>
              <a:gd name="T73" fmla="*/ 42549612 h 60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02" h="602">
                <a:moveTo>
                  <a:pt x="304" y="601"/>
                </a:moveTo>
                <a:lnTo>
                  <a:pt x="304" y="601"/>
                </a:lnTo>
                <a:cubicBezTo>
                  <a:pt x="467" y="601"/>
                  <a:pt x="601" y="467"/>
                  <a:pt x="601" y="304"/>
                </a:cubicBezTo>
                <a:cubicBezTo>
                  <a:pt x="601" y="135"/>
                  <a:pt x="467" y="0"/>
                  <a:pt x="304" y="0"/>
                </a:cubicBezTo>
                <a:cubicBezTo>
                  <a:pt x="135" y="0"/>
                  <a:pt x="0" y="135"/>
                  <a:pt x="0" y="304"/>
                </a:cubicBezTo>
                <a:cubicBezTo>
                  <a:pt x="0" y="467"/>
                  <a:pt x="135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439" y="57"/>
                  <a:pt x="544" y="170"/>
                  <a:pt x="544" y="304"/>
                </a:cubicBezTo>
                <a:cubicBezTo>
                  <a:pt x="544" y="439"/>
                  <a:pt x="439" y="545"/>
                  <a:pt x="304" y="545"/>
                </a:cubicBezTo>
                <a:cubicBezTo>
                  <a:pt x="170" y="545"/>
                  <a:pt x="57" y="439"/>
                  <a:pt x="57" y="304"/>
                </a:cubicBezTo>
                <a:cubicBezTo>
                  <a:pt x="57" y="170"/>
                  <a:pt x="170" y="57"/>
                  <a:pt x="304" y="57"/>
                </a:cubicBezTo>
                <a:close/>
                <a:moveTo>
                  <a:pt x="177" y="326"/>
                </a:moveTo>
                <a:lnTo>
                  <a:pt x="177" y="326"/>
                </a:lnTo>
                <a:cubicBezTo>
                  <a:pt x="269" y="389"/>
                  <a:pt x="269" y="389"/>
                  <a:pt x="269" y="389"/>
                </a:cubicBezTo>
                <a:cubicBezTo>
                  <a:pt x="269" y="396"/>
                  <a:pt x="276" y="396"/>
                  <a:pt x="283" y="396"/>
                </a:cubicBezTo>
                <a:cubicBezTo>
                  <a:pt x="297" y="396"/>
                  <a:pt x="311" y="382"/>
                  <a:pt x="311" y="368"/>
                </a:cubicBezTo>
                <a:cubicBezTo>
                  <a:pt x="311" y="333"/>
                  <a:pt x="311" y="333"/>
                  <a:pt x="311" y="333"/>
                </a:cubicBezTo>
                <a:cubicBezTo>
                  <a:pt x="396" y="389"/>
                  <a:pt x="396" y="389"/>
                  <a:pt x="396" y="389"/>
                </a:cubicBezTo>
                <a:cubicBezTo>
                  <a:pt x="403" y="396"/>
                  <a:pt x="410" y="396"/>
                  <a:pt x="417" y="396"/>
                </a:cubicBezTo>
                <a:cubicBezTo>
                  <a:pt x="431" y="396"/>
                  <a:pt x="446" y="382"/>
                  <a:pt x="446" y="368"/>
                </a:cubicBezTo>
                <a:cubicBezTo>
                  <a:pt x="446" y="234"/>
                  <a:pt x="446" y="234"/>
                  <a:pt x="446" y="234"/>
                </a:cubicBezTo>
                <a:cubicBezTo>
                  <a:pt x="446" y="220"/>
                  <a:pt x="431" y="205"/>
                  <a:pt x="417" y="205"/>
                </a:cubicBezTo>
                <a:cubicBezTo>
                  <a:pt x="410" y="205"/>
                  <a:pt x="403" y="213"/>
                  <a:pt x="396" y="213"/>
                </a:cubicBezTo>
                <a:cubicBezTo>
                  <a:pt x="311" y="276"/>
                  <a:pt x="311" y="276"/>
                  <a:pt x="311" y="276"/>
                </a:cubicBezTo>
                <a:cubicBezTo>
                  <a:pt x="311" y="234"/>
                  <a:pt x="311" y="234"/>
                  <a:pt x="311" y="234"/>
                </a:cubicBezTo>
                <a:cubicBezTo>
                  <a:pt x="311" y="220"/>
                  <a:pt x="297" y="205"/>
                  <a:pt x="283" y="205"/>
                </a:cubicBezTo>
                <a:cubicBezTo>
                  <a:pt x="276" y="205"/>
                  <a:pt x="269" y="213"/>
                  <a:pt x="269" y="213"/>
                </a:cubicBezTo>
                <a:cubicBezTo>
                  <a:pt x="177" y="276"/>
                  <a:pt x="177" y="276"/>
                  <a:pt x="177" y="276"/>
                </a:cubicBezTo>
                <a:cubicBezTo>
                  <a:pt x="163" y="283"/>
                  <a:pt x="163" y="290"/>
                  <a:pt x="163" y="304"/>
                </a:cubicBezTo>
                <a:cubicBezTo>
                  <a:pt x="163" y="311"/>
                  <a:pt x="163" y="318"/>
                  <a:pt x="177" y="326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4" name="Freeform 34"/>
          <p:cNvSpPr>
            <a:spLocks noChangeArrowheads="1"/>
          </p:cNvSpPr>
          <p:nvPr/>
        </p:nvSpPr>
        <p:spPr bwMode="auto">
          <a:xfrm>
            <a:off x="6573682" y="1652601"/>
            <a:ext cx="248862" cy="248863"/>
          </a:xfrm>
          <a:custGeom>
            <a:avLst/>
            <a:gdLst>
              <a:gd name="T0" fmla="*/ 38763987 w 602"/>
              <a:gd name="T1" fmla="*/ 78442719 h 602"/>
              <a:gd name="T2" fmla="*/ 38763987 w 602"/>
              <a:gd name="T3" fmla="*/ 78442719 h 602"/>
              <a:gd name="T4" fmla="*/ 0 w 602"/>
              <a:gd name="T5" fmla="*/ 39678193 h 602"/>
              <a:gd name="T6" fmla="*/ 38763987 w 602"/>
              <a:gd name="T7" fmla="*/ 0 h 602"/>
              <a:gd name="T8" fmla="*/ 78441997 w 602"/>
              <a:gd name="T9" fmla="*/ 39678193 h 602"/>
              <a:gd name="T10" fmla="*/ 38763987 w 602"/>
              <a:gd name="T11" fmla="*/ 78442719 h 602"/>
              <a:gd name="T12" fmla="*/ 38763987 w 602"/>
              <a:gd name="T13" fmla="*/ 7439751 h 602"/>
              <a:gd name="T14" fmla="*/ 38763987 w 602"/>
              <a:gd name="T15" fmla="*/ 7439751 h 602"/>
              <a:gd name="T16" fmla="*/ 7439717 w 602"/>
              <a:gd name="T17" fmla="*/ 39678193 h 602"/>
              <a:gd name="T18" fmla="*/ 38763987 w 602"/>
              <a:gd name="T19" fmla="*/ 71133388 h 602"/>
              <a:gd name="T20" fmla="*/ 71002280 w 602"/>
              <a:gd name="T21" fmla="*/ 39678193 h 602"/>
              <a:gd name="T22" fmla="*/ 38763987 w 602"/>
              <a:gd name="T23" fmla="*/ 7439751 h 602"/>
              <a:gd name="T24" fmla="*/ 49858353 w 602"/>
              <a:gd name="T25" fmla="*/ 48944916 h 602"/>
              <a:gd name="T26" fmla="*/ 49858353 w 602"/>
              <a:gd name="T27" fmla="*/ 48944916 h 602"/>
              <a:gd name="T28" fmla="*/ 46203704 w 602"/>
              <a:gd name="T29" fmla="*/ 52599581 h 602"/>
              <a:gd name="T30" fmla="*/ 42418636 w 602"/>
              <a:gd name="T31" fmla="*/ 48944916 h 602"/>
              <a:gd name="T32" fmla="*/ 42418636 w 602"/>
              <a:gd name="T33" fmla="*/ 48944916 h 602"/>
              <a:gd name="T34" fmla="*/ 42418636 w 602"/>
              <a:gd name="T35" fmla="*/ 29628224 h 602"/>
              <a:gd name="T36" fmla="*/ 42418636 w 602"/>
              <a:gd name="T37" fmla="*/ 29628224 h 602"/>
              <a:gd name="T38" fmla="*/ 42418636 w 602"/>
              <a:gd name="T39" fmla="*/ 29628224 h 602"/>
              <a:gd name="T40" fmla="*/ 46203704 w 602"/>
              <a:gd name="T41" fmla="*/ 25843138 h 602"/>
              <a:gd name="T42" fmla="*/ 49858353 w 602"/>
              <a:gd name="T43" fmla="*/ 29628224 h 602"/>
              <a:gd name="T44" fmla="*/ 49858353 w 602"/>
              <a:gd name="T45" fmla="*/ 29628224 h 602"/>
              <a:gd name="T46" fmla="*/ 49858353 w 602"/>
              <a:gd name="T47" fmla="*/ 48944916 h 602"/>
              <a:gd name="T48" fmla="*/ 35109700 w 602"/>
              <a:gd name="T49" fmla="*/ 48944916 h 602"/>
              <a:gd name="T50" fmla="*/ 35109700 w 602"/>
              <a:gd name="T51" fmla="*/ 48944916 h 602"/>
              <a:gd name="T52" fmla="*/ 31324631 w 602"/>
              <a:gd name="T53" fmla="*/ 52599581 h 602"/>
              <a:gd name="T54" fmla="*/ 27669982 w 602"/>
              <a:gd name="T55" fmla="*/ 48944916 h 602"/>
              <a:gd name="T56" fmla="*/ 27669982 w 602"/>
              <a:gd name="T57" fmla="*/ 48944916 h 602"/>
              <a:gd name="T58" fmla="*/ 27669982 w 602"/>
              <a:gd name="T59" fmla="*/ 29628224 h 602"/>
              <a:gd name="T60" fmla="*/ 27669982 w 602"/>
              <a:gd name="T61" fmla="*/ 29628224 h 602"/>
              <a:gd name="T62" fmla="*/ 27669982 w 602"/>
              <a:gd name="T63" fmla="*/ 29628224 h 602"/>
              <a:gd name="T64" fmla="*/ 31324631 w 602"/>
              <a:gd name="T65" fmla="*/ 25843138 h 602"/>
              <a:gd name="T66" fmla="*/ 35109700 w 602"/>
              <a:gd name="T67" fmla="*/ 29628224 h 602"/>
              <a:gd name="T68" fmla="*/ 35109700 w 602"/>
              <a:gd name="T69" fmla="*/ 29628224 h 602"/>
              <a:gd name="T70" fmla="*/ 35109700 w 602"/>
              <a:gd name="T71" fmla="*/ 48944916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2" h="602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304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304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70"/>
                  <a:pt x="57" y="304"/>
                </a:cubicBezTo>
                <a:cubicBezTo>
                  <a:pt x="57" y="439"/>
                  <a:pt x="163" y="545"/>
                  <a:pt x="297" y="545"/>
                </a:cubicBezTo>
                <a:cubicBezTo>
                  <a:pt x="431" y="545"/>
                  <a:pt x="544" y="439"/>
                  <a:pt x="544" y="304"/>
                </a:cubicBezTo>
                <a:cubicBezTo>
                  <a:pt x="544" y="170"/>
                  <a:pt x="431" y="57"/>
                  <a:pt x="297" y="57"/>
                </a:cubicBezTo>
                <a:close/>
                <a:moveTo>
                  <a:pt x="382" y="375"/>
                </a:moveTo>
                <a:lnTo>
                  <a:pt x="382" y="375"/>
                </a:lnTo>
                <a:cubicBezTo>
                  <a:pt x="382" y="396"/>
                  <a:pt x="375" y="403"/>
                  <a:pt x="354" y="403"/>
                </a:cubicBezTo>
                <a:cubicBezTo>
                  <a:pt x="340" y="403"/>
                  <a:pt x="325" y="396"/>
                  <a:pt x="325" y="375"/>
                </a:cubicBezTo>
                <a:cubicBezTo>
                  <a:pt x="325" y="227"/>
                  <a:pt x="325" y="227"/>
                  <a:pt x="325" y="227"/>
                </a:cubicBezTo>
                <a:cubicBezTo>
                  <a:pt x="325" y="213"/>
                  <a:pt x="340" y="198"/>
                  <a:pt x="354" y="198"/>
                </a:cubicBezTo>
                <a:cubicBezTo>
                  <a:pt x="375" y="198"/>
                  <a:pt x="382" y="213"/>
                  <a:pt x="382" y="227"/>
                </a:cubicBezTo>
                <a:cubicBezTo>
                  <a:pt x="382" y="375"/>
                  <a:pt x="382" y="375"/>
                  <a:pt x="382" y="375"/>
                </a:cubicBezTo>
                <a:close/>
                <a:moveTo>
                  <a:pt x="269" y="375"/>
                </a:moveTo>
                <a:lnTo>
                  <a:pt x="269" y="375"/>
                </a:lnTo>
                <a:cubicBezTo>
                  <a:pt x="269" y="396"/>
                  <a:pt x="262" y="403"/>
                  <a:pt x="240" y="403"/>
                </a:cubicBezTo>
                <a:cubicBezTo>
                  <a:pt x="226" y="403"/>
                  <a:pt x="212" y="396"/>
                  <a:pt x="212" y="375"/>
                </a:cubicBezTo>
                <a:cubicBezTo>
                  <a:pt x="212" y="227"/>
                  <a:pt x="212" y="227"/>
                  <a:pt x="212" y="227"/>
                </a:cubicBezTo>
                <a:cubicBezTo>
                  <a:pt x="212" y="213"/>
                  <a:pt x="226" y="198"/>
                  <a:pt x="240" y="198"/>
                </a:cubicBezTo>
                <a:cubicBezTo>
                  <a:pt x="262" y="198"/>
                  <a:pt x="269" y="213"/>
                  <a:pt x="269" y="227"/>
                </a:cubicBezTo>
                <a:cubicBezTo>
                  <a:pt x="269" y="375"/>
                  <a:pt x="269" y="375"/>
                  <a:pt x="269" y="375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5" name="Freeform 35"/>
          <p:cNvSpPr>
            <a:spLocks noChangeArrowheads="1"/>
          </p:cNvSpPr>
          <p:nvPr/>
        </p:nvSpPr>
        <p:spPr bwMode="auto">
          <a:xfrm>
            <a:off x="6137719" y="1652601"/>
            <a:ext cx="250679" cy="248863"/>
          </a:xfrm>
          <a:custGeom>
            <a:avLst/>
            <a:gdLst>
              <a:gd name="T0" fmla="*/ 39339251 w 609"/>
              <a:gd name="T1" fmla="*/ 78442719 h 602"/>
              <a:gd name="T2" fmla="*/ 39339251 w 609"/>
              <a:gd name="T3" fmla="*/ 78442719 h 602"/>
              <a:gd name="T4" fmla="*/ 0 w 609"/>
              <a:gd name="T5" fmla="*/ 39678193 h 602"/>
              <a:gd name="T6" fmla="*/ 39339251 w 609"/>
              <a:gd name="T7" fmla="*/ 0 h 602"/>
              <a:gd name="T8" fmla="*/ 78678142 w 609"/>
              <a:gd name="T9" fmla="*/ 39678193 h 602"/>
              <a:gd name="T10" fmla="*/ 39339251 w 609"/>
              <a:gd name="T11" fmla="*/ 78442719 h 602"/>
              <a:gd name="T12" fmla="*/ 39339251 w 609"/>
              <a:gd name="T13" fmla="*/ 7439751 h 602"/>
              <a:gd name="T14" fmla="*/ 39339251 w 609"/>
              <a:gd name="T15" fmla="*/ 7439751 h 602"/>
              <a:gd name="T16" fmla="*/ 7376244 w 609"/>
              <a:gd name="T17" fmla="*/ 39678193 h 602"/>
              <a:gd name="T18" fmla="*/ 39339251 w 609"/>
              <a:gd name="T19" fmla="*/ 71133388 h 602"/>
              <a:gd name="T20" fmla="*/ 71302258 w 609"/>
              <a:gd name="T21" fmla="*/ 39678193 h 602"/>
              <a:gd name="T22" fmla="*/ 39339251 w 609"/>
              <a:gd name="T23" fmla="*/ 7439751 h 602"/>
              <a:gd name="T24" fmla="*/ 49432889 w 609"/>
              <a:gd name="T25" fmla="*/ 52599581 h 602"/>
              <a:gd name="T26" fmla="*/ 49432889 w 609"/>
              <a:gd name="T27" fmla="*/ 52599581 h 602"/>
              <a:gd name="T28" fmla="*/ 29245613 w 609"/>
              <a:gd name="T29" fmla="*/ 52599581 h 602"/>
              <a:gd name="T30" fmla="*/ 25622062 w 609"/>
              <a:gd name="T31" fmla="*/ 48944916 h 602"/>
              <a:gd name="T32" fmla="*/ 25622062 w 609"/>
              <a:gd name="T33" fmla="*/ 29628224 h 602"/>
              <a:gd name="T34" fmla="*/ 29245613 w 609"/>
              <a:gd name="T35" fmla="*/ 25843138 h 602"/>
              <a:gd name="T36" fmla="*/ 49432889 w 609"/>
              <a:gd name="T37" fmla="*/ 25843138 h 602"/>
              <a:gd name="T38" fmla="*/ 53056080 w 609"/>
              <a:gd name="T39" fmla="*/ 29628224 h 602"/>
              <a:gd name="T40" fmla="*/ 53056080 w 609"/>
              <a:gd name="T41" fmla="*/ 48944916 h 602"/>
              <a:gd name="T42" fmla="*/ 49432889 w 609"/>
              <a:gd name="T43" fmla="*/ 52599581 h 602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609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7"/>
                  <a:pt x="0" y="304"/>
                </a:cubicBezTo>
                <a:cubicBezTo>
                  <a:pt x="0" y="135"/>
                  <a:pt x="134" y="0"/>
                  <a:pt x="304" y="0"/>
                </a:cubicBezTo>
                <a:cubicBezTo>
                  <a:pt x="474" y="0"/>
                  <a:pt x="608" y="135"/>
                  <a:pt x="608" y="304"/>
                </a:cubicBezTo>
                <a:cubicBezTo>
                  <a:pt x="608" y="467"/>
                  <a:pt x="474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70" y="57"/>
                  <a:pt x="57" y="170"/>
                  <a:pt x="57" y="304"/>
                </a:cubicBezTo>
                <a:cubicBezTo>
                  <a:pt x="57" y="439"/>
                  <a:pt x="170" y="545"/>
                  <a:pt x="304" y="545"/>
                </a:cubicBezTo>
                <a:cubicBezTo>
                  <a:pt x="438" y="545"/>
                  <a:pt x="551" y="439"/>
                  <a:pt x="551" y="304"/>
                </a:cubicBezTo>
                <a:cubicBezTo>
                  <a:pt x="551" y="170"/>
                  <a:pt x="438" y="57"/>
                  <a:pt x="304" y="57"/>
                </a:cubicBezTo>
                <a:close/>
                <a:moveTo>
                  <a:pt x="382" y="403"/>
                </a:moveTo>
                <a:lnTo>
                  <a:pt x="382" y="403"/>
                </a:lnTo>
                <a:cubicBezTo>
                  <a:pt x="226" y="403"/>
                  <a:pt x="226" y="403"/>
                  <a:pt x="226" y="403"/>
                </a:cubicBezTo>
                <a:cubicBezTo>
                  <a:pt x="212" y="403"/>
                  <a:pt x="198" y="396"/>
                  <a:pt x="198" y="375"/>
                </a:cubicBezTo>
                <a:cubicBezTo>
                  <a:pt x="198" y="227"/>
                  <a:pt x="198" y="227"/>
                  <a:pt x="198" y="227"/>
                </a:cubicBezTo>
                <a:cubicBezTo>
                  <a:pt x="198" y="213"/>
                  <a:pt x="212" y="198"/>
                  <a:pt x="226" y="198"/>
                </a:cubicBezTo>
                <a:cubicBezTo>
                  <a:pt x="382" y="198"/>
                  <a:pt x="382" y="198"/>
                  <a:pt x="382" y="198"/>
                </a:cubicBezTo>
                <a:cubicBezTo>
                  <a:pt x="396" y="198"/>
                  <a:pt x="410" y="213"/>
                  <a:pt x="410" y="227"/>
                </a:cubicBezTo>
                <a:cubicBezTo>
                  <a:pt x="410" y="375"/>
                  <a:pt x="410" y="375"/>
                  <a:pt x="410" y="375"/>
                </a:cubicBezTo>
                <a:cubicBezTo>
                  <a:pt x="410" y="396"/>
                  <a:pt x="396" y="403"/>
                  <a:pt x="382" y="40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6" name="Freeform 36"/>
          <p:cNvSpPr>
            <a:spLocks noChangeArrowheads="1"/>
          </p:cNvSpPr>
          <p:nvPr/>
        </p:nvSpPr>
        <p:spPr bwMode="auto">
          <a:xfrm>
            <a:off x="5703571" y="1652601"/>
            <a:ext cx="248863" cy="248863"/>
          </a:xfrm>
          <a:custGeom>
            <a:avLst/>
            <a:gdLst>
              <a:gd name="T0" fmla="*/ 39678193 w 602"/>
              <a:gd name="T1" fmla="*/ 78442719 h 602"/>
              <a:gd name="T2" fmla="*/ 39678193 w 602"/>
              <a:gd name="T3" fmla="*/ 78442719 h 602"/>
              <a:gd name="T4" fmla="*/ 0 w 602"/>
              <a:gd name="T5" fmla="*/ 39678193 h 602"/>
              <a:gd name="T6" fmla="*/ 39678193 w 602"/>
              <a:gd name="T7" fmla="*/ 0 h 602"/>
              <a:gd name="T8" fmla="*/ 78442719 w 602"/>
              <a:gd name="T9" fmla="*/ 39678193 h 602"/>
              <a:gd name="T10" fmla="*/ 39678193 w 602"/>
              <a:gd name="T11" fmla="*/ 78442719 h 602"/>
              <a:gd name="T12" fmla="*/ 39678193 w 602"/>
              <a:gd name="T13" fmla="*/ 7439751 h 602"/>
              <a:gd name="T14" fmla="*/ 39678193 w 602"/>
              <a:gd name="T15" fmla="*/ 7439751 h 602"/>
              <a:gd name="T16" fmla="*/ 7439751 w 602"/>
              <a:gd name="T17" fmla="*/ 39678193 h 602"/>
              <a:gd name="T18" fmla="*/ 39678193 w 602"/>
              <a:gd name="T19" fmla="*/ 71133388 h 602"/>
              <a:gd name="T20" fmla="*/ 71002968 w 602"/>
              <a:gd name="T21" fmla="*/ 39678193 h 602"/>
              <a:gd name="T22" fmla="*/ 39678193 w 602"/>
              <a:gd name="T23" fmla="*/ 7439751 h 602"/>
              <a:gd name="T24" fmla="*/ 50772248 w 602"/>
              <a:gd name="T25" fmla="*/ 42549612 h 602"/>
              <a:gd name="T26" fmla="*/ 50772248 w 602"/>
              <a:gd name="T27" fmla="*/ 42549612 h 602"/>
              <a:gd name="T28" fmla="*/ 31324775 w 602"/>
              <a:gd name="T29" fmla="*/ 54426914 h 602"/>
              <a:gd name="T30" fmla="*/ 31324775 w 602"/>
              <a:gd name="T31" fmla="*/ 54426914 h 602"/>
              <a:gd name="T32" fmla="*/ 31324775 w 602"/>
              <a:gd name="T33" fmla="*/ 55340580 h 602"/>
              <a:gd name="T34" fmla="*/ 31324775 w 602"/>
              <a:gd name="T35" fmla="*/ 55340580 h 602"/>
              <a:gd name="T36" fmla="*/ 30411109 w 602"/>
              <a:gd name="T37" fmla="*/ 55340580 h 602"/>
              <a:gd name="T38" fmla="*/ 30411109 w 602"/>
              <a:gd name="T39" fmla="*/ 55340580 h 602"/>
              <a:gd name="T40" fmla="*/ 30411109 w 602"/>
              <a:gd name="T41" fmla="*/ 55340580 h 602"/>
              <a:gd name="T42" fmla="*/ 30411109 w 602"/>
              <a:gd name="T43" fmla="*/ 55340580 h 602"/>
              <a:gd name="T44" fmla="*/ 30411109 w 602"/>
              <a:gd name="T45" fmla="*/ 55340580 h 602"/>
              <a:gd name="T46" fmla="*/ 30411109 w 602"/>
              <a:gd name="T47" fmla="*/ 55340580 h 602"/>
              <a:gd name="T48" fmla="*/ 29497442 w 602"/>
              <a:gd name="T49" fmla="*/ 55340580 h 602"/>
              <a:gd name="T50" fmla="*/ 29497442 w 602"/>
              <a:gd name="T51" fmla="*/ 55340580 h 602"/>
              <a:gd name="T52" fmla="*/ 29497442 w 602"/>
              <a:gd name="T53" fmla="*/ 55340580 h 602"/>
              <a:gd name="T54" fmla="*/ 25843138 w 602"/>
              <a:gd name="T55" fmla="*/ 51685915 h 602"/>
              <a:gd name="T56" fmla="*/ 25843138 w 602"/>
              <a:gd name="T57" fmla="*/ 51685915 h 602"/>
              <a:gd name="T58" fmla="*/ 25843138 w 602"/>
              <a:gd name="T59" fmla="*/ 51685915 h 602"/>
              <a:gd name="T60" fmla="*/ 25843138 w 602"/>
              <a:gd name="T61" fmla="*/ 26756804 h 602"/>
              <a:gd name="T62" fmla="*/ 25843138 w 602"/>
              <a:gd name="T63" fmla="*/ 26756804 h 602"/>
              <a:gd name="T64" fmla="*/ 29497442 w 602"/>
              <a:gd name="T65" fmla="*/ 23102139 h 602"/>
              <a:gd name="T66" fmla="*/ 31324775 w 602"/>
              <a:gd name="T67" fmla="*/ 24015805 h 602"/>
              <a:gd name="T68" fmla="*/ 50772248 w 602"/>
              <a:gd name="T69" fmla="*/ 36023527 h 602"/>
              <a:gd name="T70" fmla="*/ 52599581 w 602"/>
              <a:gd name="T71" fmla="*/ 39678193 h 602"/>
              <a:gd name="T72" fmla="*/ 50772248 w 602"/>
              <a:gd name="T73" fmla="*/ 42549612 h 602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602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7"/>
                  <a:pt x="0" y="304"/>
                </a:cubicBezTo>
                <a:cubicBezTo>
                  <a:pt x="0" y="135"/>
                  <a:pt x="134" y="0"/>
                  <a:pt x="304" y="0"/>
                </a:cubicBezTo>
                <a:cubicBezTo>
                  <a:pt x="467" y="0"/>
                  <a:pt x="601" y="135"/>
                  <a:pt x="601" y="304"/>
                </a:cubicBezTo>
                <a:cubicBezTo>
                  <a:pt x="601" y="467"/>
                  <a:pt x="467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70" y="57"/>
                  <a:pt x="57" y="170"/>
                  <a:pt x="57" y="304"/>
                </a:cubicBezTo>
                <a:cubicBezTo>
                  <a:pt x="57" y="439"/>
                  <a:pt x="170" y="545"/>
                  <a:pt x="304" y="545"/>
                </a:cubicBezTo>
                <a:cubicBezTo>
                  <a:pt x="438" y="545"/>
                  <a:pt x="544" y="439"/>
                  <a:pt x="544" y="304"/>
                </a:cubicBezTo>
                <a:cubicBezTo>
                  <a:pt x="544" y="170"/>
                  <a:pt x="438" y="57"/>
                  <a:pt x="304" y="57"/>
                </a:cubicBezTo>
                <a:close/>
                <a:moveTo>
                  <a:pt x="389" y="326"/>
                </a:moveTo>
                <a:lnTo>
                  <a:pt x="389" y="326"/>
                </a:lnTo>
                <a:cubicBezTo>
                  <a:pt x="240" y="417"/>
                  <a:pt x="240" y="417"/>
                  <a:pt x="240" y="417"/>
                </a:cubicBezTo>
                <a:lnTo>
                  <a:pt x="240" y="424"/>
                </a:lnTo>
                <a:cubicBezTo>
                  <a:pt x="233" y="424"/>
                  <a:pt x="233" y="424"/>
                  <a:pt x="233" y="424"/>
                </a:cubicBezTo>
                <a:cubicBezTo>
                  <a:pt x="226" y="424"/>
                  <a:pt x="226" y="424"/>
                  <a:pt x="226" y="424"/>
                </a:cubicBezTo>
                <a:cubicBezTo>
                  <a:pt x="212" y="424"/>
                  <a:pt x="198" y="410"/>
                  <a:pt x="198" y="396"/>
                </a:cubicBezTo>
                <a:cubicBezTo>
                  <a:pt x="198" y="205"/>
                  <a:pt x="198" y="205"/>
                  <a:pt x="198" y="205"/>
                </a:cubicBezTo>
                <a:cubicBezTo>
                  <a:pt x="198" y="191"/>
                  <a:pt x="212" y="177"/>
                  <a:pt x="226" y="177"/>
                </a:cubicBezTo>
                <a:cubicBezTo>
                  <a:pt x="233" y="177"/>
                  <a:pt x="240" y="184"/>
                  <a:pt x="240" y="184"/>
                </a:cubicBezTo>
                <a:cubicBezTo>
                  <a:pt x="389" y="276"/>
                  <a:pt x="389" y="276"/>
                  <a:pt x="389" y="276"/>
                </a:cubicBezTo>
                <a:cubicBezTo>
                  <a:pt x="403" y="283"/>
                  <a:pt x="403" y="290"/>
                  <a:pt x="403" y="304"/>
                </a:cubicBezTo>
                <a:cubicBezTo>
                  <a:pt x="403" y="311"/>
                  <a:pt x="403" y="318"/>
                  <a:pt x="389" y="326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7" name="Freeform 37"/>
          <p:cNvSpPr>
            <a:spLocks noChangeArrowheads="1"/>
          </p:cNvSpPr>
          <p:nvPr/>
        </p:nvSpPr>
        <p:spPr bwMode="auto">
          <a:xfrm>
            <a:off x="7483755" y="2966247"/>
            <a:ext cx="248862" cy="248863"/>
          </a:xfrm>
          <a:custGeom>
            <a:avLst/>
            <a:gdLst>
              <a:gd name="T0" fmla="*/ 38763987 w 602"/>
              <a:gd name="T1" fmla="*/ 78442719 h 602"/>
              <a:gd name="T2" fmla="*/ 38763987 w 602"/>
              <a:gd name="T3" fmla="*/ 78442719 h 602"/>
              <a:gd name="T4" fmla="*/ 0 w 602"/>
              <a:gd name="T5" fmla="*/ 38764526 h 602"/>
              <a:gd name="T6" fmla="*/ 38763987 w 602"/>
              <a:gd name="T7" fmla="*/ 0 h 602"/>
              <a:gd name="T8" fmla="*/ 78441997 w 602"/>
              <a:gd name="T9" fmla="*/ 38764526 h 602"/>
              <a:gd name="T10" fmla="*/ 38763987 w 602"/>
              <a:gd name="T11" fmla="*/ 78442719 h 602"/>
              <a:gd name="T12" fmla="*/ 38763987 w 602"/>
              <a:gd name="T13" fmla="*/ 7439751 h 602"/>
              <a:gd name="T14" fmla="*/ 38763987 w 602"/>
              <a:gd name="T15" fmla="*/ 7439751 h 602"/>
              <a:gd name="T16" fmla="*/ 7439717 w 602"/>
              <a:gd name="T17" fmla="*/ 38764526 h 602"/>
              <a:gd name="T18" fmla="*/ 38763987 w 602"/>
              <a:gd name="T19" fmla="*/ 71002968 h 602"/>
              <a:gd name="T20" fmla="*/ 71002280 w 602"/>
              <a:gd name="T21" fmla="*/ 38764526 h 602"/>
              <a:gd name="T22" fmla="*/ 38763987 w 602"/>
              <a:gd name="T23" fmla="*/ 7439751 h 6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02" h="602">
                <a:moveTo>
                  <a:pt x="297" y="601"/>
                </a:moveTo>
                <a:lnTo>
                  <a:pt x="297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297" y="0"/>
                </a:cubicBezTo>
                <a:cubicBezTo>
                  <a:pt x="466" y="0"/>
                  <a:pt x="601" y="135"/>
                  <a:pt x="601" y="297"/>
                </a:cubicBezTo>
                <a:cubicBezTo>
                  <a:pt x="601" y="467"/>
                  <a:pt x="466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8" name="Freeform 38"/>
          <p:cNvSpPr>
            <a:spLocks noChangeArrowheads="1"/>
          </p:cNvSpPr>
          <p:nvPr/>
        </p:nvSpPr>
        <p:spPr bwMode="auto">
          <a:xfrm>
            <a:off x="7045975" y="2966247"/>
            <a:ext cx="250679" cy="248863"/>
          </a:xfrm>
          <a:custGeom>
            <a:avLst/>
            <a:gdLst>
              <a:gd name="T0" fmla="*/ 74925449 w 609"/>
              <a:gd name="T1" fmla="*/ 78442719 h 602"/>
              <a:gd name="T2" fmla="*/ 74925449 w 609"/>
              <a:gd name="T3" fmla="*/ 78442719 h 602"/>
              <a:gd name="T4" fmla="*/ 3623191 w 609"/>
              <a:gd name="T5" fmla="*/ 78442719 h 602"/>
              <a:gd name="T6" fmla="*/ 0 w 609"/>
              <a:gd name="T7" fmla="*/ 74788054 h 602"/>
              <a:gd name="T8" fmla="*/ 0 w 609"/>
              <a:gd name="T9" fmla="*/ 3785086 h 602"/>
              <a:gd name="T10" fmla="*/ 3623191 w 609"/>
              <a:gd name="T11" fmla="*/ 0 h 602"/>
              <a:gd name="T12" fmla="*/ 74925449 w 609"/>
              <a:gd name="T13" fmla="*/ 0 h 602"/>
              <a:gd name="T14" fmla="*/ 78678142 w 609"/>
              <a:gd name="T15" fmla="*/ 3785086 h 602"/>
              <a:gd name="T16" fmla="*/ 78678142 w 609"/>
              <a:gd name="T17" fmla="*/ 74788054 h 602"/>
              <a:gd name="T18" fmla="*/ 74925449 w 609"/>
              <a:gd name="T19" fmla="*/ 78442719 h 602"/>
              <a:gd name="T20" fmla="*/ 71302258 w 609"/>
              <a:gd name="T21" fmla="*/ 7439751 h 602"/>
              <a:gd name="T22" fmla="*/ 71302258 w 609"/>
              <a:gd name="T23" fmla="*/ 7439751 h 602"/>
              <a:gd name="T24" fmla="*/ 7246742 w 609"/>
              <a:gd name="T25" fmla="*/ 7439751 h 602"/>
              <a:gd name="T26" fmla="*/ 7246742 w 609"/>
              <a:gd name="T27" fmla="*/ 71002968 h 602"/>
              <a:gd name="T28" fmla="*/ 71302258 w 609"/>
              <a:gd name="T29" fmla="*/ 71002968 h 602"/>
              <a:gd name="T30" fmla="*/ 71302258 w 609"/>
              <a:gd name="T31" fmla="*/ 7439751 h 602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09" h="602">
                <a:moveTo>
                  <a:pt x="579" y="601"/>
                </a:moveTo>
                <a:lnTo>
                  <a:pt x="579" y="601"/>
                </a:lnTo>
                <a:cubicBezTo>
                  <a:pt x="28" y="601"/>
                  <a:pt x="28" y="601"/>
                  <a:pt x="28" y="601"/>
                </a:cubicBezTo>
                <a:cubicBezTo>
                  <a:pt x="14" y="601"/>
                  <a:pt x="0" y="587"/>
                  <a:pt x="0" y="573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7"/>
                  <a:pt x="14" y="0"/>
                  <a:pt x="28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94" y="0"/>
                  <a:pt x="608" y="7"/>
                  <a:pt x="608" y="29"/>
                </a:cubicBezTo>
                <a:cubicBezTo>
                  <a:pt x="608" y="573"/>
                  <a:pt x="608" y="573"/>
                  <a:pt x="608" y="573"/>
                </a:cubicBezTo>
                <a:cubicBezTo>
                  <a:pt x="608" y="587"/>
                  <a:pt x="594" y="601"/>
                  <a:pt x="579" y="601"/>
                </a:cubicBezTo>
                <a:close/>
                <a:moveTo>
                  <a:pt x="551" y="57"/>
                </a:moveTo>
                <a:lnTo>
                  <a:pt x="551" y="57"/>
                </a:lnTo>
                <a:cubicBezTo>
                  <a:pt x="56" y="57"/>
                  <a:pt x="56" y="57"/>
                  <a:pt x="56" y="57"/>
                </a:cubicBezTo>
                <a:cubicBezTo>
                  <a:pt x="56" y="544"/>
                  <a:pt x="56" y="544"/>
                  <a:pt x="56" y="544"/>
                </a:cubicBezTo>
                <a:cubicBezTo>
                  <a:pt x="551" y="544"/>
                  <a:pt x="551" y="544"/>
                  <a:pt x="551" y="544"/>
                </a:cubicBezTo>
                <a:lnTo>
                  <a:pt x="551" y="57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19" name="Freeform 39"/>
          <p:cNvSpPr>
            <a:spLocks noChangeArrowheads="1"/>
          </p:cNvSpPr>
          <p:nvPr/>
        </p:nvSpPr>
        <p:spPr bwMode="auto">
          <a:xfrm>
            <a:off x="6615462" y="2971697"/>
            <a:ext cx="241596" cy="234330"/>
          </a:xfrm>
          <a:custGeom>
            <a:avLst/>
            <a:gdLst>
              <a:gd name="T0" fmla="*/ 71946369 w 588"/>
              <a:gd name="T1" fmla="*/ 61832672 h 567"/>
              <a:gd name="T2" fmla="*/ 71946369 w 588"/>
              <a:gd name="T3" fmla="*/ 61832672 h 567"/>
              <a:gd name="T4" fmla="*/ 53766324 w 588"/>
              <a:gd name="T5" fmla="*/ 61832672 h 567"/>
              <a:gd name="T6" fmla="*/ 49253450 w 588"/>
              <a:gd name="T7" fmla="*/ 61832672 h 567"/>
              <a:gd name="T8" fmla="*/ 49253450 w 588"/>
              <a:gd name="T9" fmla="*/ 68224410 h 567"/>
              <a:gd name="T10" fmla="*/ 53766324 w 588"/>
              <a:gd name="T11" fmla="*/ 72920786 h 567"/>
              <a:gd name="T12" fmla="*/ 53766324 w 588"/>
              <a:gd name="T13" fmla="*/ 73833840 h 567"/>
              <a:gd name="T14" fmla="*/ 21790200 w 588"/>
              <a:gd name="T15" fmla="*/ 73833840 h 567"/>
              <a:gd name="T16" fmla="*/ 21790200 w 588"/>
              <a:gd name="T17" fmla="*/ 72920786 h 567"/>
              <a:gd name="T18" fmla="*/ 27334342 w 588"/>
              <a:gd name="T19" fmla="*/ 68224410 h 567"/>
              <a:gd name="T20" fmla="*/ 27334342 w 588"/>
              <a:gd name="T21" fmla="*/ 61832672 h 567"/>
              <a:gd name="T22" fmla="*/ 21790200 w 588"/>
              <a:gd name="T23" fmla="*/ 61832672 h 567"/>
              <a:gd name="T24" fmla="*/ 3610155 w 588"/>
              <a:gd name="T25" fmla="*/ 61832672 h 567"/>
              <a:gd name="T26" fmla="*/ 0 w 588"/>
              <a:gd name="T27" fmla="*/ 58180095 h 567"/>
              <a:gd name="T28" fmla="*/ 0 w 588"/>
              <a:gd name="T29" fmla="*/ 9262007 h 567"/>
              <a:gd name="T30" fmla="*/ 3610155 w 588"/>
              <a:gd name="T31" fmla="*/ 5609430 h 567"/>
              <a:gd name="T32" fmla="*/ 26431982 w 588"/>
              <a:gd name="T33" fmla="*/ 5609430 h 567"/>
              <a:gd name="T34" fmla="*/ 21790200 w 588"/>
              <a:gd name="T35" fmla="*/ 10175061 h 567"/>
              <a:gd name="T36" fmla="*/ 5415233 w 588"/>
              <a:gd name="T37" fmla="*/ 10175061 h 567"/>
              <a:gd name="T38" fmla="*/ 5415233 w 588"/>
              <a:gd name="T39" fmla="*/ 51657611 h 567"/>
              <a:gd name="T40" fmla="*/ 71043651 w 588"/>
              <a:gd name="T41" fmla="*/ 51657611 h 567"/>
              <a:gd name="T42" fmla="*/ 71043651 w 588"/>
              <a:gd name="T43" fmla="*/ 10175061 h 567"/>
              <a:gd name="T44" fmla="*/ 54668684 w 588"/>
              <a:gd name="T45" fmla="*/ 10175061 h 567"/>
              <a:gd name="T46" fmla="*/ 49253450 w 588"/>
              <a:gd name="T47" fmla="*/ 5609430 h 567"/>
              <a:gd name="T48" fmla="*/ 71946369 w 588"/>
              <a:gd name="T49" fmla="*/ 5609430 h 567"/>
              <a:gd name="T50" fmla="*/ 75685433 w 588"/>
              <a:gd name="T51" fmla="*/ 9262007 h 567"/>
              <a:gd name="T52" fmla="*/ 75685433 w 588"/>
              <a:gd name="T53" fmla="*/ 58180095 h 567"/>
              <a:gd name="T54" fmla="*/ 71946369 w 588"/>
              <a:gd name="T55" fmla="*/ 61832672 h 567"/>
              <a:gd name="T56" fmla="*/ 46417105 w 588"/>
              <a:gd name="T57" fmla="*/ 16697545 h 567"/>
              <a:gd name="T58" fmla="*/ 46417105 w 588"/>
              <a:gd name="T59" fmla="*/ 16697545 h 567"/>
              <a:gd name="T60" fmla="*/ 43709309 w 588"/>
              <a:gd name="T61" fmla="*/ 14740691 h 567"/>
              <a:gd name="T62" fmla="*/ 41904231 w 588"/>
              <a:gd name="T63" fmla="*/ 12914222 h 567"/>
              <a:gd name="T64" fmla="*/ 41904231 w 588"/>
              <a:gd name="T65" fmla="*/ 29481382 h 567"/>
              <a:gd name="T66" fmla="*/ 38294076 w 588"/>
              <a:gd name="T67" fmla="*/ 33264343 h 567"/>
              <a:gd name="T68" fmla="*/ 34683920 w 588"/>
              <a:gd name="T69" fmla="*/ 29481382 h 567"/>
              <a:gd name="T70" fmla="*/ 34683920 w 588"/>
              <a:gd name="T71" fmla="*/ 12914222 h 567"/>
              <a:gd name="T72" fmla="*/ 31847216 w 588"/>
              <a:gd name="T73" fmla="*/ 14740691 h 567"/>
              <a:gd name="T74" fmla="*/ 29139420 w 588"/>
              <a:gd name="T75" fmla="*/ 16697545 h 567"/>
              <a:gd name="T76" fmla="*/ 25529264 w 588"/>
              <a:gd name="T77" fmla="*/ 12914222 h 567"/>
              <a:gd name="T78" fmla="*/ 27334342 w 588"/>
              <a:gd name="T79" fmla="*/ 10175061 h 567"/>
              <a:gd name="T80" fmla="*/ 35586280 w 588"/>
              <a:gd name="T81" fmla="*/ 1956854 h 567"/>
              <a:gd name="T82" fmla="*/ 38294076 w 588"/>
              <a:gd name="T83" fmla="*/ 0 h 567"/>
              <a:gd name="T84" fmla="*/ 40099153 w 588"/>
              <a:gd name="T85" fmla="*/ 1956854 h 567"/>
              <a:gd name="T86" fmla="*/ 49253450 w 588"/>
              <a:gd name="T87" fmla="*/ 10175061 h 567"/>
              <a:gd name="T88" fmla="*/ 50156169 w 588"/>
              <a:gd name="T89" fmla="*/ 12914222 h 567"/>
              <a:gd name="T90" fmla="*/ 46417105 w 588"/>
              <a:gd name="T91" fmla="*/ 16697545 h 56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88" h="567">
                <a:moveTo>
                  <a:pt x="558" y="474"/>
                </a:moveTo>
                <a:lnTo>
                  <a:pt x="558" y="474"/>
                </a:lnTo>
                <a:cubicBezTo>
                  <a:pt x="417" y="474"/>
                  <a:pt x="417" y="474"/>
                  <a:pt x="417" y="474"/>
                </a:cubicBezTo>
                <a:cubicBezTo>
                  <a:pt x="382" y="474"/>
                  <a:pt x="382" y="474"/>
                  <a:pt x="382" y="474"/>
                </a:cubicBezTo>
                <a:cubicBezTo>
                  <a:pt x="382" y="523"/>
                  <a:pt x="382" y="523"/>
                  <a:pt x="382" y="523"/>
                </a:cubicBezTo>
                <a:cubicBezTo>
                  <a:pt x="417" y="559"/>
                  <a:pt x="417" y="559"/>
                  <a:pt x="417" y="559"/>
                </a:cubicBezTo>
                <a:cubicBezTo>
                  <a:pt x="417" y="566"/>
                  <a:pt x="417" y="566"/>
                  <a:pt x="417" y="566"/>
                </a:cubicBezTo>
                <a:cubicBezTo>
                  <a:pt x="169" y="566"/>
                  <a:pt x="169" y="566"/>
                  <a:pt x="169" y="566"/>
                </a:cubicBezTo>
                <a:cubicBezTo>
                  <a:pt x="169" y="559"/>
                  <a:pt x="169" y="559"/>
                  <a:pt x="169" y="559"/>
                </a:cubicBezTo>
                <a:cubicBezTo>
                  <a:pt x="212" y="523"/>
                  <a:pt x="212" y="523"/>
                  <a:pt x="212" y="523"/>
                </a:cubicBezTo>
                <a:cubicBezTo>
                  <a:pt x="212" y="474"/>
                  <a:pt x="212" y="474"/>
                  <a:pt x="212" y="474"/>
                </a:cubicBezTo>
                <a:cubicBezTo>
                  <a:pt x="169" y="474"/>
                  <a:pt x="169" y="474"/>
                  <a:pt x="169" y="474"/>
                </a:cubicBezTo>
                <a:cubicBezTo>
                  <a:pt x="28" y="474"/>
                  <a:pt x="28" y="474"/>
                  <a:pt x="28" y="474"/>
                </a:cubicBezTo>
                <a:cubicBezTo>
                  <a:pt x="14" y="474"/>
                  <a:pt x="0" y="460"/>
                  <a:pt x="0" y="446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50"/>
                  <a:pt x="14" y="43"/>
                  <a:pt x="28" y="43"/>
                </a:cubicBezTo>
                <a:cubicBezTo>
                  <a:pt x="205" y="43"/>
                  <a:pt x="205" y="43"/>
                  <a:pt x="205" y="43"/>
                </a:cubicBezTo>
                <a:cubicBezTo>
                  <a:pt x="169" y="78"/>
                  <a:pt x="169" y="78"/>
                  <a:pt x="169" y="78"/>
                </a:cubicBezTo>
                <a:cubicBezTo>
                  <a:pt x="42" y="78"/>
                  <a:pt x="42" y="78"/>
                  <a:pt x="42" y="78"/>
                </a:cubicBezTo>
                <a:cubicBezTo>
                  <a:pt x="42" y="396"/>
                  <a:pt x="42" y="396"/>
                  <a:pt x="42" y="396"/>
                </a:cubicBezTo>
                <a:cubicBezTo>
                  <a:pt x="551" y="396"/>
                  <a:pt x="551" y="396"/>
                  <a:pt x="551" y="396"/>
                </a:cubicBezTo>
                <a:cubicBezTo>
                  <a:pt x="551" y="78"/>
                  <a:pt x="551" y="78"/>
                  <a:pt x="551" y="78"/>
                </a:cubicBezTo>
                <a:cubicBezTo>
                  <a:pt x="424" y="78"/>
                  <a:pt x="424" y="78"/>
                  <a:pt x="424" y="78"/>
                </a:cubicBezTo>
                <a:cubicBezTo>
                  <a:pt x="382" y="43"/>
                  <a:pt x="382" y="43"/>
                  <a:pt x="382" y="43"/>
                </a:cubicBezTo>
                <a:cubicBezTo>
                  <a:pt x="558" y="43"/>
                  <a:pt x="558" y="43"/>
                  <a:pt x="558" y="43"/>
                </a:cubicBezTo>
                <a:cubicBezTo>
                  <a:pt x="572" y="43"/>
                  <a:pt x="587" y="50"/>
                  <a:pt x="587" y="71"/>
                </a:cubicBezTo>
                <a:cubicBezTo>
                  <a:pt x="587" y="446"/>
                  <a:pt x="587" y="446"/>
                  <a:pt x="587" y="446"/>
                </a:cubicBezTo>
                <a:cubicBezTo>
                  <a:pt x="587" y="460"/>
                  <a:pt x="572" y="474"/>
                  <a:pt x="558" y="474"/>
                </a:cubicBezTo>
                <a:close/>
                <a:moveTo>
                  <a:pt x="360" y="128"/>
                </a:moveTo>
                <a:lnTo>
                  <a:pt x="360" y="128"/>
                </a:lnTo>
                <a:cubicBezTo>
                  <a:pt x="353" y="128"/>
                  <a:pt x="346" y="121"/>
                  <a:pt x="339" y="113"/>
                </a:cubicBezTo>
                <a:cubicBezTo>
                  <a:pt x="325" y="99"/>
                  <a:pt x="325" y="99"/>
                  <a:pt x="325" y="99"/>
                </a:cubicBezTo>
                <a:cubicBezTo>
                  <a:pt x="325" y="226"/>
                  <a:pt x="325" y="226"/>
                  <a:pt x="325" y="226"/>
                </a:cubicBezTo>
                <a:cubicBezTo>
                  <a:pt x="325" y="248"/>
                  <a:pt x="311" y="255"/>
                  <a:pt x="297" y="255"/>
                </a:cubicBezTo>
                <a:cubicBezTo>
                  <a:pt x="276" y="255"/>
                  <a:pt x="269" y="248"/>
                  <a:pt x="269" y="226"/>
                </a:cubicBezTo>
                <a:cubicBezTo>
                  <a:pt x="269" y="99"/>
                  <a:pt x="269" y="99"/>
                  <a:pt x="269" y="99"/>
                </a:cubicBezTo>
                <a:cubicBezTo>
                  <a:pt x="247" y="113"/>
                  <a:pt x="247" y="113"/>
                  <a:pt x="247" y="113"/>
                </a:cubicBezTo>
                <a:cubicBezTo>
                  <a:pt x="240" y="121"/>
                  <a:pt x="233" y="128"/>
                  <a:pt x="226" y="128"/>
                </a:cubicBezTo>
                <a:cubicBezTo>
                  <a:pt x="212" y="128"/>
                  <a:pt x="198" y="113"/>
                  <a:pt x="198" y="99"/>
                </a:cubicBezTo>
                <a:cubicBezTo>
                  <a:pt x="198" y="92"/>
                  <a:pt x="205" y="85"/>
                  <a:pt x="212" y="78"/>
                </a:cubicBezTo>
                <a:cubicBezTo>
                  <a:pt x="276" y="15"/>
                  <a:pt x="276" y="15"/>
                  <a:pt x="276" y="15"/>
                </a:cubicBezTo>
                <a:cubicBezTo>
                  <a:pt x="283" y="8"/>
                  <a:pt x="290" y="0"/>
                  <a:pt x="297" y="0"/>
                </a:cubicBezTo>
                <a:cubicBezTo>
                  <a:pt x="304" y="0"/>
                  <a:pt x="311" y="8"/>
                  <a:pt x="311" y="15"/>
                </a:cubicBezTo>
                <a:cubicBezTo>
                  <a:pt x="382" y="78"/>
                  <a:pt x="382" y="78"/>
                  <a:pt x="382" y="78"/>
                </a:cubicBezTo>
                <a:cubicBezTo>
                  <a:pt x="389" y="85"/>
                  <a:pt x="389" y="92"/>
                  <a:pt x="389" y="99"/>
                </a:cubicBezTo>
                <a:cubicBezTo>
                  <a:pt x="389" y="113"/>
                  <a:pt x="375" y="128"/>
                  <a:pt x="360" y="12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0" name="Freeform 40"/>
          <p:cNvSpPr>
            <a:spLocks noChangeArrowheads="1"/>
          </p:cNvSpPr>
          <p:nvPr/>
        </p:nvSpPr>
        <p:spPr bwMode="auto">
          <a:xfrm>
            <a:off x="6181315" y="2971697"/>
            <a:ext cx="241597" cy="234330"/>
          </a:xfrm>
          <a:custGeom>
            <a:avLst/>
            <a:gdLst>
              <a:gd name="T0" fmla="*/ 72192291 w 587"/>
              <a:gd name="T1" fmla="*/ 61832672 h 567"/>
              <a:gd name="T2" fmla="*/ 72192291 w 587"/>
              <a:gd name="T3" fmla="*/ 61832672 h 567"/>
              <a:gd name="T4" fmla="*/ 53950255 w 587"/>
              <a:gd name="T5" fmla="*/ 61832672 h 567"/>
              <a:gd name="T6" fmla="*/ 48386931 w 587"/>
              <a:gd name="T7" fmla="*/ 61832672 h 567"/>
              <a:gd name="T8" fmla="*/ 48386931 w 587"/>
              <a:gd name="T9" fmla="*/ 68224410 h 567"/>
              <a:gd name="T10" fmla="*/ 53950255 w 587"/>
              <a:gd name="T11" fmla="*/ 72920786 h 567"/>
              <a:gd name="T12" fmla="*/ 53950255 w 587"/>
              <a:gd name="T13" fmla="*/ 73833840 h 567"/>
              <a:gd name="T14" fmla="*/ 21864833 w 587"/>
              <a:gd name="T15" fmla="*/ 73833840 h 567"/>
              <a:gd name="T16" fmla="*/ 21864833 w 587"/>
              <a:gd name="T17" fmla="*/ 72920786 h 567"/>
              <a:gd name="T18" fmla="*/ 26522098 w 587"/>
              <a:gd name="T19" fmla="*/ 68224410 h 567"/>
              <a:gd name="T20" fmla="*/ 26522098 w 587"/>
              <a:gd name="T21" fmla="*/ 61832672 h 567"/>
              <a:gd name="T22" fmla="*/ 21864833 w 587"/>
              <a:gd name="T23" fmla="*/ 61832672 h 567"/>
              <a:gd name="T24" fmla="*/ 3622437 w 587"/>
              <a:gd name="T25" fmla="*/ 61832672 h 567"/>
              <a:gd name="T26" fmla="*/ 0 w 587"/>
              <a:gd name="T27" fmla="*/ 58180095 h 567"/>
              <a:gd name="T28" fmla="*/ 0 w 587"/>
              <a:gd name="T29" fmla="*/ 9262007 h 567"/>
              <a:gd name="T30" fmla="*/ 3622437 w 587"/>
              <a:gd name="T31" fmla="*/ 5609430 h 567"/>
              <a:gd name="T32" fmla="*/ 30144895 w 587"/>
              <a:gd name="T33" fmla="*/ 5609430 h 567"/>
              <a:gd name="T34" fmla="*/ 30144895 w 587"/>
              <a:gd name="T35" fmla="*/ 10175061 h 567"/>
              <a:gd name="T36" fmla="*/ 4528137 w 587"/>
              <a:gd name="T37" fmla="*/ 10175061 h 567"/>
              <a:gd name="T38" fmla="*/ 4528137 w 587"/>
              <a:gd name="T39" fmla="*/ 51657611 h 567"/>
              <a:gd name="T40" fmla="*/ 70380892 w 587"/>
              <a:gd name="T41" fmla="*/ 51657611 h 567"/>
              <a:gd name="T42" fmla="*/ 70380892 w 587"/>
              <a:gd name="T43" fmla="*/ 10175061 h 567"/>
              <a:gd name="T44" fmla="*/ 44764493 w 587"/>
              <a:gd name="T45" fmla="*/ 10175061 h 567"/>
              <a:gd name="T46" fmla="*/ 44764493 w 587"/>
              <a:gd name="T47" fmla="*/ 5609430 h 567"/>
              <a:gd name="T48" fmla="*/ 72192291 w 587"/>
              <a:gd name="T49" fmla="*/ 5609430 h 567"/>
              <a:gd name="T50" fmla="*/ 75814728 w 587"/>
              <a:gd name="T51" fmla="*/ 9262007 h 567"/>
              <a:gd name="T52" fmla="*/ 75814728 w 587"/>
              <a:gd name="T53" fmla="*/ 58180095 h 567"/>
              <a:gd name="T54" fmla="*/ 72192291 w 587"/>
              <a:gd name="T55" fmla="*/ 61832672 h 567"/>
              <a:gd name="T56" fmla="*/ 50327458 w 587"/>
              <a:gd name="T57" fmla="*/ 21263175 h 567"/>
              <a:gd name="T58" fmla="*/ 50327458 w 587"/>
              <a:gd name="T59" fmla="*/ 21263175 h 567"/>
              <a:gd name="T60" fmla="*/ 48386931 w 587"/>
              <a:gd name="T61" fmla="*/ 24002337 h 567"/>
              <a:gd name="T62" fmla="*/ 40236356 w 587"/>
              <a:gd name="T63" fmla="*/ 32351290 h 567"/>
              <a:gd name="T64" fmla="*/ 37519259 w 587"/>
              <a:gd name="T65" fmla="*/ 33264343 h 567"/>
              <a:gd name="T66" fmla="*/ 35707860 w 587"/>
              <a:gd name="T67" fmla="*/ 32351290 h 567"/>
              <a:gd name="T68" fmla="*/ 26522098 w 587"/>
              <a:gd name="T69" fmla="*/ 24002337 h 567"/>
              <a:gd name="T70" fmla="*/ 25616758 w 587"/>
              <a:gd name="T71" fmla="*/ 21263175 h 567"/>
              <a:gd name="T72" fmla="*/ 29239196 w 587"/>
              <a:gd name="T73" fmla="*/ 17610598 h 567"/>
              <a:gd name="T74" fmla="*/ 31955934 w 587"/>
              <a:gd name="T75" fmla="*/ 18523652 h 567"/>
              <a:gd name="T76" fmla="*/ 33767333 w 587"/>
              <a:gd name="T77" fmla="*/ 21263175 h 567"/>
              <a:gd name="T78" fmla="*/ 33767333 w 587"/>
              <a:gd name="T79" fmla="*/ 3782961 h 567"/>
              <a:gd name="T80" fmla="*/ 37519259 w 587"/>
              <a:gd name="T81" fmla="*/ 0 h 567"/>
              <a:gd name="T82" fmla="*/ 41141696 w 587"/>
              <a:gd name="T83" fmla="*/ 3782961 h 567"/>
              <a:gd name="T84" fmla="*/ 41141696 w 587"/>
              <a:gd name="T85" fmla="*/ 21263175 h 567"/>
              <a:gd name="T86" fmla="*/ 43858794 w 587"/>
              <a:gd name="T87" fmla="*/ 18523652 h 567"/>
              <a:gd name="T88" fmla="*/ 46575532 w 587"/>
              <a:gd name="T89" fmla="*/ 17610598 h 567"/>
              <a:gd name="T90" fmla="*/ 50327458 w 587"/>
              <a:gd name="T91" fmla="*/ 21263175 h 567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87" h="567">
                <a:moveTo>
                  <a:pt x="558" y="474"/>
                </a:moveTo>
                <a:lnTo>
                  <a:pt x="558" y="474"/>
                </a:lnTo>
                <a:cubicBezTo>
                  <a:pt x="417" y="474"/>
                  <a:pt x="417" y="474"/>
                  <a:pt x="417" y="474"/>
                </a:cubicBezTo>
                <a:cubicBezTo>
                  <a:pt x="374" y="474"/>
                  <a:pt x="374" y="474"/>
                  <a:pt x="374" y="474"/>
                </a:cubicBezTo>
                <a:cubicBezTo>
                  <a:pt x="374" y="523"/>
                  <a:pt x="374" y="523"/>
                  <a:pt x="374" y="523"/>
                </a:cubicBezTo>
                <a:cubicBezTo>
                  <a:pt x="417" y="559"/>
                  <a:pt x="417" y="559"/>
                  <a:pt x="417" y="559"/>
                </a:cubicBezTo>
                <a:cubicBezTo>
                  <a:pt x="417" y="566"/>
                  <a:pt x="417" y="566"/>
                  <a:pt x="417" y="566"/>
                </a:cubicBezTo>
                <a:cubicBezTo>
                  <a:pt x="169" y="566"/>
                  <a:pt x="169" y="566"/>
                  <a:pt x="169" y="566"/>
                </a:cubicBezTo>
                <a:cubicBezTo>
                  <a:pt x="169" y="559"/>
                  <a:pt x="169" y="559"/>
                  <a:pt x="169" y="559"/>
                </a:cubicBezTo>
                <a:cubicBezTo>
                  <a:pt x="205" y="523"/>
                  <a:pt x="205" y="523"/>
                  <a:pt x="205" y="523"/>
                </a:cubicBezTo>
                <a:cubicBezTo>
                  <a:pt x="205" y="474"/>
                  <a:pt x="205" y="474"/>
                  <a:pt x="205" y="474"/>
                </a:cubicBezTo>
                <a:cubicBezTo>
                  <a:pt x="169" y="474"/>
                  <a:pt x="169" y="474"/>
                  <a:pt x="169" y="474"/>
                </a:cubicBezTo>
                <a:cubicBezTo>
                  <a:pt x="28" y="474"/>
                  <a:pt x="28" y="474"/>
                  <a:pt x="28" y="474"/>
                </a:cubicBezTo>
                <a:cubicBezTo>
                  <a:pt x="14" y="474"/>
                  <a:pt x="0" y="460"/>
                  <a:pt x="0" y="446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50"/>
                  <a:pt x="14" y="43"/>
                  <a:pt x="28" y="43"/>
                </a:cubicBezTo>
                <a:cubicBezTo>
                  <a:pt x="233" y="43"/>
                  <a:pt x="233" y="43"/>
                  <a:pt x="233" y="43"/>
                </a:cubicBezTo>
                <a:cubicBezTo>
                  <a:pt x="233" y="78"/>
                  <a:pt x="233" y="78"/>
                  <a:pt x="233" y="78"/>
                </a:cubicBezTo>
                <a:cubicBezTo>
                  <a:pt x="35" y="78"/>
                  <a:pt x="35" y="78"/>
                  <a:pt x="35" y="78"/>
                </a:cubicBezTo>
                <a:cubicBezTo>
                  <a:pt x="35" y="396"/>
                  <a:pt x="35" y="396"/>
                  <a:pt x="35" y="396"/>
                </a:cubicBezTo>
                <a:cubicBezTo>
                  <a:pt x="544" y="396"/>
                  <a:pt x="544" y="396"/>
                  <a:pt x="544" y="396"/>
                </a:cubicBezTo>
                <a:cubicBezTo>
                  <a:pt x="544" y="78"/>
                  <a:pt x="544" y="78"/>
                  <a:pt x="544" y="78"/>
                </a:cubicBezTo>
                <a:cubicBezTo>
                  <a:pt x="346" y="78"/>
                  <a:pt x="346" y="78"/>
                  <a:pt x="346" y="78"/>
                </a:cubicBezTo>
                <a:cubicBezTo>
                  <a:pt x="346" y="43"/>
                  <a:pt x="346" y="43"/>
                  <a:pt x="346" y="43"/>
                </a:cubicBezTo>
                <a:cubicBezTo>
                  <a:pt x="558" y="43"/>
                  <a:pt x="558" y="43"/>
                  <a:pt x="558" y="43"/>
                </a:cubicBezTo>
                <a:cubicBezTo>
                  <a:pt x="572" y="43"/>
                  <a:pt x="586" y="50"/>
                  <a:pt x="586" y="71"/>
                </a:cubicBezTo>
                <a:cubicBezTo>
                  <a:pt x="586" y="446"/>
                  <a:pt x="586" y="446"/>
                  <a:pt x="586" y="446"/>
                </a:cubicBezTo>
                <a:cubicBezTo>
                  <a:pt x="586" y="460"/>
                  <a:pt x="572" y="474"/>
                  <a:pt x="558" y="474"/>
                </a:cubicBezTo>
                <a:close/>
                <a:moveTo>
                  <a:pt x="389" y="163"/>
                </a:moveTo>
                <a:lnTo>
                  <a:pt x="389" y="163"/>
                </a:lnTo>
                <a:cubicBezTo>
                  <a:pt x="389" y="170"/>
                  <a:pt x="382" y="177"/>
                  <a:pt x="374" y="184"/>
                </a:cubicBezTo>
                <a:cubicBezTo>
                  <a:pt x="311" y="248"/>
                  <a:pt x="311" y="248"/>
                  <a:pt x="311" y="248"/>
                </a:cubicBezTo>
                <a:cubicBezTo>
                  <a:pt x="304" y="255"/>
                  <a:pt x="297" y="255"/>
                  <a:pt x="290" y="255"/>
                </a:cubicBezTo>
                <a:cubicBezTo>
                  <a:pt x="283" y="255"/>
                  <a:pt x="276" y="255"/>
                  <a:pt x="276" y="248"/>
                </a:cubicBezTo>
                <a:cubicBezTo>
                  <a:pt x="205" y="184"/>
                  <a:pt x="205" y="184"/>
                  <a:pt x="205" y="184"/>
                </a:cubicBezTo>
                <a:cubicBezTo>
                  <a:pt x="198" y="177"/>
                  <a:pt x="198" y="170"/>
                  <a:pt x="198" y="163"/>
                </a:cubicBezTo>
                <a:cubicBezTo>
                  <a:pt x="198" y="149"/>
                  <a:pt x="212" y="135"/>
                  <a:pt x="226" y="135"/>
                </a:cubicBezTo>
                <a:cubicBezTo>
                  <a:pt x="233" y="135"/>
                  <a:pt x="240" y="135"/>
                  <a:pt x="247" y="142"/>
                </a:cubicBezTo>
                <a:cubicBezTo>
                  <a:pt x="261" y="163"/>
                  <a:pt x="261" y="163"/>
                  <a:pt x="261" y="163"/>
                </a:cubicBezTo>
                <a:cubicBezTo>
                  <a:pt x="261" y="29"/>
                  <a:pt x="261" y="29"/>
                  <a:pt x="261" y="29"/>
                </a:cubicBezTo>
                <a:cubicBezTo>
                  <a:pt x="261" y="15"/>
                  <a:pt x="276" y="0"/>
                  <a:pt x="290" y="0"/>
                </a:cubicBezTo>
                <a:cubicBezTo>
                  <a:pt x="311" y="0"/>
                  <a:pt x="318" y="15"/>
                  <a:pt x="318" y="29"/>
                </a:cubicBezTo>
                <a:cubicBezTo>
                  <a:pt x="318" y="163"/>
                  <a:pt x="318" y="163"/>
                  <a:pt x="318" y="163"/>
                </a:cubicBezTo>
                <a:cubicBezTo>
                  <a:pt x="339" y="142"/>
                  <a:pt x="339" y="142"/>
                  <a:pt x="339" y="142"/>
                </a:cubicBezTo>
                <a:cubicBezTo>
                  <a:pt x="346" y="135"/>
                  <a:pt x="353" y="135"/>
                  <a:pt x="360" y="135"/>
                </a:cubicBezTo>
                <a:cubicBezTo>
                  <a:pt x="374" y="135"/>
                  <a:pt x="389" y="149"/>
                  <a:pt x="389" y="16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1" name="Freeform 41"/>
          <p:cNvSpPr>
            <a:spLocks noChangeArrowheads="1"/>
          </p:cNvSpPr>
          <p:nvPr/>
        </p:nvSpPr>
        <p:spPr bwMode="auto">
          <a:xfrm>
            <a:off x="5748985" y="2988045"/>
            <a:ext cx="239780" cy="216166"/>
          </a:xfrm>
          <a:custGeom>
            <a:avLst/>
            <a:gdLst>
              <a:gd name="T0" fmla="*/ 71923702 w 580"/>
              <a:gd name="T1" fmla="*/ 56019554 h 524"/>
              <a:gd name="T2" fmla="*/ 71923702 w 580"/>
              <a:gd name="T3" fmla="*/ 56019554 h 524"/>
              <a:gd name="T4" fmla="*/ 53518347 w 580"/>
              <a:gd name="T5" fmla="*/ 56019554 h 524"/>
              <a:gd name="T6" fmla="*/ 48819369 w 580"/>
              <a:gd name="T7" fmla="*/ 56019554 h 524"/>
              <a:gd name="T8" fmla="*/ 48819369 w 580"/>
              <a:gd name="T9" fmla="*/ 62388158 h 524"/>
              <a:gd name="T10" fmla="*/ 53518347 w 580"/>
              <a:gd name="T11" fmla="*/ 67067360 h 524"/>
              <a:gd name="T12" fmla="*/ 53518347 w 580"/>
              <a:gd name="T13" fmla="*/ 67976954 h 524"/>
              <a:gd name="T14" fmla="*/ 22060196 w 580"/>
              <a:gd name="T15" fmla="*/ 67976954 h 524"/>
              <a:gd name="T16" fmla="*/ 22060196 w 580"/>
              <a:gd name="T17" fmla="*/ 67067360 h 524"/>
              <a:gd name="T18" fmla="*/ 26759174 w 580"/>
              <a:gd name="T19" fmla="*/ 62388158 h 524"/>
              <a:gd name="T20" fmla="*/ 26759174 w 580"/>
              <a:gd name="T21" fmla="*/ 56019554 h 524"/>
              <a:gd name="T22" fmla="*/ 22060196 w 580"/>
              <a:gd name="T23" fmla="*/ 56019554 h 524"/>
              <a:gd name="T24" fmla="*/ 3654841 w 580"/>
              <a:gd name="T25" fmla="*/ 56019554 h 524"/>
              <a:gd name="T26" fmla="*/ 0 w 580"/>
              <a:gd name="T27" fmla="*/ 52380095 h 524"/>
              <a:gd name="T28" fmla="*/ 0 w 580"/>
              <a:gd name="T29" fmla="*/ 3639459 h 524"/>
              <a:gd name="T30" fmla="*/ 3654841 w 580"/>
              <a:gd name="T31" fmla="*/ 0 h 524"/>
              <a:gd name="T32" fmla="*/ 71923702 w 580"/>
              <a:gd name="T33" fmla="*/ 0 h 524"/>
              <a:gd name="T34" fmla="*/ 75578543 w 580"/>
              <a:gd name="T35" fmla="*/ 3639459 h 524"/>
              <a:gd name="T36" fmla="*/ 75578543 w 580"/>
              <a:gd name="T37" fmla="*/ 52380095 h 524"/>
              <a:gd name="T38" fmla="*/ 71923702 w 580"/>
              <a:gd name="T39" fmla="*/ 56019554 h 524"/>
              <a:gd name="T40" fmla="*/ 71009630 w 580"/>
              <a:gd name="T41" fmla="*/ 4549054 h 524"/>
              <a:gd name="T42" fmla="*/ 71009630 w 580"/>
              <a:gd name="T43" fmla="*/ 4549054 h 524"/>
              <a:gd name="T44" fmla="*/ 4568551 w 580"/>
              <a:gd name="T45" fmla="*/ 4549054 h 524"/>
              <a:gd name="T46" fmla="*/ 4568551 w 580"/>
              <a:gd name="T47" fmla="*/ 45881344 h 524"/>
              <a:gd name="T48" fmla="*/ 71009630 w 580"/>
              <a:gd name="T49" fmla="*/ 45881344 h 524"/>
              <a:gd name="T50" fmla="*/ 71009630 w 580"/>
              <a:gd name="T51" fmla="*/ 4549054 h 524"/>
              <a:gd name="T52" fmla="*/ 30414015 w 580"/>
              <a:gd name="T53" fmla="*/ 14687265 h 524"/>
              <a:gd name="T54" fmla="*/ 30414015 w 580"/>
              <a:gd name="T55" fmla="*/ 14687265 h 524"/>
              <a:gd name="T56" fmla="*/ 33155146 w 580"/>
              <a:gd name="T57" fmla="*/ 15597220 h 524"/>
              <a:gd name="T58" fmla="*/ 33155146 w 580"/>
              <a:gd name="T59" fmla="*/ 15597220 h 524"/>
              <a:gd name="T60" fmla="*/ 37854485 w 580"/>
              <a:gd name="T61" fmla="*/ 20146274 h 524"/>
              <a:gd name="T62" fmla="*/ 42423036 w 580"/>
              <a:gd name="T63" fmla="*/ 15597220 h 524"/>
              <a:gd name="T64" fmla="*/ 42423036 w 580"/>
              <a:gd name="T65" fmla="*/ 15597220 h 524"/>
              <a:gd name="T66" fmla="*/ 45164167 w 580"/>
              <a:gd name="T67" fmla="*/ 14687265 h 524"/>
              <a:gd name="T68" fmla="*/ 48819369 w 580"/>
              <a:gd name="T69" fmla="*/ 18326364 h 524"/>
              <a:gd name="T70" fmla="*/ 47905659 w 580"/>
              <a:gd name="T71" fmla="*/ 20146274 h 524"/>
              <a:gd name="T72" fmla="*/ 47905659 w 580"/>
              <a:gd name="T73" fmla="*/ 20146274 h 524"/>
              <a:gd name="T74" fmla="*/ 43336746 w 580"/>
              <a:gd name="T75" fmla="*/ 25735070 h 524"/>
              <a:gd name="T76" fmla="*/ 47905659 w 580"/>
              <a:gd name="T77" fmla="*/ 30284124 h 524"/>
              <a:gd name="T78" fmla="*/ 47905659 w 580"/>
              <a:gd name="T79" fmla="*/ 30284124 h 524"/>
              <a:gd name="T80" fmla="*/ 48819369 w 580"/>
              <a:gd name="T81" fmla="*/ 33013628 h 524"/>
              <a:gd name="T82" fmla="*/ 45164167 w 580"/>
              <a:gd name="T83" fmla="*/ 36782875 h 524"/>
              <a:gd name="T84" fmla="*/ 42423036 w 580"/>
              <a:gd name="T85" fmla="*/ 34833538 h 524"/>
              <a:gd name="T86" fmla="*/ 42423036 w 580"/>
              <a:gd name="T87" fmla="*/ 34833538 h 524"/>
              <a:gd name="T88" fmla="*/ 37854485 w 580"/>
              <a:gd name="T89" fmla="*/ 30284124 h 524"/>
              <a:gd name="T90" fmla="*/ 33155146 w 580"/>
              <a:gd name="T91" fmla="*/ 34833538 h 524"/>
              <a:gd name="T92" fmla="*/ 33155146 w 580"/>
              <a:gd name="T93" fmla="*/ 34833538 h 524"/>
              <a:gd name="T94" fmla="*/ 30414015 w 580"/>
              <a:gd name="T95" fmla="*/ 36782875 h 524"/>
              <a:gd name="T96" fmla="*/ 26759174 w 580"/>
              <a:gd name="T97" fmla="*/ 33013628 h 524"/>
              <a:gd name="T98" fmla="*/ 27672884 w 580"/>
              <a:gd name="T99" fmla="*/ 30284124 h 524"/>
              <a:gd name="T100" fmla="*/ 27672884 w 580"/>
              <a:gd name="T101" fmla="*/ 30284124 h 524"/>
              <a:gd name="T102" fmla="*/ 32241435 w 580"/>
              <a:gd name="T103" fmla="*/ 25735070 h 524"/>
              <a:gd name="T104" fmla="*/ 27672884 w 580"/>
              <a:gd name="T105" fmla="*/ 20146274 h 524"/>
              <a:gd name="T106" fmla="*/ 27672884 w 580"/>
              <a:gd name="T107" fmla="*/ 20146274 h 524"/>
              <a:gd name="T108" fmla="*/ 26759174 w 580"/>
              <a:gd name="T109" fmla="*/ 18326364 h 524"/>
              <a:gd name="T110" fmla="*/ 30414015 w 580"/>
              <a:gd name="T111" fmla="*/ 14687265 h 524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580" h="524">
                <a:moveTo>
                  <a:pt x="551" y="431"/>
                </a:moveTo>
                <a:lnTo>
                  <a:pt x="551" y="431"/>
                </a:lnTo>
                <a:cubicBezTo>
                  <a:pt x="410" y="431"/>
                  <a:pt x="410" y="431"/>
                  <a:pt x="410" y="431"/>
                </a:cubicBezTo>
                <a:cubicBezTo>
                  <a:pt x="374" y="431"/>
                  <a:pt x="374" y="431"/>
                  <a:pt x="374" y="431"/>
                </a:cubicBezTo>
                <a:cubicBezTo>
                  <a:pt x="374" y="480"/>
                  <a:pt x="374" y="480"/>
                  <a:pt x="374" y="480"/>
                </a:cubicBezTo>
                <a:cubicBezTo>
                  <a:pt x="410" y="516"/>
                  <a:pt x="410" y="516"/>
                  <a:pt x="410" y="516"/>
                </a:cubicBezTo>
                <a:cubicBezTo>
                  <a:pt x="410" y="523"/>
                  <a:pt x="410" y="523"/>
                  <a:pt x="410" y="523"/>
                </a:cubicBezTo>
                <a:cubicBezTo>
                  <a:pt x="169" y="523"/>
                  <a:pt x="169" y="523"/>
                  <a:pt x="169" y="523"/>
                </a:cubicBezTo>
                <a:cubicBezTo>
                  <a:pt x="169" y="516"/>
                  <a:pt x="169" y="516"/>
                  <a:pt x="169" y="516"/>
                </a:cubicBezTo>
                <a:cubicBezTo>
                  <a:pt x="205" y="480"/>
                  <a:pt x="205" y="480"/>
                  <a:pt x="205" y="480"/>
                </a:cubicBezTo>
                <a:cubicBezTo>
                  <a:pt x="205" y="431"/>
                  <a:pt x="205" y="431"/>
                  <a:pt x="205" y="431"/>
                </a:cubicBezTo>
                <a:cubicBezTo>
                  <a:pt x="169" y="431"/>
                  <a:pt x="169" y="431"/>
                  <a:pt x="169" y="431"/>
                </a:cubicBezTo>
                <a:cubicBezTo>
                  <a:pt x="28" y="431"/>
                  <a:pt x="28" y="431"/>
                  <a:pt x="28" y="431"/>
                </a:cubicBezTo>
                <a:cubicBezTo>
                  <a:pt x="7" y="431"/>
                  <a:pt x="0" y="417"/>
                  <a:pt x="0" y="403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7" y="0"/>
                  <a:pt x="28" y="0"/>
                </a:cubicBezTo>
                <a:cubicBezTo>
                  <a:pt x="551" y="0"/>
                  <a:pt x="551" y="0"/>
                  <a:pt x="551" y="0"/>
                </a:cubicBezTo>
                <a:cubicBezTo>
                  <a:pt x="572" y="0"/>
                  <a:pt x="579" y="7"/>
                  <a:pt x="579" y="28"/>
                </a:cubicBezTo>
                <a:cubicBezTo>
                  <a:pt x="579" y="403"/>
                  <a:pt x="579" y="403"/>
                  <a:pt x="579" y="403"/>
                </a:cubicBezTo>
                <a:cubicBezTo>
                  <a:pt x="579" y="417"/>
                  <a:pt x="572" y="431"/>
                  <a:pt x="551" y="431"/>
                </a:cubicBezTo>
                <a:close/>
                <a:moveTo>
                  <a:pt x="544" y="35"/>
                </a:moveTo>
                <a:lnTo>
                  <a:pt x="544" y="35"/>
                </a:lnTo>
                <a:cubicBezTo>
                  <a:pt x="35" y="35"/>
                  <a:pt x="35" y="35"/>
                  <a:pt x="35" y="35"/>
                </a:cubicBezTo>
                <a:cubicBezTo>
                  <a:pt x="35" y="353"/>
                  <a:pt x="35" y="353"/>
                  <a:pt x="35" y="353"/>
                </a:cubicBezTo>
                <a:cubicBezTo>
                  <a:pt x="544" y="353"/>
                  <a:pt x="544" y="353"/>
                  <a:pt x="544" y="353"/>
                </a:cubicBezTo>
                <a:lnTo>
                  <a:pt x="544" y="35"/>
                </a:lnTo>
                <a:close/>
                <a:moveTo>
                  <a:pt x="233" y="113"/>
                </a:moveTo>
                <a:lnTo>
                  <a:pt x="233" y="113"/>
                </a:lnTo>
                <a:cubicBezTo>
                  <a:pt x="240" y="113"/>
                  <a:pt x="247" y="113"/>
                  <a:pt x="254" y="120"/>
                </a:cubicBezTo>
                <a:cubicBezTo>
                  <a:pt x="290" y="155"/>
                  <a:pt x="290" y="155"/>
                  <a:pt x="290" y="155"/>
                </a:cubicBezTo>
                <a:cubicBezTo>
                  <a:pt x="325" y="120"/>
                  <a:pt x="325" y="120"/>
                  <a:pt x="325" y="120"/>
                </a:cubicBezTo>
                <a:cubicBezTo>
                  <a:pt x="332" y="113"/>
                  <a:pt x="339" y="113"/>
                  <a:pt x="346" y="113"/>
                </a:cubicBezTo>
                <a:cubicBezTo>
                  <a:pt x="360" y="113"/>
                  <a:pt x="374" y="120"/>
                  <a:pt x="374" y="141"/>
                </a:cubicBezTo>
                <a:cubicBezTo>
                  <a:pt x="374" y="148"/>
                  <a:pt x="374" y="155"/>
                  <a:pt x="367" y="155"/>
                </a:cubicBezTo>
                <a:cubicBezTo>
                  <a:pt x="332" y="198"/>
                  <a:pt x="332" y="198"/>
                  <a:pt x="332" y="198"/>
                </a:cubicBezTo>
                <a:cubicBezTo>
                  <a:pt x="367" y="233"/>
                  <a:pt x="367" y="233"/>
                  <a:pt x="367" y="233"/>
                </a:cubicBezTo>
                <a:cubicBezTo>
                  <a:pt x="374" y="240"/>
                  <a:pt x="374" y="247"/>
                  <a:pt x="374" y="254"/>
                </a:cubicBezTo>
                <a:cubicBezTo>
                  <a:pt x="374" y="268"/>
                  <a:pt x="360" y="283"/>
                  <a:pt x="346" y="283"/>
                </a:cubicBezTo>
                <a:cubicBezTo>
                  <a:pt x="339" y="283"/>
                  <a:pt x="332" y="276"/>
                  <a:pt x="325" y="268"/>
                </a:cubicBezTo>
                <a:cubicBezTo>
                  <a:pt x="290" y="233"/>
                  <a:pt x="290" y="233"/>
                  <a:pt x="290" y="233"/>
                </a:cubicBezTo>
                <a:cubicBezTo>
                  <a:pt x="254" y="268"/>
                  <a:pt x="254" y="268"/>
                  <a:pt x="254" y="268"/>
                </a:cubicBezTo>
                <a:cubicBezTo>
                  <a:pt x="247" y="276"/>
                  <a:pt x="240" y="283"/>
                  <a:pt x="233" y="283"/>
                </a:cubicBezTo>
                <a:cubicBezTo>
                  <a:pt x="219" y="283"/>
                  <a:pt x="205" y="268"/>
                  <a:pt x="205" y="254"/>
                </a:cubicBezTo>
                <a:cubicBezTo>
                  <a:pt x="205" y="247"/>
                  <a:pt x="205" y="240"/>
                  <a:pt x="212" y="233"/>
                </a:cubicBezTo>
                <a:cubicBezTo>
                  <a:pt x="247" y="198"/>
                  <a:pt x="247" y="198"/>
                  <a:pt x="247" y="198"/>
                </a:cubicBezTo>
                <a:cubicBezTo>
                  <a:pt x="212" y="155"/>
                  <a:pt x="212" y="155"/>
                  <a:pt x="212" y="155"/>
                </a:cubicBezTo>
                <a:cubicBezTo>
                  <a:pt x="205" y="155"/>
                  <a:pt x="205" y="148"/>
                  <a:pt x="205" y="141"/>
                </a:cubicBezTo>
                <a:cubicBezTo>
                  <a:pt x="205" y="120"/>
                  <a:pt x="219" y="113"/>
                  <a:pt x="233" y="11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2" name="Freeform 42"/>
          <p:cNvSpPr>
            <a:spLocks noChangeArrowheads="1"/>
          </p:cNvSpPr>
          <p:nvPr/>
        </p:nvSpPr>
        <p:spPr bwMode="auto">
          <a:xfrm>
            <a:off x="8313902" y="1242069"/>
            <a:ext cx="241596" cy="216166"/>
          </a:xfrm>
          <a:custGeom>
            <a:avLst/>
            <a:gdLst>
              <a:gd name="T0" fmla="*/ 72191589 w 587"/>
              <a:gd name="T1" fmla="*/ 56019554 h 524"/>
              <a:gd name="T2" fmla="*/ 72191589 w 587"/>
              <a:gd name="T3" fmla="*/ 56019554 h 524"/>
              <a:gd name="T4" fmla="*/ 53949640 w 587"/>
              <a:gd name="T5" fmla="*/ 56019554 h 524"/>
              <a:gd name="T6" fmla="*/ 49292037 w 587"/>
              <a:gd name="T7" fmla="*/ 56019554 h 524"/>
              <a:gd name="T8" fmla="*/ 49292037 w 587"/>
              <a:gd name="T9" fmla="*/ 62388158 h 524"/>
              <a:gd name="T10" fmla="*/ 53949640 w 587"/>
              <a:gd name="T11" fmla="*/ 67067360 h 524"/>
              <a:gd name="T12" fmla="*/ 53949640 w 587"/>
              <a:gd name="T13" fmla="*/ 67976954 h 524"/>
              <a:gd name="T14" fmla="*/ 21864369 w 587"/>
              <a:gd name="T15" fmla="*/ 67976954 h 524"/>
              <a:gd name="T16" fmla="*/ 21864369 w 587"/>
              <a:gd name="T17" fmla="*/ 67067360 h 524"/>
              <a:gd name="T18" fmla="*/ 27427667 w 587"/>
              <a:gd name="T19" fmla="*/ 62388158 h 524"/>
              <a:gd name="T20" fmla="*/ 27427667 w 587"/>
              <a:gd name="T21" fmla="*/ 56019554 h 524"/>
              <a:gd name="T22" fmla="*/ 21864369 w 587"/>
              <a:gd name="T23" fmla="*/ 56019554 h 524"/>
              <a:gd name="T24" fmla="*/ 3622420 w 587"/>
              <a:gd name="T25" fmla="*/ 56019554 h 524"/>
              <a:gd name="T26" fmla="*/ 0 w 587"/>
              <a:gd name="T27" fmla="*/ 52380095 h 524"/>
              <a:gd name="T28" fmla="*/ 0 w 587"/>
              <a:gd name="T29" fmla="*/ 3639459 h 524"/>
              <a:gd name="T30" fmla="*/ 3622420 w 587"/>
              <a:gd name="T31" fmla="*/ 0 h 524"/>
              <a:gd name="T32" fmla="*/ 72191589 w 587"/>
              <a:gd name="T33" fmla="*/ 0 h 524"/>
              <a:gd name="T34" fmla="*/ 75814009 w 587"/>
              <a:gd name="T35" fmla="*/ 3639459 h 524"/>
              <a:gd name="T36" fmla="*/ 75814009 w 587"/>
              <a:gd name="T37" fmla="*/ 52380095 h 524"/>
              <a:gd name="T38" fmla="*/ 72191589 w 587"/>
              <a:gd name="T39" fmla="*/ 56019554 h 524"/>
              <a:gd name="T40" fmla="*/ 71285894 w 587"/>
              <a:gd name="T41" fmla="*/ 4549054 h 524"/>
              <a:gd name="T42" fmla="*/ 71285894 w 587"/>
              <a:gd name="T43" fmla="*/ 4549054 h 524"/>
              <a:gd name="T44" fmla="*/ 5433810 w 587"/>
              <a:gd name="T45" fmla="*/ 4549054 h 524"/>
              <a:gd name="T46" fmla="*/ 5433810 w 587"/>
              <a:gd name="T47" fmla="*/ 45881344 h 524"/>
              <a:gd name="T48" fmla="*/ 71285894 w 587"/>
              <a:gd name="T49" fmla="*/ 45881344 h 524"/>
              <a:gd name="T50" fmla="*/ 71285894 w 587"/>
              <a:gd name="T51" fmla="*/ 4549054 h 524"/>
              <a:gd name="T52" fmla="*/ 31050088 w 587"/>
              <a:gd name="T53" fmla="*/ 21965823 h 524"/>
              <a:gd name="T54" fmla="*/ 31050088 w 587"/>
              <a:gd name="T55" fmla="*/ 21965823 h 524"/>
              <a:gd name="T56" fmla="*/ 32861478 w 587"/>
              <a:gd name="T57" fmla="*/ 22875778 h 524"/>
              <a:gd name="T58" fmla="*/ 32861478 w 587"/>
              <a:gd name="T59" fmla="*/ 22875778 h 524"/>
              <a:gd name="T60" fmla="*/ 35578203 w 587"/>
              <a:gd name="T61" fmla="*/ 24825476 h 524"/>
              <a:gd name="T62" fmla="*/ 42952532 w 587"/>
              <a:gd name="T63" fmla="*/ 18326364 h 524"/>
              <a:gd name="T64" fmla="*/ 42952532 w 587"/>
              <a:gd name="T65" fmla="*/ 18326364 h 524"/>
              <a:gd name="T66" fmla="*/ 45669617 w 587"/>
              <a:gd name="T67" fmla="*/ 16506814 h 524"/>
              <a:gd name="T68" fmla="*/ 49292037 w 587"/>
              <a:gd name="T69" fmla="*/ 20146274 h 524"/>
              <a:gd name="T70" fmla="*/ 47481007 w 587"/>
              <a:gd name="T71" fmla="*/ 22875778 h 524"/>
              <a:gd name="T72" fmla="*/ 47481007 w 587"/>
              <a:gd name="T73" fmla="*/ 22875778 h 524"/>
              <a:gd name="T74" fmla="*/ 38424416 w 587"/>
              <a:gd name="T75" fmla="*/ 33013628 h 524"/>
              <a:gd name="T76" fmla="*/ 38424416 w 587"/>
              <a:gd name="T77" fmla="*/ 33013628 h 524"/>
              <a:gd name="T78" fmla="*/ 35578203 w 587"/>
              <a:gd name="T79" fmla="*/ 33923583 h 524"/>
              <a:gd name="T80" fmla="*/ 32861478 w 587"/>
              <a:gd name="T81" fmla="*/ 33013628 h 524"/>
              <a:gd name="T82" fmla="*/ 32861478 w 587"/>
              <a:gd name="T83" fmla="*/ 33013628 h 524"/>
              <a:gd name="T84" fmla="*/ 28333362 w 587"/>
              <a:gd name="T85" fmla="*/ 27554619 h 524"/>
              <a:gd name="T86" fmla="*/ 28333362 w 587"/>
              <a:gd name="T87" fmla="*/ 27554619 h 524"/>
              <a:gd name="T88" fmla="*/ 27427667 w 587"/>
              <a:gd name="T89" fmla="*/ 25735070 h 524"/>
              <a:gd name="T90" fmla="*/ 31050088 w 587"/>
              <a:gd name="T91" fmla="*/ 21965823 h 524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87" h="524">
                <a:moveTo>
                  <a:pt x="558" y="431"/>
                </a:moveTo>
                <a:lnTo>
                  <a:pt x="558" y="431"/>
                </a:lnTo>
                <a:cubicBezTo>
                  <a:pt x="417" y="431"/>
                  <a:pt x="417" y="431"/>
                  <a:pt x="417" y="431"/>
                </a:cubicBezTo>
                <a:cubicBezTo>
                  <a:pt x="381" y="431"/>
                  <a:pt x="381" y="431"/>
                  <a:pt x="381" y="431"/>
                </a:cubicBezTo>
                <a:cubicBezTo>
                  <a:pt x="381" y="480"/>
                  <a:pt x="381" y="480"/>
                  <a:pt x="381" y="480"/>
                </a:cubicBezTo>
                <a:cubicBezTo>
                  <a:pt x="417" y="516"/>
                  <a:pt x="417" y="516"/>
                  <a:pt x="417" y="516"/>
                </a:cubicBezTo>
                <a:cubicBezTo>
                  <a:pt x="417" y="523"/>
                  <a:pt x="417" y="523"/>
                  <a:pt x="417" y="523"/>
                </a:cubicBezTo>
                <a:cubicBezTo>
                  <a:pt x="169" y="523"/>
                  <a:pt x="169" y="523"/>
                  <a:pt x="169" y="523"/>
                </a:cubicBezTo>
                <a:cubicBezTo>
                  <a:pt x="169" y="516"/>
                  <a:pt x="169" y="516"/>
                  <a:pt x="169" y="516"/>
                </a:cubicBezTo>
                <a:cubicBezTo>
                  <a:pt x="212" y="480"/>
                  <a:pt x="212" y="480"/>
                  <a:pt x="212" y="480"/>
                </a:cubicBezTo>
                <a:cubicBezTo>
                  <a:pt x="212" y="431"/>
                  <a:pt x="212" y="431"/>
                  <a:pt x="212" y="431"/>
                </a:cubicBezTo>
                <a:cubicBezTo>
                  <a:pt x="169" y="431"/>
                  <a:pt x="169" y="431"/>
                  <a:pt x="169" y="431"/>
                </a:cubicBezTo>
                <a:cubicBezTo>
                  <a:pt x="28" y="431"/>
                  <a:pt x="28" y="431"/>
                  <a:pt x="28" y="431"/>
                </a:cubicBezTo>
                <a:cubicBezTo>
                  <a:pt x="14" y="431"/>
                  <a:pt x="0" y="417"/>
                  <a:pt x="0" y="403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14" y="0"/>
                  <a:pt x="28" y="0"/>
                </a:cubicBezTo>
                <a:cubicBezTo>
                  <a:pt x="558" y="0"/>
                  <a:pt x="558" y="0"/>
                  <a:pt x="558" y="0"/>
                </a:cubicBezTo>
                <a:cubicBezTo>
                  <a:pt x="572" y="0"/>
                  <a:pt x="586" y="7"/>
                  <a:pt x="586" y="28"/>
                </a:cubicBezTo>
                <a:cubicBezTo>
                  <a:pt x="586" y="403"/>
                  <a:pt x="586" y="403"/>
                  <a:pt x="586" y="403"/>
                </a:cubicBezTo>
                <a:cubicBezTo>
                  <a:pt x="586" y="417"/>
                  <a:pt x="572" y="431"/>
                  <a:pt x="558" y="431"/>
                </a:cubicBezTo>
                <a:close/>
                <a:moveTo>
                  <a:pt x="551" y="35"/>
                </a:moveTo>
                <a:lnTo>
                  <a:pt x="551" y="35"/>
                </a:lnTo>
                <a:cubicBezTo>
                  <a:pt x="42" y="35"/>
                  <a:pt x="42" y="35"/>
                  <a:pt x="42" y="35"/>
                </a:cubicBezTo>
                <a:cubicBezTo>
                  <a:pt x="42" y="353"/>
                  <a:pt x="42" y="353"/>
                  <a:pt x="42" y="353"/>
                </a:cubicBezTo>
                <a:cubicBezTo>
                  <a:pt x="551" y="353"/>
                  <a:pt x="551" y="353"/>
                  <a:pt x="551" y="353"/>
                </a:cubicBezTo>
                <a:lnTo>
                  <a:pt x="551" y="35"/>
                </a:lnTo>
                <a:close/>
                <a:moveTo>
                  <a:pt x="240" y="169"/>
                </a:moveTo>
                <a:lnTo>
                  <a:pt x="240" y="169"/>
                </a:lnTo>
                <a:cubicBezTo>
                  <a:pt x="247" y="169"/>
                  <a:pt x="254" y="169"/>
                  <a:pt x="254" y="176"/>
                </a:cubicBezTo>
                <a:cubicBezTo>
                  <a:pt x="275" y="191"/>
                  <a:pt x="275" y="191"/>
                  <a:pt x="275" y="191"/>
                </a:cubicBezTo>
                <a:cubicBezTo>
                  <a:pt x="332" y="141"/>
                  <a:pt x="332" y="141"/>
                  <a:pt x="332" y="141"/>
                </a:cubicBezTo>
                <a:cubicBezTo>
                  <a:pt x="339" y="134"/>
                  <a:pt x="346" y="127"/>
                  <a:pt x="353" y="127"/>
                </a:cubicBezTo>
                <a:cubicBezTo>
                  <a:pt x="367" y="127"/>
                  <a:pt x="381" y="141"/>
                  <a:pt x="381" y="155"/>
                </a:cubicBezTo>
                <a:cubicBezTo>
                  <a:pt x="381" y="162"/>
                  <a:pt x="374" y="169"/>
                  <a:pt x="367" y="176"/>
                </a:cubicBezTo>
                <a:cubicBezTo>
                  <a:pt x="297" y="254"/>
                  <a:pt x="297" y="254"/>
                  <a:pt x="297" y="254"/>
                </a:cubicBezTo>
                <a:cubicBezTo>
                  <a:pt x="290" y="261"/>
                  <a:pt x="282" y="261"/>
                  <a:pt x="275" y="261"/>
                </a:cubicBezTo>
                <a:cubicBezTo>
                  <a:pt x="268" y="261"/>
                  <a:pt x="261" y="261"/>
                  <a:pt x="254" y="254"/>
                </a:cubicBezTo>
                <a:cubicBezTo>
                  <a:pt x="219" y="212"/>
                  <a:pt x="219" y="212"/>
                  <a:pt x="219" y="212"/>
                </a:cubicBezTo>
                <a:cubicBezTo>
                  <a:pt x="212" y="212"/>
                  <a:pt x="212" y="205"/>
                  <a:pt x="212" y="198"/>
                </a:cubicBezTo>
                <a:cubicBezTo>
                  <a:pt x="212" y="176"/>
                  <a:pt x="219" y="169"/>
                  <a:pt x="240" y="169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3" name="Freeform 43"/>
          <p:cNvSpPr>
            <a:spLocks noChangeArrowheads="1"/>
          </p:cNvSpPr>
          <p:nvPr/>
        </p:nvSpPr>
        <p:spPr bwMode="auto">
          <a:xfrm>
            <a:off x="7881572" y="1242069"/>
            <a:ext cx="241596" cy="216166"/>
          </a:xfrm>
          <a:custGeom>
            <a:avLst/>
            <a:gdLst>
              <a:gd name="T0" fmla="*/ 72191589 w 587"/>
              <a:gd name="T1" fmla="*/ 56019554 h 524"/>
              <a:gd name="T2" fmla="*/ 72191589 w 587"/>
              <a:gd name="T3" fmla="*/ 56019554 h 524"/>
              <a:gd name="T4" fmla="*/ 53949640 w 587"/>
              <a:gd name="T5" fmla="*/ 56019554 h 524"/>
              <a:gd name="T6" fmla="*/ 48386342 w 587"/>
              <a:gd name="T7" fmla="*/ 56019554 h 524"/>
              <a:gd name="T8" fmla="*/ 48386342 w 587"/>
              <a:gd name="T9" fmla="*/ 62388158 h 524"/>
              <a:gd name="T10" fmla="*/ 53949640 w 587"/>
              <a:gd name="T11" fmla="*/ 67067360 h 524"/>
              <a:gd name="T12" fmla="*/ 53949640 w 587"/>
              <a:gd name="T13" fmla="*/ 67976954 h 524"/>
              <a:gd name="T14" fmla="*/ 21864369 w 587"/>
              <a:gd name="T15" fmla="*/ 67976954 h 524"/>
              <a:gd name="T16" fmla="*/ 21864369 w 587"/>
              <a:gd name="T17" fmla="*/ 67067360 h 524"/>
              <a:gd name="T18" fmla="*/ 26392485 w 587"/>
              <a:gd name="T19" fmla="*/ 62388158 h 524"/>
              <a:gd name="T20" fmla="*/ 26392485 w 587"/>
              <a:gd name="T21" fmla="*/ 56019554 h 524"/>
              <a:gd name="T22" fmla="*/ 21864369 w 587"/>
              <a:gd name="T23" fmla="*/ 56019554 h 524"/>
              <a:gd name="T24" fmla="*/ 3622420 w 587"/>
              <a:gd name="T25" fmla="*/ 56019554 h 524"/>
              <a:gd name="T26" fmla="*/ 0 w 587"/>
              <a:gd name="T27" fmla="*/ 52380095 h 524"/>
              <a:gd name="T28" fmla="*/ 0 w 587"/>
              <a:gd name="T29" fmla="*/ 3639459 h 524"/>
              <a:gd name="T30" fmla="*/ 3622420 w 587"/>
              <a:gd name="T31" fmla="*/ 0 h 524"/>
              <a:gd name="T32" fmla="*/ 72191589 w 587"/>
              <a:gd name="T33" fmla="*/ 0 h 524"/>
              <a:gd name="T34" fmla="*/ 75814009 w 587"/>
              <a:gd name="T35" fmla="*/ 3639459 h 524"/>
              <a:gd name="T36" fmla="*/ 75814009 w 587"/>
              <a:gd name="T37" fmla="*/ 52380095 h 524"/>
              <a:gd name="T38" fmla="*/ 72191589 w 587"/>
              <a:gd name="T39" fmla="*/ 56019554 h 524"/>
              <a:gd name="T40" fmla="*/ 70380199 w 587"/>
              <a:gd name="T41" fmla="*/ 4549054 h 524"/>
              <a:gd name="T42" fmla="*/ 70380199 w 587"/>
              <a:gd name="T43" fmla="*/ 4549054 h 524"/>
              <a:gd name="T44" fmla="*/ 4528115 w 587"/>
              <a:gd name="T45" fmla="*/ 4549054 h 524"/>
              <a:gd name="T46" fmla="*/ 4528115 w 587"/>
              <a:gd name="T47" fmla="*/ 45881344 h 524"/>
              <a:gd name="T48" fmla="*/ 70380199 w 587"/>
              <a:gd name="T49" fmla="*/ 45881344 h 524"/>
              <a:gd name="T50" fmla="*/ 70380199 w 587"/>
              <a:gd name="T51" fmla="*/ 4549054 h 524"/>
              <a:gd name="T52" fmla="*/ 30144393 w 587"/>
              <a:gd name="T53" fmla="*/ 21965823 h 524"/>
              <a:gd name="T54" fmla="*/ 30144393 w 587"/>
              <a:gd name="T55" fmla="*/ 21965823 h 524"/>
              <a:gd name="T56" fmla="*/ 44763922 w 587"/>
              <a:gd name="T57" fmla="*/ 21965823 h 524"/>
              <a:gd name="T58" fmla="*/ 48386342 w 587"/>
              <a:gd name="T59" fmla="*/ 25735070 h 524"/>
              <a:gd name="T60" fmla="*/ 44763922 w 587"/>
              <a:gd name="T61" fmla="*/ 29374529 h 524"/>
              <a:gd name="T62" fmla="*/ 30144393 w 587"/>
              <a:gd name="T63" fmla="*/ 29374529 h 524"/>
              <a:gd name="T64" fmla="*/ 26392485 w 587"/>
              <a:gd name="T65" fmla="*/ 25735070 h 524"/>
              <a:gd name="T66" fmla="*/ 30144393 w 587"/>
              <a:gd name="T67" fmla="*/ 21965823 h 524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87" h="524">
                <a:moveTo>
                  <a:pt x="558" y="431"/>
                </a:moveTo>
                <a:lnTo>
                  <a:pt x="558" y="431"/>
                </a:lnTo>
                <a:cubicBezTo>
                  <a:pt x="417" y="431"/>
                  <a:pt x="417" y="431"/>
                  <a:pt x="417" y="431"/>
                </a:cubicBezTo>
                <a:cubicBezTo>
                  <a:pt x="374" y="431"/>
                  <a:pt x="374" y="431"/>
                  <a:pt x="374" y="431"/>
                </a:cubicBezTo>
                <a:cubicBezTo>
                  <a:pt x="374" y="480"/>
                  <a:pt x="374" y="480"/>
                  <a:pt x="374" y="480"/>
                </a:cubicBezTo>
                <a:cubicBezTo>
                  <a:pt x="417" y="516"/>
                  <a:pt x="417" y="516"/>
                  <a:pt x="417" y="516"/>
                </a:cubicBezTo>
                <a:cubicBezTo>
                  <a:pt x="417" y="523"/>
                  <a:pt x="417" y="523"/>
                  <a:pt x="417" y="523"/>
                </a:cubicBezTo>
                <a:cubicBezTo>
                  <a:pt x="169" y="523"/>
                  <a:pt x="169" y="523"/>
                  <a:pt x="169" y="523"/>
                </a:cubicBezTo>
                <a:cubicBezTo>
                  <a:pt x="169" y="516"/>
                  <a:pt x="169" y="516"/>
                  <a:pt x="169" y="516"/>
                </a:cubicBezTo>
                <a:cubicBezTo>
                  <a:pt x="204" y="480"/>
                  <a:pt x="204" y="480"/>
                  <a:pt x="204" y="480"/>
                </a:cubicBezTo>
                <a:cubicBezTo>
                  <a:pt x="204" y="431"/>
                  <a:pt x="204" y="431"/>
                  <a:pt x="204" y="431"/>
                </a:cubicBezTo>
                <a:cubicBezTo>
                  <a:pt x="169" y="431"/>
                  <a:pt x="169" y="431"/>
                  <a:pt x="169" y="431"/>
                </a:cubicBezTo>
                <a:cubicBezTo>
                  <a:pt x="28" y="431"/>
                  <a:pt x="28" y="431"/>
                  <a:pt x="28" y="431"/>
                </a:cubicBezTo>
                <a:cubicBezTo>
                  <a:pt x="14" y="431"/>
                  <a:pt x="0" y="417"/>
                  <a:pt x="0" y="403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14" y="0"/>
                  <a:pt x="28" y="0"/>
                </a:cubicBezTo>
                <a:cubicBezTo>
                  <a:pt x="558" y="0"/>
                  <a:pt x="558" y="0"/>
                  <a:pt x="558" y="0"/>
                </a:cubicBezTo>
                <a:cubicBezTo>
                  <a:pt x="572" y="0"/>
                  <a:pt x="586" y="7"/>
                  <a:pt x="586" y="28"/>
                </a:cubicBezTo>
                <a:cubicBezTo>
                  <a:pt x="586" y="403"/>
                  <a:pt x="586" y="403"/>
                  <a:pt x="586" y="403"/>
                </a:cubicBezTo>
                <a:cubicBezTo>
                  <a:pt x="586" y="417"/>
                  <a:pt x="572" y="431"/>
                  <a:pt x="558" y="431"/>
                </a:cubicBezTo>
                <a:close/>
                <a:moveTo>
                  <a:pt x="544" y="35"/>
                </a:moveTo>
                <a:lnTo>
                  <a:pt x="544" y="35"/>
                </a:lnTo>
                <a:cubicBezTo>
                  <a:pt x="35" y="35"/>
                  <a:pt x="35" y="35"/>
                  <a:pt x="35" y="35"/>
                </a:cubicBezTo>
                <a:cubicBezTo>
                  <a:pt x="35" y="353"/>
                  <a:pt x="35" y="353"/>
                  <a:pt x="35" y="353"/>
                </a:cubicBezTo>
                <a:cubicBezTo>
                  <a:pt x="544" y="353"/>
                  <a:pt x="544" y="353"/>
                  <a:pt x="544" y="353"/>
                </a:cubicBezTo>
                <a:lnTo>
                  <a:pt x="544" y="35"/>
                </a:lnTo>
                <a:close/>
                <a:moveTo>
                  <a:pt x="233" y="169"/>
                </a:moveTo>
                <a:lnTo>
                  <a:pt x="233" y="169"/>
                </a:lnTo>
                <a:cubicBezTo>
                  <a:pt x="346" y="169"/>
                  <a:pt x="346" y="169"/>
                  <a:pt x="346" y="169"/>
                </a:cubicBezTo>
                <a:cubicBezTo>
                  <a:pt x="367" y="169"/>
                  <a:pt x="374" y="176"/>
                  <a:pt x="374" y="198"/>
                </a:cubicBezTo>
                <a:cubicBezTo>
                  <a:pt x="374" y="212"/>
                  <a:pt x="367" y="226"/>
                  <a:pt x="346" y="226"/>
                </a:cubicBezTo>
                <a:cubicBezTo>
                  <a:pt x="233" y="226"/>
                  <a:pt x="233" y="226"/>
                  <a:pt x="233" y="226"/>
                </a:cubicBezTo>
                <a:cubicBezTo>
                  <a:pt x="219" y="226"/>
                  <a:pt x="204" y="212"/>
                  <a:pt x="204" y="198"/>
                </a:cubicBezTo>
                <a:cubicBezTo>
                  <a:pt x="204" y="176"/>
                  <a:pt x="219" y="169"/>
                  <a:pt x="233" y="169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4" name="Freeform 44"/>
          <p:cNvSpPr>
            <a:spLocks noChangeArrowheads="1"/>
          </p:cNvSpPr>
          <p:nvPr/>
        </p:nvSpPr>
        <p:spPr bwMode="auto">
          <a:xfrm>
            <a:off x="7447424" y="1242069"/>
            <a:ext cx="239780" cy="216166"/>
          </a:xfrm>
          <a:custGeom>
            <a:avLst/>
            <a:gdLst>
              <a:gd name="T0" fmla="*/ 71923702 w 580"/>
              <a:gd name="T1" fmla="*/ 56019554 h 524"/>
              <a:gd name="T2" fmla="*/ 71923702 w 580"/>
              <a:gd name="T3" fmla="*/ 56019554 h 524"/>
              <a:gd name="T4" fmla="*/ 53387921 w 580"/>
              <a:gd name="T5" fmla="*/ 56019554 h 524"/>
              <a:gd name="T6" fmla="*/ 48819369 w 580"/>
              <a:gd name="T7" fmla="*/ 56019554 h 524"/>
              <a:gd name="T8" fmla="*/ 48819369 w 580"/>
              <a:gd name="T9" fmla="*/ 62388158 h 524"/>
              <a:gd name="T10" fmla="*/ 53387921 w 580"/>
              <a:gd name="T11" fmla="*/ 67067360 h 524"/>
              <a:gd name="T12" fmla="*/ 53387921 w 580"/>
              <a:gd name="T13" fmla="*/ 67976954 h 524"/>
              <a:gd name="T14" fmla="*/ 22060196 w 580"/>
              <a:gd name="T15" fmla="*/ 67976954 h 524"/>
              <a:gd name="T16" fmla="*/ 22060196 w 580"/>
              <a:gd name="T17" fmla="*/ 67067360 h 524"/>
              <a:gd name="T18" fmla="*/ 26628747 w 580"/>
              <a:gd name="T19" fmla="*/ 62388158 h 524"/>
              <a:gd name="T20" fmla="*/ 26628747 w 580"/>
              <a:gd name="T21" fmla="*/ 56019554 h 524"/>
              <a:gd name="T22" fmla="*/ 22060196 w 580"/>
              <a:gd name="T23" fmla="*/ 56019554 h 524"/>
              <a:gd name="T24" fmla="*/ 3654841 w 580"/>
              <a:gd name="T25" fmla="*/ 56019554 h 524"/>
              <a:gd name="T26" fmla="*/ 0 w 580"/>
              <a:gd name="T27" fmla="*/ 52380095 h 524"/>
              <a:gd name="T28" fmla="*/ 0 w 580"/>
              <a:gd name="T29" fmla="*/ 3639459 h 524"/>
              <a:gd name="T30" fmla="*/ 3654841 w 580"/>
              <a:gd name="T31" fmla="*/ 0 h 524"/>
              <a:gd name="T32" fmla="*/ 71923702 w 580"/>
              <a:gd name="T33" fmla="*/ 0 h 524"/>
              <a:gd name="T34" fmla="*/ 75578543 w 580"/>
              <a:gd name="T35" fmla="*/ 3639459 h 524"/>
              <a:gd name="T36" fmla="*/ 75578543 w 580"/>
              <a:gd name="T37" fmla="*/ 52380095 h 524"/>
              <a:gd name="T38" fmla="*/ 71923702 w 580"/>
              <a:gd name="T39" fmla="*/ 56019554 h 524"/>
              <a:gd name="T40" fmla="*/ 71009630 w 580"/>
              <a:gd name="T41" fmla="*/ 4549054 h 524"/>
              <a:gd name="T42" fmla="*/ 71009630 w 580"/>
              <a:gd name="T43" fmla="*/ 4549054 h 524"/>
              <a:gd name="T44" fmla="*/ 4568551 w 580"/>
              <a:gd name="T45" fmla="*/ 4549054 h 524"/>
              <a:gd name="T46" fmla="*/ 4568551 w 580"/>
              <a:gd name="T47" fmla="*/ 45881344 h 524"/>
              <a:gd name="T48" fmla="*/ 71009630 w 580"/>
              <a:gd name="T49" fmla="*/ 45881344 h 524"/>
              <a:gd name="T50" fmla="*/ 71009630 w 580"/>
              <a:gd name="T51" fmla="*/ 4549054 h 524"/>
              <a:gd name="T52" fmla="*/ 30414015 w 580"/>
              <a:gd name="T53" fmla="*/ 21965823 h 524"/>
              <a:gd name="T54" fmla="*/ 30414015 w 580"/>
              <a:gd name="T55" fmla="*/ 21965823 h 524"/>
              <a:gd name="T56" fmla="*/ 34069217 w 580"/>
              <a:gd name="T57" fmla="*/ 21965823 h 524"/>
              <a:gd name="T58" fmla="*/ 34069217 w 580"/>
              <a:gd name="T59" fmla="*/ 18326364 h 524"/>
              <a:gd name="T60" fmla="*/ 37724058 w 580"/>
              <a:gd name="T61" fmla="*/ 14687265 h 524"/>
              <a:gd name="T62" fmla="*/ 41509326 w 580"/>
              <a:gd name="T63" fmla="*/ 18326364 h 524"/>
              <a:gd name="T64" fmla="*/ 41509326 w 580"/>
              <a:gd name="T65" fmla="*/ 21965823 h 524"/>
              <a:gd name="T66" fmla="*/ 45164167 w 580"/>
              <a:gd name="T67" fmla="*/ 21965823 h 524"/>
              <a:gd name="T68" fmla="*/ 48819369 w 580"/>
              <a:gd name="T69" fmla="*/ 25735070 h 524"/>
              <a:gd name="T70" fmla="*/ 45164167 w 580"/>
              <a:gd name="T71" fmla="*/ 29374529 h 524"/>
              <a:gd name="T72" fmla="*/ 41509326 w 580"/>
              <a:gd name="T73" fmla="*/ 29374529 h 524"/>
              <a:gd name="T74" fmla="*/ 41509326 w 580"/>
              <a:gd name="T75" fmla="*/ 33013628 h 524"/>
              <a:gd name="T76" fmla="*/ 37724058 w 580"/>
              <a:gd name="T77" fmla="*/ 36782875 h 524"/>
              <a:gd name="T78" fmla="*/ 34069217 w 580"/>
              <a:gd name="T79" fmla="*/ 33013628 h 524"/>
              <a:gd name="T80" fmla="*/ 34069217 w 580"/>
              <a:gd name="T81" fmla="*/ 29374529 h 524"/>
              <a:gd name="T82" fmla="*/ 30414015 w 580"/>
              <a:gd name="T83" fmla="*/ 29374529 h 524"/>
              <a:gd name="T84" fmla="*/ 26628747 w 580"/>
              <a:gd name="T85" fmla="*/ 25735070 h 524"/>
              <a:gd name="T86" fmla="*/ 30414015 w 580"/>
              <a:gd name="T87" fmla="*/ 21965823 h 524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580" h="524">
                <a:moveTo>
                  <a:pt x="551" y="431"/>
                </a:moveTo>
                <a:lnTo>
                  <a:pt x="551" y="431"/>
                </a:lnTo>
                <a:cubicBezTo>
                  <a:pt x="409" y="431"/>
                  <a:pt x="409" y="431"/>
                  <a:pt x="409" y="431"/>
                </a:cubicBezTo>
                <a:cubicBezTo>
                  <a:pt x="374" y="431"/>
                  <a:pt x="374" y="431"/>
                  <a:pt x="374" y="431"/>
                </a:cubicBezTo>
                <a:cubicBezTo>
                  <a:pt x="374" y="480"/>
                  <a:pt x="374" y="480"/>
                  <a:pt x="374" y="480"/>
                </a:cubicBezTo>
                <a:cubicBezTo>
                  <a:pt x="409" y="516"/>
                  <a:pt x="409" y="516"/>
                  <a:pt x="409" y="516"/>
                </a:cubicBezTo>
                <a:cubicBezTo>
                  <a:pt x="409" y="523"/>
                  <a:pt x="409" y="523"/>
                  <a:pt x="409" y="523"/>
                </a:cubicBezTo>
                <a:cubicBezTo>
                  <a:pt x="169" y="523"/>
                  <a:pt x="169" y="523"/>
                  <a:pt x="169" y="523"/>
                </a:cubicBezTo>
                <a:cubicBezTo>
                  <a:pt x="169" y="516"/>
                  <a:pt x="169" y="516"/>
                  <a:pt x="169" y="516"/>
                </a:cubicBezTo>
                <a:cubicBezTo>
                  <a:pt x="204" y="480"/>
                  <a:pt x="204" y="480"/>
                  <a:pt x="204" y="480"/>
                </a:cubicBezTo>
                <a:cubicBezTo>
                  <a:pt x="204" y="431"/>
                  <a:pt x="204" y="431"/>
                  <a:pt x="204" y="431"/>
                </a:cubicBezTo>
                <a:cubicBezTo>
                  <a:pt x="169" y="431"/>
                  <a:pt x="169" y="431"/>
                  <a:pt x="169" y="431"/>
                </a:cubicBezTo>
                <a:cubicBezTo>
                  <a:pt x="28" y="431"/>
                  <a:pt x="28" y="431"/>
                  <a:pt x="28" y="431"/>
                </a:cubicBezTo>
                <a:cubicBezTo>
                  <a:pt x="7" y="431"/>
                  <a:pt x="0" y="417"/>
                  <a:pt x="0" y="403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7" y="0"/>
                  <a:pt x="28" y="0"/>
                </a:cubicBezTo>
                <a:cubicBezTo>
                  <a:pt x="551" y="0"/>
                  <a:pt x="551" y="0"/>
                  <a:pt x="551" y="0"/>
                </a:cubicBezTo>
                <a:cubicBezTo>
                  <a:pt x="572" y="0"/>
                  <a:pt x="579" y="7"/>
                  <a:pt x="579" y="28"/>
                </a:cubicBezTo>
                <a:cubicBezTo>
                  <a:pt x="579" y="403"/>
                  <a:pt x="579" y="403"/>
                  <a:pt x="579" y="403"/>
                </a:cubicBezTo>
                <a:cubicBezTo>
                  <a:pt x="579" y="417"/>
                  <a:pt x="572" y="431"/>
                  <a:pt x="551" y="431"/>
                </a:cubicBezTo>
                <a:close/>
                <a:moveTo>
                  <a:pt x="544" y="35"/>
                </a:moveTo>
                <a:lnTo>
                  <a:pt x="544" y="35"/>
                </a:lnTo>
                <a:cubicBezTo>
                  <a:pt x="35" y="35"/>
                  <a:pt x="35" y="35"/>
                  <a:pt x="35" y="35"/>
                </a:cubicBezTo>
                <a:cubicBezTo>
                  <a:pt x="35" y="353"/>
                  <a:pt x="35" y="353"/>
                  <a:pt x="35" y="353"/>
                </a:cubicBezTo>
                <a:cubicBezTo>
                  <a:pt x="544" y="353"/>
                  <a:pt x="544" y="353"/>
                  <a:pt x="544" y="353"/>
                </a:cubicBezTo>
                <a:lnTo>
                  <a:pt x="544" y="35"/>
                </a:lnTo>
                <a:close/>
                <a:moveTo>
                  <a:pt x="233" y="169"/>
                </a:moveTo>
                <a:lnTo>
                  <a:pt x="233" y="169"/>
                </a:lnTo>
                <a:cubicBezTo>
                  <a:pt x="261" y="169"/>
                  <a:pt x="261" y="169"/>
                  <a:pt x="261" y="169"/>
                </a:cubicBezTo>
                <a:cubicBezTo>
                  <a:pt x="261" y="141"/>
                  <a:pt x="261" y="141"/>
                  <a:pt x="261" y="141"/>
                </a:cubicBezTo>
                <a:cubicBezTo>
                  <a:pt x="261" y="120"/>
                  <a:pt x="275" y="113"/>
                  <a:pt x="289" y="113"/>
                </a:cubicBezTo>
                <a:cubicBezTo>
                  <a:pt x="303" y="113"/>
                  <a:pt x="318" y="120"/>
                  <a:pt x="318" y="141"/>
                </a:cubicBezTo>
                <a:cubicBezTo>
                  <a:pt x="318" y="169"/>
                  <a:pt x="318" y="169"/>
                  <a:pt x="318" y="169"/>
                </a:cubicBezTo>
                <a:cubicBezTo>
                  <a:pt x="346" y="169"/>
                  <a:pt x="346" y="169"/>
                  <a:pt x="346" y="169"/>
                </a:cubicBezTo>
                <a:cubicBezTo>
                  <a:pt x="360" y="169"/>
                  <a:pt x="374" y="176"/>
                  <a:pt x="374" y="198"/>
                </a:cubicBezTo>
                <a:cubicBezTo>
                  <a:pt x="374" y="212"/>
                  <a:pt x="360" y="226"/>
                  <a:pt x="346" y="226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18" y="254"/>
                  <a:pt x="318" y="254"/>
                  <a:pt x="318" y="254"/>
                </a:cubicBezTo>
                <a:cubicBezTo>
                  <a:pt x="318" y="268"/>
                  <a:pt x="303" y="283"/>
                  <a:pt x="289" y="283"/>
                </a:cubicBezTo>
                <a:cubicBezTo>
                  <a:pt x="275" y="283"/>
                  <a:pt x="261" y="268"/>
                  <a:pt x="261" y="254"/>
                </a:cubicBezTo>
                <a:cubicBezTo>
                  <a:pt x="261" y="226"/>
                  <a:pt x="261" y="226"/>
                  <a:pt x="261" y="226"/>
                </a:cubicBezTo>
                <a:cubicBezTo>
                  <a:pt x="233" y="226"/>
                  <a:pt x="233" y="226"/>
                  <a:pt x="233" y="226"/>
                </a:cubicBezTo>
                <a:cubicBezTo>
                  <a:pt x="219" y="226"/>
                  <a:pt x="204" y="212"/>
                  <a:pt x="204" y="198"/>
                </a:cubicBezTo>
                <a:cubicBezTo>
                  <a:pt x="204" y="176"/>
                  <a:pt x="219" y="169"/>
                  <a:pt x="233" y="169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5" name="Freeform 45"/>
          <p:cNvSpPr>
            <a:spLocks noChangeArrowheads="1"/>
          </p:cNvSpPr>
          <p:nvPr/>
        </p:nvSpPr>
        <p:spPr bwMode="auto">
          <a:xfrm>
            <a:off x="7009645" y="1242069"/>
            <a:ext cx="241596" cy="216166"/>
          </a:xfrm>
          <a:custGeom>
            <a:avLst/>
            <a:gdLst>
              <a:gd name="T0" fmla="*/ 72075278 w 588"/>
              <a:gd name="T1" fmla="*/ 56019554 h 524"/>
              <a:gd name="T2" fmla="*/ 72075278 w 588"/>
              <a:gd name="T3" fmla="*/ 56019554 h 524"/>
              <a:gd name="T4" fmla="*/ 53766324 w 588"/>
              <a:gd name="T5" fmla="*/ 56019554 h 524"/>
              <a:gd name="T6" fmla="*/ 49253450 w 588"/>
              <a:gd name="T7" fmla="*/ 56019554 h 524"/>
              <a:gd name="T8" fmla="*/ 49253450 w 588"/>
              <a:gd name="T9" fmla="*/ 62388158 h 524"/>
              <a:gd name="T10" fmla="*/ 53766324 w 588"/>
              <a:gd name="T11" fmla="*/ 67067360 h 524"/>
              <a:gd name="T12" fmla="*/ 53766324 w 588"/>
              <a:gd name="T13" fmla="*/ 67976954 h 524"/>
              <a:gd name="T14" fmla="*/ 21919109 w 588"/>
              <a:gd name="T15" fmla="*/ 67976954 h 524"/>
              <a:gd name="T16" fmla="*/ 21919109 w 588"/>
              <a:gd name="T17" fmla="*/ 67067360 h 524"/>
              <a:gd name="T18" fmla="*/ 27334342 w 588"/>
              <a:gd name="T19" fmla="*/ 62388158 h 524"/>
              <a:gd name="T20" fmla="*/ 27334342 w 588"/>
              <a:gd name="T21" fmla="*/ 56019554 h 524"/>
              <a:gd name="T22" fmla="*/ 21919109 w 588"/>
              <a:gd name="T23" fmla="*/ 56019554 h 524"/>
              <a:gd name="T24" fmla="*/ 3739064 w 588"/>
              <a:gd name="T25" fmla="*/ 56019554 h 524"/>
              <a:gd name="T26" fmla="*/ 0 w 588"/>
              <a:gd name="T27" fmla="*/ 52380095 h 524"/>
              <a:gd name="T28" fmla="*/ 0 w 588"/>
              <a:gd name="T29" fmla="*/ 3639459 h 524"/>
              <a:gd name="T30" fmla="*/ 3739064 w 588"/>
              <a:gd name="T31" fmla="*/ 0 h 524"/>
              <a:gd name="T32" fmla="*/ 72075278 w 588"/>
              <a:gd name="T33" fmla="*/ 0 h 524"/>
              <a:gd name="T34" fmla="*/ 75685433 w 588"/>
              <a:gd name="T35" fmla="*/ 3639459 h 524"/>
              <a:gd name="T36" fmla="*/ 75685433 w 588"/>
              <a:gd name="T37" fmla="*/ 52380095 h 524"/>
              <a:gd name="T38" fmla="*/ 72075278 w 588"/>
              <a:gd name="T39" fmla="*/ 56019554 h 524"/>
              <a:gd name="T40" fmla="*/ 71172559 w 588"/>
              <a:gd name="T41" fmla="*/ 4549054 h 524"/>
              <a:gd name="T42" fmla="*/ 71172559 w 588"/>
              <a:gd name="T43" fmla="*/ 4549054 h 524"/>
              <a:gd name="T44" fmla="*/ 5544142 w 588"/>
              <a:gd name="T45" fmla="*/ 4549054 h 524"/>
              <a:gd name="T46" fmla="*/ 5544142 w 588"/>
              <a:gd name="T47" fmla="*/ 45881344 h 524"/>
              <a:gd name="T48" fmla="*/ 71172559 w 588"/>
              <a:gd name="T49" fmla="*/ 45881344 h 524"/>
              <a:gd name="T50" fmla="*/ 71172559 w 588"/>
              <a:gd name="T51" fmla="*/ 4549054 h 524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588" h="524">
                <a:moveTo>
                  <a:pt x="559" y="431"/>
                </a:moveTo>
                <a:lnTo>
                  <a:pt x="559" y="431"/>
                </a:lnTo>
                <a:cubicBezTo>
                  <a:pt x="417" y="431"/>
                  <a:pt x="417" y="431"/>
                  <a:pt x="417" y="431"/>
                </a:cubicBezTo>
                <a:cubicBezTo>
                  <a:pt x="382" y="431"/>
                  <a:pt x="382" y="431"/>
                  <a:pt x="382" y="431"/>
                </a:cubicBezTo>
                <a:cubicBezTo>
                  <a:pt x="382" y="480"/>
                  <a:pt x="382" y="480"/>
                  <a:pt x="382" y="480"/>
                </a:cubicBezTo>
                <a:cubicBezTo>
                  <a:pt x="417" y="516"/>
                  <a:pt x="417" y="516"/>
                  <a:pt x="417" y="516"/>
                </a:cubicBezTo>
                <a:cubicBezTo>
                  <a:pt x="417" y="523"/>
                  <a:pt x="417" y="523"/>
                  <a:pt x="417" y="523"/>
                </a:cubicBezTo>
                <a:cubicBezTo>
                  <a:pt x="170" y="523"/>
                  <a:pt x="170" y="523"/>
                  <a:pt x="170" y="523"/>
                </a:cubicBezTo>
                <a:cubicBezTo>
                  <a:pt x="170" y="516"/>
                  <a:pt x="170" y="516"/>
                  <a:pt x="170" y="516"/>
                </a:cubicBezTo>
                <a:cubicBezTo>
                  <a:pt x="212" y="480"/>
                  <a:pt x="212" y="480"/>
                  <a:pt x="212" y="480"/>
                </a:cubicBezTo>
                <a:cubicBezTo>
                  <a:pt x="212" y="431"/>
                  <a:pt x="212" y="431"/>
                  <a:pt x="212" y="431"/>
                </a:cubicBezTo>
                <a:cubicBezTo>
                  <a:pt x="170" y="431"/>
                  <a:pt x="170" y="431"/>
                  <a:pt x="170" y="431"/>
                </a:cubicBezTo>
                <a:cubicBezTo>
                  <a:pt x="29" y="431"/>
                  <a:pt x="29" y="431"/>
                  <a:pt x="29" y="431"/>
                </a:cubicBezTo>
                <a:cubicBezTo>
                  <a:pt x="15" y="431"/>
                  <a:pt x="0" y="417"/>
                  <a:pt x="0" y="403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15" y="0"/>
                  <a:pt x="29" y="0"/>
                </a:cubicBezTo>
                <a:cubicBezTo>
                  <a:pt x="559" y="0"/>
                  <a:pt x="559" y="0"/>
                  <a:pt x="559" y="0"/>
                </a:cubicBezTo>
                <a:cubicBezTo>
                  <a:pt x="573" y="0"/>
                  <a:pt x="587" y="7"/>
                  <a:pt x="587" y="28"/>
                </a:cubicBezTo>
                <a:cubicBezTo>
                  <a:pt x="587" y="403"/>
                  <a:pt x="587" y="403"/>
                  <a:pt x="587" y="403"/>
                </a:cubicBezTo>
                <a:cubicBezTo>
                  <a:pt x="587" y="417"/>
                  <a:pt x="573" y="431"/>
                  <a:pt x="559" y="431"/>
                </a:cubicBezTo>
                <a:close/>
                <a:moveTo>
                  <a:pt x="552" y="35"/>
                </a:moveTo>
                <a:lnTo>
                  <a:pt x="552" y="35"/>
                </a:lnTo>
                <a:cubicBezTo>
                  <a:pt x="43" y="35"/>
                  <a:pt x="43" y="35"/>
                  <a:pt x="43" y="35"/>
                </a:cubicBezTo>
                <a:cubicBezTo>
                  <a:pt x="43" y="353"/>
                  <a:pt x="43" y="353"/>
                  <a:pt x="43" y="353"/>
                </a:cubicBezTo>
                <a:cubicBezTo>
                  <a:pt x="552" y="353"/>
                  <a:pt x="552" y="353"/>
                  <a:pt x="552" y="353"/>
                </a:cubicBezTo>
                <a:lnTo>
                  <a:pt x="552" y="35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6" name="Freeform 46"/>
          <p:cNvSpPr>
            <a:spLocks noChangeArrowheads="1"/>
          </p:cNvSpPr>
          <p:nvPr/>
        </p:nvSpPr>
        <p:spPr bwMode="auto">
          <a:xfrm>
            <a:off x="6573682" y="1265684"/>
            <a:ext cx="248862" cy="154403"/>
          </a:xfrm>
          <a:custGeom>
            <a:avLst/>
            <a:gdLst>
              <a:gd name="T0" fmla="*/ 74787349 w 602"/>
              <a:gd name="T1" fmla="*/ 48296680 h 376"/>
              <a:gd name="T2" fmla="*/ 74787349 w 602"/>
              <a:gd name="T3" fmla="*/ 48296680 h 376"/>
              <a:gd name="T4" fmla="*/ 71002280 w 602"/>
              <a:gd name="T5" fmla="*/ 48296680 h 376"/>
              <a:gd name="T6" fmla="*/ 7439717 w 602"/>
              <a:gd name="T7" fmla="*/ 48296680 h 376"/>
              <a:gd name="T8" fmla="*/ 3785069 w 602"/>
              <a:gd name="T9" fmla="*/ 48296680 h 376"/>
              <a:gd name="T10" fmla="*/ 0 w 602"/>
              <a:gd name="T11" fmla="*/ 44690704 h 376"/>
              <a:gd name="T12" fmla="*/ 0 w 602"/>
              <a:gd name="T13" fmla="*/ 38251051 h 376"/>
              <a:gd name="T14" fmla="*/ 7439717 w 602"/>
              <a:gd name="T15" fmla="*/ 38251051 h 376"/>
              <a:gd name="T16" fmla="*/ 7439717 w 602"/>
              <a:gd name="T17" fmla="*/ 3734812 h 376"/>
              <a:gd name="T18" fmla="*/ 11094005 w 602"/>
              <a:gd name="T19" fmla="*/ 0 h 376"/>
              <a:gd name="T20" fmla="*/ 67347631 w 602"/>
              <a:gd name="T21" fmla="*/ 0 h 376"/>
              <a:gd name="T22" fmla="*/ 71002280 w 602"/>
              <a:gd name="T23" fmla="*/ 3734812 h 376"/>
              <a:gd name="T24" fmla="*/ 71002280 w 602"/>
              <a:gd name="T25" fmla="*/ 38251051 h 376"/>
              <a:gd name="T26" fmla="*/ 78441997 w 602"/>
              <a:gd name="T27" fmla="*/ 38251051 h 376"/>
              <a:gd name="T28" fmla="*/ 78441997 w 602"/>
              <a:gd name="T29" fmla="*/ 44690704 h 376"/>
              <a:gd name="T30" fmla="*/ 74787349 w 602"/>
              <a:gd name="T31" fmla="*/ 48296680 h 376"/>
              <a:gd name="T32" fmla="*/ 30410969 w 602"/>
              <a:gd name="T33" fmla="*/ 44690704 h 376"/>
              <a:gd name="T34" fmla="*/ 30410969 w 602"/>
              <a:gd name="T35" fmla="*/ 44690704 h 376"/>
              <a:gd name="T36" fmla="*/ 48031029 w 602"/>
              <a:gd name="T37" fmla="*/ 44690704 h 376"/>
              <a:gd name="T38" fmla="*/ 48031029 w 602"/>
              <a:gd name="T39" fmla="*/ 41857027 h 376"/>
              <a:gd name="T40" fmla="*/ 30410969 w 602"/>
              <a:gd name="T41" fmla="*/ 41857027 h 376"/>
              <a:gd name="T42" fmla="*/ 30410969 w 602"/>
              <a:gd name="T43" fmla="*/ 44690704 h 376"/>
              <a:gd name="T44" fmla="*/ 66434330 w 602"/>
              <a:gd name="T45" fmla="*/ 4636665 h 376"/>
              <a:gd name="T46" fmla="*/ 66434330 w 602"/>
              <a:gd name="T47" fmla="*/ 4636665 h 376"/>
              <a:gd name="T48" fmla="*/ 12007667 w 602"/>
              <a:gd name="T49" fmla="*/ 4636665 h 376"/>
              <a:gd name="T50" fmla="*/ 12007667 w 602"/>
              <a:gd name="T51" fmla="*/ 36448063 h 376"/>
              <a:gd name="T52" fmla="*/ 66434330 w 602"/>
              <a:gd name="T53" fmla="*/ 36448063 h 376"/>
              <a:gd name="T54" fmla="*/ 66434330 w 602"/>
              <a:gd name="T55" fmla="*/ 4636665 h 37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02" h="376">
                <a:moveTo>
                  <a:pt x="573" y="375"/>
                </a:moveTo>
                <a:lnTo>
                  <a:pt x="573" y="375"/>
                </a:lnTo>
                <a:cubicBezTo>
                  <a:pt x="544" y="375"/>
                  <a:pt x="544" y="375"/>
                  <a:pt x="544" y="375"/>
                </a:cubicBezTo>
                <a:cubicBezTo>
                  <a:pt x="57" y="375"/>
                  <a:pt x="57" y="375"/>
                  <a:pt x="57" y="375"/>
                </a:cubicBezTo>
                <a:cubicBezTo>
                  <a:pt x="29" y="375"/>
                  <a:pt x="29" y="375"/>
                  <a:pt x="29" y="375"/>
                </a:cubicBezTo>
                <a:cubicBezTo>
                  <a:pt x="7" y="375"/>
                  <a:pt x="0" y="361"/>
                  <a:pt x="0" y="347"/>
                </a:cubicBezTo>
                <a:cubicBezTo>
                  <a:pt x="0" y="297"/>
                  <a:pt x="0" y="297"/>
                  <a:pt x="0" y="297"/>
                </a:cubicBezTo>
                <a:cubicBezTo>
                  <a:pt x="57" y="297"/>
                  <a:pt x="57" y="297"/>
                  <a:pt x="57" y="297"/>
                </a:cubicBezTo>
                <a:cubicBezTo>
                  <a:pt x="57" y="29"/>
                  <a:pt x="57" y="29"/>
                  <a:pt x="57" y="29"/>
                </a:cubicBezTo>
                <a:cubicBezTo>
                  <a:pt x="57" y="7"/>
                  <a:pt x="64" y="0"/>
                  <a:pt x="85" y="0"/>
                </a:cubicBezTo>
                <a:cubicBezTo>
                  <a:pt x="516" y="0"/>
                  <a:pt x="516" y="0"/>
                  <a:pt x="516" y="0"/>
                </a:cubicBezTo>
                <a:cubicBezTo>
                  <a:pt x="530" y="0"/>
                  <a:pt x="544" y="7"/>
                  <a:pt x="544" y="29"/>
                </a:cubicBezTo>
                <a:cubicBezTo>
                  <a:pt x="544" y="297"/>
                  <a:pt x="544" y="297"/>
                  <a:pt x="544" y="297"/>
                </a:cubicBezTo>
                <a:cubicBezTo>
                  <a:pt x="601" y="297"/>
                  <a:pt x="601" y="297"/>
                  <a:pt x="601" y="297"/>
                </a:cubicBezTo>
                <a:cubicBezTo>
                  <a:pt x="601" y="347"/>
                  <a:pt x="601" y="347"/>
                  <a:pt x="601" y="347"/>
                </a:cubicBezTo>
                <a:cubicBezTo>
                  <a:pt x="601" y="361"/>
                  <a:pt x="587" y="375"/>
                  <a:pt x="573" y="375"/>
                </a:cubicBezTo>
                <a:close/>
                <a:moveTo>
                  <a:pt x="233" y="347"/>
                </a:moveTo>
                <a:lnTo>
                  <a:pt x="233" y="347"/>
                </a:lnTo>
                <a:cubicBezTo>
                  <a:pt x="368" y="347"/>
                  <a:pt x="368" y="347"/>
                  <a:pt x="368" y="347"/>
                </a:cubicBezTo>
                <a:cubicBezTo>
                  <a:pt x="368" y="325"/>
                  <a:pt x="368" y="325"/>
                  <a:pt x="368" y="325"/>
                </a:cubicBezTo>
                <a:cubicBezTo>
                  <a:pt x="233" y="325"/>
                  <a:pt x="233" y="325"/>
                  <a:pt x="233" y="325"/>
                </a:cubicBezTo>
                <a:lnTo>
                  <a:pt x="233" y="347"/>
                </a:lnTo>
                <a:close/>
                <a:moveTo>
                  <a:pt x="509" y="36"/>
                </a:moveTo>
                <a:lnTo>
                  <a:pt x="509" y="36"/>
                </a:lnTo>
                <a:cubicBezTo>
                  <a:pt x="92" y="36"/>
                  <a:pt x="92" y="36"/>
                  <a:pt x="92" y="36"/>
                </a:cubicBezTo>
                <a:cubicBezTo>
                  <a:pt x="92" y="283"/>
                  <a:pt x="92" y="283"/>
                  <a:pt x="92" y="283"/>
                </a:cubicBezTo>
                <a:cubicBezTo>
                  <a:pt x="509" y="283"/>
                  <a:pt x="509" y="283"/>
                  <a:pt x="509" y="283"/>
                </a:cubicBezTo>
                <a:lnTo>
                  <a:pt x="509" y="36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7" name="Freeform 47"/>
          <p:cNvSpPr>
            <a:spLocks noChangeArrowheads="1"/>
          </p:cNvSpPr>
          <p:nvPr/>
        </p:nvSpPr>
        <p:spPr bwMode="auto">
          <a:xfrm>
            <a:off x="6166783" y="1231170"/>
            <a:ext cx="192550" cy="225248"/>
          </a:xfrm>
          <a:custGeom>
            <a:avLst/>
            <a:gdLst>
              <a:gd name="T0" fmla="*/ 56869383 w 467"/>
              <a:gd name="T1" fmla="*/ 70970385 h 545"/>
              <a:gd name="T2" fmla="*/ 56869383 w 467"/>
              <a:gd name="T3" fmla="*/ 70970385 h 545"/>
              <a:gd name="T4" fmla="*/ 3635389 w 467"/>
              <a:gd name="T5" fmla="*/ 70970385 h 545"/>
              <a:gd name="T6" fmla="*/ 0 w 467"/>
              <a:gd name="T7" fmla="*/ 67186892 h 545"/>
              <a:gd name="T8" fmla="*/ 0 w 467"/>
              <a:gd name="T9" fmla="*/ 3652741 h 545"/>
              <a:gd name="T10" fmla="*/ 3635389 w 467"/>
              <a:gd name="T11" fmla="*/ 0 h 545"/>
              <a:gd name="T12" fmla="*/ 56869383 w 467"/>
              <a:gd name="T13" fmla="*/ 0 h 545"/>
              <a:gd name="T14" fmla="*/ 60505132 w 467"/>
              <a:gd name="T15" fmla="*/ 3652741 h 545"/>
              <a:gd name="T16" fmla="*/ 60505132 w 467"/>
              <a:gd name="T17" fmla="*/ 67186892 h 545"/>
              <a:gd name="T18" fmla="*/ 56869383 w 467"/>
              <a:gd name="T19" fmla="*/ 70970385 h 545"/>
              <a:gd name="T20" fmla="*/ 30252386 w 467"/>
              <a:gd name="T21" fmla="*/ 68100348 h 545"/>
              <a:gd name="T22" fmla="*/ 30252386 w 467"/>
              <a:gd name="T23" fmla="*/ 68100348 h 545"/>
              <a:gd name="T24" fmla="*/ 32979017 w 467"/>
              <a:gd name="T25" fmla="*/ 66273797 h 545"/>
              <a:gd name="T26" fmla="*/ 30252386 w 467"/>
              <a:gd name="T27" fmla="*/ 63534150 h 545"/>
              <a:gd name="T28" fmla="*/ 27525754 w 467"/>
              <a:gd name="T29" fmla="*/ 66273797 h 545"/>
              <a:gd name="T30" fmla="*/ 30252386 w 467"/>
              <a:gd name="T31" fmla="*/ 68100348 h 545"/>
              <a:gd name="T32" fmla="*/ 53233994 w 467"/>
              <a:gd name="T33" fmla="*/ 7305844 h 545"/>
              <a:gd name="T34" fmla="*/ 53233994 w 467"/>
              <a:gd name="T35" fmla="*/ 7305844 h 545"/>
              <a:gd name="T36" fmla="*/ 7271138 w 467"/>
              <a:gd name="T37" fmla="*/ 7305844 h 545"/>
              <a:gd name="T38" fmla="*/ 7271138 w 467"/>
              <a:gd name="T39" fmla="*/ 60794504 h 545"/>
              <a:gd name="T40" fmla="*/ 53233994 w 467"/>
              <a:gd name="T41" fmla="*/ 60794504 h 545"/>
              <a:gd name="T42" fmla="*/ 53233994 w 467"/>
              <a:gd name="T43" fmla="*/ 7305844 h 545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0" t="0" r="r" b="b"/>
            <a:pathLst>
              <a:path w="467" h="545">
                <a:moveTo>
                  <a:pt x="438" y="544"/>
                </a:moveTo>
                <a:lnTo>
                  <a:pt x="438" y="544"/>
                </a:lnTo>
                <a:cubicBezTo>
                  <a:pt x="28" y="544"/>
                  <a:pt x="28" y="544"/>
                  <a:pt x="28" y="544"/>
                </a:cubicBezTo>
                <a:cubicBezTo>
                  <a:pt x="7" y="544"/>
                  <a:pt x="0" y="530"/>
                  <a:pt x="0" y="51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7" y="0"/>
                  <a:pt x="28" y="0"/>
                </a:cubicBezTo>
                <a:cubicBezTo>
                  <a:pt x="438" y="0"/>
                  <a:pt x="438" y="0"/>
                  <a:pt x="438" y="0"/>
                </a:cubicBezTo>
                <a:cubicBezTo>
                  <a:pt x="459" y="0"/>
                  <a:pt x="466" y="7"/>
                  <a:pt x="466" y="28"/>
                </a:cubicBezTo>
                <a:cubicBezTo>
                  <a:pt x="466" y="515"/>
                  <a:pt x="466" y="515"/>
                  <a:pt x="466" y="515"/>
                </a:cubicBezTo>
                <a:cubicBezTo>
                  <a:pt x="466" y="530"/>
                  <a:pt x="459" y="544"/>
                  <a:pt x="438" y="544"/>
                </a:cubicBezTo>
                <a:close/>
                <a:moveTo>
                  <a:pt x="233" y="522"/>
                </a:moveTo>
                <a:lnTo>
                  <a:pt x="233" y="522"/>
                </a:lnTo>
                <a:cubicBezTo>
                  <a:pt x="240" y="522"/>
                  <a:pt x="254" y="515"/>
                  <a:pt x="254" y="508"/>
                </a:cubicBezTo>
                <a:cubicBezTo>
                  <a:pt x="254" y="494"/>
                  <a:pt x="240" y="487"/>
                  <a:pt x="233" y="487"/>
                </a:cubicBezTo>
                <a:cubicBezTo>
                  <a:pt x="226" y="487"/>
                  <a:pt x="212" y="494"/>
                  <a:pt x="212" y="508"/>
                </a:cubicBezTo>
                <a:cubicBezTo>
                  <a:pt x="212" y="515"/>
                  <a:pt x="226" y="522"/>
                  <a:pt x="233" y="522"/>
                </a:cubicBezTo>
                <a:close/>
                <a:moveTo>
                  <a:pt x="410" y="56"/>
                </a:moveTo>
                <a:lnTo>
                  <a:pt x="410" y="56"/>
                </a:lnTo>
                <a:cubicBezTo>
                  <a:pt x="56" y="56"/>
                  <a:pt x="56" y="56"/>
                  <a:pt x="56" y="56"/>
                </a:cubicBezTo>
                <a:cubicBezTo>
                  <a:pt x="56" y="466"/>
                  <a:pt x="56" y="466"/>
                  <a:pt x="56" y="466"/>
                </a:cubicBezTo>
                <a:cubicBezTo>
                  <a:pt x="410" y="466"/>
                  <a:pt x="410" y="466"/>
                  <a:pt x="410" y="466"/>
                </a:cubicBezTo>
                <a:lnTo>
                  <a:pt x="410" y="56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8" name="Freeform 48"/>
          <p:cNvSpPr>
            <a:spLocks noChangeArrowheads="1"/>
          </p:cNvSpPr>
          <p:nvPr/>
        </p:nvSpPr>
        <p:spPr bwMode="auto">
          <a:xfrm>
            <a:off x="5761700" y="1231170"/>
            <a:ext cx="130789" cy="225248"/>
          </a:xfrm>
          <a:custGeom>
            <a:avLst/>
            <a:gdLst>
              <a:gd name="T0" fmla="*/ 37231344 w 319"/>
              <a:gd name="T1" fmla="*/ 70970385 h 545"/>
              <a:gd name="T2" fmla="*/ 37231344 w 319"/>
              <a:gd name="T3" fmla="*/ 70970385 h 545"/>
              <a:gd name="T4" fmla="*/ 3723170 w 319"/>
              <a:gd name="T5" fmla="*/ 70970385 h 545"/>
              <a:gd name="T6" fmla="*/ 0 w 319"/>
              <a:gd name="T7" fmla="*/ 67186892 h 545"/>
              <a:gd name="T8" fmla="*/ 0 w 319"/>
              <a:gd name="T9" fmla="*/ 3652741 h 545"/>
              <a:gd name="T10" fmla="*/ 3723170 w 319"/>
              <a:gd name="T11" fmla="*/ 0 h 545"/>
              <a:gd name="T12" fmla="*/ 37231344 w 319"/>
              <a:gd name="T13" fmla="*/ 0 h 545"/>
              <a:gd name="T14" fmla="*/ 40826240 w 319"/>
              <a:gd name="T15" fmla="*/ 3652741 h 545"/>
              <a:gd name="T16" fmla="*/ 40826240 w 319"/>
              <a:gd name="T17" fmla="*/ 67186892 h 545"/>
              <a:gd name="T18" fmla="*/ 37231344 w 319"/>
              <a:gd name="T19" fmla="*/ 70970385 h 545"/>
              <a:gd name="T20" fmla="*/ 20926574 w 319"/>
              <a:gd name="T21" fmla="*/ 67186892 h 545"/>
              <a:gd name="T22" fmla="*/ 20926574 w 319"/>
              <a:gd name="T23" fmla="*/ 67186892 h 545"/>
              <a:gd name="T24" fmla="*/ 22723843 w 319"/>
              <a:gd name="T25" fmla="*/ 64447245 h 545"/>
              <a:gd name="T26" fmla="*/ 20926574 w 319"/>
              <a:gd name="T27" fmla="*/ 62620694 h 545"/>
              <a:gd name="T28" fmla="*/ 18230671 w 319"/>
              <a:gd name="T29" fmla="*/ 64447245 h 545"/>
              <a:gd name="T30" fmla="*/ 20926574 w 319"/>
              <a:gd name="T31" fmla="*/ 67186892 h 545"/>
              <a:gd name="T32" fmla="*/ 37231344 w 319"/>
              <a:gd name="T33" fmla="*/ 7305844 h 545"/>
              <a:gd name="T34" fmla="*/ 37231344 w 319"/>
              <a:gd name="T35" fmla="*/ 7305844 h 545"/>
              <a:gd name="T36" fmla="*/ 36332709 w 319"/>
              <a:gd name="T37" fmla="*/ 7305844 h 545"/>
              <a:gd name="T38" fmla="*/ 4621805 w 319"/>
              <a:gd name="T39" fmla="*/ 7305844 h 545"/>
              <a:gd name="T40" fmla="*/ 3723170 w 319"/>
              <a:gd name="T41" fmla="*/ 7305844 h 545"/>
              <a:gd name="T42" fmla="*/ 3723170 w 319"/>
              <a:gd name="T43" fmla="*/ 58967953 h 545"/>
              <a:gd name="T44" fmla="*/ 4621805 w 319"/>
              <a:gd name="T45" fmla="*/ 58967953 h 545"/>
              <a:gd name="T46" fmla="*/ 36332709 w 319"/>
              <a:gd name="T47" fmla="*/ 58967953 h 545"/>
              <a:gd name="T48" fmla="*/ 37231344 w 319"/>
              <a:gd name="T49" fmla="*/ 58967953 h 545"/>
              <a:gd name="T50" fmla="*/ 37231344 w 319"/>
              <a:gd name="T51" fmla="*/ 7305844 h 545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319" h="545">
                <a:moveTo>
                  <a:pt x="290" y="544"/>
                </a:moveTo>
                <a:lnTo>
                  <a:pt x="290" y="544"/>
                </a:lnTo>
                <a:cubicBezTo>
                  <a:pt x="29" y="544"/>
                  <a:pt x="29" y="544"/>
                  <a:pt x="29" y="544"/>
                </a:cubicBezTo>
                <a:cubicBezTo>
                  <a:pt x="15" y="544"/>
                  <a:pt x="0" y="530"/>
                  <a:pt x="0" y="515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15" y="0"/>
                  <a:pt x="29" y="0"/>
                </a:cubicBezTo>
                <a:cubicBezTo>
                  <a:pt x="290" y="0"/>
                  <a:pt x="290" y="0"/>
                  <a:pt x="290" y="0"/>
                </a:cubicBezTo>
                <a:cubicBezTo>
                  <a:pt x="311" y="0"/>
                  <a:pt x="318" y="7"/>
                  <a:pt x="318" y="28"/>
                </a:cubicBezTo>
                <a:cubicBezTo>
                  <a:pt x="318" y="515"/>
                  <a:pt x="318" y="515"/>
                  <a:pt x="318" y="515"/>
                </a:cubicBezTo>
                <a:cubicBezTo>
                  <a:pt x="318" y="530"/>
                  <a:pt x="311" y="544"/>
                  <a:pt x="290" y="544"/>
                </a:cubicBezTo>
                <a:close/>
                <a:moveTo>
                  <a:pt x="163" y="515"/>
                </a:moveTo>
                <a:lnTo>
                  <a:pt x="163" y="515"/>
                </a:lnTo>
                <a:cubicBezTo>
                  <a:pt x="170" y="515"/>
                  <a:pt x="177" y="508"/>
                  <a:pt x="177" y="494"/>
                </a:cubicBezTo>
                <a:cubicBezTo>
                  <a:pt x="177" y="487"/>
                  <a:pt x="170" y="480"/>
                  <a:pt x="163" y="480"/>
                </a:cubicBezTo>
                <a:cubicBezTo>
                  <a:pt x="149" y="480"/>
                  <a:pt x="142" y="487"/>
                  <a:pt x="142" y="494"/>
                </a:cubicBezTo>
                <a:cubicBezTo>
                  <a:pt x="142" y="508"/>
                  <a:pt x="149" y="515"/>
                  <a:pt x="163" y="515"/>
                </a:cubicBezTo>
                <a:close/>
                <a:moveTo>
                  <a:pt x="290" y="56"/>
                </a:moveTo>
                <a:lnTo>
                  <a:pt x="290" y="56"/>
                </a:lnTo>
                <a:cubicBezTo>
                  <a:pt x="283" y="56"/>
                  <a:pt x="283" y="56"/>
                  <a:pt x="283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29" y="56"/>
                  <a:pt x="29" y="56"/>
                  <a:pt x="29" y="56"/>
                </a:cubicBezTo>
                <a:cubicBezTo>
                  <a:pt x="29" y="452"/>
                  <a:pt x="29" y="452"/>
                  <a:pt x="29" y="452"/>
                </a:cubicBezTo>
                <a:cubicBezTo>
                  <a:pt x="36" y="452"/>
                  <a:pt x="36" y="452"/>
                  <a:pt x="36" y="452"/>
                </a:cubicBezTo>
                <a:cubicBezTo>
                  <a:pt x="283" y="452"/>
                  <a:pt x="283" y="452"/>
                  <a:pt x="283" y="452"/>
                </a:cubicBezTo>
                <a:cubicBezTo>
                  <a:pt x="290" y="452"/>
                  <a:pt x="290" y="452"/>
                  <a:pt x="290" y="452"/>
                </a:cubicBezTo>
                <a:lnTo>
                  <a:pt x="290" y="56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29" name="Freeform 49"/>
          <p:cNvSpPr>
            <a:spLocks noChangeArrowheads="1"/>
          </p:cNvSpPr>
          <p:nvPr/>
        </p:nvSpPr>
        <p:spPr bwMode="auto">
          <a:xfrm>
            <a:off x="5356944" y="3852399"/>
            <a:ext cx="187101" cy="203450"/>
          </a:xfrm>
          <a:custGeom>
            <a:avLst/>
            <a:gdLst>
              <a:gd name="T0" fmla="*/ 58890669 w 453"/>
              <a:gd name="T1" fmla="*/ 31867782 h 496"/>
              <a:gd name="T2" fmla="*/ 58890669 w 453"/>
              <a:gd name="T3" fmla="*/ 31867782 h 496"/>
              <a:gd name="T4" fmla="*/ 57066759 w 453"/>
              <a:gd name="T5" fmla="*/ 34566327 h 496"/>
              <a:gd name="T6" fmla="*/ 57066759 w 453"/>
              <a:gd name="T7" fmla="*/ 34566327 h 496"/>
              <a:gd name="T8" fmla="*/ 45080137 w 453"/>
              <a:gd name="T9" fmla="*/ 45488840 h 496"/>
              <a:gd name="T10" fmla="*/ 45080137 w 453"/>
              <a:gd name="T11" fmla="*/ 45488840 h 496"/>
              <a:gd name="T12" fmla="*/ 42344092 w 453"/>
              <a:gd name="T13" fmla="*/ 46388235 h 496"/>
              <a:gd name="T14" fmla="*/ 38695911 w 453"/>
              <a:gd name="T15" fmla="*/ 42790294 h 496"/>
              <a:gd name="T16" fmla="*/ 40519821 w 453"/>
              <a:gd name="T17" fmla="*/ 39963059 h 496"/>
              <a:gd name="T18" fmla="*/ 40519821 w 453"/>
              <a:gd name="T19" fmla="*/ 39963059 h 496"/>
              <a:gd name="T20" fmla="*/ 45080137 w 453"/>
              <a:gd name="T21" fmla="*/ 35465723 h 496"/>
              <a:gd name="T22" fmla="*/ 23061108 w 453"/>
              <a:gd name="T23" fmla="*/ 35465723 h 496"/>
              <a:gd name="T24" fmla="*/ 23061108 w 453"/>
              <a:gd name="T25" fmla="*/ 35465723 h 496"/>
              <a:gd name="T26" fmla="*/ 19282622 w 453"/>
              <a:gd name="T27" fmla="*/ 31867782 h 496"/>
              <a:gd name="T28" fmla="*/ 23061108 w 453"/>
              <a:gd name="T29" fmla="*/ 28269842 h 496"/>
              <a:gd name="T30" fmla="*/ 23061108 w 453"/>
              <a:gd name="T31" fmla="*/ 28269842 h 496"/>
              <a:gd name="T32" fmla="*/ 45080137 w 453"/>
              <a:gd name="T33" fmla="*/ 28269842 h 496"/>
              <a:gd name="T34" fmla="*/ 40519821 w 453"/>
              <a:gd name="T35" fmla="*/ 23643815 h 496"/>
              <a:gd name="T36" fmla="*/ 40519821 w 453"/>
              <a:gd name="T37" fmla="*/ 23643815 h 496"/>
              <a:gd name="T38" fmla="*/ 38695911 w 453"/>
              <a:gd name="T39" fmla="*/ 20945270 h 496"/>
              <a:gd name="T40" fmla="*/ 42344092 w 453"/>
              <a:gd name="T41" fmla="*/ 17347329 h 496"/>
              <a:gd name="T42" fmla="*/ 45080137 w 453"/>
              <a:gd name="T43" fmla="*/ 18246725 h 496"/>
              <a:gd name="T44" fmla="*/ 45080137 w 453"/>
              <a:gd name="T45" fmla="*/ 18246725 h 496"/>
              <a:gd name="T46" fmla="*/ 57066759 w 453"/>
              <a:gd name="T47" fmla="*/ 29169237 h 496"/>
              <a:gd name="T48" fmla="*/ 57066759 w 453"/>
              <a:gd name="T49" fmla="*/ 29169237 h 496"/>
              <a:gd name="T50" fmla="*/ 58890669 w 453"/>
              <a:gd name="T51" fmla="*/ 31867782 h 496"/>
              <a:gd name="T52" fmla="*/ 22148973 w 453"/>
              <a:gd name="T53" fmla="*/ 7324571 h 496"/>
              <a:gd name="T54" fmla="*/ 22148973 w 453"/>
              <a:gd name="T55" fmla="*/ 7324571 h 496"/>
              <a:gd name="T56" fmla="*/ 7296362 w 453"/>
              <a:gd name="T57" fmla="*/ 7324571 h 496"/>
              <a:gd name="T58" fmla="*/ 7296362 w 453"/>
              <a:gd name="T59" fmla="*/ 56410993 h 496"/>
              <a:gd name="T60" fmla="*/ 22148973 w 453"/>
              <a:gd name="T61" fmla="*/ 56410993 h 496"/>
              <a:gd name="T62" fmla="*/ 25797154 w 453"/>
              <a:gd name="T63" fmla="*/ 60008934 h 496"/>
              <a:gd name="T64" fmla="*/ 22148973 w 453"/>
              <a:gd name="T65" fmla="*/ 63607233 h 496"/>
              <a:gd name="T66" fmla="*/ 3648181 w 453"/>
              <a:gd name="T67" fmla="*/ 63607233 h 496"/>
              <a:gd name="T68" fmla="*/ 0 w 453"/>
              <a:gd name="T69" fmla="*/ 60008934 h 496"/>
              <a:gd name="T70" fmla="*/ 0 w 453"/>
              <a:gd name="T71" fmla="*/ 3726631 h 496"/>
              <a:gd name="T72" fmla="*/ 3648181 w 453"/>
              <a:gd name="T73" fmla="*/ 0 h 496"/>
              <a:gd name="T74" fmla="*/ 22148973 w 453"/>
              <a:gd name="T75" fmla="*/ 0 h 496"/>
              <a:gd name="T76" fmla="*/ 25797154 w 453"/>
              <a:gd name="T77" fmla="*/ 3726631 h 496"/>
              <a:gd name="T78" fmla="*/ 22148973 w 453"/>
              <a:gd name="T79" fmla="*/ 7324571 h 49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53" h="496">
                <a:moveTo>
                  <a:pt x="452" y="248"/>
                </a:moveTo>
                <a:lnTo>
                  <a:pt x="452" y="248"/>
                </a:lnTo>
                <a:cubicBezTo>
                  <a:pt x="452" y="255"/>
                  <a:pt x="445" y="262"/>
                  <a:pt x="438" y="269"/>
                </a:cubicBezTo>
                <a:cubicBezTo>
                  <a:pt x="346" y="354"/>
                  <a:pt x="346" y="354"/>
                  <a:pt x="346" y="354"/>
                </a:cubicBezTo>
                <a:cubicBezTo>
                  <a:pt x="339" y="361"/>
                  <a:pt x="332" y="361"/>
                  <a:pt x="325" y="361"/>
                </a:cubicBezTo>
                <a:cubicBezTo>
                  <a:pt x="311" y="361"/>
                  <a:pt x="297" y="347"/>
                  <a:pt x="297" y="333"/>
                </a:cubicBezTo>
                <a:cubicBezTo>
                  <a:pt x="297" y="326"/>
                  <a:pt x="304" y="319"/>
                  <a:pt x="311" y="311"/>
                </a:cubicBezTo>
                <a:cubicBezTo>
                  <a:pt x="346" y="276"/>
                  <a:pt x="346" y="276"/>
                  <a:pt x="346" y="276"/>
                </a:cubicBezTo>
                <a:cubicBezTo>
                  <a:pt x="177" y="276"/>
                  <a:pt x="177" y="276"/>
                  <a:pt x="177" y="276"/>
                </a:cubicBezTo>
                <a:cubicBezTo>
                  <a:pt x="163" y="276"/>
                  <a:pt x="148" y="262"/>
                  <a:pt x="148" y="248"/>
                </a:cubicBezTo>
                <a:cubicBezTo>
                  <a:pt x="148" y="234"/>
                  <a:pt x="163" y="220"/>
                  <a:pt x="177" y="220"/>
                </a:cubicBezTo>
                <a:cubicBezTo>
                  <a:pt x="346" y="220"/>
                  <a:pt x="346" y="220"/>
                  <a:pt x="346" y="220"/>
                </a:cubicBezTo>
                <a:cubicBezTo>
                  <a:pt x="311" y="184"/>
                  <a:pt x="311" y="184"/>
                  <a:pt x="311" y="184"/>
                </a:cubicBezTo>
                <a:cubicBezTo>
                  <a:pt x="304" y="177"/>
                  <a:pt x="297" y="170"/>
                  <a:pt x="297" y="163"/>
                </a:cubicBezTo>
                <a:cubicBezTo>
                  <a:pt x="297" y="149"/>
                  <a:pt x="311" y="135"/>
                  <a:pt x="325" y="135"/>
                </a:cubicBezTo>
                <a:cubicBezTo>
                  <a:pt x="332" y="135"/>
                  <a:pt x="339" y="135"/>
                  <a:pt x="346" y="142"/>
                </a:cubicBezTo>
                <a:cubicBezTo>
                  <a:pt x="438" y="227"/>
                  <a:pt x="438" y="227"/>
                  <a:pt x="438" y="227"/>
                </a:cubicBezTo>
                <a:cubicBezTo>
                  <a:pt x="445" y="234"/>
                  <a:pt x="452" y="241"/>
                  <a:pt x="452" y="248"/>
                </a:cubicBezTo>
                <a:close/>
                <a:moveTo>
                  <a:pt x="170" y="57"/>
                </a:moveTo>
                <a:lnTo>
                  <a:pt x="170" y="57"/>
                </a:lnTo>
                <a:cubicBezTo>
                  <a:pt x="56" y="57"/>
                  <a:pt x="56" y="57"/>
                  <a:pt x="56" y="57"/>
                </a:cubicBezTo>
                <a:cubicBezTo>
                  <a:pt x="56" y="439"/>
                  <a:pt x="56" y="439"/>
                  <a:pt x="56" y="439"/>
                </a:cubicBezTo>
                <a:cubicBezTo>
                  <a:pt x="170" y="439"/>
                  <a:pt x="170" y="439"/>
                  <a:pt x="170" y="439"/>
                </a:cubicBezTo>
                <a:cubicBezTo>
                  <a:pt x="184" y="439"/>
                  <a:pt x="198" y="446"/>
                  <a:pt x="198" y="467"/>
                </a:cubicBezTo>
                <a:cubicBezTo>
                  <a:pt x="198" y="481"/>
                  <a:pt x="184" y="495"/>
                  <a:pt x="170" y="495"/>
                </a:cubicBezTo>
                <a:cubicBezTo>
                  <a:pt x="28" y="495"/>
                  <a:pt x="28" y="495"/>
                  <a:pt x="28" y="495"/>
                </a:cubicBezTo>
                <a:cubicBezTo>
                  <a:pt x="7" y="495"/>
                  <a:pt x="0" y="481"/>
                  <a:pt x="0" y="467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5"/>
                  <a:pt x="7" y="0"/>
                  <a:pt x="28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84" y="0"/>
                  <a:pt x="198" y="15"/>
                  <a:pt x="198" y="29"/>
                </a:cubicBezTo>
                <a:cubicBezTo>
                  <a:pt x="198" y="50"/>
                  <a:pt x="184" y="57"/>
                  <a:pt x="170" y="5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0" name="Freeform 50"/>
          <p:cNvSpPr>
            <a:spLocks noChangeArrowheads="1"/>
          </p:cNvSpPr>
          <p:nvPr/>
        </p:nvSpPr>
        <p:spPr bwMode="auto">
          <a:xfrm>
            <a:off x="4915532" y="3852399"/>
            <a:ext cx="187100" cy="203450"/>
          </a:xfrm>
          <a:custGeom>
            <a:avLst/>
            <a:gdLst>
              <a:gd name="T0" fmla="*/ 58889948 w 453"/>
              <a:gd name="T1" fmla="*/ 31867782 h 496"/>
              <a:gd name="T2" fmla="*/ 58889948 w 453"/>
              <a:gd name="T3" fmla="*/ 31867782 h 496"/>
              <a:gd name="T4" fmla="*/ 58889948 w 453"/>
              <a:gd name="T5" fmla="*/ 60008934 h 496"/>
              <a:gd name="T6" fmla="*/ 55241789 w 453"/>
              <a:gd name="T7" fmla="*/ 63607233 h 496"/>
              <a:gd name="T8" fmla="*/ 36741110 w 453"/>
              <a:gd name="T9" fmla="*/ 63607233 h 496"/>
              <a:gd name="T10" fmla="*/ 33092952 w 453"/>
              <a:gd name="T11" fmla="*/ 60008934 h 496"/>
              <a:gd name="T12" fmla="*/ 36741110 w 453"/>
              <a:gd name="T13" fmla="*/ 56410993 h 496"/>
              <a:gd name="T14" fmla="*/ 51463687 w 453"/>
              <a:gd name="T15" fmla="*/ 56410993 h 496"/>
              <a:gd name="T16" fmla="*/ 51463687 w 453"/>
              <a:gd name="T17" fmla="*/ 7324571 h 496"/>
              <a:gd name="T18" fmla="*/ 36741110 w 453"/>
              <a:gd name="T19" fmla="*/ 7324571 h 496"/>
              <a:gd name="T20" fmla="*/ 33092952 w 453"/>
              <a:gd name="T21" fmla="*/ 3726631 h 496"/>
              <a:gd name="T22" fmla="*/ 36741110 w 453"/>
              <a:gd name="T23" fmla="*/ 0 h 496"/>
              <a:gd name="T24" fmla="*/ 55241789 w 453"/>
              <a:gd name="T25" fmla="*/ 0 h 496"/>
              <a:gd name="T26" fmla="*/ 58889948 w 453"/>
              <a:gd name="T27" fmla="*/ 3726631 h 496"/>
              <a:gd name="T28" fmla="*/ 58889948 w 453"/>
              <a:gd name="T29" fmla="*/ 31867782 h 496"/>
              <a:gd name="T30" fmla="*/ 37653240 w 453"/>
              <a:gd name="T31" fmla="*/ 29169237 h 496"/>
              <a:gd name="T32" fmla="*/ 37653240 w 453"/>
              <a:gd name="T33" fmla="*/ 29169237 h 496"/>
              <a:gd name="T34" fmla="*/ 38565009 w 453"/>
              <a:gd name="T35" fmla="*/ 31867782 h 496"/>
              <a:gd name="T36" fmla="*/ 37653240 w 453"/>
              <a:gd name="T37" fmla="*/ 34566327 h 496"/>
              <a:gd name="T38" fmla="*/ 37653240 w 453"/>
              <a:gd name="T39" fmla="*/ 34566327 h 496"/>
              <a:gd name="T40" fmla="*/ 25796996 w 453"/>
              <a:gd name="T41" fmla="*/ 45488840 h 496"/>
              <a:gd name="T42" fmla="*/ 25796996 w 453"/>
              <a:gd name="T43" fmla="*/ 45488840 h 496"/>
              <a:gd name="T44" fmla="*/ 22930663 w 453"/>
              <a:gd name="T45" fmla="*/ 46388235 h 496"/>
              <a:gd name="T46" fmla="*/ 19282505 w 453"/>
              <a:gd name="T47" fmla="*/ 42790294 h 496"/>
              <a:gd name="T48" fmla="*/ 20194634 w 453"/>
              <a:gd name="T49" fmla="*/ 39963059 h 496"/>
              <a:gd name="T50" fmla="*/ 20194634 w 453"/>
              <a:gd name="T51" fmla="*/ 39963059 h 496"/>
              <a:gd name="T52" fmla="*/ 25796996 w 453"/>
              <a:gd name="T53" fmla="*/ 35465723 h 496"/>
              <a:gd name="T54" fmla="*/ 3648158 w 453"/>
              <a:gd name="T55" fmla="*/ 35465723 h 496"/>
              <a:gd name="T56" fmla="*/ 3648158 w 453"/>
              <a:gd name="T57" fmla="*/ 35465723 h 496"/>
              <a:gd name="T58" fmla="*/ 0 w 453"/>
              <a:gd name="T59" fmla="*/ 31867782 h 496"/>
              <a:gd name="T60" fmla="*/ 3648158 w 453"/>
              <a:gd name="T61" fmla="*/ 28269842 h 496"/>
              <a:gd name="T62" fmla="*/ 3648158 w 453"/>
              <a:gd name="T63" fmla="*/ 28269842 h 496"/>
              <a:gd name="T64" fmla="*/ 25796996 w 453"/>
              <a:gd name="T65" fmla="*/ 28269842 h 496"/>
              <a:gd name="T66" fmla="*/ 20194634 w 453"/>
              <a:gd name="T67" fmla="*/ 23643815 h 496"/>
              <a:gd name="T68" fmla="*/ 20194634 w 453"/>
              <a:gd name="T69" fmla="*/ 23643815 h 496"/>
              <a:gd name="T70" fmla="*/ 19282505 w 453"/>
              <a:gd name="T71" fmla="*/ 20945270 h 496"/>
              <a:gd name="T72" fmla="*/ 22930663 w 453"/>
              <a:gd name="T73" fmla="*/ 17347329 h 496"/>
              <a:gd name="T74" fmla="*/ 25796996 w 453"/>
              <a:gd name="T75" fmla="*/ 18246725 h 496"/>
              <a:gd name="T76" fmla="*/ 25796996 w 453"/>
              <a:gd name="T77" fmla="*/ 18246725 h 496"/>
              <a:gd name="T78" fmla="*/ 37653240 w 453"/>
              <a:gd name="T79" fmla="*/ 29169237 h 49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53" h="496">
                <a:moveTo>
                  <a:pt x="452" y="248"/>
                </a:moveTo>
                <a:lnTo>
                  <a:pt x="452" y="248"/>
                </a:lnTo>
                <a:cubicBezTo>
                  <a:pt x="452" y="467"/>
                  <a:pt x="452" y="467"/>
                  <a:pt x="452" y="467"/>
                </a:cubicBezTo>
                <a:cubicBezTo>
                  <a:pt x="452" y="481"/>
                  <a:pt x="438" y="495"/>
                  <a:pt x="424" y="495"/>
                </a:cubicBezTo>
                <a:cubicBezTo>
                  <a:pt x="282" y="495"/>
                  <a:pt x="282" y="495"/>
                  <a:pt x="282" y="495"/>
                </a:cubicBezTo>
                <a:cubicBezTo>
                  <a:pt x="261" y="495"/>
                  <a:pt x="254" y="481"/>
                  <a:pt x="254" y="467"/>
                </a:cubicBezTo>
                <a:cubicBezTo>
                  <a:pt x="254" y="446"/>
                  <a:pt x="261" y="439"/>
                  <a:pt x="282" y="439"/>
                </a:cubicBezTo>
                <a:cubicBezTo>
                  <a:pt x="395" y="439"/>
                  <a:pt x="395" y="439"/>
                  <a:pt x="395" y="439"/>
                </a:cubicBezTo>
                <a:cubicBezTo>
                  <a:pt x="395" y="57"/>
                  <a:pt x="395" y="57"/>
                  <a:pt x="395" y="57"/>
                </a:cubicBezTo>
                <a:cubicBezTo>
                  <a:pt x="282" y="57"/>
                  <a:pt x="282" y="57"/>
                  <a:pt x="282" y="57"/>
                </a:cubicBezTo>
                <a:cubicBezTo>
                  <a:pt x="261" y="57"/>
                  <a:pt x="254" y="43"/>
                  <a:pt x="254" y="29"/>
                </a:cubicBezTo>
                <a:cubicBezTo>
                  <a:pt x="254" y="15"/>
                  <a:pt x="261" y="0"/>
                  <a:pt x="282" y="0"/>
                </a:cubicBezTo>
                <a:cubicBezTo>
                  <a:pt x="424" y="0"/>
                  <a:pt x="424" y="0"/>
                  <a:pt x="424" y="0"/>
                </a:cubicBezTo>
                <a:cubicBezTo>
                  <a:pt x="438" y="0"/>
                  <a:pt x="452" y="15"/>
                  <a:pt x="452" y="29"/>
                </a:cubicBezTo>
                <a:cubicBezTo>
                  <a:pt x="452" y="248"/>
                  <a:pt x="452" y="248"/>
                  <a:pt x="452" y="248"/>
                </a:cubicBezTo>
                <a:close/>
                <a:moveTo>
                  <a:pt x="289" y="227"/>
                </a:moveTo>
                <a:lnTo>
                  <a:pt x="289" y="227"/>
                </a:lnTo>
                <a:cubicBezTo>
                  <a:pt x="296" y="234"/>
                  <a:pt x="296" y="241"/>
                  <a:pt x="296" y="248"/>
                </a:cubicBezTo>
                <a:cubicBezTo>
                  <a:pt x="296" y="255"/>
                  <a:pt x="296" y="262"/>
                  <a:pt x="289" y="269"/>
                </a:cubicBezTo>
                <a:cubicBezTo>
                  <a:pt x="198" y="354"/>
                  <a:pt x="198" y="354"/>
                  <a:pt x="198" y="354"/>
                </a:cubicBezTo>
                <a:cubicBezTo>
                  <a:pt x="191" y="361"/>
                  <a:pt x="183" y="361"/>
                  <a:pt x="176" y="361"/>
                </a:cubicBezTo>
                <a:cubicBezTo>
                  <a:pt x="162" y="361"/>
                  <a:pt x="148" y="347"/>
                  <a:pt x="148" y="333"/>
                </a:cubicBezTo>
                <a:cubicBezTo>
                  <a:pt x="148" y="326"/>
                  <a:pt x="155" y="319"/>
                  <a:pt x="155" y="311"/>
                </a:cubicBezTo>
                <a:cubicBezTo>
                  <a:pt x="198" y="276"/>
                  <a:pt x="198" y="276"/>
                  <a:pt x="198" y="276"/>
                </a:cubicBezTo>
                <a:cubicBezTo>
                  <a:pt x="28" y="276"/>
                  <a:pt x="28" y="276"/>
                  <a:pt x="28" y="276"/>
                </a:cubicBezTo>
                <a:cubicBezTo>
                  <a:pt x="7" y="276"/>
                  <a:pt x="0" y="262"/>
                  <a:pt x="0" y="248"/>
                </a:cubicBezTo>
                <a:cubicBezTo>
                  <a:pt x="0" y="234"/>
                  <a:pt x="7" y="220"/>
                  <a:pt x="28" y="220"/>
                </a:cubicBezTo>
                <a:cubicBezTo>
                  <a:pt x="198" y="220"/>
                  <a:pt x="198" y="220"/>
                  <a:pt x="198" y="220"/>
                </a:cubicBezTo>
                <a:cubicBezTo>
                  <a:pt x="155" y="184"/>
                  <a:pt x="155" y="184"/>
                  <a:pt x="155" y="184"/>
                </a:cubicBezTo>
                <a:cubicBezTo>
                  <a:pt x="155" y="177"/>
                  <a:pt x="148" y="170"/>
                  <a:pt x="148" y="163"/>
                </a:cubicBezTo>
                <a:cubicBezTo>
                  <a:pt x="148" y="149"/>
                  <a:pt x="162" y="135"/>
                  <a:pt x="176" y="135"/>
                </a:cubicBezTo>
                <a:cubicBezTo>
                  <a:pt x="183" y="135"/>
                  <a:pt x="191" y="135"/>
                  <a:pt x="198" y="142"/>
                </a:cubicBezTo>
                <a:cubicBezTo>
                  <a:pt x="289" y="227"/>
                  <a:pt x="289" y="227"/>
                  <a:pt x="289" y="22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1" name="Freeform 51"/>
          <p:cNvSpPr>
            <a:spLocks noChangeArrowheads="1"/>
          </p:cNvSpPr>
          <p:nvPr/>
        </p:nvSpPr>
        <p:spPr bwMode="auto">
          <a:xfrm>
            <a:off x="4474119" y="3861482"/>
            <a:ext cx="201634" cy="187100"/>
          </a:xfrm>
          <a:custGeom>
            <a:avLst/>
            <a:gdLst>
              <a:gd name="T0" fmla="*/ 59733324 w 489"/>
              <a:gd name="T1" fmla="*/ 58889948 h 453"/>
              <a:gd name="T2" fmla="*/ 59733324 w 489"/>
              <a:gd name="T3" fmla="*/ 58889948 h 453"/>
              <a:gd name="T4" fmla="*/ 3765697 w 489"/>
              <a:gd name="T5" fmla="*/ 58889948 h 453"/>
              <a:gd name="T6" fmla="*/ 0 w 489"/>
              <a:gd name="T7" fmla="*/ 55241789 h 453"/>
              <a:gd name="T8" fmla="*/ 0 w 489"/>
              <a:gd name="T9" fmla="*/ 36741110 h 453"/>
              <a:gd name="T10" fmla="*/ 3765697 w 489"/>
              <a:gd name="T11" fmla="*/ 33092952 h 453"/>
              <a:gd name="T12" fmla="*/ 7401667 w 489"/>
              <a:gd name="T13" fmla="*/ 36741110 h 453"/>
              <a:gd name="T14" fmla="*/ 7401667 w 489"/>
              <a:gd name="T15" fmla="*/ 51593992 h 453"/>
              <a:gd name="T16" fmla="*/ 55967267 w 489"/>
              <a:gd name="T17" fmla="*/ 51593992 h 453"/>
              <a:gd name="T18" fmla="*/ 55967267 w 489"/>
              <a:gd name="T19" fmla="*/ 36741110 h 453"/>
              <a:gd name="T20" fmla="*/ 59733324 w 489"/>
              <a:gd name="T21" fmla="*/ 33092952 h 453"/>
              <a:gd name="T22" fmla="*/ 63369294 w 489"/>
              <a:gd name="T23" fmla="*/ 36741110 h 453"/>
              <a:gd name="T24" fmla="*/ 63369294 w 489"/>
              <a:gd name="T25" fmla="*/ 55241789 h 453"/>
              <a:gd name="T26" fmla="*/ 59733324 w 489"/>
              <a:gd name="T27" fmla="*/ 58889948 h 453"/>
              <a:gd name="T28" fmla="*/ 43241733 w 489"/>
              <a:gd name="T29" fmla="*/ 19282505 h 453"/>
              <a:gd name="T30" fmla="*/ 43241733 w 489"/>
              <a:gd name="T31" fmla="*/ 19282505 h 453"/>
              <a:gd name="T32" fmla="*/ 40384848 w 489"/>
              <a:gd name="T33" fmla="*/ 18370375 h 453"/>
              <a:gd name="T34" fmla="*/ 40384848 w 489"/>
              <a:gd name="T35" fmla="*/ 18370375 h 453"/>
              <a:gd name="T36" fmla="*/ 35840067 w 489"/>
              <a:gd name="T37" fmla="*/ 12898317 h 453"/>
              <a:gd name="T38" fmla="*/ 35840067 w 489"/>
              <a:gd name="T39" fmla="*/ 35828980 h 453"/>
              <a:gd name="T40" fmla="*/ 35840067 w 489"/>
              <a:gd name="T41" fmla="*/ 35828980 h 453"/>
              <a:gd name="T42" fmla="*/ 32204097 w 489"/>
              <a:gd name="T43" fmla="*/ 39607443 h 453"/>
              <a:gd name="T44" fmla="*/ 28568127 w 489"/>
              <a:gd name="T45" fmla="*/ 35828980 h 453"/>
              <a:gd name="T46" fmla="*/ 28568127 w 489"/>
              <a:gd name="T47" fmla="*/ 35828980 h 453"/>
              <a:gd name="T48" fmla="*/ 28568127 w 489"/>
              <a:gd name="T49" fmla="*/ 12898317 h 453"/>
              <a:gd name="T50" fmla="*/ 23893258 w 489"/>
              <a:gd name="T51" fmla="*/ 18370375 h 453"/>
              <a:gd name="T52" fmla="*/ 23893258 w 489"/>
              <a:gd name="T53" fmla="*/ 18370375 h 453"/>
              <a:gd name="T54" fmla="*/ 21166461 w 489"/>
              <a:gd name="T55" fmla="*/ 19282505 h 453"/>
              <a:gd name="T56" fmla="*/ 17530491 w 489"/>
              <a:gd name="T57" fmla="*/ 15634346 h 453"/>
              <a:gd name="T58" fmla="*/ 18439303 w 489"/>
              <a:gd name="T59" fmla="*/ 13810447 h 453"/>
              <a:gd name="T60" fmla="*/ 18439303 w 489"/>
              <a:gd name="T61" fmla="*/ 13810447 h 453"/>
              <a:gd name="T62" fmla="*/ 29476939 w 489"/>
              <a:gd name="T63" fmla="*/ 912130 h 453"/>
              <a:gd name="T64" fmla="*/ 29476939 w 489"/>
              <a:gd name="T65" fmla="*/ 912130 h 453"/>
              <a:gd name="T66" fmla="*/ 32204097 w 489"/>
              <a:gd name="T67" fmla="*/ 0 h 453"/>
              <a:gd name="T68" fmla="*/ 34930894 w 489"/>
              <a:gd name="T69" fmla="*/ 912130 h 453"/>
              <a:gd name="T70" fmla="*/ 34930894 w 489"/>
              <a:gd name="T71" fmla="*/ 912130 h 453"/>
              <a:gd name="T72" fmla="*/ 45968530 w 489"/>
              <a:gd name="T73" fmla="*/ 13810447 h 453"/>
              <a:gd name="T74" fmla="*/ 45968530 w 489"/>
              <a:gd name="T75" fmla="*/ 13810447 h 453"/>
              <a:gd name="T76" fmla="*/ 46877703 w 489"/>
              <a:gd name="T77" fmla="*/ 15634346 h 453"/>
              <a:gd name="T78" fmla="*/ 43241733 w 489"/>
              <a:gd name="T79" fmla="*/ 19282505 h 453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489" h="453">
                <a:moveTo>
                  <a:pt x="460" y="452"/>
                </a:moveTo>
                <a:lnTo>
                  <a:pt x="460" y="452"/>
                </a:lnTo>
                <a:cubicBezTo>
                  <a:pt x="29" y="452"/>
                  <a:pt x="29" y="452"/>
                  <a:pt x="29" y="452"/>
                </a:cubicBezTo>
                <a:cubicBezTo>
                  <a:pt x="15" y="452"/>
                  <a:pt x="0" y="438"/>
                  <a:pt x="0" y="424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68"/>
                  <a:pt x="15" y="254"/>
                  <a:pt x="29" y="254"/>
                </a:cubicBezTo>
                <a:cubicBezTo>
                  <a:pt x="43" y="254"/>
                  <a:pt x="57" y="268"/>
                  <a:pt x="57" y="282"/>
                </a:cubicBezTo>
                <a:cubicBezTo>
                  <a:pt x="57" y="396"/>
                  <a:pt x="57" y="396"/>
                  <a:pt x="57" y="396"/>
                </a:cubicBezTo>
                <a:cubicBezTo>
                  <a:pt x="431" y="396"/>
                  <a:pt x="431" y="396"/>
                  <a:pt x="431" y="396"/>
                </a:cubicBezTo>
                <a:cubicBezTo>
                  <a:pt x="431" y="282"/>
                  <a:pt x="431" y="282"/>
                  <a:pt x="431" y="282"/>
                </a:cubicBezTo>
                <a:cubicBezTo>
                  <a:pt x="431" y="268"/>
                  <a:pt x="446" y="254"/>
                  <a:pt x="460" y="254"/>
                </a:cubicBezTo>
                <a:cubicBezTo>
                  <a:pt x="481" y="254"/>
                  <a:pt x="488" y="268"/>
                  <a:pt x="488" y="282"/>
                </a:cubicBezTo>
                <a:cubicBezTo>
                  <a:pt x="488" y="424"/>
                  <a:pt x="488" y="424"/>
                  <a:pt x="488" y="424"/>
                </a:cubicBezTo>
                <a:cubicBezTo>
                  <a:pt x="488" y="438"/>
                  <a:pt x="481" y="452"/>
                  <a:pt x="460" y="452"/>
                </a:cubicBezTo>
                <a:close/>
                <a:moveTo>
                  <a:pt x="333" y="148"/>
                </a:moveTo>
                <a:lnTo>
                  <a:pt x="333" y="148"/>
                </a:lnTo>
                <a:cubicBezTo>
                  <a:pt x="318" y="148"/>
                  <a:pt x="311" y="148"/>
                  <a:pt x="311" y="141"/>
                </a:cubicBezTo>
                <a:cubicBezTo>
                  <a:pt x="276" y="99"/>
                  <a:pt x="276" y="99"/>
                  <a:pt x="276" y="99"/>
                </a:cubicBezTo>
                <a:cubicBezTo>
                  <a:pt x="276" y="275"/>
                  <a:pt x="276" y="275"/>
                  <a:pt x="276" y="275"/>
                </a:cubicBezTo>
                <a:cubicBezTo>
                  <a:pt x="276" y="289"/>
                  <a:pt x="262" y="304"/>
                  <a:pt x="248" y="304"/>
                </a:cubicBezTo>
                <a:cubicBezTo>
                  <a:pt x="227" y="304"/>
                  <a:pt x="220" y="289"/>
                  <a:pt x="220" y="275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184" y="141"/>
                  <a:pt x="184" y="141"/>
                  <a:pt x="184" y="141"/>
                </a:cubicBezTo>
                <a:cubicBezTo>
                  <a:pt x="177" y="148"/>
                  <a:pt x="170" y="148"/>
                  <a:pt x="163" y="148"/>
                </a:cubicBezTo>
                <a:cubicBezTo>
                  <a:pt x="142" y="148"/>
                  <a:pt x="135" y="141"/>
                  <a:pt x="135" y="120"/>
                </a:cubicBezTo>
                <a:cubicBezTo>
                  <a:pt x="135" y="113"/>
                  <a:pt x="135" y="106"/>
                  <a:pt x="142" y="106"/>
                </a:cubicBezTo>
                <a:cubicBezTo>
                  <a:pt x="227" y="7"/>
                  <a:pt x="227" y="7"/>
                  <a:pt x="227" y="7"/>
                </a:cubicBezTo>
                <a:cubicBezTo>
                  <a:pt x="227" y="7"/>
                  <a:pt x="234" y="0"/>
                  <a:pt x="248" y="0"/>
                </a:cubicBezTo>
                <a:cubicBezTo>
                  <a:pt x="255" y="0"/>
                  <a:pt x="262" y="7"/>
                  <a:pt x="269" y="7"/>
                </a:cubicBezTo>
                <a:cubicBezTo>
                  <a:pt x="354" y="106"/>
                  <a:pt x="354" y="106"/>
                  <a:pt x="354" y="106"/>
                </a:cubicBezTo>
                <a:cubicBezTo>
                  <a:pt x="354" y="106"/>
                  <a:pt x="361" y="113"/>
                  <a:pt x="361" y="120"/>
                </a:cubicBezTo>
                <a:cubicBezTo>
                  <a:pt x="361" y="141"/>
                  <a:pt x="347" y="148"/>
                  <a:pt x="333" y="14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2" name="Freeform 52"/>
          <p:cNvSpPr>
            <a:spLocks noChangeArrowheads="1"/>
          </p:cNvSpPr>
          <p:nvPr/>
        </p:nvSpPr>
        <p:spPr bwMode="auto">
          <a:xfrm>
            <a:off x="4041789" y="3861482"/>
            <a:ext cx="201634" cy="187100"/>
          </a:xfrm>
          <a:custGeom>
            <a:avLst/>
            <a:gdLst>
              <a:gd name="T0" fmla="*/ 59733324 w 489"/>
              <a:gd name="T1" fmla="*/ 58889948 h 453"/>
              <a:gd name="T2" fmla="*/ 59733324 w 489"/>
              <a:gd name="T3" fmla="*/ 58889948 h 453"/>
              <a:gd name="T4" fmla="*/ 31294924 w 489"/>
              <a:gd name="T5" fmla="*/ 58889948 h 453"/>
              <a:gd name="T6" fmla="*/ 31294924 w 489"/>
              <a:gd name="T7" fmla="*/ 58889948 h 453"/>
              <a:gd name="T8" fmla="*/ 31294924 w 489"/>
              <a:gd name="T9" fmla="*/ 58889948 h 453"/>
              <a:gd name="T10" fmla="*/ 3765697 w 489"/>
              <a:gd name="T11" fmla="*/ 58889948 h 453"/>
              <a:gd name="T12" fmla="*/ 0 w 489"/>
              <a:gd name="T13" fmla="*/ 55241789 h 453"/>
              <a:gd name="T14" fmla="*/ 0 w 489"/>
              <a:gd name="T15" fmla="*/ 36741110 h 453"/>
              <a:gd name="T16" fmla="*/ 3765697 w 489"/>
              <a:gd name="T17" fmla="*/ 33092952 h 453"/>
              <a:gd name="T18" fmla="*/ 7401667 w 489"/>
              <a:gd name="T19" fmla="*/ 36741110 h 453"/>
              <a:gd name="T20" fmla="*/ 7401667 w 489"/>
              <a:gd name="T21" fmla="*/ 51593992 h 453"/>
              <a:gd name="T22" fmla="*/ 55967267 w 489"/>
              <a:gd name="T23" fmla="*/ 51593992 h 453"/>
              <a:gd name="T24" fmla="*/ 55967267 w 489"/>
              <a:gd name="T25" fmla="*/ 36741110 h 453"/>
              <a:gd name="T26" fmla="*/ 59733324 w 489"/>
              <a:gd name="T27" fmla="*/ 33092952 h 453"/>
              <a:gd name="T28" fmla="*/ 63369294 w 489"/>
              <a:gd name="T29" fmla="*/ 36741110 h 453"/>
              <a:gd name="T30" fmla="*/ 63369294 w 489"/>
              <a:gd name="T31" fmla="*/ 55241789 h 453"/>
              <a:gd name="T32" fmla="*/ 59733324 w 489"/>
              <a:gd name="T33" fmla="*/ 58889948 h 453"/>
              <a:gd name="T34" fmla="*/ 45059718 w 489"/>
              <a:gd name="T35" fmla="*/ 25796996 h 453"/>
              <a:gd name="T36" fmla="*/ 45059718 w 489"/>
              <a:gd name="T37" fmla="*/ 25796996 h 453"/>
              <a:gd name="T38" fmla="*/ 34022082 w 489"/>
              <a:gd name="T39" fmla="*/ 37653240 h 453"/>
              <a:gd name="T40" fmla="*/ 34022082 w 489"/>
              <a:gd name="T41" fmla="*/ 37653240 h 453"/>
              <a:gd name="T42" fmla="*/ 31294924 w 489"/>
              <a:gd name="T43" fmla="*/ 39607443 h 453"/>
              <a:gd name="T44" fmla="*/ 28568127 w 489"/>
              <a:gd name="T45" fmla="*/ 37653240 h 453"/>
              <a:gd name="T46" fmla="*/ 28568127 w 489"/>
              <a:gd name="T47" fmla="*/ 37653240 h 453"/>
              <a:gd name="T48" fmla="*/ 17530491 w 489"/>
              <a:gd name="T49" fmla="*/ 25796996 h 453"/>
              <a:gd name="T50" fmla="*/ 17530491 w 489"/>
              <a:gd name="T51" fmla="*/ 25796996 h 453"/>
              <a:gd name="T52" fmla="*/ 16491591 w 489"/>
              <a:gd name="T53" fmla="*/ 22930663 h 453"/>
              <a:gd name="T54" fmla="*/ 20257288 w 489"/>
              <a:gd name="T55" fmla="*/ 19282505 h 453"/>
              <a:gd name="T56" fmla="*/ 22984445 w 489"/>
              <a:gd name="T57" fmla="*/ 21106403 h 453"/>
              <a:gd name="T58" fmla="*/ 22984445 w 489"/>
              <a:gd name="T59" fmla="*/ 21106403 h 453"/>
              <a:gd name="T60" fmla="*/ 27529227 w 489"/>
              <a:gd name="T61" fmla="*/ 25796996 h 453"/>
              <a:gd name="T62" fmla="*/ 27529227 w 489"/>
              <a:gd name="T63" fmla="*/ 3648158 h 453"/>
              <a:gd name="T64" fmla="*/ 27529227 w 489"/>
              <a:gd name="T65" fmla="*/ 3648158 h 453"/>
              <a:gd name="T66" fmla="*/ 31294924 w 489"/>
              <a:gd name="T67" fmla="*/ 0 h 453"/>
              <a:gd name="T68" fmla="*/ 34930894 w 489"/>
              <a:gd name="T69" fmla="*/ 3648158 h 453"/>
              <a:gd name="T70" fmla="*/ 34930894 w 489"/>
              <a:gd name="T71" fmla="*/ 3648158 h 453"/>
              <a:gd name="T72" fmla="*/ 34930894 w 489"/>
              <a:gd name="T73" fmla="*/ 25796996 h 453"/>
              <a:gd name="T74" fmla="*/ 39476036 w 489"/>
              <a:gd name="T75" fmla="*/ 21106403 h 453"/>
              <a:gd name="T76" fmla="*/ 39476036 w 489"/>
              <a:gd name="T77" fmla="*/ 21106403 h 453"/>
              <a:gd name="T78" fmla="*/ 42202833 w 489"/>
              <a:gd name="T79" fmla="*/ 19282505 h 453"/>
              <a:gd name="T80" fmla="*/ 45968530 w 489"/>
              <a:gd name="T81" fmla="*/ 22930663 h 453"/>
              <a:gd name="T82" fmla="*/ 45059718 w 489"/>
              <a:gd name="T83" fmla="*/ 25796996 h 453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489" h="453">
                <a:moveTo>
                  <a:pt x="460" y="452"/>
                </a:moveTo>
                <a:lnTo>
                  <a:pt x="460" y="452"/>
                </a:lnTo>
                <a:cubicBezTo>
                  <a:pt x="241" y="452"/>
                  <a:pt x="241" y="452"/>
                  <a:pt x="241" y="452"/>
                </a:cubicBezTo>
                <a:cubicBezTo>
                  <a:pt x="29" y="452"/>
                  <a:pt x="29" y="452"/>
                  <a:pt x="29" y="452"/>
                </a:cubicBezTo>
                <a:cubicBezTo>
                  <a:pt x="7" y="452"/>
                  <a:pt x="0" y="438"/>
                  <a:pt x="0" y="424"/>
                </a:cubicBezTo>
                <a:cubicBezTo>
                  <a:pt x="0" y="282"/>
                  <a:pt x="0" y="282"/>
                  <a:pt x="0" y="282"/>
                </a:cubicBezTo>
                <a:cubicBezTo>
                  <a:pt x="0" y="268"/>
                  <a:pt x="7" y="254"/>
                  <a:pt x="29" y="254"/>
                </a:cubicBezTo>
                <a:cubicBezTo>
                  <a:pt x="43" y="254"/>
                  <a:pt x="57" y="268"/>
                  <a:pt x="57" y="282"/>
                </a:cubicBezTo>
                <a:cubicBezTo>
                  <a:pt x="57" y="396"/>
                  <a:pt x="57" y="396"/>
                  <a:pt x="57" y="396"/>
                </a:cubicBezTo>
                <a:cubicBezTo>
                  <a:pt x="431" y="396"/>
                  <a:pt x="431" y="396"/>
                  <a:pt x="431" y="396"/>
                </a:cubicBezTo>
                <a:cubicBezTo>
                  <a:pt x="431" y="282"/>
                  <a:pt x="431" y="282"/>
                  <a:pt x="431" y="282"/>
                </a:cubicBezTo>
                <a:cubicBezTo>
                  <a:pt x="431" y="268"/>
                  <a:pt x="446" y="254"/>
                  <a:pt x="460" y="254"/>
                </a:cubicBezTo>
                <a:cubicBezTo>
                  <a:pt x="474" y="254"/>
                  <a:pt x="488" y="268"/>
                  <a:pt x="488" y="282"/>
                </a:cubicBezTo>
                <a:cubicBezTo>
                  <a:pt x="488" y="424"/>
                  <a:pt x="488" y="424"/>
                  <a:pt x="488" y="424"/>
                </a:cubicBezTo>
                <a:cubicBezTo>
                  <a:pt x="488" y="438"/>
                  <a:pt x="474" y="452"/>
                  <a:pt x="460" y="452"/>
                </a:cubicBezTo>
                <a:close/>
                <a:moveTo>
                  <a:pt x="347" y="198"/>
                </a:moveTo>
                <a:lnTo>
                  <a:pt x="347" y="198"/>
                </a:lnTo>
                <a:cubicBezTo>
                  <a:pt x="262" y="289"/>
                  <a:pt x="262" y="289"/>
                  <a:pt x="262" y="289"/>
                </a:cubicBezTo>
                <a:cubicBezTo>
                  <a:pt x="262" y="297"/>
                  <a:pt x="255" y="304"/>
                  <a:pt x="241" y="304"/>
                </a:cubicBezTo>
                <a:cubicBezTo>
                  <a:pt x="234" y="304"/>
                  <a:pt x="227" y="297"/>
                  <a:pt x="220" y="289"/>
                </a:cubicBezTo>
                <a:cubicBezTo>
                  <a:pt x="135" y="198"/>
                  <a:pt x="135" y="198"/>
                  <a:pt x="135" y="198"/>
                </a:cubicBezTo>
                <a:cubicBezTo>
                  <a:pt x="135" y="191"/>
                  <a:pt x="127" y="184"/>
                  <a:pt x="127" y="176"/>
                </a:cubicBezTo>
                <a:cubicBezTo>
                  <a:pt x="127" y="162"/>
                  <a:pt x="142" y="148"/>
                  <a:pt x="156" y="148"/>
                </a:cubicBezTo>
                <a:cubicBezTo>
                  <a:pt x="170" y="148"/>
                  <a:pt x="177" y="155"/>
                  <a:pt x="177" y="162"/>
                </a:cubicBezTo>
                <a:cubicBezTo>
                  <a:pt x="212" y="198"/>
                  <a:pt x="212" y="198"/>
                  <a:pt x="212" y="198"/>
                </a:cubicBezTo>
                <a:cubicBezTo>
                  <a:pt x="212" y="28"/>
                  <a:pt x="212" y="28"/>
                  <a:pt x="212" y="28"/>
                </a:cubicBezTo>
                <a:cubicBezTo>
                  <a:pt x="212" y="14"/>
                  <a:pt x="227" y="0"/>
                  <a:pt x="241" y="0"/>
                </a:cubicBezTo>
                <a:cubicBezTo>
                  <a:pt x="262" y="0"/>
                  <a:pt x="269" y="14"/>
                  <a:pt x="269" y="28"/>
                </a:cubicBezTo>
                <a:cubicBezTo>
                  <a:pt x="269" y="198"/>
                  <a:pt x="269" y="198"/>
                  <a:pt x="269" y="198"/>
                </a:cubicBezTo>
                <a:cubicBezTo>
                  <a:pt x="304" y="162"/>
                  <a:pt x="304" y="162"/>
                  <a:pt x="304" y="162"/>
                </a:cubicBezTo>
                <a:cubicBezTo>
                  <a:pt x="311" y="155"/>
                  <a:pt x="318" y="148"/>
                  <a:pt x="325" y="148"/>
                </a:cubicBezTo>
                <a:cubicBezTo>
                  <a:pt x="347" y="148"/>
                  <a:pt x="354" y="162"/>
                  <a:pt x="354" y="176"/>
                </a:cubicBezTo>
                <a:cubicBezTo>
                  <a:pt x="354" y="184"/>
                  <a:pt x="354" y="191"/>
                  <a:pt x="347" y="19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3" name="Freeform 53"/>
          <p:cNvSpPr>
            <a:spLocks noChangeArrowheads="1"/>
          </p:cNvSpPr>
          <p:nvPr/>
        </p:nvSpPr>
        <p:spPr bwMode="auto">
          <a:xfrm>
            <a:off x="3582211" y="3828784"/>
            <a:ext cx="250679" cy="250679"/>
          </a:xfrm>
          <a:custGeom>
            <a:avLst/>
            <a:gdLst>
              <a:gd name="T0" fmla="*/ 75172271 w 608"/>
              <a:gd name="T1" fmla="*/ 78678142 h 609"/>
              <a:gd name="T2" fmla="*/ 0 w 608"/>
              <a:gd name="T3" fmla="*/ 75054951 h 609"/>
              <a:gd name="T4" fmla="*/ 3635276 w 608"/>
              <a:gd name="T5" fmla="*/ 10093638 h 609"/>
              <a:gd name="T6" fmla="*/ 10905827 w 608"/>
              <a:gd name="T7" fmla="*/ 13716829 h 609"/>
              <a:gd name="T8" fmla="*/ 28432908 w 608"/>
              <a:gd name="T9" fmla="*/ 13716829 h 609"/>
              <a:gd name="T10" fmla="*/ 50374278 w 608"/>
              <a:gd name="T11" fmla="*/ 10093638 h 609"/>
              <a:gd name="T12" fmla="*/ 58683635 w 608"/>
              <a:gd name="T13" fmla="*/ 21998871 h 609"/>
              <a:gd name="T14" fmla="*/ 67901720 w 608"/>
              <a:gd name="T15" fmla="*/ 10093638 h 609"/>
              <a:gd name="T16" fmla="*/ 78807547 w 608"/>
              <a:gd name="T17" fmla="*/ 13716829 h 609"/>
              <a:gd name="T18" fmla="*/ 75172271 w 608"/>
              <a:gd name="T19" fmla="*/ 78678142 h 609"/>
              <a:gd name="T20" fmla="*/ 71536996 w 608"/>
              <a:gd name="T21" fmla="*/ 29245613 h 609"/>
              <a:gd name="T22" fmla="*/ 7270552 w 608"/>
              <a:gd name="T23" fmla="*/ 71302258 h 609"/>
              <a:gd name="T24" fmla="*/ 71536996 w 608"/>
              <a:gd name="T25" fmla="*/ 29245613 h 609"/>
              <a:gd name="T26" fmla="*/ 24667917 w 608"/>
              <a:gd name="T27" fmla="*/ 54867675 h 609"/>
              <a:gd name="T28" fmla="*/ 29341637 w 608"/>
              <a:gd name="T29" fmla="*/ 51244484 h 609"/>
              <a:gd name="T30" fmla="*/ 32068184 w 608"/>
              <a:gd name="T31" fmla="*/ 48526731 h 609"/>
              <a:gd name="T32" fmla="*/ 33886002 w 608"/>
              <a:gd name="T33" fmla="*/ 45679835 h 609"/>
              <a:gd name="T34" fmla="*/ 31159455 w 608"/>
              <a:gd name="T35" fmla="*/ 42056644 h 609"/>
              <a:gd name="T36" fmla="*/ 28432908 w 608"/>
              <a:gd name="T37" fmla="*/ 43868240 h 609"/>
              <a:gd name="T38" fmla="*/ 27524179 w 608"/>
              <a:gd name="T39" fmla="*/ 46585633 h 609"/>
              <a:gd name="T40" fmla="*/ 23759188 w 608"/>
              <a:gd name="T41" fmla="*/ 43868240 h 609"/>
              <a:gd name="T42" fmla="*/ 27524179 w 608"/>
              <a:gd name="T43" fmla="*/ 38433453 h 609"/>
              <a:gd name="T44" fmla="*/ 33886002 w 608"/>
              <a:gd name="T45" fmla="*/ 38433453 h 609"/>
              <a:gd name="T46" fmla="*/ 37650993 w 608"/>
              <a:gd name="T47" fmla="*/ 42056644 h 609"/>
              <a:gd name="T48" fmla="*/ 38559722 w 608"/>
              <a:gd name="T49" fmla="*/ 47491791 h 609"/>
              <a:gd name="T50" fmla="*/ 34794731 w 608"/>
              <a:gd name="T51" fmla="*/ 52150282 h 609"/>
              <a:gd name="T52" fmla="*/ 30250726 w 608"/>
              <a:gd name="T53" fmla="*/ 54867675 h 609"/>
              <a:gd name="T54" fmla="*/ 38559722 w 608"/>
              <a:gd name="T55" fmla="*/ 56679271 h 609"/>
              <a:gd name="T56" fmla="*/ 21941370 w 608"/>
              <a:gd name="T57" fmla="*/ 60431965 h 609"/>
              <a:gd name="T58" fmla="*/ 24667917 w 608"/>
              <a:gd name="T59" fmla="*/ 54867675 h 609"/>
              <a:gd name="T60" fmla="*/ 45830274 w 608"/>
              <a:gd name="T61" fmla="*/ 56679271 h 609"/>
              <a:gd name="T62" fmla="*/ 49465550 w 608"/>
              <a:gd name="T63" fmla="*/ 56679271 h 609"/>
              <a:gd name="T64" fmla="*/ 51283368 w 608"/>
              <a:gd name="T65" fmla="*/ 54867675 h 609"/>
              <a:gd name="T66" fmla="*/ 51283368 w 608"/>
              <a:gd name="T67" fmla="*/ 51244484 h 609"/>
              <a:gd name="T68" fmla="*/ 49465550 w 608"/>
              <a:gd name="T69" fmla="*/ 49432889 h 609"/>
              <a:gd name="T70" fmla="*/ 45830274 w 608"/>
              <a:gd name="T71" fmla="*/ 49432889 h 609"/>
              <a:gd name="T72" fmla="*/ 40377540 w 608"/>
              <a:gd name="T73" fmla="*/ 51244484 h 609"/>
              <a:gd name="T74" fmla="*/ 55048359 w 608"/>
              <a:gd name="T75" fmla="*/ 38433453 h 609"/>
              <a:gd name="T76" fmla="*/ 45830274 w 608"/>
              <a:gd name="T77" fmla="*/ 42056644 h 609"/>
              <a:gd name="T78" fmla="*/ 44921545 w 608"/>
              <a:gd name="T79" fmla="*/ 47491791 h 609"/>
              <a:gd name="T80" fmla="*/ 49465550 w 608"/>
              <a:gd name="T81" fmla="*/ 45679835 h 609"/>
              <a:gd name="T82" fmla="*/ 55048359 w 608"/>
              <a:gd name="T83" fmla="*/ 47491791 h 609"/>
              <a:gd name="T84" fmla="*/ 56865817 w 608"/>
              <a:gd name="T85" fmla="*/ 53056080 h 609"/>
              <a:gd name="T86" fmla="*/ 54139630 w 608"/>
              <a:gd name="T87" fmla="*/ 58491226 h 609"/>
              <a:gd name="T88" fmla="*/ 48556821 w 608"/>
              <a:gd name="T89" fmla="*/ 61338122 h 609"/>
              <a:gd name="T90" fmla="*/ 42194998 w 608"/>
              <a:gd name="T91" fmla="*/ 59526167 h 609"/>
              <a:gd name="T92" fmla="*/ 40377540 w 608"/>
              <a:gd name="T93" fmla="*/ 53961878 h 609"/>
              <a:gd name="T94" fmla="*/ 45830274 w 608"/>
              <a:gd name="T95" fmla="*/ 56679271 h 609"/>
              <a:gd name="T96" fmla="*/ 58683635 w 608"/>
              <a:gd name="T97" fmla="*/ 17340380 h 609"/>
              <a:gd name="T98" fmla="*/ 55048359 w 608"/>
              <a:gd name="T99" fmla="*/ 3623191 h 609"/>
              <a:gd name="T100" fmla="*/ 62318910 w 608"/>
              <a:gd name="T101" fmla="*/ 3623191 h 609"/>
              <a:gd name="T102" fmla="*/ 58683635 w 608"/>
              <a:gd name="T103" fmla="*/ 17340380 h 609"/>
              <a:gd name="T104" fmla="*/ 20123912 w 608"/>
              <a:gd name="T105" fmla="*/ 17340380 h 609"/>
              <a:gd name="T106" fmla="*/ 16488637 w 608"/>
              <a:gd name="T107" fmla="*/ 3623191 h 609"/>
              <a:gd name="T108" fmla="*/ 23759188 w 608"/>
              <a:gd name="T109" fmla="*/ 3623191 h 609"/>
              <a:gd name="T110" fmla="*/ 20123912 w 608"/>
              <a:gd name="T111" fmla="*/ 17340380 h 60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08" h="609">
                <a:moveTo>
                  <a:pt x="579" y="608"/>
                </a:moveTo>
                <a:lnTo>
                  <a:pt x="579" y="608"/>
                </a:lnTo>
                <a:cubicBezTo>
                  <a:pt x="28" y="608"/>
                  <a:pt x="28" y="608"/>
                  <a:pt x="28" y="608"/>
                </a:cubicBezTo>
                <a:cubicBezTo>
                  <a:pt x="14" y="608"/>
                  <a:pt x="0" y="594"/>
                  <a:pt x="0" y="58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2"/>
                  <a:pt x="14" y="78"/>
                  <a:pt x="28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84" y="141"/>
                  <a:pt x="120" y="170"/>
                  <a:pt x="155" y="170"/>
                </a:cubicBezTo>
                <a:cubicBezTo>
                  <a:pt x="190" y="170"/>
                  <a:pt x="219" y="141"/>
                  <a:pt x="219" y="106"/>
                </a:cubicBezTo>
                <a:cubicBezTo>
                  <a:pt x="219" y="78"/>
                  <a:pt x="219" y="78"/>
                  <a:pt x="219" y="78"/>
                </a:cubicBezTo>
                <a:cubicBezTo>
                  <a:pt x="388" y="78"/>
                  <a:pt x="388" y="78"/>
                  <a:pt x="388" y="78"/>
                </a:cubicBezTo>
                <a:cubicBezTo>
                  <a:pt x="388" y="106"/>
                  <a:pt x="388" y="106"/>
                  <a:pt x="388" y="106"/>
                </a:cubicBezTo>
                <a:cubicBezTo>
                  <a:pt x="388" y="141"/>
                  <a:pt x="417" y="170"/>
                  <a:pt x="452" y="170"/>
                </a:cubicBezTo>
                <a:cubicBezTo>
                  <a:pt x="487" y="170"/>
                  <a:pt x="523" y="141"/>
                  <a:pt x="523" y="106"/>
                </a:cubicBezTo>
                <a:cubicBezTo>
                  <a:pt x="523" y="78"/>
                  <a:pt x="523" y="78"/>
                  <a:pt x="523" y="78"/>
                </a:cubicBezTo>
                <a:cubicBezTo>
                  <a:pt x="579" y="78"/>
                  <a:pt x="579" y="78"/>
                  <a:pt x="579" y="78"/>
                </a:cubicBezTo>
                <a:cubicBezTo>
                  <a:pt x="593" y="78"/>
                  <a:pt x="607" y="92"/>
                  <a:pt x="607" y="106"/>
                </a:cubicBezTo>
                <a:cubicBezTo>
                  <a:pt x="607" y="580"/>
                  <a:pt x="607" y="580"/>
                  <a:pt x="607" y="580"/>
                </a:cubicBezTo>
                <a:cubicBezTo>
                  <a:pt x="607" y="594"/>
                  <a:pt x="593" y="608"/>
                  <a:pt x="579" y="608"/>
                </a:cubicBezTo>
                <a:close/>
                <a:moveTo>
                  <a:pt x="551" y="226"/>
                </a:moveTo>
                <a:lnTo>
                  <a:pt x="551" y="226"/>
                </a:lnTo>
                <a:cubicBezTo>
                  <a:pt x="56" y="226"/>
                  <a:pt x="56" y="226"/>
                  <a:pt x="56" y="226"/>
                </a:cubicBezTo>
                <a:cubicBezTo>
                  <a:pt x="56" y="551"/>
                  <a:pt x="56" y="551"/>
                  <a:pt x="56" y="551"/>
                </a:cubicBezTo>
                <a:cubicBezTo>
                  <a:pt x="551" y="551"/>
                  <a:pt x="551" y="551"/>
                  <a:pt x="551" y="551"/>
                </a:cubicBezTo>
                <a:lnTo>
                  <a:pt x="551" y="226"/>
                </a:lnTo>
                <a:close/>
                <a:moveTo>
                  <a:pt x="190" y="424"/>
                </a:moveTo>
                <a:lnTo>
                  <a:pt x="190" y="424"/>
                </a:lnTo>
                <a:cubicBezTo>
                  <a:pt x="190" y="417"/>
                  <a:pt x="197" y="410"/>
                  <a:pt x="205" y="410"/>
                </a:cubicBezTo>
                <a:cubicBezTo>
                  <a:pt x="212" y="403"/>
                  <a:pt x="219" y="396"/>
                  <a:pt x="226" y="396"/>
                </a:cubicBezTo>
                <a:cubicBezTo>
                  <a:pt x="233" y="389"/>
                  <a:pt x="233" y="389"/>
                  <a:pt x="240" y="382"/>
                </a:cubicBezTo>
                <a:cubicBezTo>
                  <a:pt x="240" y="382"/>
                  <a:pt x="247" y="382"/>
                  <a:pt x="247" y="375"/>
                </a:cubicBezTo>
                <a:cubicBezTo>
                  <a:pt x="254" y="375"/>
                  <a:pt x="254" y="367"/>
                  <a:pt x="261" y="367"/>
                </a:cubicBezTo>
                <a:cubicBezTo>
                  <a:pt x="261" y="360"/>
                  <a:pt x="261" y="353"/>
                  <a:pt x="261" y="353"/>
                </a:cubicBezTo>
                <a:cubicBezTo>
                  <a:pt x="261" y="339"/>
                  <a:pt x="261" y="339"/>
                  <a:pt x="254" y="332"/>
                </a:cubicBezTo>
                <a:cubicBezTo>
                  <a:pt x="254" y="325"/>
                  <a:pt x="247" y="325"/>
                  <a:pt x="240" y="325"/>
                </a:cubicBezTo>
                <a:cubicBezTo>
                  <a:pt x="233" y="325"/>
                  <a:pt x="226" y="325"/>
                  <a:pt x="226" y="325"/>
                </a:cubicBezTo>
                <a:cubicBezTo>
                  <a:pt x="219" y="332"/>
                  <a:pt x="219" y="332"/>
                  <a:pt x="219" y="339"/>
                </a:cubicBezTo>
                <a:cubicBezTo>
                  <a:pt x="212" y="339"/>
                  <a:pt x="212" y="346"/>
                  <a:pt x="212" y="353"/>
                </a:cubicBezTo>
                <a:lnTo>
                  <a:pt x="212" y="360"/>
                </a:lnTo>
                <a:cubicBezTo>
                  <a:pt x="176" y="360"/>
                  <a:pt x="176" y="360"/>
                  <a:pt x="176" y="360"/>
                </a:cubicBezTo>
                <a:cubicBezTo>
                  <a:pt x="176" y="353"/>
                  <a:pt x="176" y="346"/>
                  <a:pt x="183" y="339"/>
                </a:cubicBezTo>
                <a:cubicBezTo>
                  <a:pt x="183" y="325"/>
                  <a:pt x="183" y="318"/>
                  <a:pt x="190" y="311"/>
                </a:cubicBezTo>
                <a:cubicBezTo>
                  <a:pt x="197" y="311"/>
                  <a:pt x="205" y="304"/>
                  <a:pt x="212" y="297"/>
                </a:cubicBezTo>
                <a:cubicBezTo>
                  <a:pt x="219" y="297"/>
                  <a:pt x="226" y="297"/>
                  <a:pt x="240" y="297"/>
                </a:cubicBezTo>
                <a:cubicBezTo>
                  <a:pt x="247" y="297"/>
                  <a:pt x="254" y="297"/>
                  <a:pt x="261" y="297"/>
                </a:cubicBezTo>
                <a:cubicBezTo>
                  <a:pt x="268" y="304"/>
                  <a:pt x="275" y="304"/>
                  <a:pt x="282" y="311"/>
                </a:cubicBezTo>
                <a:cubicBezTo>
                  <a:pt x="282" y="311"/>
                  <a:pt x="290" y="318"/>
                  <a:pt x="290" y="325"/>
                </a:cubicBezTo>
                <a:cubicBezTo>
                  <a:pt x="297" y="332"/>
                  <a:pt x="297" y="339"/>
                  <a:pt x="297" y="346"/>
                </a:cubicBezTo>
                <a:cubicBezTo>
                  <a:pt x="297" y="353"/>
                  <a:pt x="297" y="367"/>
                  <a:pt x="297" y="367"/>
                </a:cubicBezTo>
                <a:cubicBezTo>
                  <a:pt x="290" y="375"/>
                  <a:pt x="290" y="382"/>
                  <a:pt x="282" y="389"/>
                </a:cubicBezTo>
                <a:cubicBezTo>
                  <a:pt x="275" y="389"/>
                  <a:pt x="275" y="396"/>
                  <a:pt x="268" y="403"/>
                </a:cubicBezTo>
                <a:cubicBezTo>
                  <a:pt x="261" y="403"/>
                  <a:pt x="254" y="410"/>
                  <a:pt x="247" y="410"/>
                </a:cubicBezTo>
                <a:cubicBezTo>
                  <a:pt x="240" y="417"/>
                  <a:pt x="240" y="417"/>
                  <a:pt x="233" y="424"/>
                </a:cubicBezTo>
                <a:cubicBezTo>
                  <a:pt x="226" y="431"/>
                  <a:pt x="219" y="431"/>
                  <a:pt x="219" y="438"/>
                </a:cubicBezTo>
                <a:cubicBezTo>
                  <a:pt x="297" y="438"/>
                  <a:pt x="297" y="438"/>
                  <a:pt x="297" y="438"/>
                </a:cubicBezTo>
                <a:cubicBezTo>
                  <a:pt x="297" y="467"/>
                  <a:pt x="297" y="467"/>
                  <a:pt x="297" y="467"/>
                </a:cubicBezTo>
                <a:cubicBezTo>
                  <a:pt x="169" y="467"/>
                  <a:pt x="169" y="467"/>
                  <a:pt x="169" y="467"/>
                </a:cubicBezTo>
                <a:cubicBezTo>
                  <a:pt x="169" y="460"/>
                  <a:pt x="176" y="452"/>
                  <a:pt x="176" y="445"/>
                </a:cubicBezTo>
                <a:cubicBezTo>
                  <a:pt x="176" y="438"/>
                  <a:pt x="183" y="431"/>
                  <a:pt x="190" y="424"/>
                </a:cubicBezTo>
                <a:close/>
                <a:moveTo>
                  <a:pt x="353" y="438"/>
                </a:moveTo>
                <a:lnTo>
                  <a:pt x="353" y="438"/>
                </a:lnTo>
                <a:cubicBezTo>
                  <a:pt x="360" y="445"/>
                  <a:pt x="360" y="445"/>
                  <a:pt x="374" y="445"/>
                </a:cubicBezTo>
                <a:cubicBezTo>
                  <a:pt x="374" y="445"/>
                  <a:pt x="381" y="445"/>
                  <a:pt x="381" y="438"/>
                </a:cubicBezTo>
                <a:cubicBezTo>
                  <a:pt x="388" y="438"/>
                  <a:pt x="388" y="438"/>
                  <a:pt x="395" y="431"/>
                </a:cubicBezTo>
                <a:lnTo>
                  <a:pt x="395" y="424"/>
                </a:lnTo>
                <a:cubicBezTo>
                  <a:pt x="403" y="417"/>
                  <a:pt x="403" y="417"/>
                  <a:pt x="403" y="410"/>
                </a:cubicBezTo>
                <a:cubicBezTo>
                  <a:pt x="403" y="410"/>
                  <a:pt x="403" y="403"/>
                  <a:pt x="395" y="396"/>
                </a:cubicBezTo>
                <a:lnTo>
                  <a:pt x="395" y="389"/>
                </a:lnTo>
                <a:cubicBezTo>
                  <a:pt x="388" y="389"/>
                  <a:pt x="388" y="382"/>
                  <a:pt x="381" y="382"/>
                </a:cubicBezTo>
                <a:lnTo>
                  <a:pt x="374" y="382"/>
                </a:lnTo>
                <a:cubicBezTo>
                  <a:pt x="367" y="382"/>
                  <a:pt x="360" y="382"/>
                  <a:pt x="353" y="382"/>
                </a:cubicBezTo>
                <a:cubicBezTo>
                  <a:pt x="353" y="382"/>
                  <a:pt x="346" y="389"/>
                  <a:pt x="346" y="396"/>
                </a:cubicBezTo>
                <a:cubicBezTo>
                  <a:pt x="311" y="396"/>
                  <a:pt x="311" y="396"/>
                  <a:pt x="311" y="396"/>
                </a:cubicBezTo>
                <a:cubicBezTo>
                  <a:pt x="332" y="297"/>
                  <a:pt x="332" y="297"/>
                  <a:pt x="332" y="297"/>
                </a:cubicBezTo>
                <a:cubicBezTo>
                  <a:pt x="424" y="297"/>
                  <a:pt x="424" y="297"/>
                  <a:pt x="424" y="297"/>
                </a:cubicBezTo>
                <a:cubicBezTo>
                  <a:pt x="424" y="325"/>
                  <a:pt x="424" y="325"/>
                  <a:pt x="424" y="325"/>
                </a:cubicBezTo>
                <a:cubicBezTo>
                  <a:pt x="353" y="325"/>
                  <a:pt x="353" y="325"/>
                  <a:pt x="353" y="325"/>
                </a:cubicBezTo>
                <a:cubicBezTo>
                  <a:pt x="346" y="367"/>
                  <a:pt x="346" y="367"/>
                  <a:pt x="346" y="367"/>
                </a:cubicBezTo>
                <a:cubicBezTo>
                  <a:pt x="353" y="360"/>
                  <a:pt x="360" y="360"/>
                  <a:pt x="367" y="353"/>
                </a:cubicBezTo>
                <a:cubicBezTo>
                  <a:pt x="367" y="353"/>
                  <a:pt x="374" y="353"/>
                  <a:pt x="381" y="353"/>
                </a:cubicBezTo>
                <a:cubicBezTo>
                  <a:pt x="388" y="353"/>
                  <a:pt x="395" y="353"/>
                  <a:pt x="403" y="360"/>
                </a:cubicBezTo>
                <a:cubicBezTo>
                  <a:pt x="410" y="360"/>
                  <a:pt x="417" y="367"/>
                  <a:pt x="424" y="367"/>
                </a:cubicBezTo>
                <a:cubicBezTo>
                  <a:pt x="424" y="375"/>
                  <a:pt x="431" y="382"/>
                  <a:pt x="431" y="389"/>
                </a:cubicBezTo>
                <a:cubicBezTo>
                  <a:pt x="438" y="396"/>
                  <a:pt x="438" y="403"/>
                  <a:pt x="438" y="410"/>
                </a:cubicBezTo>
                <a:cubicBezTo>
                  <a:pt x="438" y="417"/>
                  <a:pt x="431" y="431"/>
                  <a:pt x="431" y="438"/>
                </a:cubicBezTo>
                <a:cubicBezTo>
                  <a:pt x="424" y="445"/>
                  <a:pt x="424" y="452"/>
                  <a:pt x="417" y="452"/>
                </a:cubicBezTo>
                <a:cubicBezTo>
                  <a:pt x="410" y="460"/>
                  <a:pt x="403" y="467"/>
                  <a:pt x="395" y="467"/>
                </a:cubicBezTo>
                <a:cubicBezTo>
                  <a:pt x="388" y="474"/>
                  <a:pt x="381" y="474"/>
                  <a:pt x="374" y="474"/>
                </a:cubicBezTo>
                <a:cubicBezTo>
                  <a:pt x="360" y="474"/>
                  <a:pt x="353" y="474"/>
                  <a:pt x="346" y="467"/>
                </a:cubicBezTo>
                <a:cubicBezTo>
                  <a:pt x="339" y="467"/>
                  <a:pt x="332" y="467"/>
                  <a:pt x="325" y="460"/>
                </a:cubicBezTo>
                <a:cubicBezTo>
                  <a:pt x="325" y="452"/>
                  <a:pt x="318" y="452"/>
                  <a:pt x="311" y="445"/>
                </a:cubicBezTo>
                <a:cubicBezTo>
                  <a:pt x="311" y="438"/>
                  <a:pt x="311" y="424"/>
                  <a:pt x="311" y="417"/>
                </a:cubicBezTo>
                <a:cubicBezTo>
                  <a:pt x="346" y="417"/>
                  <a:pt x="346" y="417"/>
                  <a:pt x="346" y="417"/>
                </a:cubicBezTo>
                <a:cubicBezTo>
                  <a:pt x="346" y="424"/>
                  <a:pt x="346" y="431"/>
                  <a:pt x="353" y="438"/>
                </a:cubicBezTo>
                <a:close/>
                <a:moveTo>
                  <a:pt x="452" y="134"/>
                </a:moveTo>
                <a:lnTo>
                  <a:pt x="452" y="134"/>
                </a:lnTo>
                <a:cubicBezTo>
                  <a:pt x="438" y="134"/>
                  <a:pt x="424" y="120"/>
                  <a:pt x="424" y="106"/>
                </a:cubicBezTo>
                <a:cubicBezTo>
                  <a:pt x="424" y="28"/>
                  <a:pt x="424" y="28"/>
                  <a:pt x="424" y="28"/>
                </a:cubicBezTo>
                <a:cubicBezTo>
                  <a:pt x="424" y="14"/>
                  <a:pt x="438" y="0"/>
                  <a:pt x="452" y="0"/>
                </a:cubicBezTo>
                <a:cubicBezTo>
                  <a:pt x="473" y="0"/>
                  <a:pt x="480" y="14"/>
                  <a:pt x="480" y="28"/>
                </a:cubicBezTo>
                <a:cubicBezTo>
                  <a:pt x="480" y="106"/>
                  <a:pt x="480" y="106"/>
                  <a:pt x="480" y="106"/>
                </a:cubicBezTo>
                <a:cubicBezTo>
                  <a:pt x="480" y="120"/>
                  <a:pt x="473" y="134"/>
                  <a:pt x="452" y="134"/>
                </a:cubicBezTo>
                <a:close/>
                <a:moveTo>
                  <a:pt x="155" y="134"/>
                </a:moveTo>
                <a:lnTo>
                  <a:pt x="155" y="134"/>
                </a:lnTo>
                <a:cubicBezTo>
                  <a:pt x="134" y="134"/>
                  <a:pt x="127" y="120"/>
                  <a:pt x="127" y="106"/>
                </a:cubicBezTo>
                <a:cubicBezTo>
                  <a:pt x="127" y="28"/>
                  <a:pt x="127" y="28"/>
                  <a:pt x="127" y="28"/>
                </a:cubicBezTo>
                <a:cubicBezTo>
                  <a:pt x="127" y="14"/>
                  <a:pt x="134" y="0"/>
                  <a:pt x="155" y="0"/>
                </a:cubicBezTo>
                <a:cubicBezTo>
                  <a:pt x="169" y="0"/>
                  <a:pt x="183" y="14"/>
                  <a:pt x="183" y="28"/>
                </a:cubicBezTo>
                <a:cubicBezTo>
                  <a:pt x="183" y="106"/>
                  <a:pt x="183" y="106"/>
                  <a:pt x="183" y="106"/>
                </a:cubicBezTo>
                <a:cubicBezTo>
                  <a:pt x="183" y="120"/>
                  <a:pt x="169" y="134"/>
                  <a:pt x="155" y="13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4" name="Freeform 54"/>
          <p:cNvSpPr>
            <a:spLocks noChangeArrowheads="1"/>
          </p:cNvSpPr>
          <p:nvPr/>
        </p:nvSpPr>
        <p:spPr bwMode="auto">
          <a:xfrm>
            <a:off x="3148065" y="3828784"/>
            <a:ext cx="247046" cy="250679"/>
          </a:xfrm>
          <a:custGeom>
            <a:avLst/>
            <a:gdLst>
              <a:gd name="T0" fmla="*/ 73816246 w 601"/>
              <a:gd name="T1" fmla="*/ 78678142 h 609"/>
              <a:gd name="T2" fmla="*/ 0 w 601"/>
              <a:gd name="T3" fmla="*/ 75054951 h 609"/>
              <a:gd name="T4" fmla="*/ 3613541 w 601"/>
              <a:gd name="T5" fmla="*/ 10093638 h 609"/>
              <a:gd name="T6" fmla="*/ 10840264 w 601"/>
              <a:gd name="T7" fmla="*/ 13716829 h 609"/>
              <a:gd name="T8" fmla="*/ 28261705 w 601"/>
              <a:gd name="T9" fmla="*/ 13716829 h 609"/>
              <a:gd name="T10" fmla="*/ 50071198 w 601"/>
              <a:gd name="T11" fmla="*/ 10093638 h 609"/>
              <a:gd name="T12" fmla="*/ 58330360 w 601"/>
              <a:gd name="T13" fmla="*/ 21998871 h 609"/>
              <a:gd name="T14" fmla="*/ 66460558 w 601"/>
              <a:gd name="T15" fmla="*/ 10093638 h 609"/>
              <a:gd name="T16" fmla="*/ 77429787 w 601"/>
              <a:gd name="T17" fmla="*/ 13716829 h 609"/>
              <a:gd name="T18" fmla="*/ 73816246 w 601"/>
              <a:gd name="T19" fmla="*/ 78678142 h 609"/>
              <a:gd name="T20" fmla="*/ 70203064 w 601"/>
              <a:gd name="T21" fmla="*/ 29245613 h 609"/>
              <a:gd name="T22" fmla="*/ 7226723 w 601"/>
              <a:gd name="T23" fmla="*/ 71302258 h 609"/>
              <a:gd name="T24" fmla="*/ 70203064 w 601"/>
              <a:gd name="T25" fmla="*/ 29245613 h 609"/>
              <a:gd name="T26" fmla="*/ 30068655 w 601"/>
              <a:gd name="T27" fmla="*/ 46585633 h 609"/>
              <a:gd name="T28" fmla="*/ 35488787 w 601"/>
              <a:gd name="T29" fmla="*/ 42056644 h 609"/>
              <a:gd name="T30" fmla="*/ 42844475 w 601"/>
              <a:gd name="T31" fmla="*/ 42056644 h 609"/>
              <a:gd name="T32" fmla="*/ 47361132 w 601"/>
              <a:gd name="T33" fmla="*/ 46585633 h 609"/>
              <a:gd name="T34" fmla="*/ 47361132 w 601"/>
              <a:gd name="T35" fmla="*/ 53961878 h 609"/>
              <a:gd name="T36" fmla="*/ 42844475 w 601"/>
              <a:gd name="T37" fmla="*/ 58491226 h 609"/>
              <a:gd name="T38" fmla="*/ 35488787 w 601"/>
              <a:gd name="T39" fmla="*/ 58491226 h 609"/>
              <a:gd name="T40" fmla="*/ 30068655 w 601"/>
              <a:gd name="T41" fmla="*/ 53961878 h 609"/>
              <a:gd name="T42" fmla="*/ 30068655 w 601"/>
              <a:gd name="T43" fmla="*/ 46585633 h 609"/>
              <a:gd name="T44" fmla="*/ 30971771 w 601"/>
              <a:gd name="T45" fmla="*/ 38433453 h 609"/>
              <a:gd name="T46" fmla="*/ 30068655 w 601"/>
              <a:gd name="T47" fmla="*/ 38433453 h 609"/>
              <a:gd name="T48" fmla="*/ 58330360 w 601"/>
              <a:gd name="T49" fmla="*/ 17340380 h 609"/>
              <a:gd name="T50" fmla="*/ 54716819 w 601"/>
              <a:gd name="T51" fmla="*/ 13716829 h 609"/>
              <a:gd name="T52" fmla="*/ 58330360 w 601"/>
              <a:gd name="T53" fmla="*/ 0 h 609"/>
              <a:gd name="T54" fmla="*/ 61943901 w 601"/>
              <a:gd name="T55" fmla="*/ 13716829 h 609"/>
              <a:gd name="T56" fmla="*/ 19099426 w 601"/>
              <a:gd name="T57" fmla="*/ 17340380 h 609"/>
              <a:gd name="T58" fmla="*/ 15485886 w 601"/>
              <a:gd name="T59" fmla="*/ 13716829 h 609"/>
              <a:gd name="T60" fmla="*/ 19099426 w 601"/>
              <a:gd name="T61" fmla="*/ 0 h 609"/>
              <a:gd name="T62" fmla="*/ 22712608 w 601"/>
              <a:gd name="T63" fmla="*/ 13716829 h 609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601" h="609">
                <a:moveTo>
                  <a:pt x="572" y="608"/>
                </a:moveTo>
                <a:lnTo>
                  <a:pt x="572" y="608"/>
                </a:lnTo>
                <a:cubicBezTo>
                  <a:pt x="28" y="608"/>
                  <a:pt x="28" y="608"/>
                  <a:pt x="28" y="608"/>
                </a:cubicBezTo>
                <a:cubicBezTo>
                  <a:pt x="14" y="608"/>
                  <a:pt x="0" y="594"/>
                  <a:pt x="0" y="58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2"/>
                  <a:pt x="14" y="78"/>
                  <a:pt x="28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84" y="141"/>
                  <a:pt x="113" y="170"/>
                  <a:pt x="148" y="170"/>
                </a:cubicBezTo>
                <a:cubicBezTo>
                  <a:pt x="183" y="170"/>
                  <a:pt x="219" y="141"/>
                  <a:pt x="219" y="106"/>
                </a:cubicBezTo>
                <a:cubicBezTo>
                  <a:pt x="219" y="78"/>
                  <a:pt x="219" y="78"/>
                  <a:pt x="219" y="78"/>
                </a:cubicBezTo>
                <a:cubicBezTo>
                  <a:pt x="388" y="78"/>
                  <a:pt x="388" y="78"/>
                  <a:pt x="388" y="78"/>
                </a:cubicBezTo>
                <a:cubicBezTo>
                  <a:pt x="388" y="106"/>
                  <a:pt x="388" y="106"/>
                  <a:pt x="388" y="106"/>
                </a:cubicBezTo>
                <a:cubicBezTo>
                  <a:pt x="388" y="141"/>
                  <a:pt x="417" y="170"/>
                  <a:pt x="452" y="170"/>
                </a:cubicBezTo>
                <a:cubicBezTo>
                  <a:pt x="487" y="170"/>
                  <a:pt x="515" y="141"/>
                  <a:pt x="515" y="106"/>
                </a:cubicBezTo>
                <a:cubicBezTo>
                  <a:pt x="515" y="78"/>
                  <a:pt x="515" y="78"/>
                  <a:pt x="515" y="78"/>
                </a:cubicBezTo>
                <a:cubicBezTo>
                  <a:pt x="572" y="78"/>
                  <a:pt x="572" y="78"/>
                  <a:pt x="572" y="78"/>
                </a:cubicBezTo>
                <a:cubicBezTo>
                  <a:pt x="593" y="78"/>
                  <a:pt x="600" y="92"/>
                  <a:pt x="600" y="106"/>
                </a:cubicBezTo>
                <a:cubicBezTo>
                  <a:pt x="600" y="580"/>
                  <a:pt x="600" y="580"/>
                  <a:pt x="600" y="580"/>
                </a:cubicBezTo>
                <a:cubicBezTo>
                  <a:pt x="600" y="594"/>
                  <a:pt x="593" y="608"/>
                  <a:pt x="572" y="608"/>
                </a:cubicBezTo>
                <a:close/>
                <a:moveTo>
                  <a:pt x="544" y="226"/>
                </a:moveTo>
                <a:lnTo>
                  <a:pt x="544" y="226"/>
                </a:lnTo>
                <a:cubicBezTo>
                  <a:pt x="56" y="226"/>
                  <a:pt x="56" y="226"/>
                  <a:pt x="56" y="226"/>
                </a:cubicBezTo>
                <a:cubicBezTo>
                  <a:pt x="56" y="551"/>
                  <a:pt x="56" y="551"/>
                  <a:pt x="56" y="551"/>
                </a:cubicBezTo>
                <a:cubicBezTo>
                  <a:pt x="544" y="551"/>
                  <a:pt x="544" y="551"/>
                  <a:pt x="544" y="551"/>
                </a:cubicBezTo>
                <a:lnTo>
                  <a:pt x="544" y="226"/>
                </a:lnTo>
                <a:close/>
                <a:moveTo>
                  <a:pt x="233" y="360"/>
                </a:moveTo>
                <a:lnTo>
                  <a:pt x="233" y="360"/>
                </a:lnTo>
                <a:cubicBezTo>
                  <a:pt x="275" y="360"/>
                  <a:pt x="275" y="360"/>
                  <a:pt x="275" y="360"/>
                </a:cubicBezTo>
                <a:cubicBezTo>
                  <a:pt x="275" y="325"/>
                  <a:pt x="275" y="325"/>
                  <a:pt x="275" y="325"/>
                </a:cubicBezTo>
                <a:cubicBezTo>
                  <a:pt x="275" y="304"/>
                  <a:pt x="282" y="297"/>
                  <a:pt x="304" y="297"/>
                </a:cubicBezTo>
                <a:cubicBezTo>
                  <a:pt x="318" y="297"/>
                  <a:pt x="332" y="304"/>
                  <a:pt x="332" y="325"/>
                </a:cubicBezTo>
                <a:cubicBezTo>
                  <a:pt x="332" y="360"/>
                  <a:pt x="332" y="360"/>
                  <a:pt x="332" y="360"/>
                </a:cubicBezTo>
                <a:cubicBezTo>
                  <a:pt x="367" y="360"/>
                  <a:pt x="367" y="360"/>
                  <a:pt x="367" y="360"/>
                </a:cubicBezTo>
                <a:cubicBezTo>
                  <a:pt x="381" y="360"/>
                  <a:pt x="395" y="375"/>
                  <a:pt x="395" y="389"/>
                </a:cubicBezTo>
                <a:cubicBezTo>
                  <a:pt x="395" y="403"/>
                  <a:pt x="381" y="417"/>
                  <a:pt x="367" y="417"/>
                </a:cubicBezTo>
                <a:cubicBezTo>
                  <a:pt x="332" y="417"/>
                  <a:pt x="332" y="417"/>
                  <a:pt x="332" y="417"/>
                </a:cubicBezTo>
                <a:cubicBezTo>
                  <a:pt x="332" y="452"/>
                  <a:pt x="332" y="452"/>
                  <a:pt x="332" y="452"/>
                </a:cubicBezTo>
                <a:cubicBezTo>
                  <a:pt x="332" y="474"/>
                  <a:pt x="318" y="481"/>
                  <a:pt x="304" y="481"/>
                </a:cubicBezTo>
                <a:cubicBezTo>
                  <a:pt x="282" y="481"/>
                  <a:pt x="275" y="474"/>
                  <a:pt x="275" y="452"/>
                </a:cubicBezTo>
                <a:cubicBezTo>
                  <a:pt x="275" y="417"/>
                  <a:pt x="275" y="417"/>
                  <a:pt x="275" y="417"/>
                </a:cubicBezTo>
                <a:cubicBezTo>
                  <a:pt x="233" y="417"/>
                  <a:pt x="233" y="417"/>
                  <a:pt x="233" y="417"/>
                </a:cubicBezTo>
                <a:cubicBezTo>
                  <a:pt x="219" y="417"/>
                  <a:pt x="204" y="403"/>
                  <a:pt x="204" y="389"/>
                </a:cubicBezTo>
                <a:cubicBezTo>
                  <a:pt x="204" y="375"/>
                  <a:pt x="219" y="360"/>
                  <a:pt x="233" y="360"/>
                </a:cubicBezTo>
                <a:close/>
                <a:moveTo>
                  <a:pt x="240" y="297"/>
                </a:moveTo>
                <a:lnTo>
                  <a:pt x="240" y="297"/>
                </a:lnTo>
                <a:cubicBezTo>
                  <a:pt x="233" y="297"/>
                  <a:pt x="233" y="297"/>
                  <a:pt x="233" y="297"/>
                </a:cubicBezTo>
                <a:cubicBezTo>
                  <a:pt x="233" y="297"/>
                  <a:pt x="233" y="297"/>
                  <a:pt x="240" y="297"/>
                </a:cubicBezTo>
                <a:close/>
                <a:moveTo>
                  <a:pt x="452" y="134"/>
                </a:moveTo>
                <a:lnTo>
                  <a:pt x="452" y="134"/>
                </a:lnTo>
                <a:cubicBezTo>
                  <a:pt x="438" y="134"/>
                  <a:pt x="424" y="120"/>
                  <a:pt x="424" y="106"/>
                </a:cubicBezTo>
                <a:cubicBezTo>
                  <a:pt x="424" y="28"/>
                  <a:pt x="424" y="28"/>
                  <a:pt x="424" y="28"/>
                </a:cubicBezTo>
                <a:cubicBezTo>
                  <a:pt x="424" y="14"/>
                  <a:pt x="438" y="0"/>
                  <a:pt x="452" y="0"/>
                </a:cubicBezTo>
                <a:cubicBezTo>
                  <a:pt x="466" y="0"/>
                  <a:pt x="480" y="14"/>
                  <a:pt x="480" y="28"/>
                </a:cubicBezTo>
                <a:cubicBezTo>
                  <a:pt x="480" y="106"/>
                  <a:pt x="480" y="106"/>
                  <a:pt x="480" y="106"/>
                </a:cubicBezTo>
                <a:cubicBezTo>
                  <a:pt x="480" y="120"/>
                  <a:pt x="466" y="134"/>
                  <a:pt x="452" y="134"/>
                </a:cubicBezTo>
                <a:close/>
                <a:moveTo>
                  <a:pt x="148" y="134"/>
                </a:moveTo>
                <a:lnTo>
                  <a:pt x="148" y="134"/>
                </a:lnTo>
                <a:cubicBezTo>
                  <a:pt x="134" y="134"/>
                  <a:pt x="120" y="120"/>
                  <a:pt x="120" y="106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14"/>
                  <a:pt x="134" y="0"/>
                  <a:pt x="148" y="0"/>
                </a:cubicBezTo>
                <a:cubicBezTo>
                  <a:pt x="169" y="0"/>
                  <a:pt x="176" y="14"/>
                  <a:pt x="176" y="28"/>
                </a:cubicBezTo>
                <a:cubicBezTo>
                  <a:pt x="176" y="106"/>
                  <a:pt x="176" y="106"/>
                  <a:pt x="176" y="106"/>
                </a:cubicBezTo>
                <a:cubicBezTo>
                  <a:pt x="176" y="120"/>
                  <a:pt x="169" y="134"/>
                  <a:pt x="148" y="13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5" name="Freeform 55"/>
          <p:cNvSpPr>
            <a:spLocks noChangeArrowheads="1"/>
          </p:cNvSpPr>
          <p:nvPr/>
        </p:nvSpPr>
        <p:spPr bwMode="auto">
          <a:xfrm>
            <a:off x="2713918" y="3828784"/>
            <a:ext cx="247046" cy="250679"/>
          </a:xfrm>
          <a:custGeom>
            <a:avLst/>
            <a:gdLst>
              <a:gd name="T0" fmla="*/ 73816246 w 601"/>
              <a:gd name="T1" fmla="*/ 78678142 h 609"/>
              <a:gd name="T2" fmla="*/ 73816246 w 601"/>
              <a:gd name="T3" fmla="*/ 78678142 h 609"/>
              <a:gd name="T4" fmla="*/ 3613541 w 601"/>
              <a:gd name="T5" fmla="*/ 78678142 h 609"/>
              <a:gd name="T6" fmla="*/ 0 w 601"/>
              <a:gd name="T7" fmla="*/ 75054951 h 609"/>
              <a:gd name="T8" fmla="*/ 0 w 601"/>
              <a:gd name="T9" fmla="*/ 13716829 h 609"/>
              <a:gd name="T10" fmla="*/ 3613541 w 601"/>
              <a:gd name="T11" fmla="*/ 10093638 h 609"/>
              <a:gd name="T12" fmla="*/ 10840264 w 601"/>
              <a:gd name="T13" fmla="*/ 10093638 h 609"/>
              <a:gd name="T14" fmla="*/ 10840264 w 601"/>
              <a:gd name="T15" fmla="*/ 13716829 h 609"/>
              <a:gd name="T16" fmla="*/ 19099426 w 601"/>
              <a:gd name="T17" fmla="*/ 21998871 h 609"/>
              <a:gd name="T18" fmla="*/ 27229624 w 601"/>
              <a:gd name="T19" fmla="*/ 13716829 h 609"/>
              <a:gd name="T20" fmla="*/ 27229624 w 601"/>
              <a:gd name="T21" fmla="*/ 10093638 h 609"/>
              <a:gd name="T22" fmla="*/ 49167722 w 601"/>
              <a:gd name="T23" fmla="*/ 10093638 h 609"/>
              <a:gd name="T24" fmla="*/ 49167722 w 601"/>
              <a:gd name="T25" fmla="*/ 13716829 h 609"/>
              <a:gd name="T26" fmla="*/ 58330360 w 601"/>
              <a:gd name="T27" fmla="*/ 21998871 h 609"/>
              <a:gd name="T28" fmla="*/ 66460558 w 601"/>
              <a:gd name="T29" fmla="*/ 13716829 h 609"/>
              <a:gd name="T30" fmla="*/ 66460558 w 601"/>
              <a:gd name="T31" fmla="*/ 10093638 h 609"/>
              <a:gd name="T32" fmla="*/ 73816246 w 601"/>
              <a:gd name="T33" fmla="*/ 10093638 h 609"/>
              <a:gd name="T34" fmla="*/ 77429787 w 601"/>
              <a:gd name="T35" fmla="*/ 13716829 h 609"/>
              <a:gd name="T36" fmla="*/ 77429787 w 601"/>
              <a:gd name="T37" fmla="*/ 75054951 h 609"/>
              <a:gd name="T38" fmla="*/ 73816246 w 601"/>
              <a:gd name="T39" fmla="*/ 78678142 h 609"/>
              <a:gd name="T40" fmla="*/ 70203064 w 601"/>
              <a:gd name="T41" fmla="*/ 29245613 h 609"/>
              <a:gd name="T42" fmla="*/ 70203064 w 601"/>
              <a:gd name="T43" fmla="*/ 29245613 h 609"/>
              <a:gd name="T44" fmla="*/ 7226723 w 601"/>
              <a:gd name="T45" fmla="*/ 29245613 h 609"/>
              <a:gd name="T46" fmla="*/ 7226723 w 601"/>
              <a:gd name="T47" fmla="*/ 71302258 h 609"/>
              <a:gd name="T48" fmla="*/ 70203064 w 601"/>
              <a:gd name="T49" fmla="*/ 71302258 h 609"/>
              <a:gd name="T50" fmla="*/ 70203064 w 601"/>
              <a:gd name="T51" fmla="*/ 29245613 h 609"/>
              <a:gd name="T52" fmla="*/ 26326149 w 601"/>
              <a:gd name="T53" fmla="*/ 46585633 h 609"/>
              <a:gd name="T54" fmla="*/ 26326149 w 601"/>
              <a:gd name="T55" fmla="*/ 46585633 h 609"/>
              <a:gd name="T56" fmla="*/ 29165180 w 601"/>
              <a:gd name="T57" fmla="*/ 47491791 h 609"/>
              <a:gd name="T58" fmla="*/ 34585312 w 601"/>
              <a:gd name="T59" fmla="*/ 53961878 h 609"/>
              <a:gd name="T60" fmla="*/ 49167722 w 601"/>
              <a:gd name="T61" fmla="*/ 39339251 h 609"/>
              <a:gd name="T62" fmla="*/ 51877788 w 601"/>
              <a:gd name="T63" fmla="*/ 38433453 h 609"/>
              <a:gd name="T64" fmla="*/ 55620295 w 601"/>
              <a:gd name="T65" fmla="*/ 42056644 h 609"/>
              <a:gd name="T66" fmla="*/ 54716819 w 601"/>
              <a:gd name="T67" fmla="*/ 43868240 h 609"/>
              <a:gd name="T68" fmla="*/ 37295378 w 601"/>
              <a:gd name="T69" fmla="*/ 61338122 h 609"/>
              <a:gd name="T70" fmla="*/ 34585312 w 601"/>
              <a:gd name="T71" fmla="*/ 62243920 h 609"/>
              <a:gd name="T72" fmla="*/ 32778721 w 601"/>
              <a:gd name="T73" fmla="*/ 61338122 h 609"/>
              <a:gd name="T74" fmla="*/ 23616083 w 601"/>
              <a:gd name="T75" fmla="*/ 53056080 h 609"/>
              <a:gd name="T76" fmla="*/ 22712608 w 601"/>
              <a:gd name="T77" fmla="*/ 50338687 h 609"/>
              <a:gd name="T78" fmla="*/ 26326149 w 601"/>
              <a:gd name="T79" fmla="*/ 46585633 h 609"/>
              <a:gd name="T80" fmla="*/ 58330360 w 601"/>
              <a:gd name="T81" fmla="*/ 17340380 h 609"/>
              <a:gd name="T82" fmla="*/ 58330360 w 601"/>
              <a:gd name="T83" fmla="*/ 17340380 h 609"/>
              <a:gd name="T84" fmla="*/ 54716819 w 601"/>
              <a:gd name="T85" fmla="*/ 13716829 h 609"/>
              <a:gd name="T86" fmla="*/ 54716819 w 601"/>
              <a:gd name="T87" fmla="*/ 3623191 h 609"/>
              <a:gd name="T88" fmla="*/ 58330360 w 601"/>
              <a:gd name="T89" fmla="*/ 0 h 609"/>
              <a:gd name="T90" fmla="*/ 61943901 w 601"/>
              <a:gd name="T91" fmla="*/ 3623191 h 609"/>
              <a:gd name="T92" fmla="*/ 61943901 w 601"/>
              <a:gd name="T93" fmla="*/ 13716829 h 609"/>
              <a:gd name="T94" fmla="*/ 58330360 w 601"/>
              <a:gd name="T95" fmla="*/ 17340380 h 609"/>
              <a:gd name="T96" fmla="*/ 19099426 w 601"/>
              <a:gd name="T97" fmla="*/ 17340380 h 609"/>
              <a:gd name="T98" fmla="*/ 19099426 w 601"/>
              <a:gd name="T99" fmla="*/ 17340380 h 609"/>
              <a:gd name="T100" fmla="*/ 15485886 w 601"/>
              <a:gd name="T101" fmla="*/ 13716829 h 609"/>
              <a:gd name="T102" fmla="*/ 15485886 w 601"/>
              <a:gd name="T103" fmla="*/ 3623191 h 609"/>
              <a:gd name="T104" fmla="*/ 19099426 w 601"/>
              <a:gd name="T105" fmla="*/ 0 h 609"/>
              <a:gd name="T106" fmla="*/ 22712608 w 601"/>
              <a:gd name="T107" fmla="*/ 3623191 h 609"/>
              <a:gd name="T108" fmla="*/ 22712608 w 601"/>
              <a:gd name="T109" fmla="*/ 13716829 h 609"/>
              <a:gd name="T110" fmla="*/ 19099426 w 601"/>
              <a:gd name="T111" fmla="*/ 17340380 h 609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0" t="0" r="r" b="b"/>
            <a:pathLst>
              <a:path w="601" h="609">
                <a:moveTo>
                  <a:pt x="572" y="608"/>
                </a:moveTo>
                <a:lnTo>
                  <a:pt x="572" y="608"/>
                </a:lnTo>
                <a:cubicBezTo>
                  <a:pt x="28" y="608"/>
                  <a:pt x="28" y="608"/>
                  <a:pt x="28" y="608"/>
                </a:cubicBezTo>
                <a:cubicBezTo>
                  <a:pt x="7" y="608"/>
                  <a:pt x="0" y="594"/>
                  <a:pt x="0" y="580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92"/>
                  <a:pt x="7" y="78"/>
                  <a:pt x="28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106"/>
                  <a:pt x="84" y="106"/>
                  <a:pt x="84" y="106"/>
                </a:cubicBezTo>
                <a:cubicBezTo>
                  <a:pt x="84" y="141"/>
                  <a:pt x="113" y="170"/>
                  <a:pt x="148" y="170"/>
                </a:cubicBezTo>
                <a:cubicBezTo>
                  <a:pt x="183" y="170"/>
                  <a:pt x="211" y="141"/>
                  <a:pt x="211" y="106"/>
                </a:cubicBezTo>
                <a:cubicBezTo>
                  <a:pt x="211" y="78"/>
                  <a:pt x="211" y="78"/>
                  <a:pt x="211" y="78"/>
                </a:cubicBezTo>
                <a:cubicBezTo>
                  <a:pt x="381" y="78"/>
                  <a:pt x="381" y="78"/>
                  <a:pt x="381" y="78"/>
                </a:cubicBezTo>
                <a:cubicBezTo>
                  <a:pt x="381" y="106"/>
                  <a:pt x="381" y="106"/>
                  <a:pt x="381" y="106"/>
                </a:cubicBezTo>
                <a:cubicBezTo>
                  <a:pt x="381" y="141"/>
                  <a:pt x="417" y="170"/>
                  <a:pt x="452" y="170"/>
                </a:cubicBezTo>
                <a:cubicBezTo>
                  <a:pt x="487" y="170"/>
                  <a:pt x="515" y="141"/>
                  <a:pt x="515" y="106"/>
                </a:cubicBezTo>
                <a:cubicBezTo>
                  <a:pt x="515" y="78"/>
                  <a:pt x="515" y="78"/>
                  <a:pt x="515" y="78"/>
                </a:cubicBezTo>
                <a:cubicBezTo>
                  <a:pt x="572" y="78"/>
                  <a:pt x="572" y="78"/>
                  <a:pt x="572" y="78"/>
                </a:cubicBezTo>
                <a:cubicBezTo>
                  <a:pt x="586" y="78"/>
                  <a:pt x="600" y="92"/>
                  <a:pt x="600" y="106"/>
                </a:cubicBezTo>
                <a:cubicBezTo>
                  <a:pt x="600" y="580"/>
                  <a:pt x="600" y="580"/>
                  <a:pt x="600" y="580"/>
                </a:cubicBezTo>
                <a:cubicBezTo>
                  <a:pt x="600" y="594"/>
                  <a:pt x="586" y="608"/>
                  <a:pt x="572" y="608"/>
                </a:cubicBezTo>
                <a:close/>
                <a:moveTo>
                  <a:pt x="544" y="226"/>
                </a:moveTo>
                <a:lnTo>
                  <a:pt x="544" y="226"/>
                </a:lnTo>
                <a:cubicBezTo>
                  <a:pt x="56" y="226"/>
                  <a:pt x="56" y="226"/>
                  <a:pt x="56" y="226"/>
                </a:cubicBezTo>
                <a:cubicBezTo>
                  <a:pt x="56" y="551"/>
                  <a:pt x="56" y="551"/>
                  <a:pt x="56" y="551"/>
                </a:cubicBezTo>
                <a:cubicBezTo>
                  <a:pt x="544" y="551"/>
                  <a:pt x="544" y="551"/>
                  <a:pt x="544" y="551"/>
                </a:cubicBezTo>
                <a:lnTo>
                  <a:pt x="544" y="226"/>
                </a:lnTo>
                <a:close/>
                <a:moveTo>
                  <a:pt x="204" y="360"/>
                </a:moveTo>
                <a:lnTo>
                  <a:pt x="204" y="360"/>
                </a:lnTo>
                <a:cubicBezTo>
                  <a:pt x="211" y="360"/>
                  <a:pt x="219" y="360"/>
                  <a:pt x="226" y="367"/>
                </a:cubicBezTo>
                <a:cubicBezTo>
                  <a:pt x="268" y="417"/>
                  <a:pt x="268" y="417"/>
                  <a:pt x="268" y="417"/>
                </a:cubicBezTo>
                <a:cubicBezTo>
                  <a:pt x="381" y="304"/>
                  <a:pt x="381" y="304"/>
                  <a:pt x="381" y="304"/>
                </a:cubicBezTo>
                <a:cubicBezTo>
                  <a:pt x="388" y="297"/>
                  <a:pt x="395" y="297"/>
                  <a:pt x="402" y="297"/>
                </a:cubicBezTo>
                <a:cubicBezTo>
                  <a:pt x="417" y="297"/>
                  <a:pt x="431" y="304"/>
                  <a:pt x="431" y="325"/>
                </a:cubicBezTo>
                <a:cubicBezTo>
                  <a:pt x="431" y="332"/>
                  <a:pt x="431" y="339"/>
                  <a:pt x="424" y="339"/>
                </a:cubicBezTo>
                <a:cubicBezTo>
                  <a:pt x="289" y="474"/>
                  <a:pt x="289" y="474"/>
                  <a:pt x="289" y="474"/>
                </a:cubicBezTo>
                <a:cubicBezTo>
                  <a:pt x="282" y="481"/>
                  <a:pt x="275" y="481"/>
                  <a:pt x="268" y="481"/>
                </a:cubicBezTo>
                <a:cubicBezTo>
                  <a:pt x="261" y="481"/>
                  <a:pt x="254" y="481"/>
                  <a:pt x="254" y="474"/>
                </a:cubicBezTo>
                <a:cubicBezTo>
                  <a:pt x="183" y="410"/>
                  <a:pt x="183" y="410"/>
                  <a:pt x="183" y="410"/>
                </a:cubicBezTo>
                <a:cubicBezTo>
                  <a:pt x="176" y="403"/>
                  <a:pt x="176" y="396"/>
                  <a:pt x="176" y="389"/>
                </a:cubicBezTo>
                <a:cubicBezTo>
                  <a:pt x="176" y="375"/>
                  <a:pt x="190" y="360"/>
                  <a:pt x="204" y="360"/>
                </a:cubicBezTo>
                <a:close/>
                <a:moveTo>
                  <a:pt x="452" y="134"/>
                </a:moveTo>
                <a:lnTo>
                  <a:pt x="452" y="134"/>
                </a:lnTo>
                <a:cubicBezTo>
                  <a:pt x="431" y="134"/>
                  <a:pt x="424" y="120"/>
                  <a:pt x="424" y="106"/>
                </a:cubicBezTo>
                <a:cubicBezTo>
                  <a:pt x="424" y="28"/>
                  <a:pt x="424" y="28"/>
                  <a:pt x="424" y="28"/>
                </a:cubicBezTo>
                <a:cubicBezTo>
                  <a:pt x="424" y="14"/>
                  <a:pt x="431" y="0"/>
                  <a:pt x="452" y="0"/>
                </a:cubicBezTo>
                <a:cubicBezTo>
                  <a:pt x="466" y="0"/>
                  <a:pt x="480" y="14"/>
                  <a:pt x="480" y="28"/>
                </a:cubicBezTo>
                <a:cubicBezTo>
                  <a:pt x="480" y="106"/>
                  <a:pt x="480" y="106"/>
                  <a:pt x="480" y="106"/>
                </a:cubicBezTo>
                <a:cubicBezTo>
                  <a:pt x="480" y="120"/>
                  <a:pt x="466" y="134"/>
                  <a:pt x="452" y="134"/>
                </a:cubicBezTo>
                <a:close/>
                <a:moveTo>
                  <a:pt x="148" y="134"/>
                </a:moveTo>
                <a:lnTo>
                  <a:pt x="148" y="134"/>
                </a:lnTo>
                <a:cubicBezTo>
                  <a:pt x="134" y="134"/>
                  <a:pt x="120" y="120"/>
                  <a:pt x="120" y="106"/>
                </a:cubicBezTo>
                <a:cubicBezTo>
                  <a:pt x="120" y="28"/>
                  <a:pt x="120" y="28"/>
                  <a:pt x="120" y="28"/>
                </a:cubicBezTo>
                <a:cubicBezTo>
                  <a:pt x="120" y="14"/>
                  <a:pt x="134" y="0"/>
                  <a:pt x="148" y="0"/>
                </a:cubicBezTo>
                <a:cubicBezTo>
                  <a:pt x="162" y="0"/>
                  <a:pt x="176" y="14"/>
                  <a:pt x="176" y="28"/>
                </a:cubicBezTo>
                <a:cubicBezTo>
                  <a:pt x="176" y="106"/>
                  <a:pt x="176" y="106"/>
                  <a:pt x="176" y="106"/>
                </a:cubicBezTo>
                <a:cubicBezTo>
                  <a:pt x="176" y="120"/>
                  <a:pt x="162" y="134"/>
                  <a:pt x="148" y="13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6" name="Freeform 56"/>
          <p:cNvSpPr>
            <a:spLocks noChangeArrowheads="1"/>
          </p:cNvSpPr>
          <p:nvPr/>
        </p:nvSpPr>
        <p:spPr bwMode="auto">
          <a:xfrm>
            <a:off x="2288854" y="3828784"/>
            <a:ext cx="239780" cy="250679"/>
          </a:xfrm>
          <a:custGeom>
            <a:avLst/>
            <a:gdLst>
              <a:gd name="T0" fmla="*/ 71923702 w 580"/>
              <a:gd name="T1" fmla="*/ 71302258 h 609"/>
              <a:gd name="T2" fmla="*/ 53518347 w 580"/>
              <a:gd name="T3" fmla="*/ 67678707 h 609"/>
              <a:gd name="T4" fmla="*/ 71923702 w 580"/>
              <a:gd name="T5" fmla="*/ 64055516 h 609"/>
              <a:gd name="T6" fmla="*/ 71923702 w 580"/>
              <a:gd name="T7" fmla="*/ 71302258 h 609"/>
              <a:gd name="T8" fmla="*/ 57173188 w 580"/>
              <a:gd name="T9" fmla="*/ 60431965 h 609"/>
              <a:gd name="T10" fmla="*/ 57173188 w 580"/>
              <a:gd name="T11" fmla="*/ 75054951 h 609"/>
              <a:gd name="T12" fmla="*/ 58086899 w 580"/>
              <a:gd name="T13" fmla="*/ 75054951 h 609"/>
              <a:gd name="T14" fmla="*/ 68268500 w 580"/>
              <a:gd name="T15" fmla="*/ 78678142 h 609"/>
              <a:gd name="T16" fmla="*/ 0 w 580"/>
              <a:gd name="T17" fmla="*/ 75054951 h 609"/>
              <a:gd name="T18" fmla="*/ 3654841 w 580"/>
              <a:gd name="T19" fmla="*/ 7246742 h 609"/>
              <a:gd name="T20" fmla="*/ 10051174 w 580"/>
              <a:gd name="T21" fmla="*/ 10999436 h 609"/>
              <a:gd name="T22" fmla="*/ 24801326 w 580"/>
              <a:gd name="T23" fmla="*/ 10999436 h 609"/>
              <a:gd name="T24" fmla="*/ 28586594 w 580"/>
              <a:gd name="T25" fmla="*/ 7246742 h 609"/>
              <a:gd name="T26" fmla="*/ 35896638 w 580"/>
              <a:gd name="T27" fmla="*/ 18246178 h 609"/>
              <a:gd name="T28" fmla="*/ 43336746 w 580"/>
              <a:gd name="T29" fmla="*/ 7246742 h 609"/>
              <a:gd name="T30" fmla="*/ 46991949 w 580"/>
              <a:gd name="T31" fmla="*/ 10999436 h 609"/>
              <a:gd name="T32" fmla="*/ 61742101 w 580"/>
              <a:gd name="T33" fmla="*/ 10999436 h 609"/>
              <a:gd name="T34" fmla="*/ 68268500 w 580"/>
              <a:gd name="T35" fmla="*/ 7246742 h 609"/>
              <a:gd name="T36" fmla="*/ 71923702 w 580"/>
              <a:gd name="T37" fmla="*/ 60431965 h 609"/>
              <a:gd name="T38" fmla="*/ 57173188 w 580"/>
              <a:gd name="T39" fmla="*/ 60431965 h 609"/>
              <a:gd name="T40" fmla="*/ 12922732 w 580"/>
              <a:gd name="T41" fmla="*/ 65867111 h 609"/>
              <a:gd name="T42" fmla="*/ 39681905 w 580"/>
              <a:gd name="T43" fmla="*/ 63149718 h 609"/>
              <a:gd name="T44" fmla="*/ 12922732 w 580"/>
              <a:gd name="T45" fmla="*/ 60431965 h 609"/>
              <a:gd name="T46" fmla="*/ 12922732 w 580"/>
              <a:gd name="T47" fmla="*/ 65867111 h 609"/>
              <a:gd name="T48" fmla="*/ 58086899 w 580"/>
              <a:gd name="T49" fmla="*/ 28339815 h 609"/>
              <a:gd name="T50" fmla="*/ 10051174 w 580"/>
              <a:gd name="T51" fmla="*/ 31963007 h 609"/>
              <a:gd name="T52" fmla="*/ 58086899 w 580"/>
              <a:gd name="T53" fmla="*/ 35715700 h 609"/>
              <a:gd name="T54" fmla="*/ 58086899 w 580"/>
              <a:gd name="T55" fmla="*/ 28339815 h 609"/>
              <a:gd name="T56" fmla="*/ 58086899 w 580"/>
              <a:gd name="T57" fmla="*/ 43868240 h 609"/>
              <a:gd name="T58" fmla="*/ 29500304 w 580"/>
              <a:gd name="T59" fmla="*/ 43868240 h 609"/>
              <a:gd name="T60" fmla="*/ 13836442 w 580"/>
              <a:gd name="T61" fmla="*/ 43868240 h 609"/>
              <a:gd name="T62" fmla="*/ 13836442 w 580"/>
              <a:gd name="T63" fmla="*/ 51244484 h 609"/>
              <a:gd name="T64" fmla="*/ 29500304 w 580"/>
              <a:gd name="T65" fmla="*/ 51244484 h 609"/>
              <a:gd name="T66" fmla="*/ 58086899 w 580"/>
              <a:gd name="T67" fmla="*/ 51244484 h 609"/>
              <a:gd name="T68" fmla="*/ 58086899 w 580"/>
              <a:gd name="T69" fmla="*/ 43868240 h 609"/>
              <a:gd name="T70" fmla="*/ 54432058 w 580"/>
              <a:gd name="T71" fmla="*/ 14622627 h 609"/>
              <a:gd name="T72" fmla="*/ 50646790 w 580"/>
              <a:gd name="T73" fmla="*/ 3623191 h 609"/>
              <a:gd name="T74" fmla="*/ 58086899 w 580"/>
              <a:gd name="T75" fmla="*/ 3623191 h 609"/>
              <a:gd name="T76" fmla="*/ 54432058 w 580"/>
              <a:gd name="T77" fmla="*/ 14622627 h 609"/>
              <a:gd name="T78" fmla="*/ 35896638 w 580"/>
              <a:gd name="T79" fmla="*/ 14622627 h 609"/>
              <a:gd name="T80" fmla="*/ 32241435 w 580"/>
              <a:gd name="T81" fmla="*/ 3623191 h 609"/>
              <a:gd name="T82" fmla="*/ 39681905 w 580"/>
              <a:gd name="T83" fmla="*/ 3623191 h 609"/>
              <a:gd name="T84" fmla="*/ 35896638 w 580"/>
              <a:gd name="T85" fmla="*/ 14622627 h 609"/>
              <a:gd name="T86" fmla="*/ 17491283 w 580"/>
              <a:gd name="T87" fmla="*/ 14622627 h 609"/>
              <a:gd name="T88" fmla="*/ 13836442 w 580"/>
              <a:gd name="T89" fmla="*/ 3623191 h 609"/>
              <a:gd name="T90" fmla="*/ 21146124 w 580"/>
              <a:gd name="T91" fmla="*/ 3623191 h 609"/>
              <a:gd name="T92" fmla="*/ 17491283 w 580"/>
              <a:gd name="T93" fmla="*/ 14622627 h 609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580" h="609">
                <a:moveTo>
                  <a:pt x="551" y="551"/>
                </a:moveTo>
                <a:lnTo>
                  <a:pt x="551" y="551"/>
                </a:lnTo>
                <a:cubicBezTo>
                  <a:pt x="438" y="551"/>
                  <a:pt x="438" y="551"/>
                  <a:pt x="438" y="551"/>
                </a:cubicBezTo>
                <a:cubicBezTo>
                  <a:pt x="417" y="551"/>
                  <a:pt x="410" y="537"/>
                  <a:pt x="410" y="523"/>
                </a:cubicBezTo>
                <a:cubicBezTo>
                  <a:pt x="410" y="502"/>
                  <a:pt x="417" y="495"/>
                  <a:pt x="438" y="495"/>
                </a:cubicBezTo>
                <a:cubicBezTo>
                  <a:pt x="551" y="495"/>
                  <a:pt x="551" y="495"/>
                  <a:pt x="551" y="495"/>
                </a:cubicBezTo>
                <a:cubicBezTo>
                  <a:pt x="565" y="495"/>
                  <a:pt x="579" y="502"/>
                  <a:pt x="579" y="523"/>
                </a:cubicBezTo>
                <a:cubicBezTo>
                  <a:pt x="579" y="537"/>
                  <a:pt x="565" y="551"/>
                  <a:pt x="551" y="551"/>
                </a:cubicBezTo>
                <a:close/>
                <a:moveTo>
                  <a:pt x="438" y="467"/>
                </a:moveTo>
                <a:lnTo>
                  <a:pt x="438" y="467"/>
                </a:lnTo>
                <a:cubicBezTo>
                  <a:pt x="403" y="467"/>
                  <a:pt x="381" y="488"/>
                  <a:pt x="381" y="523"/>
                </a:cubicBezTo>
                <a:cubicBezTo>
                  <a:pt x="381" y="551"/>
                  <a:pt x="403" y="580"/>
                  <a:pt x="438" y="580"/>
                </a:cubicBezTo>
                <a:cubicBezTo>
                  <a:pt x="445" y="580"/>
                  <a:pt x="445" y="580"/>
                  <a:pt x="445" y="580"/>
                </a:cubicBezTo>
                <a:cubicBezTo>
                  <a:pt x="551" y="580"/>
                  <a:pt x="551" y="580"/>
                  <a:pt x="551" y="580"/>
                </a:cubicBezTo>
                <a:cubicBezTo>
                  <a:pt x="551" y="594"/>
                  <a:pt x="537" y="608"/>
                  <a:pt x="523" y="608"/>
                </a:cubicBezTo>
                <a:cubicBezTo>
                  <a:pt x="28" y="608"/>
                  <a:pt x="28" y="608"/>
                  <a:pt x="28" y="608"/>
                </a:cubicBezTo>
                <a:cubicBezTo>
                  <a:pt x="14" y="608"/>
                  <a:pt x="0" y="594"/>
                  <a:pt x="0" y="580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1"/>
                  <a:pt x="14" y="56"/>
                  <a:pt x="28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7" y="85"/>
                  <a:pt x="77" y="85"/>
                  <a:pt x="77" y="85"/>
                </a:cubicBezTo>
                <a:cubicBezTo>
                  <a:pt x="77" y="120"/>
                  <a:pt x="106" y="141"/>
                  <a:pt x="134" y="141"/>
                </a:cubicBezTo>
                <a:cubicBezTo>
                  <a:pt x="162" y="141"/>
                  <a:pt x="190" y="120"/>
                  <a:pt x="190" y="85"/>
                </a:cubicBezTo>
                <a:cubicBezTo>
                  <a:pt x="190" y="56"/>
                  <a:pt x="190" y="56"/>
                  <a:pt x="190" y="56"/>
                </a:cubicBezTo>
                <a:cubicBezTo>
                  <a:pt x="219" y="56"/>
                  <a:pt x="219" y="56"/>
                  <a:pt x="219" y="56"/>
                </a:cubicBezTo>
                <a:cubicBezTo>
                  <a:pt x="219" y="85"/>
                  <a:pt x="219" y="85"/>
                  <a:pt x="219" y="85"/>
                </a:cubicBezTo>
                <a:cubicBezTo>
                  <a:pt x="219" y="120"/>
                  <a:pt x="247" y="141"/>
                  <a:pt x="275" y="141"/>
                </a:cubicBezTo>
                <a:cubicBezTo>
                  <a:pt x="304" y="141"/>
                  <a:pt x="332" y="120"/>
                  <a:pt x="332" y="85"/>
                </a:cubicBezTo>
                <a:cubicBezTo>
                  <a:pt x="332" y="56"/>
                  <a:pt x="332" y="56"/>
                  <a:pt x="332" y="56"/>
                </a:cubicBezTo>
                <a:cubicBezTo>
                  <a:pt x="360" y="56"/>
                  <a:pt x="360" y="56"/>
                  <a:pt x="360" y="56"/>
                </a:cubicBezTo>
                <a:cubicBezTo>
                  <a:pt x="360" y="85"/>
                  <a:pt x="360" y="85"/>
                  <a:pt x="360" y="85"/>
                </a:cubicBezTo>
                <a:cubicBezTo>
                  <a:pt x="360" y="120"/>
                  <a:pt x="388" y="141"/>
                  <a:pt x="417" y="141"/>
                </a:cubicBezTo>
                <a:cubicBezTo>
                  <a:pt x="445" y="141"/>
                  <a:pt x="473" y="120"/>
                  <a:pt x="473" y="85"/>
                </a:cubicBezTo>
                <a:cubicBezTo>
                  <a:pt x="473" y="56"/>
                  <a:pt x="473" y="56"/>
                  <a:pt x="473" y="56"/>
                </a:cubicBezTo>
                <a:cubicBezTo>
                  <a:pt x="523" y="56"/>
                  <a:pt x="523" y="56"/>
                  <a:pt x="523" y="56"/>
                </a:cubicBezTo>
                <a:cubicBezTo>
                  <a:pt x="537" y="56"/>
                  <a:pt x="551" y="71"/>
                  <a:pt x="551" y="85"/>
                </a:cubicBezTo>
                <a:cubicBezTo>
                  <a:pt x="551" y="467"/>
                  <a:pt x="551" y="467"/>
                  <a:pt x="551" y="467"/>
                </a:cubicBezTo>
                <a:cubicBezTo>
                  <a:pt x="523" y="467"/>
                  <a:pt x="523" y="467"/>
                  <a:pt x="523" y="467"/>
                </a:cubicBezTo>
                <a:lnTo>
                  <a:pt x="438" y="467"/>
                </a:lnTo>
                <a:close/>
                <a:moveTo>
                  <a:pt x="99" y="509"/>
                </a:moveTo>
                <a:lnTo>
                  <a:pt x="99" y="509"/>
                </a:lnTo>
                <a:cubicBezTo>
                  <a:pt x="282" y="509"/>
                  <a:pt x="282" y="509"/>
                  <a:pt x="282" y="509"/>
                </a:cubicBezTo>
                <a:cubicBezTo>
                  <a:pt x="297" y="509"/>
                  <a:pt x="304" y="502"/>
                  <a:pt x="304" y="488"/>
                </a:cubicBezTo>
                <a:cubicBezTo>
                  <a:pt x="304" y="474"/>
                  <a:pt x="297" y="467"/>
                  <a:pt x="282" y="467"/>
                </a:cubicBezTo>
                <a:cubicBezTo>
                  <a:pt x="99" y="467"/>
                  <a:pt x="99" y="467"/>
                  <a:pt x="99" y="467"/>
                </a:cubicBezTo>
                <a:cubicBezTo>
                  <a:pt x="84" y="467"/>
                  <a:pt x="77" y="474"/>
                  <a:pt x="77" y="488"/>
                </a:cubicBezTo>
                <a:cubicBezTo>
                  <a:pt x="77" y="502"/>
                  <a:pt x="84" y="509"/>
                  <a:pt x="99" y="509"/>
                </a:cubicBezTo>
                <a:close/>
                <a:moveTo>
                  <a:pt x="445" y="219"/>
                </a:moveTo>
                <a:lnTo>
                  <a:pt x="445" y="219"/>
                </a:lnTo>
                <a:cubicBezTo>
                  <a:pt x="106" y="219"/>
                  <a:pt x="106" y="219"/>
                  <a:pt x="106" y="219"/>
                </a:cubicBezTo>
                <a:cubicBezTo>
                  <a:pt x="92" y="219"/>
                  <a:pt x="77" y="233"/>
                  <a:pt x="77" y="247"/>
                </a:cubicBezTo>
                <a:cubicBezTo>
                  <a:pt x="77" y="262"/>
                  <a:pt x="92" y="276"/>
                  <a:pt x="106" y="276"/>
                </a:cubicBezTo>
                <a:cubicBezTo>
                  <a:pt x="445" y="276"/>
                  <a:pt x="445" y="276"/>
                  <a:pt x="445" y="276"/>
                </a:cubicBezTo>
                <a:cubicBezTo>
                  <a:pt x="459" y="276"/>
                  <a:pt x="473" y="262"/>
                  <a:pt x="473" y="247"/>
                </a:cubicBezTo>
                <a:cubicBezTo>
                  <a:pt x="473" y="233"/>
                  <a:pt x="459" y="219"/>
                  <a:pt x="445" y="219"/>
                </a:cubicBezTo>
                <a:close/>
                <a:moveTo>
                  <a:pt x="445" y="339"/>
                </a:moveTo>
                <a:lnTo>
                  <a:pt x="445" y="339"/>
                </a:lnTo>
                <a:cubicBezTo>
                  <a:pt x="275" y="339"/>
                  <a:pt x="275" y="339"/>
                  <a:pt x="275" y="339"/>
                </a:cubicBezTo>
                <a:cubicBezTo>
                  <a:pt x="226" y="339"/>
                  <a:pt x="226" y="339"/>
                  <a:pt x="226" y="339"/>
                </a:cubicBezTo>
                <a:cubicBezTo>
                  <a:pt x="219" y="339"/>
                  <a:pt x="219" y="339"/>
                  <a:pt x="219" y="339"/>
                </a:cubicBezTo>
                <a:cubicBezTo>
                  <a:pt x="106" y="339"/>
                  <a:pt x="106" y="339"/>
                  <a:pt x="106" y="339"/>
                </a:cubicBezTo>
                <a:cubicBezTo>
                  <a:pt x="92" y="339"/>
                  <a:pt x="77" y="353"/>
                  <a:pt x="77" y="367"/>
                </a:cubicBezTo>
                <a:cubicBezTo>
                  <a:pt x="77" y="389"/>
                  <a:pt x="92" y="396"/>
                  <a:pt x="106" y="396"/>
                </a:cubicBezTo>
                <a:cubicBezTo>
                  <a:pt x="219" y="396"/>
                  <a:pt x="219" y="396"/>
                  <a:pt x="219" y="396"/>
                </a:cubicBezTo>
                <a:cubicBezTo>
                  <a:pt x="226" y="396"/>
                  <a:pt x="226" y="396"/>
                  <a:pt x="226" y="396"/>
                </a:cubicBezTo>
                <a:cubicBezTo>
                  <a:pt x="275" y="396"/>
                  <a:pt x="275" y="396"/>
                  <a:pt x="275" y="396"/>
                </a:cubicBezTo>
                <a:cubicBezTo>
                  <a:pt x="445" y="396"/>
                  <a:pt x="445" y="396"/>
                  <a:pt x="445" y="396"/>
                </a:cubicBezTo>
                <a:cubicBezTo>
                  <a:pt x="459" y="396"/>
                  <a:pt x="473" y="389"/>
                  <a:pt x="473" y="367"/>
                </a:cubicBezTo>
                <a:cubicBezTo>
                  <a:pt x="473" y="353"/>
                  <a:pt x="459" y="339"/>
                  <a:pt x="445" y="339"/>
                </a:cubicBezTo>
                <a:close/>
                <a:moveTo>
                  <a:pt x="417" y="113"/>
                </a:moveTo>
                <a:lnTo>
                  <a:pt x="417" y="113"/>
                </a:lnTo>
                <a:cubicBezTo>
                  <a:pt x="403" y="113"/>
                  <a:pt x="388" y="106"/>
                  <a:pt x="388" y="85"/>
                </a:cubicBezTo>
                <a:cubicBezTo>
                  <a:pt x="388" y="28"/>
                  <a:pt x="388" y="28"/>
                  <a:pt x="388" y="28"/>
                </a:cubicBezTo>
                <a:cubicBezTo>
                  <a:pt x="388" y="14"/>
                  <a:pt x="403" y="0"/>
                  <a:pt x="417" y="0"/>
                </a:cubicBezTo>
                <a:cubicBezTo>
                  <a:pt x="431" y="0"/>
                  <a:pt x="445" y="14"/>
                  <a:pt x="445" y="28"/>
                </a:cubicBezTo>
                <a:cubicBezTo>
                  <a:pt x="445" y="85"/>
                  <a:pt x="445" y="85"/>
                  <a:pt x="445" y="85"/>
                </a:cubicBezTo>
                <a:cubicBezTo>
                  <a:pt x="445" y="106"/>
                  <a:pt x="431" y="113"/>
                  <a:pt x="417" y="113"/>
                </a:cubicBezTo>
                <a:close/>
                <a:moveTo>
                  <a:pt x="275" y="113"/>
                </a:moveTo>
                <a:lnTo>
                  <a:pt x="275" y="113"/>
                </a:lnTo>
                <a:cubicBezTo>
                  <a:pt x="261" y="113"/>
                  <a:pt x="247" y="106"/>
                  <a:pt x="247" y="85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14"/>
                  <a:pt x="261" y="0"/>
                  <a:pt x="275" y="0"/>
                </a:cubicBezTo>
                <a:cubicBezTo>
                  <a:pt x="289" y="0"/>
                  <a:pt x="304" y="14"/>
                  <a:pt x="304" y="28"/>
                </a:cubicBezTo>
                <a:cubicBezTo>
                  <a:pt x="304" y="85"/>
                  <a:pt x="304" y="85"/>
                  <a:pt x="304" y="85"/>
                </a:cubicBezTo>
                <a:cubicBezTo>
                  <a:pt x="304" y="106"/>
                  <a:pt x="289" y="113"/>
                  <a:pt x="275" y="113"/>
                </a:cubicBezTo>
                <a:close/>
                <a:moveTo>
                  <a:pt x="134" y="113"/>
                </a:moveTo>
                <a:lnTo>
                  <a:pt x="134" y="113"/>
                </a:lnTo>
                <a:cubicBezTo>
                  <a:pt x="120" y="113"/>
                  <a:pt x="106" y="106"/>
                  <a:pt x="106" y="85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14"/>
                  <a:pt x="120" y="0"/>
                  <a:pt x="134" y="0"/>
                </a:cubicBezTo>
                <a:cubicBezTo>
                  <a:pt x="148" y="0"/>
                  <a:pt x="162" y="14"/>
                  <a:pt x="162" y="28"/>
                </a:cubicBezTo>
                <a:cubicBezTo>
                  <a:pt x="162" y="85"/>
                  <a:pt x="162" y="85"/>
                  <a:pt x="162" y="85"/>
                </a:cubicBezTo>
                <a:cubicBezTo>
                  <a:pt x="162" y="106"/>
                  <a:pt x="148" y="113"/>
                  <a:pt x="134" y="11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7" name="Freeform 57"/>
          <p:cNvSpPr>
            <a:spLocks noChangeArrowheads="1"/>
          </p:cNvSpPr>
          <p:nvPr/>
        </p:nvSpPr>
        <p:spPr bwMode="auto">
          <a:xfrm>
            <a:off x="1854707" y="3828784"/>
            <a:ext cx="236147" cy="250679"/>
          </a:xfrm>
          <a:custGeom>
            <a:avLst/>
            <a:gdLst>
              <a:gd name="T0" fmla="*/ 70567284 w 573"/>
              <a:gd name="T1" fmla="*/ 71302258 h 609"/>
              <a:gd name="T2" fmla="*/ 66805352 w 573"/>
              <a:gd name="T3" fmla="*/ 75054951 h 609"/>
              <a:gd name="T4" fmla="*/ 59541168 w 573"/>
              <a:gd name="T5" fmla="*/ 75054951 h 609"/>
              <a:gd name="T6" fmla="*/ 55908896 w 573"/>
              <a:gd name="T7" fmla="*/ 71302258 h 609"/>
              <a:gd name="T8" fmla="*/ 55908896 w 573"/>
              <a:gd name="T9" fmla="*/ 64055516 h 609"/>
              <a:gd name="T10" fmla="*/ 59541168 w 573"/>
              <a:gd name="T11" fmla="*/ 60431965 h 609"/>
              <a:gd name="T12" fmla="*/ 66805352 w 573"/>
              <a:gd name="T13" fmla="*/ 60431965 h 609"/>
              <a:gd name="T14" fmla="*/ 70567284 w 573"/>
              <a:gd name="T15" fmla="*/ 64055516 h 609"/>
              <a:gd name="T16" fmla="*/ 70567284 w 573"/>
              <a:gd name="T17" fmla="*/ 71302258 h 609"/>
              <a:gd name="T18" fmla="*/ 63173440 w 573"/>
              <a:gd name="T19" fmla="*/ 53056080 h 609"/>
              <a:gd name="T20" fmla="*/ 48515053 w 573"/>
              <a:gd name="T21" fmla="*/ 67678707 h 609"/>
              <a:gd name="T22" fmla="*/ 55908896 w 573"/>
              <a:gd name="T23" fmla="*/ 78678142 h 609"/>
              <a:gd name="T24" fmla="*/ 0 w 573"/>
              <a:gd name="T25" fmla="*/ 75054951 h 609"/>
              <a:gd name="T26" fmla="*/ 3632272 w 573"/>
              <a:gd name="T27" fmla="*/ 7246742 h 609"/>
              <a:gd name="T28" fmla="*/ 9988478 w 573"/>
              <a:gd name="T29" fmla="*/ 10999436 h 609"/>
              <a:gd name="T30" fmla="*/ 24646866 w 573"/>
              <a:gd name="T31" fmla="*/ 10999436 h 609"/>
              <a:gd name="T32" fmla="*/ 28408437 w 573"/>
              <a:gd name="T33" fmla="*/ 7246742 h 609"/>
              <a:gd name="T34" fmla="*/ 35672981 w 573"/>
              <a:gd name="T35" fmla="*/ 18246178 h 609"/>
              <a:gd name="T36" fmla="*/ 43066825 w 573"/>
              <a:gd name="T37" fmla="*/ 7246742 h 609"/>
              <a:gd name="T38" fmla="*/ 46699097 w 573"/>
              <a:gd name="T39" fmla="*/ 10999436 h 609"/>
              <a:gd name="T40" fmla="*/ 61357124 w 573"/>
              <a:gd name="T41" fmla="*/ 10999436 h 609"/>
              <a:gd name="T42" fmla="*/ 66805352 w 573"/>
              <a:gd name="T43" fmla="*/ 7246742 h 609"/>
              <a:gd name="T44" fmla="*/ 70567284 w 573"/>
              <a:gd name="T45" fmla="*/ 60431965 h 609"/>
              <a:gd name="T46" fmla="*/ 9988478 w 573"/>
              <a:gd name="T47" fmla="*/ 63149718 h 609"/>
              <a:gd name="T48" fmla="*/ 9988478 w 573"/>
              <a:gd name="T49" fmla="*/ 63149718 h 609"/>
              <a:gd name="T50" fmla="*/ 35672981 w 573"/>
              <a:gd name="T51" fmla="*/ 65867111 h 609"/>
              <a:gd name="T52" fmla="*/ 39434553 w 573"/>
              <a:gd name="T53" fmla="*/ 63149718 h 609"/>
              <a:gd name="T54" fmla="*/ 39434553 w 573"/>
              <a:gd name="T55" fmla="*/ 63149718 h 609"/>
              <a:gd name="T56" fmla="*/ 35672981 w 573"/>
              <a:gd name="T57" fmla="*/ 60431965 h 609"/>
              <a:gd name="T58" fmla="*/ 9988478 w 573"/>
              <a:gd name="T59" fmla="*/ 63149718 h 609"/>
              <a:gd name="T60" fmla="*/ 13750410 w 573"/>
              <a:gd name="T61" fmla="*/ 51244484 h 609"/>
              <a:gd name="T62" fmla="*/ 35672981 w 573"/>
              <a:gd name="T63" fmla="*/ 51244484 h 609"/>
              <a:gd name="T64" fmla="*/ 41250869 w 573"/>
              <a:gd name="T65" fmla="*/ 51244484 h 609"/>
              <a:gd name="T66" fmla="*/ 48515053 w 573"/>
              <a:gd name="T67" fmla="*/ 47491791 h 609"/>
              <a:gd name="T68" fmla="*/ 36580959 w 573"/>
              <a:gd name="T69" fmla="*/ 43868240 h 609"/>
              <a:gd name="T70" fmla="*/ 29316415 w 573"/>
              <a:gd name="T71" fmla="*/ 43868240 h 609"/>
              <a:gd name="T72" fmla="*/ 9988478 w 573"/>
              <a:gd name="T73" fmla="*/ 47491791 h 609"/>
              <a:gd name="T74" fmla="*/ 57725212 w 573"/>
              <a:gd name="T75" fmla="*/ 28339815 h 609"/>
              <a:gd name="T76" fmla="*/ 13750410 w 573"/>
              <a:gd name="T77" fmla="*/ 28339815 h 609"/>
              <a:gd name="T78" fmla="*/ 13750410 w 573"/>
              <a:gd name="T79" fmla="*/ 35715700 h 609"/>
              <a:gd name="T80" fmla="*/ 61357124 w 573"/>
              <a:gd name="T81" fmla="*/ 31963007 h 609"/>
              <a:gd name="T82" fmla="*/ 54092940 w 573"/>
              <a:gd name="T83" fmla="*/ 14622627 h 609"/>
              <a:gd name="T84" fmla="*/ 50331009 w 573"/>
              <a:gd name="T85" fmla="*/ 10999436 h 609"/>
              <a:gd name="T86" fmla="*/ 54092940 w 573"/>
              <a:gd name="T87" fmla="*/ 0 h 609"/>
              <a:gd name="T88" fmla="*/ 57725212 w 573"/>
              <a:gd name="T89" fmla="*/ 10999436 h 609"/>
              <a:gd name="T90" fmla="*/ 35672981 w 573"/>
              <a:gd name="T91" fmla="*/ 14622627 h 609"/>
              <a:gd name="T92" fmla="*/ 32040709 w 573"/>
              <a:gd name="T93" fmla="*/ 10999436 h 609"/>
              <a:gd name="T94" fmla="*/ 35672981 w 573"/>
              <a:gd name="T95" fmla="*/ 0 h 609"/>
              <a:gd name="T96" fmla="*/ 39434553 w 573"/>
              <a:gd name="T97" fmla="*/ 10999436 h 609"/>
              <a:gd name="T98" fmla="*/ 17382322 w 573"/>
              <a:gd name="T99" fmla="*/ 14622627 h 609"/>
              <a:gd name="T100" fmla="*/ 13750410 w 573"/>
              <a:gd name="T101" fmla="*/ 10999436 h 609"/>
              <a:gd name="T102" fmla="*/ 17382322 w 573"/>
              <a:gd name="T103" fmla="*/ 0 h 609"/>
              <a:gd name="T104" fmla="*/ 21014594 w 573"/>
              <a:gd name="T105" fmla="*/ 10999436 h 60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573" h="609">
                <a:moveTo>
                  <a:pt x="544" y="551"/>
                </a:moveTo>
                <a:lnTo>
                  <a:pt x="544" y="551"/>
                </a:lnTo>
                <a:cubicBezTo>
                  <a:pt x="515" y="551"/>
                  <a:pt x="515" y="551"/>
                  <a:pt x="515" y="551"/>
                </a:cubicBezTo>
                <a:cubicBezTo>
                  <a:pt x="515" y="580"/>
                  <a:pt x="515" y="580"/>
                  <a:pt x="515" y="580"/>
                </a:cubicBezTo>
                <a:cubicBezTo>
                  <a:pt x="515" y="594"/>
                  <a:pt x="508" y="608"/>
                  <a:pt x="487" y="608"/>
                </a:cubicBezTo>
                <a:cubicBezTo>
                  <a:pt x="473" y="608"/>
                  <a:pt x="459" y="594"/>
                  <a:pt x="459" y="580"/>
                </a:cubicBezTo>
                <a:cubicBezTo>
                  <a:pt x="459" y="551"/>
                  <a:pt x="459" y="551"/>
                  <a:pt x="459" y="551"/>
                </a:cubicBezTo>
                <a:cubicBezTo>
                  <a:pt x="431" y="551"/>
                  <a:pt x="431" y="551"/>
                  <a:pt x="431" y="551"/>
                </a:cubicBezTo>
                <a:cubicBezTo>
                  <a:pt x="417" y="551"/>
                  <a:pt x="402" y="537"/>
                  <a:pt x="402" y="523"/>
                </a:cubicBezTo>
                <a:cubicBezTo>
                  <a:pt x="402" y="502"/>
                  <a:pt x="417" y="495"/>
                  <a:pt x="431" y="495"/>
                </a:cubicBezTo>
                <a:cubicBezTo>
                  <a:pt x="459" y="495"/>
                  <a:pt x="459" y="495"/>
                  <a:pt x="459" y="495"/>
                </a:cubicBezTo>
                <a:cubicBezTo>
                  <a:pt x="459" y="467"/>
                  <a:pt x="459" y="467"/>
                  <a:pt x="459" y="467"/>
                </a:cubicBezTo>
                <a:cubicBezTo>
                  <a:pt x="459" y="445"/>
                  <a:pt x="473" y="438"/>
                  <a:pt x="487" y="438"/>
                </a:cubicBezTo>
                <a:cubicBezTo>
                  <a:pt x="508" y="438"/>
                  <a:pt x="515" y="445"/>
                  <a:pt x="515" y="467"/>
                </a:cubicBezTo>
                <a:cubicBezTo>
                  <a:pt x="515" y="495"/>
                  <a:pt x="515" y="495"/>
                  <a:pt x="515" y="495"/>
                </a:cubicBezTo>
                <a:cubicBezTo>
                  <a:pt x="544" y="495"/>
                  <a:pt x="544" y="495"/>
                  <a:pt x="544" y="495"/>
                </a:cubicBezTo>
                <a:cubicBezTo>
                  <a:pt x="565" y="495"/>
                  <a:pt x="572" y="502"/>
                  <a:pt x="572" y="523"/>
                </a:cubicBezTo>
                <a:cubicBezTo>
                  <a:pt x="572" y="537"/>
                  <a:pt x="565" y="551"/>
                  <a:pt x="544" y="551"/>
                </a:cubicBezTo>
                <a:close/>
                <a:moveTo>
                  <a:pt x="487" y="410"/>
                </a:moveTo>
                <a:lnTo>
                  <a:pt x="487" y="410"/>
                </a:lnTo>
                <a:cubicBezTo>
                  <a:pt x="459" y="410"/>
                  <a:pt x="431" y="431"/>
                  <a:pt x="431" y="467"/>
                </a:cubicBezTo>
                <a:cubicBezTo>
                  <a:pt x="402" y="467"/>
                  <a:pt x="374" y="488"/>
                  <a:pt x="374" y="523"/>
                </a:cubicBezTo>
                <a:cubicBezTo>
                  <a:pt x="374" y="551"/>
                  <a:pt x="402" y="580"/>
                  <a:pt x="431" y="580"/>
                </a:cubicBezTo>
                <a:cubicBezTo>
                  <a:pt x="431" y="608"/>
                  <a:pt x="431" y="608"/>
                  <a:pt x="431" y="608"/>
                </a:cubicBezTo>
                <a:cubicBezTo>
                  <a:pt x="28" y="608"/>
                  <a:pt x="28" y="608"/>
                  <a:pt x="28" y="608"/>
                </a:cubicBezTo>
                <a:cubicBezTo>
                  <a:pt x="14" y="608"/>
                  <a:pt x="0" y="594"/>
                  <a:pt x="0" y="580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1"/>
                  <a:pt x="14" y="56"/>
                  <a:pt x="28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7" y="85"/>
                  <a:pt x="77" y="85"/>
                  <a:pt x="77" y="85"/>
                </a:cubicBezTo>
                <a:cubicBezTo>
                  <a:pt x="77" y="120"/>
                  <a:pt x="99" y="141"/>
                  <a:pt x="134" y="141"/>
                </a:cubicBezTo>
                <a:cubicBezTo>
                  <a:pt x="162" y="141"/>
                  <a:pt x="190" y="120"/>
                  <a:pt x="190" y="85"/>
                </a:cubicBezTo>
                <a:cubicBezTo>
                  <a:pt x="190" y="56"/>
                  <a:pt x="190" y="56"/>
                  <a:pt x="190" y="56"/>
                </a:cubicBezTo>
                <a:cubicBezTo>
                  <a:pt x="219" y="56"/>
                  <a:pt x="219" y="56"/>
                  <a:pt x="219" y="56"/>
                </a:cubicBezTo>
                <a:cubicBezTo>
                  <a:pt x="219" y="85"/>
                  <a:pt x="219" y="85"/>
                  <a:pt x="219" y="85"/>
                </a:cubicBezTo>
                <a:cubicBezTo>
                  <a:pt x="219" y="120"/>
                  <a:pt x="240" y="141"/>
                  <a:pt x="275" y="141"/>
                </a:cubicBezTo>
                <a:cubicBezTo>
                  <a:pt x="304" y="141"/>
                  <a:pt x="332" y="120"/>
                  <a:pt x="332" y="85"/>
                </a:cubicBezTo>
                <a:cubicBezTo>
                  <a:pt x="332" y="56"/>
                  <a:pt x="332" y="56"/>
                  <a:pt x="332" y="56"/>
                </a:cubicBezTo>
                <a:cubicBezTo>
                  <a:pt x="360" y="56"/>
                  <a:pt x="360" y="56"/>
                  <a:pt x="360" y="56"/>
                </a:cubicBezTo>
                <a:cubicBezTo>
                  <a:pt x="360" y="85"/>
                  <a:pt x="360" y="85"/>
                  <a:pt x="360" y="85"/>
                </a:cubicBezTo>
                <a:cubicBezTo>
                  <a:pt x="360" y="120"/>
                  <a:pt x="381" y="141"/>
                  <a:pt x="417" y="141"/>
                </a:cubicBezTo>
                <a:cubicBezTo>
                  <a:pt x="445" y="141"/>
                  <a:pt x="473" y="120"/>
                  <a:pt x="473" y="85"/>
                </a:cubicBezTo>
                <a:cubicBezTo>
                  <a:pt x="473" y="56"/>
                  <a:pt x="473" y="56"/>
                  <a:pt x="473" y="56"/>
                </a:cubicBezTo>
                <a:cubicBezTo>
                  <a:pt x="515" y="56"/>
                  <a:pt x="515" y="56"/>
                  <a:pt x="515" y="56"/>
                </a:cubicBezTo>
                <a:cubicBezTo>
                  <a:pt x="537" y="56"/>
                  <a:pt x="544" y="71"/>
                  <a:pt x="544" y="85"/>
                </a:cubicBezTo>
                <a:cubicBezTo>
                  <a:pt x="544" y="467"/>
                  <a:pt x="544" y="467"/>
                  <a:pt x="544" y="467"/>
                </a:cubicBezTo>
                <a:cubicBezTo>
                  <a:pt x="544" y="431"/>
                  <a:pt x="523" y="410"/>
                  <a:pt x="487" y="410"/>
                </a:cubicBezTo>
                <a:close/>
                <a:moveTo>
                  <a:pt x="77" y="488"/>
                </a:moveTo>
                <a:lnTo>
                  <a:pt x="77" y="488"/>
                </a:lnTo>
                <a:cubicBezTo>
                  <a:pt x="77" y="502"/>
                  <a:pt x="84" y="509"/>
                  <a:pt x="99" y="509"/>
                </a:cubicBezTo>
                <a:cubicBezTo>
                  <a:pt x="275" y="509"/>
                  <a:pt x="275" y="509"/>
                  <a:pt x="275" y="509"/>
                </a:cubicBezTo>
                <a:cubicBezTo>
                  <a:pt x="289" y="509"/>
                  <a:pt x="304" y="502"/>
                  <a:pt x="304" y="488"/>
                </a:cubicBezTo>
                <a:cubicBezTo>
                  <a:pt x="304" y="474"/>
                  <a:pt x="289" y="467"/>
                  <a:pt x="275" y="467"/>
                </a:cubicBezTo>
                <a:cubicBezTo>
                  <a:pt x="99" y="467"/>
                  <a:pt x="99" y="467"/>
                  <a:pt x="99" y="467"/>
                </a:cubicBezTo>
                <a:cubicBezTo>
                  <a:pt x="84" y="467"/>
                  <a:pt x="77" y="474"/>
                  <a:pt x="77" y="488"/>
                </a:cubicBezTo>
                <a:close/>
                <a:moveTo>
                  <a:pt x="106" y="396"/>
                </a:moveTo>
                <a:lnTo>
                  <a:pt x="106" y="396"/>
                </a:lnTo>
                <a:cubicBezTo>
                  <a:pt x="226" y="396"/>
                  <a:pt x="226" y="396"/>
                  <a:pt x="226" y="396"/>
                </a:cubicBezTo>
                <a:cubicBezTo>
                  <a:pt x="275" y="396"/>
                  <a:pt x="275" y="396"/>
                  <a:pt x="275" y="396"/>
                </a:cubicBezTo>
                <a:cubicBezTo>
                  <a:pt x="282" y="396"/>
                  <a:pt x="282" y="396"/>
                  <a:pt x="282" y="396"/>
                </a:cubicBezTo>
                <a:cubicBezTo>
                  <a:pt x="318" y="396"/>
                  <a:pt x="318" y="396"/>
                  <a:pt x="318" y="396"/>
                </a:cubicBezTo>
                <a:cubicBezTo>
                  <a:pt x="346" y="396"/>
                  <a:pt x="346" y="396"/>
                  <a:pt x="346" y="396"/>
                </a:cubicBezTo>
                <a:cubicBezTo>
                  <a:pt x="367" y="396"/>
                  <a:pt x="374" y="389"/>
                  <a:pt x="374" y="367"/>
                </a:cubicBezTo>
                <a:cubicBezTo>
                  <a:pt x="374" y="353"/>
                  <a:pt x="367" y="339"/>
                  <a:pt x="346" y="339"/>
                </a:cubicBezTo>
                <a:cubicBezTo>
                  <a:pt x="282" y="339"/>
                  <a:pt x="282" y="339"/>
                  <a:pt x="282" y="339"/>
                </a:cubicBezTo>
                <a:cubicBezTo>
                  <a:pt x="275" y="339"/>
                  <a:pt x="275" y="339"/>
                  <a:pt x="275" y="339"/>
                </a:cubicBezTo>
                <a:cubicBezTo>
                  <a:pt x="226" y="339"/>
                  <a:pt x="226" y="339"/>
                  <a:pt x="226" y="339"/>
                </a:cubicBezTo>
                <a:cubicBezTo>
                  <a:pt x="106" y="339"/>
                  <a:pt x="106" y="339"/>
                  <a:pt x="106" y="339"/>
                </a:cubicBezTo>
                <a:cubicBezTo>
                  <a:pt x="84" y="339"/>
                  <a:pt x="77" y="353"/>
                  <a:pt x="77" y="367"/>
                </a:cubicBezTo>
                <a:cubicBezTo>
                  <a:pt x="77" y="389"/>
                  <a:pt x="84" y="396"/>
                  <a:pt x="106" y="396"/>
                </a:cubicBezTo>
                <a:close/>
                <a:moveTo>
                  <a:pt x="445" y="219"/>
                </a:moveTo>
                <a:lnTo>
                  <a:pt x="445" y="219"/>
                </a:lnTo>
                <a:cubicBezTo>
                  <a:pt x="106" y="219"/>
                  <a:pt x="106" y="219"/>
                  <a:pt x="106" y="219"/>
                </a:cubicBezTo>
                <a:cubicBezTo>
                  <a:pt x="84" y="219"/>
                  <a:pt x="77" y="233"/>
                  <a:pt x="77" y="247"/>
                </a:cubicBezTo>
                <a:cubicBezTo>
                  <a:pt x="77" y="262"/>
                  <a:pt x="84" y="276"/>
                  <a:pt x="106" y="276"/>
                </a:cubicBezTo>
                <a:cubicBezTo>
                  <a:pt x="445" y="276"/>
                  <a:pt x="445" y="276"/>
                  <a:pt x="445" y="276"/>
                </a:cubicBezTo>
                <a:cubicBezTo>
                  <a:pt x="459" y="276"/>
                  <a:pt x="473" y="262"/>
                  <a:pt x="473" y="247"/>
                </a:cubicBezTo>
                <a:cubicBezTo>
                  <a:pt x="473" y="233"/>
                  <a:pt x="459" y="219"/>
                  <a:pt x="445" y="219"/>
                </a:cubicBezTo>
                <a:close/>
                <a:moveTo>
                  <a:pt x="417" y="113"/>
                </a:moveTo>
                <a:lnTo>
                  <a:pt x="417" y="113"/>
                </a:lnTo>
                <a:cubicBezTo>
                  <a:pt x="395" y="113"/>
                  <a:pt x="388" y="106"/>
                  <a:pt x="388" y="85"/>
                </a:cubicBezTo>
                <a:cubicBezTo>
                  <a:pt x="388" y="28"/>
                  <a:pt x="388" y="28"/>
                  <a:pt x="388" y="28"/>
                </a:cubicBezTo>
                <a:cubicBezTo>
                  <a:pt x="388" y="14"/>
                  <a:pt x="395" y="0"/>
                  <a:pt x="417" y="0"/>
                </a:cubicBezTo>
                <a:cubicBezTo>
                  <a:pt x="431" y="0"/>
                  <a:pt x="445" y="14"/>
                  <a:pt x="445" y="28"/>
                </a:cubicBezTo>
                <a:cubicBezTo>
                  <a:pt x="445" y="85"/>
                  <a:pt x="445" y="85"/>
                  <a:pt x="445" y="85"/>
                </a:cubicBezTo>
                <a:cubicBezTo>
                  <a:pt x="445" y="106"/>
                  <a:pt x="431" y="113"/>
                  <a:pt x="417" y="113"/>
                </a:cubicBezTo>
                <a:close/>
                <a:moveTo>
                  <a:pt x="275" y="113"/>
                </a:moveTo>
                <a:lnTo>
                  <a:pt x="275" y="113"/>
                </a:lnTo>
                <a:cubicBezTo>
                  <a:pt x="254" y="113"/>
                  <a:pt x="247" y="106"/>
                  <a:pt x="247" y="85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7" y="14"/>
                  <a:pt x="254" y="0"/>
                  <a:pt x="275" y="0"/>
                </a:cubicBezTo>
                <a:cubicBezTo>
                  <a:pt x="289" y="0"/>
                  <a:pt x="304" y="14"/>
                  <a:pt x="304" y="28"/>
                </a:cubicBezTo>
                <a:cubicBezTo>
                  <a:pt x="304" y="85"/>
                  <a:pt x="304" y="85"/>
                  <a:pt x="304" y="85"/>
                </a:cubicBezTo>
                <a:cubicBezTo>
                  <a:pt x="304" y="106"/>
                  <a:pt x="289" y="113"/>
                  <a:pt x="275" y="113"/>
                </a:cubicBezTo>
                <a:close/>
                <a:moveTo>
                  <a:pt x="134" y="113"/>
                </a:moveTo>
                <a:lnTo>
                  <a:pt x="134" y="113"/>
                </a:lnTo>
                <a:cubicBezTo>
                  <a:pt x="113" y="113"/>
                  <a:pt x="106" y="106"/>
                  <a:pt x="106" y="85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14"/>
                  <a:pt x="113" y="0"/>
                  <a:pt x="134" y="0"/>
                </a:cubicBezTo>
                <a:cubicBezTo>
                  <a:pt x="148" y="0"/>
                  <a:pt x="162" y="14"/>
                  <a:pt x="162" y="28"/>
                </a:cubicBezTo>
                <a:cubicBezTo>
                  <a:pt x="162" y="85"/>
                  <a:pt x="162" y="85"/>
                  <a:pt x="162" y="85"/>
                </a:cubicBezTo>
                <a:cubicBezTo>
                  <a:pt x="162" y="106"/>
                  <a:pt x="148" y="113"/>
                  <a:pt x="134" y="11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8" name="Freeform 58"/>
          <p:cNvSpPr>
            <a:spLocks noChangeArrowheads="1"/>
          </p:cNvSpPr>
          <p:nvPr/>
        </p:nvSpPr>
        <p:spPr bwMode="auto">
          <a:xfrm>
            <a:off x="1422377" y="3826967"/>
            <a:ext cx="236147" cy="248863"/>
          </a:xfrm>
          <a:custGeom>
            <a:avLst/>
            <a:gdLst>
              <a:gd name="T0" fmla="*/ 68751328 w 573"/>
              <a:gd name="T1" fmla="*/ 67348302 h 602"/>
              <a:gd name="T2" fmla="*/ 74199556 w 573"/>
              <a:gd name="T3" fmla="*/ 74657633 h 602"/>
              <a:gd name="T4" fmla="*/ 67713690 w 573"/>
              <a:gd name="T5" fmla="*/ 77529053 h 602"/>
              <a:gd name="T6" fmla="*/ 58633190 w 573"/>
              <a:gd name="T7" fmla="*/ 77529053 h 602"/>
              <a:gd name="T8" fmla="*/ 52147325 w 573"/>
              <a:gd name="T9" fmla="*/ 74657633 h 602"/>
              <a:gd name="T10" fmla="*/ 57725212 w 573"/>
              <a:gd name="T11" fmla="*/ 67348302 h 602"/>
              <a:gd name="T12" fmla="*/ 52147325 w 573"/>
              <a:gd name="T13" fmla="*/ 59908912 h 602"/>
              <a:gd name="T14" fmla="*/ 58633190 w 573"/>
              <a:gd name="T15" fmla="*/ 58081579 h 602"/>
              <a:gd name="T16" fmla="*/ 67713690 w 573"/>
              <a:gd name="T17" fmla="*/ 58081579 h 602"/>
              <a:gd name="T18" fmla="*/ 74199556 w 573"/>
              <a:gd name="T19" fmla="*/ 59908912 h 602"/>
              <a:gd name="T20" fmla="*/ 68751328 w 573"/>
              <a:gd name="T21" fmla="*/ 67348302 h 602"/>
              <a:gd name="T22" fmla="*/ 64989396 w 573"/>
              <a:gd name="T23" fmla="*/ 55340580 h 602"/>
              <a:gd name="T24" fmla="*/ 61357124 w 573"/>
              <a:gd name="T25" fmla="*/ 55340580 h 602"/>
              <a:gd name="T26" fmla="*/ 48515053 w 573"/>
              <a:gd name="T27" fmla="*/ 59908912 h 602"/>
              <a:gd name="T28" fmla="*/ 53055303 w 573"/>
              <a:gd name="T29" fmla="*/ 67348302 h 602"/>
              <a:gd name="T30" fmla="*/ 50331009 w 573"/>
              <a:gd name="T31" fmla="*/ 70089301 h 602"/>
              <a:gd name="T32" fmla="*/ 49423031 w 573"/>
              <a:gd name="T33" fmla="*/ 78442719 h 602"/>
              <a:gd name="T34" fmla="*/ 0 w 573"/>
              <a:gd name="T35" fmla="*/ 74657633 h 602"/>
              <a:gd name="T36" fmla="*/ 3632272 w 573"/>
              <a:gd name="T37" fmla="*/ 7308970 h 602"/>
              <a:gd name="T38" fmla="*/ 9080500 w 573"/>
              <a:gd name="T39" fmla="*/ 11094056 h 602"/>
              <a:gd name="T40" fmla="*/ 23738527 w 573"/>
              <a:gd name="T41" fmla="*/ 11094056 h 602"/>
              <a:gd name="T42" fmla="*/ 27370800 w 573"/>
              <a:gd name="T43" fmla="*/ 7308970 h 602"/>
              <a:gd name="T44" fmla="*/ 34764643 w 573"/>
              <a:gd name="T45" fmla="*/ 18403387 h 602"/>
              <a:gd name="T46" fmla="*/ 42158847 w 573"/>
              <a:gd name="T47" fmla="*/ 7308970 h 602"/>
              <a:gd name="T48" fmla="*/ 45791119 w 573"/>
              <a:gd name="T49" fmla="*/ 11094056 h 602"/>
              <a:gd name="T50" fmla="*/ 60449146 w 573"/>
              <a:gd name="T51" fmla="*/ 11094056 h 602"/>
              <a:gd name="T52" fmla="*/ 66805352 w 573"/>
              <a:gd name="T53" fmla="*/ 7308970 h 602"/>
              <a:gd name="T54" fmla="*/ 70567284 w 573"/>
              <a:gd name="T55" fmla="*/ 52599581 h 602"/>
              <a:gd name="T56" fmla="*/ 45791119 w 573"/>
              <a:gd name="T57" fmla="*/ 47900829 h 602"/>
              <a:gd name="T58" fmla="*/ 42158847 w 573"/>
              <a:gd name="T59" fmla="*/ 44246163 h 602"/>
              <a:gd name="T60" fmla="*/ 29316415 w 573"/>
              <a:gd name="T61" fmla="*/ 44246163 h 602"/>
              <a:gd name="T62" fmla="*/ 9080500 w 573"/>
              <a:gd name="T63" fmla="*/ 47900829 h 602"/>
              <a:gd name="T64" fmla="*/ 29316415 w 573"/>
              <a:gd name="T65" fmla="*/ 51685915 h 602"/>
              <a:gd name="T66" fmla="*/ 42158847 w 573"/>
              <a:gd name="T67" fmla="*/ 51685915 h 602"/>
              <a:gd name="T68" fmla="*/ 9080500 w 573"/>
              <a:gd name="T69" fmla="*/ 63693998 h 602"/>
              <a:gd name="T70" fmla="*/ 12712412 w 573"/>
              <a:gd name="T71" fmla="*/ 66434636 h 602"/>
              <a:gd name="T72" fmla="*/ 38396915 w 573"/>
              <a:gd name="T73" fmla="*/ 63693998 h 602"/>
              <a:gd name="T74" fmla="*/ 12712412 w 573"/>
              <a:gd name="T75" fmla="*/ 59908912 h 602"/>
              <a:gd name="T76" fmla="*/ 56817235 w 573"/>
              <a:gd name="T77" fmla="*/ 28583776 h 602"/>
              <a:gd name="T78" fmla="*/ 12712412 w 573"/>
              <a:gd name="T79" fmla="*/ 28583776 h 602"/>
              <a:gd name="T80" fmla="*/ 12712412 w 573"/>
              <a:gd name="T81" fmla="*/ 36023527 h 602"/>
              <a:gd name="T82" fmla="*/ 60449146 w 573"/>
              <a:gd name="T83" fmla="*/ 32238441 h 602"/>
              <a:gd name="T84" fmla="*/ 53055303 w 573"/>
              <a:gd name="T85" fmla="*/ 14748721 h 602"/>
              <a:gd name="T86" fmla="*/ 49423031 w 573"/>
              <a:gd name="T87" fmla="*/ 11094056 h 602"/>
              <a:gd name="T88" fmla="*/ 53055303 w 573"/>
              <a:gd name="T89" fmla="*/ 0 h 602"/>
              <a:gd name="T90" fmla="*/ 56817235 w 573"/>
              <a:gd name="T91" fmla="*/ 11094056 h 602"/>
              <a:gd name="T92" fmla="*/ 34764643 w 573"/>
              <a:gd name="T93" fmla="*/ 14748721 h 602"/>
              <a:gd name="T94" fmla="*/ 31132731 w 573"/>
              <a:gd name="T95" fmla="*/ 11094056 h 602"/>
              <a:gd name="T96" fmla="*/ 34764643 w 573"/>
              <a:gd name="T97" fmla="*/ 0 h 602"/>
              <a:gd name="T98" fmla="*/ 38396915 w 573"/>
              <a:gd name="T99" fmla="*/ 11094056 h 602"/>
              <a:gd name="T100" fmla="*/ 16474344 w 573"/>
              <a:gd name="T101" fmla="*/ 14748721 h 602"/>
              <a:gd name="T102" fmla="*/ 12712412 w 573"/>
              <a:gd name="T103" fmla="*/ 11094056 h 602"/>
              <a:gd name="T104" fmla="*/ 16474344 w 573"/>
              <a:gd name="T105" fmla="*/ 0 h 602"/>
              <a:gd name="T106" fmla="*/ 20106616 w 573"/>
              <a:gd name="T107" fmla="*/ 11094056 h 602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573" h="602">
                <a:moveTo>
                  <a:pt x="530" y="516"/>
                </a:moveTo>
                <a:lnTo>
                  <a:pt x="530" y="516"/>
                </a:lnTo>
                <a:cubicBezTo>
                  <a:pt x="565" y="558"/>
                  <a:pt x="565" y="558"/>
                  <a:pt x="565" y="558"/>
                </a:cubicBezTo>
                <a:cubicBezTo>
                  <a:pt x="572" y="558"/>
                  <a:pt x="572" y="565"/>
                  <a:pt x="572" y="572"/>
                </a:cubicBezTo>
                <a:cubicBezTo>
                  <a:pt x="572" y="594"/>
                  <a:pt x="558" y="601"/>
                  <a:pt x="544" y="601"/>
                </a:cubicBezTo>
                <a:cubicBezTo>
                  <a:pt x="537" y="601"/>
                  <a:pt x="530" y="601"/>
                  <a:pt x="522" y="594"/>
                </a:cubicBezTo>
                <a:cubicBezTo>
                  <a:pt x="487" y="558"/>
                  <a:pt x="487" y="558"/>
                  <a:pt x="487" y="558"/>
                </a:cubicBezTo>
                <a:cubicBezTo>
                  <a:pt x="452" y="594"/>
                  <a:pt x="452" y="594"/>
                  <a:pt x="452" y="594"/>
                </a:cubicBezTo>
                <a:cubicBezTo>
                  <a:pt x="445" y="601"/>
                  <a:pt x="438" y="601"/>
                  <a:pt x="431" y="601"/>
                </a:cubicBezTo>
                <a:cubicBezTo>
                  <a:pt x="417" y="601"/>
                  <a:pt x="402" y="594"/>
                  <a:pt x="402" y="572"/>
                </a:cubicBezTo>
                <a:cubicBezTo>
                  <a:pt x="402" y="565"/>
                  <a:pt x="402" y="558"/>
                  <a:pt x="409" y="558"/>
                </a:cubicBezTo>
                <a:cubicBezTo>
                  <a:pt x="445" y="516"/>
                  <a:pt x="445" y="516"/>
                  <a:pt x="445" y="516"/>
                </a:cubicBezTo>
                <a:cubicBezTo>
                  <a:pt x="409" y="481"/>
                  <a:pt x="409" y="481"/>
                  <a:pt x="409" y="481"/>
                </a:cubicBezTo>
                <a:cubicBezTo>
                  <a:pt x="402" y="474"/>
                  <a:pt x="402" y="467"/>
                  <a:pt x="402" y="459"/>
                </a:cubicBezTo>
                <a:cubicBezTo>
                  <a:pt x="402" y="445"/>
                  <a:pt x="417" y="431"/>
                  <a:pt x="431" y="431"/>
                </a:cubicBezTo>
                <a:cubicBezTo>
                  <a:pt x="438" y="431"/>
                  <a:pt x="445" y="438"/>
                  <a:pt x="452" y="445"/>
                </a:cubicBezTo>
                <a:cubicBezTo>
                  <a:pt x="487" y="481"/>
                  <a:pt x="487" y="481"/>
                  <a:pt x="487" y="481"/>
                </a:cubicBezTo>
                <a:cubicBezTo>
                  <a:pt x="522" y="445"/>
                  <a:pt x="522" y="445"/>
                  <a:pt x="522" y="445"/>
                </a:cubicBezTo>
                <a:cubicBezTo>
                  <a:pt x="530" y="438"/>
                  <a:pt x="537" y="431"/>
                  <a:pt x="544" y="431"/>
                </a:cubicBezTo>
                <a:cubicBezTo>
                  <a:pt x="558" y="431"/>
                  <a:pt x="572" y="445"/>
                  <a:pt x="572" y="459"/>
                </a:cubicBezTo>
                <a:cubicBezTo>
                  <a:pt x="572" y="467"/>
                  <a:pt x="572" y="474"/>
                  <a:pt x="565" y="481"/>
                </a:cubicBezTo>
                <a:lnTo>
                  <a:pt x="530" y="516"/>
                </a:lnTo>
                <a:close/>
                <a:moveTo>
                  <a:pt x="501" y="424"/>
                </a:moveTo>
                <a:lnTo>
                  <a:pt x="501" y="424"/>
                </a:lnTo>
                <a:cubicBezTo>
                  <a:pt x="487" y="438"/>
                  <a:pt x="487" y="438"/>
                  <a:pt x="487" y="438"/>
                </a:cubicBezTo>
                <a:cubicBezTo>
                  <a:pt x="473" y="424"/>
                  <a:pt x="473" y="424"/>
                  <a:pt x="473" y="424"/>
                </a:cubicBezTo>
                <a:cubicBezTo>
                  <a:pt x="459" y="410"/>
                  <a:pt x="445" y="403"/>
                  <a:pt x="431" y="403"/>
                </a:cubicBezTo>
                <a:cubicBezTo>
                  <a:pt x="402" y="403"/>
                  <a:pt x="374" y="431"/>
                  <a:pt x="374" y="459"/>
                </a:cubicBezTo>
                <a:cubicBezTo>
                  <a:pt x="374" y="481"/>
                  <a:pt x="381" y="495"/>
                  <a:pt x="388" y="502"/>
                </a:cubicBezTo>
                <a:cubicBezTo>
                  <a:pt x="409" y="516"/>
                  <a:pt x="409" y="516"/>
                  <a:pt x="409" y="516"/>
                </a:cubicBezTo>
                <a:cubicBezTo>
                  <a:pt x="388" y="537"/>
                  <a:pt x="388" y="537"/>
                  <a:pt x="388" y="537"/>
                </a:cubicBezTo>
                <a:cubicBezTo>
                  <a:pt x="381" y="544"/>
                  <a:pt x="374" y="558"/>
                  <a:pt x="374" y="572"/>
                </a:cubicBezTo>
                <a:cubicBezTo>
                  <a:pt x="374" y="587"/>
                  <a:pt x="374" y="594"/>
                  <a:pt x="381" y="601"/>
                </a:cubicBezTo>
                <a:cubicBezTo>
                  <a:pt x="28" y="601"/>
                  <a:pt x="28" y="601"/>
                  <a:pt x="28" y="601"/>
                </a:cubicBezTo>
                <a:cubicBezTo>
                  <a:pt x="7" y="601"/>
                  <a:pt x="0" y="594"/>
                  <a:pt x="0" y="572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1"/>
                  <a:pt x="7" y="56"/>
                  <a:pt x="28" y="56"/>
                </a:cubicBezTo>
                <a:cubicBezTo>
                  <a:pt x="70" y="56"/>
                  <a:pt x="70" y="56"/>
                  <a:pt x="70" y="56"/>
                </a:cubicBezTo>
                <a:cubicBezTo>
                  <a:pt x="70" y="85"/>
                  <a:pt x="70" y="85"/>
                  <a:pt x="70" y="85"/>
                </a:cubicBezTo>
                <a:cubicBezTo>
                  <a:pt x="70" y="113"/>
                  <a:pt x="98" y="141"/>
                  <a:pt x="127" y="141"/>
                </a:cubicBezTo>
                <a:cubicBezTo>
                  <a:pt x="162" y="141"/>
                  <a:pt x="183" y="113"/>
                  <a:pt x="183" y="85"/>
                </a:cubicBezTo>
                <a:cubicBezTo>
                  <a:pt x="183" y="56"/>
                  <a:pt x="183" y="56"/>
                  <a:pt x="183" y="56"/>
                </a:cubicBezTo>
                <a:cubicBezTo>
                  <a:pt x="211" y="56"/>
                  <a:pt x="211" y="56"/>
                  <a:pt x="211" y="56"/>
                </a:cubicBezTo>
                <a:cubicBezTo>
                  <a:pt x="211" y="85"/>
                  <a:pt x="211" y="85"/>
                  <a:pt x="211" y="85"/>
                </a:cubicBezTo>
                <a:cubicBezTo>
                  <a:pt x="211" y="113"/>
                  <a:pt x="240" y="141"/>
                  <a:pt x="268" y="141"/>
                </a:cubicBezTo>
                <a:cubicBezTo>
                  <a:pt x="303" y="141"/>
                  <a:pt x="325" y="113"/>
                  <a:pt x="325" y="85"/>
                </a:cubicBezTo>
                <a:cubicBezTo>
                  <a:pt x="325" y="56"/>
                  <a:pt x="325" y="56"/>
                  <a:pt x="325" y="56"/>
                </a:cubicBezTo>
                <a:cubicBezTo>
                  <a:pt x="353" y="56"/>
                  <a:pt x="353" y="56"/>
                  <a:pt x="353" y="56"/>
                </a:cubicBezTo>
                <a:cubicBezTo>
                  <a:pt x="353" y="85"/>
                  <a:pt x="353" y="85"/>
                  <a:pt x="353" y="85"/>
                </a:cubicBezTo>
                <a:cubicBezTo>
                  <a:pt x="353" y="113"/>
                  <a:pt x="381" y="141"/>
                  <a:pt x="409" y="141"/>
                </a:cubicBezTo>
                <a:cubicBezTo>
                  <a:pt x="445" y="141"/>
                  <a:pt x="466" y="113"/>
                  <a:pt x="466" y="85"/>
                </a:cubicBezTo>
                <a:cubicBezTo>
                  <a:pt x="466" y="56"/>
                  <a:pt x="466" y="56"/>
                  <a:pt x="466" y="56"/>
                </a:cubicBezTo>
                <a:cubicBezTo>
                  <a:pt x="515" y="56"/>
                  <a:pt x="515" y="56"/>
                  <a:pt x="515" y="56"/>
                </a:cubicBezTo>
                <a:cubicBezTo>
                  <a:pt x="530" y="56"/>
                  <a:pt x="544" y="71"/>
                  <a:pt x="544" y="85"/>
                </a:cubicBezTo>
                <a:cubicBezTo>
                  <a:pt x="544" y="403"/>
                  <a:pt x="544" y="403"/>
                  <a:pt x="544" y="403"/>
                </a:cubicBezTo>
                <a:cubicBezTo>
                  <a:pt x="530" y="403"/>
                  <a:pt x="515" y="410"/>
                  <a:pt x="501" y="424"/>
                </a:cubicBezTo>
                <a:close/>
                <a:moveTo>
                  <a:pt x="353" y="367"/>
                </a:moveTo>
                <a:lnTo>
                  <a:pt x="353" y="367"/>
                </a:lnTo>
                <a:cubicBezTo>
                  <a:pt x="353" y="353"/>
                  <a:pt x="346" y="339"/>
                  <a:pt x="325" y="339"/>
                </a:cubicBezTo>
                <a:cubicBezTo>
                  <a:pt x="268" y="339"/>
                  <a:pt x="268" y="339"/>
                  <a:pt x="268" y="339"/>
                </a:cubicBezTo>
                <a:cubicBezTo>
                  <a:pt x="226" y="339"/>
                  <a:pt x="226" y="339"/>
                  <a:pt x="226" y="339"/>
                </a:cubicBezTo>
                <a:cubicBezTo>
                  <a:pt x="98" y="339"/>
                  <a:pt x="98" y="339"/>
                  <a:pt x="98" y="339"/>
                </a:cubicBezTo>
                <a:cubicBezTo>
                  <a:pt x="84" y="339"/>
                  <a:pt x="70" y="353"/>
                  <a:pt x="70" y="367"/>
                </a:cubicBezTo>
                <a:cubicBezTo>
                  <a:pt x="70" y="382"/>
                  <a:pt x="84" y="396"/>
                  <a:pt x="98" y="396"/>
                </a:cubicBezTo>
                <a:cubicBezTo>
                  <a:pt x="226" y="396"/>
                  <a:pt x="226" y="396"/>
                  <a:pt x="226" y="396"/>
                </a:cubicBezTo>
                <a:cubicBezTo>
                  <a:pt x="268" y="396"/>
                  <a:pt x="268" y="396"/>
                  <a:pt x="268" y="396"/>
                </a:cubicBezTo>
                <a:cubicBezTo>
                  <a:pt x="325" y="396"/>
                  <a:pt x="325" y="396"/>
                  <a:pt x="325" y="396"/>
                </a:cubicBezTo>
                <a:cubicBezTo>
                  <a:pt x="346" y="396"/>
                  <a:pt x="353" y="382"/>
                  <a:pt x="353" y="367"/>
                </a:cubicBezTo>
                <a:close/>
                <a:moveTo>
                  <a:pt x="70" y="488"/>
                </a:moveTo>
                <a:lnTo>
                  <a:pt x="70" y="488"/>
                </a:lnTo>
                <a:cubicBezTo>
                  <a:pt x="70" y="502"/>
                  <a:pt x="84" y="509"/>
                  <a:pt x="98" y="509"/>
                </a:cubicBezTo>
                <a:cubicBezTo>
                  <a:pt x="275" y="509"/>
                  <a:pt x="275" y="509"/>
                  <a:pt x="275" y="509"/>
                </a:cubicBezTo>
                <a:cubicBezTo>
                  <a:pt x="289" y="509"/>
                  <a:pt x="296" y="502"/>
                  <a:pt x="296" y="488"/>
                </a:cubicBezTo>
                <a:cubicBezTo>
                  <a:pt x="296" y="474"/>
                  <a:pt x="289" y="459"/>
                  <a:pt x="275" y="459"/>
                </a:cubicBezTo>
                <a:cubicBezTo>
                  <a:pt x="98" y="459"/>
                  <a:pt x="98" y="459"/>
                  <a:pt x="98" y="459"/>
                </a:cubicBezTo>
                <a:cubicBezTo>
                  <a:pt x="84" y="459"/>
                  <a:pt x="70" y="474"/>
                  <a:pt x="70" y="488"/>
                </a:cubicBezTo>
                <a:close/>
                <a:moveTo>
                  <a:pt x="438" y="219"/>
                </a:moveTo>
                <a:lnTo>
                  <a:pt x="438" y="219"/>
                </a:lnTo>
                <a:cubicBezTo>
                  <a:pt x="98" y="219"/>
                  <a:pt x="98" y="219"/>
                  <a:pt x="98" y="219"/>
                </a:cubicBezTo>
                <a:cubicBezTo>
                  <a:pt x="84" y="219"/>
                  <a:pt x="70" y="226"/>
                  <a:pt x="70" y="247"/>
                </a:cubicBezTo>
                <a:cubicBezTo>
                  <a:pt x="70" y="261"/>
                  <a:pt x="84" y="276"/>
                  <a:pt x="98" y="276"/>
                </a:cubicBezTo>
                <a:cubicBezTo>
                  <a:pt x="438" y="276"/>
                  <a:pt x="438" y="276"/>
                  <a:pt x="438" y="276"/>
                </a:cubicBezTo>
                <a:cubicBezTo>
                  <a:pt x="459" y="276"/>
                  <a:pt x="466" y="261"/>
                  <a:pt x="466" y="247"/>
                </a:cubicBezTo>
                <a:cubicBezTo>
                  <a:pt x="466" y="226"/>
                  <a:pt x="459" y="219"/>
                  <a:pt x="438" y="219"/>
                </a:cubicBezTo>
                <a:close/>
                <a:moveTo>
                  <a:pt x="409" y="113"/>
                </a:moveTo>
                <a:lnTo>
                  <a:pt x="409" y="113"/>
                </a:lnTo>
                <a:cubicBezTo>
                  <a:pt x="395" y="113"/>
                  <a:pt x="381" y="99"/>
                  <a:pt x="381" y="85"/>
                </a:cubicBezTo>
                <a:cubicBezTo>
                  <a:pt x="381" y="28"/>
                  <a:pt x="381" y="28"/>
                  <a:pt x="381" y="28"/>
                </a:cubicBezTo>
                <a:cubicBezTo>
                  <a:pt x="381" y="14"/>
                  <a:pt x="395" y="0"/>
                  <a:pt x="409" y="0"/>
                </a:cubicBezTo>
                <a:cubicBezTo>
                  <a:pt x="431" y="0"/>
                  <a:pt x="438" y="14"/>
                  <a:pt x="438" y="28"/>
                </a:cubicBezTo>
                <a:cubicBezTo>
                  <a:pt x="438" y="85"/>
                  <a:pt x="438" y="85"/>
                  <a:pt x="438" y="85"/>
                </a:cubicBezTo>
                <a:cubicBezTo>
                  <a:pt x="438" y="99"/>
                  <a:pt x="431" y="113"/>
                  <a:pt x="409" y="113"/>
                </a:cubicBezTo>
                <a:close/>
                <a:moveTo>
                  <a:pt x="268" y="113"/>
                </a:moveTo>
                <a:lnTo>
                  <a:pt x="268" y="113"/>
                </a:lnTo>
                <a:cubicBezTo>
                  <a:pt x="254" y="113"/>
                  <a:pt x="240" y="99"/>
                  <a:pt x="240" y="85"/>
                </a:cubicBezTo>
                <a:cubicBezTo>
                  <a:pt x="240" y="28"/>
                  <a:pt x="240" y="28"/>
                  <a:pt x="240" y="28"/>
                </a:cubicBezTo>
                <a:cubicBezTo>
                  <a:pt x="240" y="14"/>
                  <a:pt x="254" y="0"/>
                  <a:pt x="268" y="0"/>
                </a:cubicBezTo>
                <a:cubicBezTo>
                  <a:pt x="289" y="0"/>
                  <a:pt x="296" y="14"/>
                  <a:pt x="296" y="28"/>
                </a:cubicBezTo>
                <a:cubicBezTo>
                  <a:pt x="296" y="85"/>
                  <a:pt x="296" y="85"/>
                  <a:pt x="296" y="85"/>
                </a:cubicBezTo>
                <a:cubicBezTo>
                  <a:pt x="296" y="99"/>
                  <a:pt x="289" y="113"/>
                  <a:pt x="268" y="113"/>
                </a:cubicBezTo>
                <a:close/>
                <a:moveTo>
                  <a:pt x="127" y="113"/>
                </a:moveTo>
                <a:lnTo>
                  <a:pt x="127" y="113"/>
                </a:lnTo>
                <a:cubicBezTo>
                  <a:pt x="113" y="113"/>
                  <a:pt x="98" y="99"/>
                  <a:pt x="98" y="85"/>
                </a:cubicBezTo>
                <a:cubicBezTo>
                  <a:pt x="98" y="28"/>
                  <a:pt x="98" y="28"/>
                  <a:pt x="98" y="28"/>
                </a:cubicBezTo>
                <a:cubicBezTo>
                  <a:pt x="98" y="14"/>
                  <a:pt x="113" y="0"/>
                  <a:pt x="127" y="0"/>
                </a:cubicBezTo>
                <a:cubicBezTo>
                  <a:pt x="148" y="0"/>
                  <a:pt x="155" y="14"/>
                  <a:pt x="155" y="28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5" y="99"/>
                  <a:pt x="148" y="113"/>
                  <a:pt x="127" y="11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39" name="Freeform 59"/>
          <p:cNvSpPr>
            <a:spLocks noChangeArrowheads="1"/>
          </p:cNvSpPr>
          <p:nvPr/>
        </p:nvSpPr>
        <p:spPr bwMode="auto">
          <a:xfrm>
            <a:off x="984597" y="3828784"/>
            <a:ext cx="239780" cy="250679"/>
          </a:xfrm>
          <a:custGeom>
            <a:avLst/>
            <a:gdLst>
              <a:gd name="T0" fmla="*/ 73627430 w 581"/>
              <a:gd name="T1" fmla="*/ 67678707 h 609"/>
              <a:gd name="T2" fmla="*/ 61659637 w 581"/>
              <a:gd name="T3" fmla="*/ 78678142 h 609"/>
              <a:gd name="T4" fmla="*/ 54244957 w 581"/>
              <a:gd name="T5" fmla="*/ 72208055 h 609"/>
              <a:gd name="T6" fmla="*/ 57106883 w 581"/>
              <a:gd name="T7" fmla="*/ 65867111 h 609"/>
              <a:gd name="T8" fmla="*/ 61659637 w 581"/>
              <a:gd name="T9" fmla="*/ 69490662 h 609"/>
              <a:gd name="T10" fmla="*/ 71806401 w 581"/>
              <a:gd name="T11" fmla="*/ 61338122 h 609"/>
              <a:gd name="T12" fmla="*/ 73627430 w 581"/>
              <a:gd name="T13" fmla="*/ 67678707 h 609"/>
              <a:gd name="T14" fmla="*/ 61659637 w 581"/>
              <a:gd name="T15" fmla="*/ 64055516 h 609"/>
              <a:gd name="T16" fmla="*/ 49691843 w 581"/>
              <a:gd name="T17" fmla="*/ 69490662 h 609"/>
              <a:gd name="T18" fmla="*/ 51513233 w 581"/>
              <a:gd name="T19" fmla="*/ 75054951 h 609"/>
              <a:gd name="T20" fmla="*/ 3772261 w 581"/>
              <a:gd name="T21" fmla="*/ 78678142 h 609"/>
              <a:gd name="T22" fmla="*/ 0 w 581"/>
              <a:gd name="T23" fmla="*/ 10999436 h 609"/>
              <a:gd name="T24" fmla="*/ 10146404 w 581"/>
              <a:gd name="T25" fmla="*/ 7246742 h 609"/>
              <a:gd name="T26" fmla="*/ 17561444 w 581"/>
              <a:gd name="T27" fmla="*/ 18246178 h 609"/>
              <a:gd name="T28" fmla="*/ 24845922 w 581"/>
              <a:gd name="T29" fmla="*/ 7246742 h 609"/>
              <a:gd name="T30" fmla="*/ 28488341 w 581"/>
              <a:gd name="T31" fmla="*/ 10999436 h 609"/>
              <a:gd name="T32" fmla="*/ 43318061 w 581"/>
              <a:gd name="T33" fmla="*/ 10999436 h 609"/>
              <a:gd name="T34" fmla="*/ 46960119 w 581"/>
              <a:gd name="T35" fmla="*/ 7246742 h 609"/>
              <a:gd name="T36" fmla="*/ 54244957 w 581"/>
              <a:gd name="T37" fmla="*/ 18246178 h 609"/>
              <a:gd name="T38" fmla="*/ 61659637 w 581"/>
              <a:gd name="T39" fmla="*/ 7246742 h 609"/>
              <a:gd name="T40" fmla="*/ 71806401 w 581"/>
              <a:gd name="T41" fmla="*/ 10999436 h 609"/>
              <a:gd name="T42" fmla="*/ 66212751 w 581"/>
              <a:gd name="T43" fmla="*/ 59526167 h 609"/>
              <a:gd name="T44" fmla="*/ 10146404 w 581"/>
              <a:gd name="T45" fmla="*/ 63149718 h 609"/>
              <a:gd name="T46" fmla="*/ 12878128 w 581"/>
              <a:gd name="T47" fmla="*/ 65867111 h 609"/>
              <a:gd name="T48" fmla="*/ 39545439 w 581"/>
              <a:gd name="T49" fmla="*/ 63149718 h 609"/>
              <a:gd name="T50" fmla="*/ 39545439 w 581"/>
              <a:gd name="T51" fmla="*/ 63149718 h 609"/>
              <a:gd name="T52" fmla="*/ 39545439 w 581"/>
              <a:gd name="T53" fmla="*/ 63149718 h 609"/>
              <a:gd name="T54" fmla="*/ 12878128 w 581"/>
              <a:gd name="T55" fmla="*/ 60431965 h 609"/>
              <a:gd name="T56" fmla="*/ 58017218 w 581"/>
              <a:gd name="T57" fmla="*/ 28339815 h 609"/>
              <a:gd name="T58" fmla="*/ 13788823 w 581"/>
              <a:gd name="T59" fmla="*/ 28339815 h 609"/>
              <a:gd name="T60" fmla="*/ 13788823 w 581"/>
              <a:gd name="T61" fmla="*/ 35715700 h 609"/>
              <a:gd name="T62" fmla="*/ 61659637 w 581"/>
              <a:gd name="T63" fmla="*/ 31963007 h 609"/>
              <a:gd name="T64" fmla="*/ 58017218 w 581"/>
              <a:gd name="T65" fmla="*/ 43868240 h 609"/>
              <a:gd name="T66" fmla="*/ 35903020 w 581"/>
              <a:gd name="T67" fmla="*/ 43868240 h 609"/>
              <a:gd name="T68" fmla="*/ 13788823 w 581"/>
              <a:gd name="T69" fmla="*/ 43868240 h 609"/>
              <a:gd name="T70" fmla="*/ 13788823 w 581"/>
              <a:gd name="T71" fmla="*/ 51244484 h 609"/>
              <a:gd name="T72" fmla="*/ 35903020 w 581"/>
              <a:gd name="T73" fmla="*/ 51244484 h 609"/>
              <a:gd name="T74" fmla="*/ 61659637 w 581"/>
              <a:gd name="T75" fmla="*/ 47491791 h 609"/>
              <a:gd name="T76" fmla="*/ 54244957 w 581"/>
              <a:gd name="T77" fmla="*/ 14622627 h 609"/>
              <a:gd name="T78" fmla="*/ 50602538 w 581"/>
              <a:gd name="T79" fmla="*/ 10999436 h 609"/>
              <a:gd name="T80" fmla="*/ 54244957 w 581"/>
              <a:gd name="T81" fmla="*/ 0 h 609"/>
              <a:gd name="T82" fmla="*/ 58017218 w 581"/>
              <a:gd name="T83" fmla="*/ 10999436 h 609"/>
              <a:gd name="T84" fmla="*/ 35903020 w 581"/>
              <a:gd name="T85" fmla="*/ 14622627 h 609"/>
              <a:gd name="T86" fmla="*/ 32260601 w 581"/>
              <a:gd name="T87" fmla="*/ 10999436 h 609"/>
              <a:gd name="T88" fmla="*/ 35903020 w 581"/>
              <a:gd name="T89" fmla="*/ 0 h 609"/>
              <a:gd name="T90" fmla="*/ 39545439 w 581"/>
              <a:gd name="T91" fmla="*/ 10999436 h 609"/>
              <a:gd name="T92" fmla="*/ 17561444 w 581"/>
              <a:gd name="T93" fmla="*/ 14622627 h 609"/>
              <a:gd name="T94" fmla="*/ 13788823 w 581"/>
              <a:gd name="T95" fmla="*/ 10999436 h 609"/>
              <a:gd name="T96" fmla="*/ 17561444 w 581"/>
              <a:gd name="T97" fmla="*/ 0 h 609"/>
              <a:gd name="T98" fmla="*/ 21203502 w 581"/>
              <a:gd name="T99" fmla="*/ 10999436 h 60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581" h="609">
                <a:moveTo>
                  <a:pt x="566" y="523"/>
                </a:moveTo>
                <a:lnTo>
                  <a:pt x="566" y="523"/>
                </a:lnTo>
                <a:cubicBezTo>
                  <a:pt x="495" y="594"/>
                  <a:pt x="495" y="594"/>
                  <a:pt x="495" y="594"/>
                </a:cubicBezTo>
                <a:cubicBezTo>
                  <a:pt x="488" y="601"/>
                  <a:pt x="481" y="608"/>
                  <a:pt x="474" y="608"/>
                </a:cubicBezTo>
                <a:cubicBezTo>
                  <a:pt x="467" y="608"/>
                  <a:pt x="460" y="601"/>
                  <a:pt x="453" y="594"/>
                </a:cubicBezTo>
                <a:cubicBezTo>
                  <a:pt x="417" y="558"/>
                  <a:pt x="417" y="558"/>
                  <a:pt x="417" y="558"/>
                </a:cubicBezTo>
                <a:cubicBezTo>
                  <a:pt x="410" y="551"/>
                  <a:pt x="410" y="544"/>
                  <a:pt x="410" y="537"/>
                </a:cubicBezTo>
                <a:cubicBezTo>
                  <a:pt x="410" y="523"/>
                  <a:pt x="417" y="509"/>
                  <a:pt x="439" y="509"/>
                </a:cubicBezTo>
                <a:cubicBezTo>
                  <a:pt x="446" y="509"/>
                  <a:pt x="453" y="516"/>
                  <a:pt x="453" y="523"/>
                </a:cubicBezTo>
                <a:cubicBezTo>
                  <a:pt x="474" y="537"/>
                  <a:pt x="474" y="537"/>
                  <a:pt x="474" y="537"/>
                </a:cubicBezTo>
                <a:cubicBezTo>
                  <a:pt x="530" y="481"/>
                  <a:pt x="530" y="481"/>
                  <a:pt x="530" y="481"/>
                </a:cubicBezTo>
                <a:cubicBezTo>
                  <a:pt x="537" y="474"/>
                  <a:pt x="545" y="474"/>
                  <a:pt x="552" y="474"/>
                </a:cubicBezTo>
                <a:cubicBezTo>
                  <a:pt x="566" y="474"/>
                  <a:pt x="580" y="488"/>
                  <a:pt x="580" y="502"/>
                </a:cubicBezTo>
                <a:cubicBezTo>
                  <a:pt x="580" y="509"/>
                  <a:pt x="573" y="516"/>
                  <a:pt x="566" y="523"/>
                </a:cubicBezTo>
                <a:close/>
                <a:moveTo>
                  <a:pt x="474" y="495"/>
                </a:moveTo>
                <a:lnTo>
                  <a:pt x="474" y="495"/>
                </a:lnTo>
                <a:cubicBezTo>
                  <a:pt x="467" y="488"/>
                  <a:pt x="453" y="481"/>
                  <a:pt x="439" y="481"/>
                </a:cubicBezTo>
                <a:cubicBezTo>
                  <a:pt x="403" y="481"/>
                  <a:pt x="382" y="509"/>
                  <a:pt x="382" y="537"/>
                </a:cubicBezTo>
                <a:cubicBezTo>
                  <a:pt x="382" y="558"/>
                  <a:pt x="389" y="573"/>
                  <a:pt x="396" y="580"/>
                </a:cubicBezTo>
                <a:cubicBezTo>
                  <a:pt x="424" y="608"/>
                  <a:pt x="424" y="608"/>
                  <a:pt x="424" y="608"/>
                </a:cubicBezTo>
                <a:cubicBezTo>
                  <a:pt x="29" y="608"/>
                  <a:pt x="29" y="608"/>
                  <a:pt x="29" y="608"/>
                </a:cubicBezTo>
                <a:cubicBezTo>
                  <a:pt x="15" y="608"/>
                  <a:pt x="0" y="594"/>
                  <a:pt x="0" y="580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1"/>
                  <a:pt x="15" y="56"/>
                  <a:pt x="29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78" y="85"/>
                  <a:pt x="78" y="85"/>
                  <a:pt x="78" y="85"/>
                </a:cubicBezTo>
                <a:cubicBezTo>
                  <a:pt x="78" y="120"/>
                  <a:pt x="106" y="141"/>
                  <a:pt x="135" y="141"/>
                </a:cubicBezTo>
                <a:cubicBezTo>
                  <a:pt x="163" y="141"/>
                  <a:pt x="191" y="120"/>
                  <a:pt x="191" y="85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219" y="56"/>
                  <a:pt x="219" y="56"/>
                  <a:pt x="219" y="56"/>
                </a:cubicBezTo>
                <a:cubicBezTo>
                  <a:pt x="219" y="85"/>
                  <a:pt x="219" y="85"/>
                  <a:pt x="219" y="85"/>
                </a:cubicBezTo>
                <a:cubicBezTo>
                  <a:pt x="219" y="120"/>
                  <a:pt x="248" y="141"/>
                  <a:pt x="276" y="141"/>
                </a:cubicBezTo>
                <a:cubicBezTo>
                  <a:pt x="304" y="141"/>
                  <a:pt x="333" y="120"/>
                  <a:pt x="333" y="85"/>
                </a:cubicBezTo>
                <a:cubicBezTo>
                  <a:pt x="333" y="56"/>
                  <a:pt x="333" y="56"/>
                  <a:pt x="333" y="56"/>
                </a:cubicBezTo>
                <a:cubicBezTo>
                  <a:pt x="361" y="56"/>
                  <a:pt x="361" y="56"/>
                  <a:pt x="361" y="56"/>
                </a:cubicBezTo>
                <a:cubicBezTo>
                  <a:pt x="361" y="85"/>
                  <a:pt x="361" y="85"/>
                  <a:pt x="361" y="85"/>
                </a:cubicBezTo>
                <a:cubicBezTo>
                  <a:pt x="361" y="120"/>
                  <a:pt x="389" y="141"/>
                  <a:pt x="417" y="141"/>
                </a:cubicBezTo>
                <a:cubicBezTo>
                  <a:pt x="446" y="141"/>
                  <a:pt x="474" y="120"/>
                  <a:pt x="474" y="85"/>
                </a:cubicBezTo>
                <a:cubicBezTo>
                  <a:pt x="474" y="56"/>
                  <a:pt x="474" y="56"/>
                  <a:pt x="474" y="56"/>
                </a:cubicBezTo>
                <a:cubicBezTo>
                  <a:pt x="523" y="56"/>
                  <a:pt x="523" y="56"/>
                  <a:pt x="523" y="56"/>
                </a:cubicBezTo>
                <a:cubicBezTo>
                  <a:pt x="537" y="56"/>
                  <a:pt x="552" y="71"/>
                  <a:pt x="552" y="85"/>
                </a:cubicBezTo>
                <a:cubicBezTo>
                  <a:pt x="552" y="445"/>
                  <a:pt x="552" y="445"/>
                  <a:pt x="552" y="445"/>
                </a:cubicBezTo>
                <a:cubicBezTo>
                  <a:pt x="530" y="445"/>
                  <a:pt x="516" y="452"/>
                  <a:pt x="509" y="460"/>
                </a:cubicBezTo>
                <a:lnTo>
                  <a:pt x="474" y="495"/>
                </a:lnTo>
                <a:close/>
                <a:moveTo>
                  <a:pt x="78" y="488"/>
                </a:moveTo>
                <a:lnTo>
                  <a:pt x="78" y="488"/>
                </a:lnTo>
                <a:cubicBezTo>
                  <a:pt x="78" y="502"/>
                  <a:pt x="85" y="509"/>
                  <a:pt x="99" y="509"/>
                </a:cubicBezTo>
                <a:cubicBezTo>
                  <a:pt x="283" y="509"/>
                  <a:pt x="283" y="509"/>
                  <a:pt x="283" y="509"/>
                </a:cubicBezTo>
                <a:cubicBezTo>
                  <a:pt x="297" y="509"/>
                  <a:pt x="304" y="502"/>
                  <a:pt x="304" y="488"/>
                </a:cubicBezTo>
                <a:cubicBezTo>
                  <a:pt x="304" y="474"/>
                  <a:pt x="297" y="467"/>
                  <a:pt x="283" y="467"/>
                </a:cubicBezTo>
                <a:cubicBezTo>
                  <a:pt x="99" y="467"/>
                  <a:pt x="99" y="467"/>
                  <a:pt x="99" y="467"/>
                </a:cubicBezTo>
                <a:cubicBezTo>
                  <a:pt x="85" y="467"/>
                  <a:pt x="78" y="474"/>
                  <a:pt x="78" y="488"/>
                </a:cubicBezTo>
                <a:close/>
                <a:moveTo>
                  <a:pt x="446" y="219"/>
                </a:moveTo>
                <a:lnTo>
                  <a:pt x="446" y="219"/>
                </a:lnTo>
                <a:cubicBezTo>
                  <a:pt x="106" y="219"/>
                  <a:pt x="106" y="219"/>
                  <a:pt x="106" y="219"/>
                </a:cubicBezTo>
                <a:cubicBezTo>
                  <a:pt x="92" y="219"/>
                  <a:pt x="78" y="233"/>
                  <a:pt x="78" y="247"/>
                </a:cubicBezTo>
                <a:cubicBezTo>
                  <a:pt x="78" y="262"/>
                  <a:pt x="92" y="276"/>
                  <a:pt x="106" y="276"/>
                </a:cubicBezTo>
                <a:cubicBezTo>
                  <a:pt x="446" y="276"/>
                  <a:pt x="446" y="276"/>
                  <a:pt x="446" y="276"/>
                </a:cubicBezTo>
                <a:cubicBezTo>
                  <a:pt x="460" y="276"/>
                  <a:pt x="474" y="262"/>
                  <a:pt x="474" y="247"/>
                </a:cubicBezTo>
                <a:cubicBezTo>
                  <a:pt x="474" y="233"/>
                  <a:pt x="460" y="219"/>
                  <a:pt x="446" y="219"/>
                </a:cubicBezTo>
                <a:close/>
                <a:moveTo>
                  <a:pt x="446" y="339"/>
                </a:moveTo>
                <a:lnTo>
                  <a:pt x="446" y="339"/>
                </a:lnTo>
                <a:cubicBezTo>
                  <a:pt x="276" y="339"/>
                  <a:pt x="276" y="339"/>
                  <a:pt x="276" y="339"/>
                </a:cubicBezTo>
                <a:cubicBezTo>
                  <a:pt x="226" y="339"/>
                  <a:pt x="226" y="339"/>
                  <a:pt x="226" y="339"/>
                </a:cubicBezTo>
                <a:cubicBezTo>
                  <a:pt x="106" y="339"/>
                  <a:pt x="106" y="339"/>
                  <a:pt x="106" y="339"/>
                </a:cubicBezTo>
                <a:cubicBezTo>
                  <a:pt x="92" y="339"/>
                  <a:pt x="78" y="353"/>
                  <a:pt x="78" y="367"/>
                </a:cubicBezTo>
                <a:cubicBezTo>
                  <a:pt x="78" y="389"/>
                  <a:pt x="92" y="396"/>
                  <a:pt x="106" y="396"/>
                </a:cubicBezTo>
                <a:cubicBezTo>
                  <a:pt x="226" y="396"/>
                  <a:pt x="226" y="396"/>
                  <a:pt x="226" y="396"/>
                </a:cubicBezTo>
                <a:cubicBezTo>
                  <a:pt x="276" y="396"/>
                  <a:pt x="276" y="396"/>
                  <a:pt x="276" y="396"/>
                </a:cubicBezTo>
                <a:cubicBezTo>
                  <a:pt x="446" y="396"/>
                  <a:pt x="446" y="396"/>
                  <a:pt x="446" y="396"/>
                </a:cubicBezTo>
                <a:cubicBezTo>
                  <a:pt x="460" y="396"/>
                  <a:pt x="474" y="389"/>
                  <a:pt x="474" y="367"/>
                </a:cubicBezTo>
                <a:cubicBezTo>
                  <a:pt x="474" y="353"/>
                  <a:pt x="460" y="339"/>
                  <a:pt x="446" y="339"/>
                </a:cubicBezTo>
                <a:close/>
                <a:moveTo>
                  <a:pt x="417" y="113"/>
                </a:moveTo>
                <a:lnTo>
                  <a:pt x="417" y="113"/>
                </a:lnTo>
                <a:cubicBezTo>
                  <a:pt x="403" y="113"/>
                  <a:pt x="389" y="106"/>
                  <a:pt x="389" y="85"/>
                </a:cubicBezTo>
                <a:cubicBezTo>
                  <a:pt x="389" y="28"/>
                  <a:pt x="389" y="28"/>
                  <a:pt x="389" y="28"/>
                </a:cubicBezTo>
                <a:cubicBezTo>
                  <a:pt x="389" y="14"/>
                  <a:pt x="403" y="0"/>
                  <a:pt x="417" y="0"/>
                </a:cubicBezTo>
                <a:cubicBezTo>
                  <a:pt x="431" y="0"/>
                  <a:pt x="446" y="14"/>
                  <a:pt x="446" y="28"/>
                </a:cubicBezTo>
                <a:cubicBezTo>
                  <a:pt x="446" y="85"/>
                  <a:pt x="446" y="85"/>
                  <a:pt x="446" y="85"/>
                </a:cubicBezTo>
                <a:cubicBezTo>
                  <a:pt x="446" y="106"/>
                  <a:pt x="431" y="113"/>
                  <a:pt x="417" y="113"/>
                </a:cubicBezTo>
                <a:close/>
                <a:moveTo>
                  <a:pt x="276" y="113"/>
                </a:moveTo>
                <a:lnTo>
                  <a:pt x="276" y="113"/>
                </a:lnTo>
                <a:cubicBezTo>
                  <a:pt x="262" y="113"/>
                  <a:pt x="248" y="106"/>
                  <a:pt x="248" y="85"/>
                </a:cubicBezTo>
                <a:cubicBezTo>
                  <a:pt x="248" y="28"/>
                  <a:pt x="248" y="28"/>
                  <a:pt x="248" y="28"/>
                </a:cubicBezTo>
                <a:cubicBezTo>
                  <a:pt x="248" y="14"/>
                  <a:pt x="262" y="0"/>
                  <a:pt x="276" y="0"/>
                </a:cubicBezTo>
                <a:cubicBezTo>
                  <a:pt x="290" y="0"/>
                  <a:pt x="304" y="14"/>
                  <a:pt x="304" y="28"/>
                </a:cubicBezTo>
                <a:cubicBezTo>
                  <a:pt x="304" y="85"/>
                  <a:pt x="304" y="85"/>
                  <a:pt x="304" y="85"/>
                </a:cubicBezTo>
                <a:cubicBezTo>
                  <a:pt x="304" y="106"/>
                  <a:pt x="290" y="113"/>
                  <a:pt x="276" y="113"/>
                </a:cubicBezTo>
                <a:close/>
                <a:moveTo>
                  <a:pt x="135" y="113"/>
                </a:moveTo>
                <a:lnTo>
                  <a:pt x="135" y="113"/>
                </a:lnTo>
                <a:cubicBezTo>
                  <a:pt x="121" y="113"/>
                  <a:pt x="106" y="106"/>
                  <a:pt x="106" y="85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14"/>
                  <a:pt x="121" y="0"/>
                  <a:pt x="135" y="0"/>
                </a:cubicBezTo>
                <a:cubicBezTo>
                  <a:pt x="149" y="0"/>
                  <a:pt x="163" y="14"/>
                  <a:pt x="163" y="28"/>
                </a:cubicBezTo>
                <a:cubicBezTo>
                  <a:pt x="163" y="85"/>
                  <a:pt x="163" y="85"/>
                  <a:pt x="163" y="85"/>
                </a:cubicBezTo>
                <a:cubicBezTo>
                  <a:pt x="163" y="106"/>
                  <a:pt x="149" y="113"/>
                  <a:pt x="135" y="11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0" name="Freeform 60"/>
          <p:cNvSpPr>
            <a:spLocks noChangeArrowheads="1"/>
          </p:cNvSpPr>
          <p:nvPr/>
        </p:nvSpPr>
        <p:spPr bwMode="auto">
          <a:xfrm>
            <a:off x="550450" y="3828784"/>
            <a:ext cx="225248" cy="250679"/>
          </a:xfrm>
          <a:custGeom>
            <a:avLst/>
            <a:gdLst>
              <a:gd name="T0" fmla="*/ 67317282 w 545"/>
              <a:gd name="T1" fmla="*/ 78678142 h 609"/>
              <a:gd name="T2" fmla="*/ 0 w 545"/>
              <a:gd name="T3" fmla="*/ 75054951 h 609"/>
              <a:gd name="T4" fmla="*/ 3783493 w 545"/>
              <a:gd name="T5" fmla="*/ 7246742 h 609"/>
              <a:gd name="T6" fmla="*/ 10175881 w 545"/>
              <a:gd name="T7" fmla="*/ 10999436 h 609"/>
              <a:gd name="T8" fmla="*/ 24917959 w 545"/>
              <a:gd name="T9" fmla="*/ 10999436 h 609"/>
              <a:gd name="T10" fmla="*/ 28570701 w 545"/>
              <a:gd name="T11" fmla="*/ 7246742 h 609"/>
              <a:gd name="T12" fmla="*/ 36006935 w 545"/>
              <a:gd name="T13" fmla="*/ 18246178 h 609"/>
              <a:gd name="T14" fmla="*/ 43443170 w 545"/>
              <a:gd name="T15" fmla="*/ 7246742 h 609"/>
              <a:gd name="T16" fmla="*/ 47096272 w 545"/>
              <a:gd name="T17" fmla="*/ 10999436 h 609"/>
              <a:gd name="T18" fmla="*/ 61837989 w 545"/>
              <a:gd name="T19" fmla="*/ 10999436 h 609"/>
              <a:gd name="T20" fmla="*/ 67317282 w 545"/>
              <a:gd name="T21" fmla="*/ 7246742 h 609"/>
              <a:gd name="T22" fmla="*/ 70970385 w 545"/>
              <a:gd name="T23" fmla="*/ 75054951 h 609"/>
              <a:gd name="T24" fmla="*/ 58185248 w 545"/>
              <a:gd name="T25" fmla="*/ 28339815 h 609"/>
              <a:gd name="T26" fmla="*/ 13828622 w 545"/>
              <a:gd name="T27" fmla="*/ 28339815 h 609"/>
              <a:gd name="T28" fmla="*/ 13828622 w 545"/>
              <a:gd name="T29" fmla="*/ 35715700 h 609"/>
              <a:gd name="T30" fmla="*/ 61837989 w 545"/>
              <a:gd name="T31" fmla="*/ 31963007 h 609"/>
              <a:gd name="T32" fmla="*/ 58185248 w 545"/>
              <a:gd name="T33" fmla="*/ 43868240 h 609"/>
              <a:gd name="T34" fmla="*/ 13828622 w 545"/>
              <a:gd name="T35" fmla="*/ 43868240 h 609"/>
              <a:gd name="T36" fmla="*/ 13828622 w 545"/>
              <a:gd name="T37" fmla="*/ 51244484 h 609"/>
              <a:gd name="T38" fmla="*/ 61837989 w 545"/>
              <a:gd name="T39" fmla="*/ 47491791 h 609"/>
              <a:gd name="T40" fmla="*/ 58185248 w 545"/>
              <a:gd name="T41" fmla="*/ 60431965 h 609"/>
              <a:gd name="T42" fmla="*/ 12915527 w 545"/>
              <a:gd name="T43" fmla="*/ 60431965 h 609"/>
              <a:gd name="T44" fmla="*/ 12915527 w 545"/>
              <a:gd name="T45" fmla="*/ 65867111 h 609"/>
              <a:gd name="T46" fmla="*/ 61837989 w 545"/>
              <a:gd name="T47" fmla="*/ 63149718 h 609"/>
              <a:gd name="T48" fmla="*/ 54401755 w 545"/>
              <a:gd name="T49" fmla="*/ 14622627 h 609"/>
              <a:gd name="T50" fmla="*/ 50749014 w 545"/>
              <a:gd name="T51" fmla="*/ 10999436 h 609"/>
              <a:gd name="T52" fmla="*/ 54401755 w 545"/>
              <a:gd name="T53" fmla="*/ 0 h 609"/>
              <a:gd name="T54" fmla="*/ 58185248 w 545"/>
              <a:gd name="T55" fmla="*/ 10999436 h 609"/>
              <a:gd name="T56" fmla="*/ 36006935 w 545"/>
              <a:gd name="T57" fmla="*/ 14622627 h 609"/>
              <a:gd name="T58" fmla="*/ 32354194 w 545"/>
              <a:gd name="T59" fmla="*/ 10999436 h 609"/>
              <a:gd name="T60" fmla="*/ 36006935 w 545"/>
              <a:gd name="T61" fmla="*/ 0 h 609"/>
              <a:gd name="T62" fmla="*/ 39660038 w 545"/>
              <a:gd name="T63" fmla="*/ 10999436 h 609"/>
              <a:gd name="T64" fmla="*/ 17612115 w 545"/>
              <a:gd name="T65" fmla="*/ 14622627 h 609"/>
              <a:gd name="T66" fmla="*/ 13828622 w 545"/>
              <a:gd name="T67" fmla="*/ 10999436 h 609"/>
              <a:gd name="T68" fmla="*/ 17612115 w 545"/>
              <a:gd name="T69" fmla="*/ 0 h 609"/>
              <a:gd name="T70" fmla="*/ 21264857 w 545"/>
              <a:gd name="T71" fmla="*/ 10999436 h 609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545" h="609">
                <a:moveTo>
                  <a:pt x="516" y="608"/>
                </a:moveTo>
                <a:lnTo>
                  <a:pt x="516" y="608"/>
                </a:lnTo>
                <a:cubicBezTo>
                  <a:pt x="29" y="608"/>
                  <a:pt x="29" y="608"/>
                  <a:pt x="29" y="608"/>
                </a:cubicBezTo>
                <a:cubicBezTo>
                  <a:pt x="14" y="608"/>
                  <a:pt x="0" y="594"/>
                  <a:pt x="0" y="580"/>
                </a:cubicBezTo>
                <a:cubicBezTo>
                  <a:pt x="0" y="85"/>
                  <a:pt x="0" y="85"/>
                  <a:pt x="0" y="85"/>
                </a:cubicBezTo>
                <a:cubicBezTo>
                  <a:pt x="0" y="71"/>
                  <a:pt x="14" y="56"/>
                  <a:pt x="29" y="56"/>
                </a:cubicBezTo>
                <a:cubicBezTo>
                  <a:pt x="78" y="56"/>
                  <a:pt x="78" y="56"/>
                  <a:pt x="78" y="56"/>
                </a:cubicBezTo>
                <a:cubicBezTo>
                  <a:pt x="78" y="85"/>
                  <a:pt x="78" y="85"/>
                  <a:pt x="78" y="85"/>
                </a:cubicBezTo>
                <a:cubicBezTo>
                  <a:pt x="78" y="120"/>
                  <a:pt x="99" y="141"/>
                  <a:pt x="135" y="141"/>
                </a:cubicBezTo>
                <a:cubicBezTo>
                  <a:pt x="163" y="141"/>
                  <a:pt x="191" y="120"/>
                  <a:pt x="191" y="85"/>
                </a:cubicBezTo>
                <a:cubicBezTo>
                  <a:pt x="191" y="56"/>
                  <a:pt x="191" y="56"/>
                  <a:pt x="191" y="56"/>
                </a:cubicBezTo>
                <a:cubicBezTo>
                  <a:pt x="219" y="56"/>
                  <a:pt x="219" y="56"/>
                  <a:pt x="219" y="56"/>
                </a:cubicBezTo>
                <a:cubicBezTo>
                  <a:pt x="219" y="85"/>
                  <a:pt x="219" y="85"/>
                  <a:pt x="219" y="85"/>
                </a:cubicBezTo>
                <a:cubicBezTo>
                  <a:pt x="219" y="120"/>
                  <a:pt x="241" y="141"/>
                  <a:pt x="276" y="141"/>
                </a:cubicBezTo>
                <a:cubicBezTo>
                  <a:pt x="304" y="141"/>
                  <a:pt x="333" y="120"/>
                  <a:pt x="333" y="85"/>
                </a:cubicBezTo>
                <a:cubicBezTo>
                  <a:pt x="333" y="56"/>
                  <a:pt x="333" y="56"/>
                  <a:pt x="333" y="56"/>
                </a:cubicBezTo>
                <a:cubicBezTo>
                  <a:pt x="361" y="56"/>
                  <a:pt x="361" y="56"/>
                  <a:pt x="361" y="56"/>
                </a:cubicBezTo>
                <a:cubicBezTo>
                  <a:pt x="361" y="85"/>
                  <a:pt x="361" y="85"/>
                  <a:pt x="361" y="85"/>
                </a:cubicBezTo>
                <a:cubicBezTo>
                  <a:pt x="361" y="120"/>
                  <a:pt x="382" y="141"/>
                  <a:pt x="417" y="141"/>
                </a:cubicBezTo>
                <a:cubicBezTo>
                  <a:pt x="446" y="141"/>
                  <a:pt x="474" y="120"/>
                  <a:pt x="474" y="85"/>
                </a:cubicBezTo>
                <a:cubicBezTo>
                  <a:pt x="474" y="56"/>
                  <a:pt x="474" y="56"/>
                  <a:pt x="474" y="56"/>
                </a:cubicBezTo>
                <a:cubicBezTo>
                  <a:pt x="516" y="56"/>
                  <a:pt x="516" y="56"/>
                  <a:pt x="516" y="56"/>
                </a:cubicBezTo>
                <a:cubicBezTo>
                  <a:pt x="537" y="56"/>
                  <a:pt x="544" y="71"/>
                  <a:pt x="544" y="85"/>
                </a:cubicBezTo>
                <a:cubicBezTo>
                  <a:pt x="544" y="580"/>
                  <a:pt x="544" y="580"/>
                  <a:pt x="544" y="580"/>
                </a:cubicBezTo>
                <a:cubicBezTo>
                  <a:pt x="544" y="594"/>
                  <a:pt x="537" y="608"/>
                  <a:pt x="516" y="608"/>
                </a:cubicBezTo>
                <a:close/>
                <a:moveTo>
                  <a:pt x="446" y="219"/>
                </a:moveTo>
                <a:lnTo>
                  <a:pt x="446" y="219"/>
                </a:lnTo>
                <a:cubicBezTo>
                  <a:pt x="106" y="219"/>
                  <a:pt x="106" y="219"/>
                  <a:pt x="106" y="219"/>
                </a:cubicBezTo>
                <a:cubicBezTo>
                  <a:pt x="85" y="219"/>
                  <a:pt x="78" y="233"/>
                  <a:pt x="78" y="247"/>
                </a:cubicBezTo>
                <a:cubicBezTo>
                  <a:pt x="78" y="262"/>
                  <a:pt x="85" y="276"/>
                  <a:pt x="106" y="276"/>
                </a:cubicBezTo>
                <a:cubicBezTo>
                  <a:pt x="446" y="276"/>
                  <a:pt x="446" y="276"/>
                  <a:pt x="446" y="276"/>
                </a:cubicBezTo>
                <a:cubicBezTo>
                  <a:pt x="460" y="276"/>
                  <a:pt x="474" y="262"/>
                  <a:pt x="474" y="247"/>
                </a:cubicBezTo>
                <a:cubicBezTo>
                  <a:pt x="474" y="233"/>
                  <a:pt x="460" y="219"/>
                  <a:pt x="446" y="219"/>
                </a:cubicBezTo>
                <a:close/>
                <a:moveTo>
                  <a:pt x="446" y="339"/>
                </a:moveTo>
                <a:lnTo>
                  <a:pt x="446" y="339"/>
                </a:lnTo>
                <a:cubicBezTo>
                  <a:pt x="106" y="339"/>
                  <a:pt x="106" y="339"/>
                  <a:pt x="106" y="339"/>
                </a:cubicBezTo>
                <a:cubicBezTo>
                  <a:pt x="85" y="339"/>
                  <a:pt x="78" y="353"/>
                  <a:pt x="78" y="367"/>
                </a:cubicBezTo>
                <a:cubicBezTo>
                  <a:pt x="78" y="389"/>
                  <a:pt x="85" y="396"/>
                  <a:pt x="106" y="396"/>
                </a:cubicBezTo>
                <a:cubicBezTo>
                  <a:pt x="446" y="396"/>
                  <a:pt x="446" y="396"/>
                  <a:pt x="446" y="396"/>
                </a:cubicBezTo>
                <a:cubicBezTo>
                  <a:pt x="460" y="396"/>
                  <a:pt x="474" y="389"/>
                  <a:pt x="474" y="367"/>
                </a:cubicBezTo>
                <a:cubicBezTo>
                  <a:pt x="474" y="353"/>
                  <a:pt x="460" y="339"/>
                  <a:pt x="446" y="339"/>
                </a:cubicBezTo>
                <a:close/>
                <a:moveTo>
                  <a:pt x="446" y="467"/>
                </a:moveTo>
                <a:lnTo>
                  <a:pt x="446" y="467"/>
                </a:lnTo>
                <a:cubicBezTo>
                  <a:pt x="99" y="467"/>
                  <a:pt x="99" y="467"/>
                  <a:pt x="99" y="467"/>
                </a:cubicBezTo>
                <a:cubicBezTo>
                  <a:pt x="85" y="467"/>
                  <a:pt x="78" y="474"/>
                  <a:pt x="78" y="488"/>
                </a:cubicBezTo>
                <a:cubicBezTo>
                  <a:pt x="78" y="502"/>
                  <a:pt x="85" y="509"/>
                  <a:pt x="99" y="509"/>
                </a:cubicBezTo>
                <a:cubicBezTo>
                  <a:pt x="446" y="509"/>
                  <a:pt x="446" y="509"/>
                  <a:pt x="446" y="509"/>
                </a:cubicBezTo>
                <a:cubicBezTo>
                  <a:pt x="460" y="509"/>
                  <a:pt x="474" y="502"/>
                  <a:pt x="474" y="488"/>
                </a:cubicBezTo>
                <a:cubicBezTo>
                  <a:pt x="474" y="474"/>
                  <a:pt x="460" y="467"/>
                  <a:pt x="446" y="467"/>
                </a:cubicBezTo>
                <a:close/>
                <a:moveTo>
                  <a:pt x="417" y="113"/>
                </a:moveTo>
                <a:lnTo>
                  <a:pt x="417" y="113"/>
                </a:lnTo>
                <a:cubicBezTo>
                  <a:pt x="396" y="113"/>
                  <a:pt x="389" y="106"/>
                  <a:pt x="389" y="85"/>
                </a:cubicBezTo>
                <a:cubicBezTo>
                  <a:pt x="389" y="28"/>
                  <a:pt x="389" y="28"/>
                  <a:pt x="389" y="28"/>
                </a:cubicBezTo>
                <a:cubicBezTo>
                  <a:pt x="389" y="14"/>
                  <a:pt x="396" y="0"/>
                  <a:pt x="417" y="0"/>
                </a:cubicBezTo>
                <a:cubicBezTo>
                  <a:pt x="431" y="0"/>
                  <a:pt x="446" y="14"/>
                  <a:pt x="446" y="28"/>
                </a:cubicBezTo>
                <a:cubicBezTo>
                  <a:pt x="446" y="85"/>
                  <a:pt x="446" y="85"/>
                  <a:pt x="446" y="85"/>
                </a:cubicBezTo>
                <a:cubicBezTo>
                  <a:pt x="446" y="106"/>
                  <a:pt x="431" y="113"/>
                  <a:pt x="417" y="113"/>
                </a:cubicBezTo>
                <a:close/>
                <a:moveTo>
                  <a:pt x="276" y="113"/>
                </a:moveTo>
                <a:lnTo>
                  <a:pt x="276" y="113"/>
                </a:lnTo>
                <a:cubicBezTo>
                  <a:pt x="255" y="113"/>
                  <a:pt x="248" y="106"/>
                  <a:pt x="248" y="85"/>
                </a:cubicBezTo>
                <a:cubicBezTo>
                  <a:pt x="248" y="28"/>
                  <a:pt x="248" y="28"/>
                  <a:pt x="248" y="28"/>
                </a:cubicBezTo>
                <a:cubicBezTo>
                  <a:pt x="248" y="14"/>
                  <a:pt x="255" y="0"/>
                  <a:pt x="276" y="0"/>
                </a:cubicBezTo>
                <a:cubicBezTo>
                  <a:pt x="290" y="0"/>
                  <a:pt x="304" y="14"/>
                  <a:pt x="304" y="28"/>
                </a:cubicBezTo>
                <a:cubicBezTo>
                  <a:pt x="304" y="85"/>
                  <a:pt x="304" y="85"/>
                  <a:pt x="304" y="85"/>
                </a:cubicBezTo>
                <a:cubicBezTo>
                  <a:pt x="304" y="106"/>
                  <a:pt x="290" y="113"/>
                  <a:pt x="276" y="113"/>
                </a:cubicBezTo>
                <a:close/>
                <a:moveTo>
                  <a:pt x="135" y="113"/>
                </a:moveTo>
                <a:lnTo>
                  <a:pt x="135" y="113"/>
                </a:lnTo>
                <a:cubicBezTo>
                  <a:pt x="113" y="113"/>
                  <a:pt x="106" y="106"/>
                  <a:pt x="106" y="85"/>
                </a:cubicBezTo>
                <a:cubicBezTo>
                  <a:pt x="106" y="28"/>
                  <a:pt x="106" y="28"/>
                  <a:pt x="106" y="28"/>
                </a:cubicBezTo>
                <a:cubicBezTo>
                  <a:pt x="106" y="14"/>
                  <a:pt x="113" y="0"/>
                  <a:pt x="135" y="0"/>
                </a:cubicBezTo>
                <a:cubicBezTo>
                  <a:pt x="149" y="0"/>
                  <a:pt x="163" y="14"/>
                  <a:pt x="163" y="28"/>
                </a:cubicBezTo>
                <a:cubicBezTo>
                  <a:pt x="163" y="85"/>
                  <a:pt x="163" y="85"/>
                  <a:pt x="163" y="85"/>
                </a:cubicBezTo>
                <a:cubicBezTo>
                  <a:pt x="163" y="106"/>
                  <a:pt x="149" y="113"/>
                  <a:pt x="135" y="11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1" name="Freeform 61"/>
          <p:cNvSpPr>
            <a:spLocks noChangeArrowheads="1"/>
          </p:cNvSpPr>
          <p:nvPr/>
        </p:nvSpPr>
        <p:spPr bwMode="auto">
          <a:xfrm>
            <a:off x="5360577" y="3394637"/>
            <a:ext cx="172569" cy="248863"/>
          </a:xfrm>
          <a:custGeom>
            <a:avLst/>
            <a:gdLst>
              <a:gd name="T0" fmla="*/ 54282578 w 418"/>
              <a:gd name="T1" fmla="*/ 36023527 h 602"/>
              <a:gd name="T2" fmla="*/ 54282578 w 418"/>
              <a:gd name="T3" fmla="*/ 36023527 h 602"/>
              <a:gd name="T4" fmla="*/ 30330731 w 418"/>
              <a:gd name="T5" fmla="*/ 62649550 h 602"/>
              <a:gd name="T6" fmla="*/ 30330731 w 418"/>
              <a:gd name="T7" fmla="*/ 71002968 h 602"/>
              <a:gd name="T8" fmla="*/ 43217666 w 418"/>
              <a:gd name="T9" fmla="*/ 71002968 h 602"/>
              <a:gd name="T10" fmla="*/ 46862795 w 418"/>
              <a:gd name="T11" fmla="*/ 74657633 h 602"/>
              <a:gd name="T12" fmla="*/ 43217666 w 418"/>
              <a:gd name="T13" fmla="*/ 78442719 h 602"/>
              <a:gd name="T14" fmla="*/ 26685603 w 418"/>
              <a:gd name="T15" fmla="*/ 78442719 h 602"/>
              <a:gd name="T16" fmla="*/ 11064912 w 418"/>
              <a:gd name="T17" fmla="*/ 78442719 h 602"/>
              <a:gd name="T18" fmla="*/ 7289896 w 418"/>
              <a:gd name="T19" fmla="*/ 74657633 h 602"/>
              <a:gd name="T20" fmla="*/ 11064912 w 418"/>
              <a:gd name="T21" fmla="*/ 71002968 h 602"/>
              <a:gd name="T22" fmla="*/ 23040835 w 418"/>
              <a:gd name="T23" fmla="*/ 71002968 h 602"/>
              <a:gd name="T24" fmla="*/ 23040835 w 418"/>
              <a:gd name="T25" fmla="*/ 62649550 h 602"/>
              <a:gd name="T26" fmla="*/ 0 w 418"/>
              <a:gd name="T27" fmla="*/ 36023527 h 602"/>
              <a:gd name="T28" fmla="*/ 0 w 418"/>
              <a:gd name="T29" fmla="*/ 36023527 h 602"/>
              <a:gd name="T30" fmla="*/ 0 w 418"/>
              <a:gd name="T31" fmla="*/ 36023527 h 602"/>
              <a:gd name="T32" fmla="*/ 3644768 w 418"/>
              <a:gd name="T33" fmla="*/ 32238441 h 602"/>
              <a:gd name="T34" fmla="*/ 7289896 w 418"/>
              <a:gd name="T35" fmla="*/ 36023527 h 602"/>
              <a:gd name="T36" fmla="*/ 7289896 w 418"/>
              <a:gd name="T37" fmla="*/ 36023527 h 602"/>
              <a:gd name="T38" fmla="*/ 26685603 w 418"/>
              <a:gd name="T39" fmla="*/ 55340580 h 602"/>
              <a:gd name="T40" fmla="*/ 46862795 w 418"/>
              <a:gd name="T41" fmla="*/ 36023527 h 602"/>
              <a:gd name="T42" fmla="*/ 46862795 w 418"/>
              <a:gd name="T43" fmla="*/ 36023527 h 602"/>
              <a:gd name="T44" fmla="*/ 50637810 w 418"/>
              <a:gd name="T45" fmla="*/ 32238441 h 602"/>
              <a:gd name="T46" fmla="*/ 54282578 w 418"/>
              <a:gd name="T47" fmla="*/ 36023527 h 602"/>
              <a:gd name="T48" fmla="*/ 26685603 w 418"/>
              <a:gd name="T49" fmla="*/ 48814495 h 602"/>
              <a:gd name="T50" fmla="*/ 26685603 w 418"/>
              <a:gd name="T51" fmla="*/ 48814495 h 602"/>
              <a:gd name="T52" fmla="*/ 26685603 w 418"/>
              <a:gd name="T53" fmla="*/ 48814495 h 602"/>
              <a:gd name="T54" fmla="*/ 11975923 w 418"/>
              <a:gd name="T55" fmla="*/ 34065774 h 602"/>
              <a:gd name="T56" fmla="*/ 11975923 w 418"/>
              <a:gd name="T57" fmla="*/ 14748721 h 602"/>
              <a:gd name="T58" fmla="*/ 26685603 w 418"/>
              <a:gd name="T59" fmla="*/ 0 h 602"/>
              <a:gd name="T60" fmla="*/ 26685603 w 418"/>
              <a:gd name="T61" fmla="*/ 0 h 602"/>
              <a:gd name="T62" fmla="*/ 41395282 w 418"/>
              <a:gd name="T63" fmla="*/ 14748721 h 602"/>
              <a:gd name="T64" fmla="*/ 41395282 w 418"/>
              <a:gd name="T65" fmla="*/ 34065774 h 602"/>
              <a:gd name="T66" fmla="*/ 26685603 w 418"/>
              <a:gd name="T67" fmla="*/ 48814495 h 60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418" h="602">
                <a:moveTo>
                  <a:pt x="417" y="276"/>
                </a:moveTo>
                <a:lnTo>
                  <a:pt x="417" y="276"/>
                </a:lnTo>
                <a:cubicBezTo>
                  <a:pt x="417" y="382"/>
                  <a:pt x="339" y="466"/>
                  <a:pt x="233" y="480"/>
                </a:cubicBezTo>
                <a:cubicBezTo>
                  <a:pt x="233" y="544"/>
                  <a:pt x="233" y="544"/>
                  <a:pt x="233" y="544"/>
                </a:cubicBezTo>
                <a:cubicBezTo>
                  <a:pt x="332" y="544"/>
                  <a:pt x="332" y="544"/>
                  <a:pt x="332" y="544"/>
                </a:cubicBezTo>
                <a:cubicBezTo>
                  <a:pt x="346" y="544"/>
                  <a:pt x="360" y="558"/>
                  <a:pt x="360" y="572"/>
                </a:cubicBezTo>
                <a:cubicBezTo>
                  <a:pt x="360" y="594"/>
                  <a:pt x="346" y="601"/>
                  <a:pt x="332" y="601"/>
                </a:cubicBezTo>
                <a:cubicBezTo>
                  <a:pt x="205" y="601"/>
                  <a:pt x="205" y="601"/>
                  <a:pt x="205" y="601"/>
                </a:cubicBezTo>
                <a:cubicBezTo>
                  <a:pt x="85" y="601"/>
                  <a:pt x="85" y="601"/>
                  <a:pt x="85" y="601"/>
                </a:cubicBezTo>
                <a:cubicBezTo>
                  <a:pt x="71" y="601"/>
                  <a:pt x="56" y="594"/>
                  <a:pt x="56" y="572"/>
                </a:cubicBezTo>
                <a:cubicBezTo>
                  <a:pt x="56" y="558"/>
                  <a:pt x="71" y="544"/>
                  <a:pt x="85" y="544"/>
                </a:cubicBezTo>
                <a:cubicBezTo>
                  <a:pt x="177" y="544"/>
                  <a:pt x="177" y="544"/>
                  <a:pt x="177" y="544"/>
                </a:cubicBezTo>
                <a:cubicBezTo>
                  <a:pt x="177" y="480"/>
                  <a:pt x="177" y="480"/>
                  <a:pt x="177" y="480"/>
                </a:cubicBezTo>
                <a:cubicBezTo>
                  <a:pt x="78" y="466"/>
                  <a:pt x="0" y="382"/>
                  <a:pt x="0" y="276"/>
                </a:cubicBezTo>
                <a:cubicBezTo>
                  <a:pt x="0" y="254"/>
                  <a:pt x="14" y="247"/>
                  <a:pt x="28" y="247"/>
                </a:cubicBezTo>
                <a:cubicBezTo>
                  <a:pt x="42" y="247"/>
                  <a:pt x="56" y="254"/>
                  <a:pt x="56" y="276"/>
                </a:cubicBezTo>
                <a:cubicBezTo>
                  <a:pt x="56" y="353"/>
                  <a:pt x="127" y="424"/>
                  <a:pt x="205" y="424"/>
                </a:cubicBezTo>
                <a:cubicBezTo>
                  <a:pt x="290" y="424"/>
                  <a:pt x="360" y="353"/>
                  <a:pt x="360" y="276"/>
                </a:cubicBezTo>
                <a:cubicBezTo>
                  <a:pt x="360" y="254"/>
                  <a:pt x="367" y="247"/>
                  <a:pt x="389" y="247"/>
                </a:cubicBezTo>
                <a:cubicBezTo>
                  <a:pt x="403" y="247"/>
                  <a:pt x="417" y="254"/>
                  <a:pt x="417" y="276"/>
                </a:cubicBezTo>
                <a:close/>
                <a:moveTo>
                  <a:pt x="205" y="374"/>
                </a:moveTo>
                <a:lnTo>
                  <a:pt x="205" y="374"/>
                </a:lnTo>
                <a:cubicBezTo>
                  <a:pt x="141" y="374"/>
                  <a:pt x="92" y="325"/>
                  <a:pt x="92" y="261"/>
                </a:cubicBezTo>
                <a:cubicBezTo>
                  <a:pt x="92" y="113"/>
                  <a:pt x="92" y="113"/>
                  <a:pt x="92" y="113"/>
                </a:cubicBezTo>
                <a:cubicBezTo>
                  <a:pt x="92" y="49"/>
                  <a:pt x="141" y="0"/>
                  <a:pt x="205" y="0"/>
                </a:cubicBezTo>
                <a:cubicBezTo>
                  <a:pt x="269" y="0"/>
                  <a:pt x="318" y="49"/>
                  <a:pt x="318" y="113"/>
                </a:cubicBezTo>
                <a:cubicBezTo>
                  <a:pt x="318" y="261"/>
                  <a:pt x="318" y="261"/>
                  <a:pt x="318" y="261"/>
                </a:cubicBezTo>
                <a:cubicBezTo>
                  <a:pt x="318" y="325"/>
                  <a:pt x="269" y="374"/>
                  <a:pt x="205" y="37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2" name="Freeform 62"/>
          <p:cNvSpPr>
            <a:spLocks noChangeArrowheads="1"/>
          </p:cNvSpPr>
          <p:nvPr/>
        </p:nvSpPr>
        <p:spPr bwMode="auto">
          <a:xfrm>
            <a:off x="4902815" y="3394637"/>
            <a:ext cx="216166" cy="248863"/>
          </a:xfrm>
          <a:custGeom>
            <a:avLst/>
            <a:gdLst>
              <a:gd name="T0" fmla="*/ 67067360 w 524"/>
              <a:gd name="T1" fmla="*/ 20230719 h 602"/>
              <a:gd name="T2" fmla="*/ 2859292 w 524"/>
              <a:gd name="T3" fmla="*/ 61735884 h 602"/>
              <a:gd name="T4" fmla="*/ 2859292 w 524"/>
              <a:gd name="T5" fmla="*/ 61735884 h 602"/>
              <a:gd name="T6" fmla="*/ 1819549 w 524"/>
              <a:gd name="T7" fmla="*/ 62649550 h 602"/>
              <a:gd name="T8" fmla="*/ 909955 w 524"/>
              <a:gd name="T9" fmla="*/ 58995246 h 602"/>
              <a:gd name="T10" fmla="*/ 65247810 w 524"/>
              <a:gd name="T11" fmla="*/ 16576054 h 602"/>
              <a:gd name="T12" fmla="*/ 65247810 w 524"/>
              <a:gd name="T13" fmla="*/ 16576054 h 602"/>
              <a:gd name="T14" fmla="*/ 66157405 w 524"/>
              <a:gd name="T15" fmla="*/ 16576054 h 602"/>
              <a:gd name="T16" fmla="*/ 67067360 w 524"/>
              <a:gd name="T17" fmla="*/ 20230719 h 602"/>
              <a:gd name="T18" fmla="*/ 19366467 w 524"/>
              <a:gd name="T19" fmla="*/ 34065774 h 602"/>
              <a:gd name="T20" fmla="*/ 34053731 w 524"/>
              <a:gd name="T21" fmla="*/ 0 h 602"/>
              <a:gd name="T22" fmla="*/ 48740636 w 524"/>
              <a:gd name="T23" fmla="*/ 23102139 h 602"/>
              <a:gd name="T24" fmla="*/ 19366467 w 524"/>
              <a:gd name="T25" fmla="*/ 34065774 h 602"/>
              <a:gd name="T26" fmla="*/ 7408706 w 524"/>
              <a:gd name="T27" fmla="*/ 36023527 h 602"/>
              <a:gd name="T28" fmla="*/ 7408706 w 524"/>
              <a:gd name="T29" fmla="*/ 36023527 h 602"/>
              <a:gd name="T30" fmla="*/ 14687265 w 524"/>
              <a:gd name="T31" fmla="*/ 36023527 h 602"/>
              <a:gd name="T32" fmla="*/ 16506814 w 524"/>
              <a:gd name="T33" fmla="*/ 44246163 h 602"/>
              <a:gd name="T34" fmla="*/ 7408706 w 524"/>
              <a:gd name="T35" fmla="*/ 36023527 h 602"/>
              <a:gd name="T36" fmla="*/ 30414272 w 524"/>
              <a:gd name="T37" fmla="*/ 48814495 h 602"/>
              <a:gd name="T38" fmla="*/ 34053731 w 524"/>
              <a:gd name="T39" fmla="*/ 48814495 h 602"/>
              <a:gd name="T40" fmla="*/ 18456512 w 524"/>
              <a:gd name="T41" fmla="*/ 71002968 h 602"/>
              <a:gd name="T42" fmla="*/ 30414272 w 524"/>
              <a:gd name="T43" fmla="*/ 71002968 h 602"/>
              <a:gd name="T44" fmla="*/ 17546557 w 524"/>
              <a:gd name="T45" fmla="*/ 57167913 h 602"/>
              <a:gd name="T46" fmla="*/ 34053731 w 524"/>
              <a:gd name="T47" fmla="*/ 55340580 h 602"/>
              <a:gd name="T48" fmla="*/ 34053731 w 524"/>
              <a:gd name="T49" fmla="*/ 55340580 h 602"/>
              <a:gd name="T50" fmla="*/ 36782875 w 524"/>
              <a:gd name="T51" fmla="*/ 55340580 h 602"/>
              <a:gd name="T52" fmla="*/ 53290050 w 524"/>
              <a:gd name="T53" fmla="*/ 36023527 h 602"/>
              <a:gd name="T54" fmla="*/ 60698396 w 524"/>
              <a:gd name="T55" fmla="*/ 36023527 h 602"/>
              <a:gd name="T56" fmla="*/ 60698396 w 524"/>
              <a:gd name="T57" fmla="*/ 36023527 h 602"/>
              <a:gd name="T58" fmla="*/ 37692830 w 524"/>
              <a:gd name="T59" fmla="*/ 71002968 h 602"/>
              <a:gd name="T60" fmla="*/ 53290050 w 524"/>
              <a:gd name="T61" fmla="*/ 74657633 h 602"/>
              <a:gd name="T62" fmla="*/ 37692830 w 524"/>
              <a:gd name="T63" fmla="*/ 78442719 h 602"/>
              <a:gd name="T64" fmla="*/ 18456512 w 524"/>
              <a:gd name="T65" fmla="*/ 78442719 h 602"/>
              <a:gd name="T66" fmla="*/ 18456512 w 524"/>
              <a:gd name="T67" fmla="*/ 71002968 h 602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24" h="602">
                <a:moveTo>
                  <a:pt x="516" y="155"/>
                </a:moveTo>
                <a:lnTo>
                  <a:pt x="516" y="155"/>
                </a:lnTo>
                <a:cubicBezTo>
                  <a:pt x="22" y="473"/>
                  <a:pt x="22" y="473"/>
                  <a:pt x="22" y="473"/>
                </a:cubicBezTo>
                <a:cubicBezTo>
                  <a:pt x="22" y="473"/>
                  <a:pt x="22" y="480"/>
                  <a:pt x="14" y="480"/>
                </a:cubicBezTo>
                <a:cubicBezTo>
                  <a:pt x="7" y="480"/>
                  <a:pt x="0" y="473"/>
                  <a:pt x="0" y="466"/>
                </a:cubicBezTo>
                <a:cubicBezTo>
                  <a:pt x="0" y="459"/>
                  <a:pt x="7" y="452"/>
                  <a:pt x="7" y="452"/>
                </a:cubicBezTo>
                <a:cubicBezTo>
                  <a:pt x="502" y="127"/>
                  <a:pt x="502" y="127"/>
                  <a:pt x="502" y="127"/>
                </a:cubicBezTo>
                <a:cubicBezTo>
                  <a:pt x="502" y="127"/>
                  <a:pt x="502" y="127"/>
                  <a:pt x="509" y="127"/>
                </a:cubicBezTo>
                <a:cubicBezTo>
                  <a:pt x="516" y="127"/>
                  <a:pt x="523" y="134"/>
                  <a:pt x="523" y="141"/>
                </a:cubicBezTo>
                <a:cubicBezTo>
                  <a:pt x="523" y="148"/>
                  <a:pt x="516" y="148"/>
                  <a:pt x="516" y="155"/>
                </a:cubicBezTo>
                <a:close/>
                <a:moveTo>
                  <a:pt x="149" y="261"/>
                </a:moveTo>
                <a:lnTo>
                  <a:pt x="149" y="261"/>
                </a:lnTo>
                <a:cubicBezTo>
                  <a:pt x="149" y="113"/>
                  <a:pt x="149" y="113"/>
                  <a:pt x="149" y="113"/>
                </a:cubicBezTo>
                <a:cubicBezTo>
                  <a:pt x="149" y="49"/>
                  <a:pt x="198" y="0"/>
                  <a:pt x="262" y="0"/>
                </a:cubicBezTo>
                <a:cubicBezTo>
                  <a:pt x="325" y="0"/>
                  <a:pt x="375" y="49"/>
                  <a:pt x="375" y="113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163" y="318"/>
                  <a:pt x="163" y="318"/>
                  <a:pt x="163" y="318"/>
                </a:cubicBezTo>
                <a:cubicBezTo>
                  <a:pt x="156" y="304"/>
                  <a:pt x="149" y="283"/>
                  <a:pt x="149" y="261"/>
                </a:cubicBezTo>
                <a:close/>
                <a:moveTo>
                  <a:pt x="57" y="276"/>
                </a:moveTo>
                <a:lnTo>
                  <a:pt x="57" y="276"/>
                </a:lnTo>
                <a:cubicBezTo>
                  <a:pt x="57" y="254"/>
                  <a:pt x="64" y="247"/>
                  <a:pt x="85" y="247"/>
                </a:cubicBezTo>
                <a:cubicBezTo>
                  <a:pt x="99" y="247"/>
                  <a:pt x="113" y="254"/>
                  <a:pt x="113" y="276"/>
                </a:cubicBezTo>
                <a:cubicBezTo>
                  <a:pt x="113" y="297"/>
                  <a:pt x="113" y="318"/>
                  <a:pt x="127" y="339"/>
                </a:cubicBezTo>
                <a:cubicBezTo>
                  <a:pt x="78" y="374"/>
                  <a:pt x="78" y="374"/>
                  <a:pt x="78" y="374"/>
                </a:cubicBezTo>
                <a:cubicBezTo>
                  <a:pt x="64" y="339"/>
                  <a:pt x="57" y="311"/>
                  <a:pt x="57" y="276"/>
                </a:cubicBezTo>
                <a:close/>
                <a:moveTo>
                  <a:pt x="234" y="374"/>
                </a:moveTo>
                <a:lnTo>
                  <a:pt x="234" y="374"/>
                </a:lnTo>
                <a:cubicBezTo>
                  <a:pt x="375" y="283"/>
                  <a:pt x="375" y="283"/>
                  <a:pt x="375" y="283"/>
                </a:cubicBezTo>
                <a:cubicBezTo>
                  <a:pt x="368" y="332"/>
                  <a:pt x="318" y="374"/>
                  <a:pt x="262" y="374"/>
                </a:cubicBezTo>
                <a:cubicBezTo>
                  <a:pt x="255" y="374"/>
                  <a:pt x="241" y="374"/>
                  <a:pt x="234" y="374"/>
                </a:cubicBezTo>
                <a:close/>
                <a:moveTo>
                  <a:pt x="142" y="544"/>
                </a:moveTo>
                <a:lnTo>
                  <a:pt x="142" y="544"/>
                </a:lnTo>
                <a:cubicBezTo>
                  <a:pt x="234" y="544"/>
                  <a:pt x="234" y="544"/>
                  <a:pt x="234" y="544"/>
                </a:cubicBezTo>
                <a:cubicBezTo>
                  <a:pt x="234" y="480"/>
                  <a:pt x="234" y="480"/>
                  <a:pt x="234" y="480"/>
                </a:cubicBezTo>
                <a:cubicBezTo>
                  <a:pt x="198" y="473"/>
                  <a:pt x="163" y="459"/>
                  <a:pt x="135" y="438"/>
                </a:cubicBezTo>
                <a:cubicBezTo>
                  <a:pt x="184" y="403"/>
                  <a:pt x="184" y="403"/>
                  <a:pt x="184" y="403"/>
                </a:cubicBezTo>
                <a:cubicBezTo>
                  <a:pt x="205" y="417"/>
                  <a:pt x="234" y="424"/>
                  <a:pt x="262" y="424"/>
                </a:cubicBezTo>
                <a:cubicBezTo>
                  <a:pt x="269" y="424"/>
                  <a:pt x="269" y="424"/>
                  <a:pt x="276" y="424"/>
                </a:cubicBezTo>
                <a:lnTo>
                  <a:pt x="283" y="424"/>
                </a:lnTo>
                <a:cubicBezTo>
                  <a:pt x="354" y="410"/>
                  <a:pt x="410" y="346"/>
                  <a:pt x="410" y="276"/>
                </a:cubicBezTo>
                <a:cubicBezTo>
                  <a:pt x="410" y="254"/>
                  <a:pt x="424" y="247"/>
                  <a:pt x="438" y="247"/>
                </a:cubicBezTo>
                <a:cubicBezTo>
                  <a:pt x="460" y="247"/>
                  <a:pt x="467" y="254"/>
                  <a:pt x="467" y="276"/>
                </a:cubicBezTo>
                <a:cubicBezTo>
                  <a:pt x="467" y="382"/>
                  <a:pt x="389" y="466"/>
                  <a:pt x="290" y="480"/>
                </a:cubicBezTo>
                <a:cubicBezTo>
                  <a:pt x="290" y="544"/>
                  <a:pt x="290" y="544"/>
                  <a:pt x="290" y="544"/>
                </a:cubicBezTo>
                <a:cubicBezTo>
                  <a:pt x="382" y="544"/>
                  <a:pt x="382" y="544"/>
                  <a:pt x="382" y="544"/>
                </a:cubicBezTo>
                <a:cubicBezTo>
                  <a:pt x="403" y="544"/>
                  <a:pt x="410" y="558"/>
                  <a:pt x="410" y="572"/>
                </a:cubicBezTo>
                <a:cubicBezTo>
                  <a:pt x="410" y="594"/>
                  <a:pt x="403" y="601"/>
                  <a:pt x="382" y="601"/>
                </a:cubicBezTo>
                <a:cubicBezTo>
                  <a:pt x="290" y="601"/>
                  <a:pt x="290" y="601"/>
                  <a:pt x="290" y="601"/>
                </a:cubicBezTo>
                <a:cubicBezTo>
                  <a:pt x="142" y="601"/>
                  <a:pt x="142" y="601"/>
                  <a:pt x="142" y="601"/>
                </a:cubicBezTo>
                <a:cubicBezTo>
                  <a:pt x="120" y="601"/>
                  <a:pt x="113" y="594"/>
                  <a:pt x="113" y="572"/>
                </a:cubicBezTo>
                <a:cubicBezTo>
                  <a:pt x="113" y="558"/>
                  <a:pt x="120" y="544"/>
                  <a:pt x="142" y="54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3" name="Freeform 63"/>
          <p:cNvSpPr>
            <a:spLocks noChangeArrowheads="1"/>
          </p:cNvSpPr>
          <p:nvPr/>
        </p:nvSpPr>
        <p:spPr bwMode="auto">
          <a:xfrm>
            <a:off x="4486836" y="3414619"/>
            <a:ext cx="178018" cy="212532"/>
          </a:xfrm>
          <a:custGeom>
            <a:avLst/>
            <a:gdLst>
              <a:gd name="T0" fmla="*/ 52135991 w 432"/>
              <a:gd name="T1" fmla="*/ 55628052 h 517"/>
              <a:gd name="T2" fmla="*/ 52135991 w 432"/>
              <a:gd name="T3" fmla="*/ 55628052 h 517"/>
              <a:gd name="T4" fmla="*/ 3631524 w 432"/>
              <a:gd name="T5" fmla="*/ 55628052 h 517"/>
              <a:gd name="T6" fmla="*/ 0 w 432"/>
              <a:gd name="T7" fmla="*/ 52013904 h 517"/>
              <a:gd name="T8" fmla="*/ 3631524 w 432"/>
              <a:gd name="T9" fmla="*/ 48400116 h 517"/>
              <a:gd name="T10" fmla="*/ 7262688 w 432"/>
              <a:gd name="T11" fmla="*/ 44786328 h 517"/>
              <a:gd name="T12" fmla="*/ 7262688 w 432"/>
              <a:gd name="T13" fmla="*/ 20134322 h 517"/>
              <a:gd name="T14" fmla="*/ 24770997 w 432"/>
              <a:gd name="T15" fmla="*/ 3743121 h 517"/>
              <a:gd name="T16" fmla="*/ 28402521 w 432"/>
              <a:gd name="T17" fmla="*/ 0 h 517"/>
              <a:gd name="T18" fmla="*/ 32033685 w 432"/>
              <a:gd name="T19" fmla="*/ 3743121 h 517"/>
              <a:gd name="T20" fmla="*/ 48504828 w 432"/>
              <a:gd name="T21" fmla="*/ 20134322 h 517"/>
              <a:gd name="T22" fmla="*/ 48504828 w 432"/>
              <a:gd name="T23" fmla="*/ 44786328 h 517"/>
              <a:gd name="T24" fmla="*/ 52135991 w 432"/>
              <a:gd name="T25" fmla="*/ 48400116 h 517"/>
              <a:gd name="T26" fmla="*/ 55897161 w 432"/>
              <a:gd name="T27" fmla="*/ 52013904 h 517"/>
              <a:gd name="T28" fmla="*/ 52135991 w 432"/>
              <a:gd name="T29" fmla="*/ 55628052 h 517"/>
              <a:gd name="T30" fmla="*/ 28402521 w 432"/>
              <a:gd name="T31" fmla="*/ 66598750 h 517"/>
              <a:gd name="T32" fmla="*/ 28402521 w 432"/>
              <a:gd name="T33" fmla="*/ 66598750 h 517"/>
              <a:gd name="T34" fmla="*/ 21010188 w 432"/>
              <a:gd name="T35" fmla="*/ 59370814 h 517"/>
              <a:gd name="T36" fmla="*/ 35665209 w 432"/>
              <a:gd name="T37" fmla="*/ 59370814 h 517"/>
              <a:gd name="T38" fmla="*/ 28402521 w 432"/>
              <a:gd name="T39" fmla="*/ 66598750 h 517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32" h="517">
                <a:moveTo>
                  <a:pt x="402" y="431"/>
                </a:moveTo>
                <a:lnTo>
                  <a:pt x="402" y="431"/>
                </a:lnTo>
                <a:cubicBezTo>
                  <a:pt x="28" y="431"/>
                  <a:pt x="28" y="431"/>
                  <a:pt x="28" y="431"/>
                </a:cubicBezTo>
                <a:cubicBezTo>
                  <a:pt x="14" y="431"/>
                  <a:pt x="0" y="417"/>
                  <a:pt x="0" y="403"/>
                </a:cubicBezTo>
                <a:cubicBezTo>
                  <a:pt x="0" y="389"/>
                  <a:pt x="14" y="375"/>
                  <a:pt x="28" y="375"/>
                </a:cubicBezTo>
                <a:cubicBezTo>
                  <a:pt x="42" y="375"/>
                  <a:pt x="56" y="361"/>
                  <a:pt x="56" y="347"/>
                </a:cubicBezTo>
                <a:cubicBezTo>
                  <a:pt x="56" y="156"/>
                  <a:pt x="56" y="156"/>
                  <a:pt x="56" y="156"/>
                </a:cubicBezTo>
                <a:cubicBezTo>
                  <a:pt x="56" y="85"/>
                  <a:pt x="113" y="29"/>
                  <a:pt x="191" y="29"/>
                </a:cubicBezTo>
                <a:cubicBezTo>
                  <a:pt x="191" y="7"/>
                  <a:pt x="198" y="0"/>
                  <a:pt x="219" y="0"/>
                </a:cubicBezTo>
                <a:cubicBezTo>
                  <a:pt x="233" y="0"/>
                  <a:pt x="247" y="7"/>
                  <a:pt x="247" y="29"/>
                </a:cubicBezTo>
                <a:cubicBezTo>
                  <a:pt x="318" y="29"/>
                  <a:pt x="374" y="85"/>
                  <a:pt x="374" y="156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4" y="361"/>
                  <a:pt x="388" y="375"/>
                  <a:pt x="402" y="375"/>
                </a:cubicBezTo>
                <a:cubicBezTo>
                  <a:pt x="424" y="375"/>
                  <a:pt x="431" y="389"/>
                  <a:pt x="431" y="403"/>
                </a:cubicBezTo>
                <a:cubicBezTo>
                  <a:pt x="431" y="417"/>
                  <a:pt x="424" y="431"/>
                  <a:pt x="402" y="431"/>
                </a:cubicBezTo>
                <a:close/>
                <a:moveTo>
                  <a:pt x="219" y="516"/>
                </a:moveTo>
                <a:lnTo>
                  <a:pt x="219" y="516"/>
                </a:lnTo>
                <a:cubicBezTo>
                  <a:pt x="184" y="516"/>
                  <a:pt x="162" y="488"/>
                  <a:pt x="162" y="460"/>
                </a:cubicBezTo>
                <a:cubicBezTo>
                  <a:pt x="275" y="460"/>
                  <a:pt x="275" y="460"/>
                  <a:pt x="275" y="460"/>
                </a:cubicBezTo>
                <a:cubicBezTo>
                  <a:pt x="275" y="488"/>
                  <a:pt x="247" y="516"/>
                  <a:pt x="219" y="516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4" name="Freeform 64"/>
          <p:cNvSpPr>
            <a:spLocks noChangeArrowheads="1"/>
          </p:cNvSpPr>
          <p:nvPr/>
        </p:nvSpPr>
        <p:spPr bwMode="auto">
          <a:xfrm>
            <a:off x="4090836" y="3461849"/>
            <a:ext cx="101725" cy="119890"/>
          </a:xfrm>
          <a:custGeom>
            <a:avLst/>
            <a:gdLst>
              <a:gd name="T0" fmla="*/ 31612340 w 249"/>
              <a:gd name="T1" fmla="*/ 22945725 h 291"/>
              <a:gd name="T2" fmla="*/ 31612340 w 249"/>
              <a:gd name="T3" fmla="*/ 22945725 h 291"/>
              <a:gd name="T4" fmla="*/ 28043130 w 249"/>
              <a:gd name="T5" fmla="*/ 26575765 h 291"/>
              <a:gd name="T6" fmla="*/ 3696669 w 249"/>
              <a:gd name="T7" fmla="*/ 26575765 h 291"/>
              <a:gd name="T8" fmla="*/ 0 w 249"/>
              <a:gd name="T9" fmla="*/ 22945725 h 291"/>
              <a:gd name="T10" fmla="*/ 892213 w 249"/>
              <a:gd name="T11" fmla="*/ 21130705 h 291"/>
              <a:gd name="T12" fmla="*/ 892213 w 249"/>
              <a:gd name="T13" fmla="*/ 21130705 h 291"/>
              <a:gd name="T14" fmla="*/ 12746975 w 249"/>
              <a:gd name="T15" fmla="*/ 1944638 h 291"/>
              <a:gd name="T16" fmla="*/ 12746975 w 249"/>
              <a:gd name="T17" fmla="*/ 1944638 h 291"/>
              <a:gd name="T18" fmla="*/ 12746975 w 249"/>
              <a:gd name="T19" fmla="*/ 1944638 h 291"/>
              <a:gd name="T20" fmla="*/ 12746975 w 249"/>
              <a:gd name="T21" fmla="*/ 1944638 h 291"/>
              <a:gd name="T22" fmla="*/ 15423614 w 249"/>
              <a:gd name="T23" fmla="*/ 0 h 291"/>
              <a:gd name="T24" fmla="*/ 18992824 w 249"/>
              <a:gd name="T25" fmla="*/ 1944638 h 291"/>
              <a:gd name="T26" fmla="*/ 18992824 w 249"/>
              <a:gd name="T27" fmla="*/ 1944638 h 291"/>
              <a:gd name="T28" fmla="*/ 18992824 w 249"/>
              <a:gd name="T29" fmla="*/ 1944638 h 291"/>
              <a:gd name="T30" fmla="*/ 18992824 w 249"/>
              <a:gd name="T31" fmla="*/ 1944638 h 291"/>
              <a:gd name="T32" fmla="*/ 30720127 w 249"/>
              <a:gd name="T33" fmla="*/ 21130705 h 291"/>
              <a:gd name="T34" fmla="*/ 30720127 w 249"/>
              <a:gd name="T35" fmla="*/ 21130705 h 291"/>
              <a:gd name="T36" fmla="*/ 31612340 w 249"/>
              <a:gd name="T37" fmla="*/ 22945725 h 291"/>
              <a:gd name="T38" fmla="*/ 3696669 w 249"/>
              <a:gd name="T39" fmla="*/ 30335063 h 291"/>
              <a:gd name="T40" fmla="*/ 3696669 w 249"/>
              <a:gd name="T41" fmla="*/ 30335063 h 291"/>
              <a:gd name="T42" fmla="*/ 28043130 w 249"/>
              <a:gd name="T43" fmla="*/ 30335063 h 291"/>
              <a:gd name="T44" fmla="*/ 31612340 w 249"/>
              <a:gd name="T45" fmla="*/ 33965103 h 291"/>
              <a:gd name="T46" fmla="*/ 28043130 w 249"/>
              <a:gd name="T47" fmla="*/ 37594782 h 291"/>
              <a:gd name="T48" fmla="*/ 3696669 w 249"/>
              <a:gd name="T49" fmla="*/ 37594782 h 291"/>
              <a:gd name="T50" fmla="*/ 0 w 249"/>
              <a:gd name="T51" fmla="*/ 33965103 h 291"/>
              <a:gd name="T52" fmla="*/ 3696669 w 249"/>
              <a:gd name="T53" fmla="*/ 30335063 h 29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249" h="291">
                <a:moveTo>
                  <a:pt x="248" y="177"/>
                </a:moveTo>
                <a:lnTo>
                  <a:pt x="248" y="177"/>
                </a:lnTo>
                <a:cubicBezTo>
                  <a:pt x="248" y="191"/>
                  <a:pt x="234" y="205"/>
                  <a:pt x="220" y="205"/>
                </a:cubicBezTo>
                <a:cubicBezTo>
                  <a:pt x="29" y="205"/>
                  <a:pt x="29" y="205"/>
                  <a:pt x="29" y="205"/>
                </a:cubicBezTo>
                <a:cubicBezTo>
                  <a:pt x="15" y="205"/>
                  <a:pt x="0" y="191"/>
                  <a:pt x="0" y="177"/>
                </a:cubicBezTo>
                <a:cubicBezTo>
                  <a:pt x="0" y="170"/>
                  <a:pt x="0" y="163"/>
                  <a:pt x="7" y="163"/>
                </a:cubicBezTo>
                <a:cubicBezTo>
                  <a:pt x="100" y="15"/>
                  <a:pt x="100" y="15"/>
                  <a:pt x="100" y="15"/>
                </a:cubicBezTo>
                <a:cubicBezTo>
                  <a:pt x="107" y="0"/>
                  <a:pt x="114" y="0"/>
                  <a:pt x="121" y="0"/>
                </a:cubicBezTo>
                <a:cubicBezTo>
                  <a:pt x="135" y="0"/>
                  <a:pt x="142" y="0"/>
                  <a:pt x="149" y="15"/>
                </a:cubicBezTo>
                <a:cubicBezTo>
                  <a:pt x="241" y="163"/>
                  <a:pt x="241" y="163"/>
                  <a:pt x="241" y="163"/>
                </a:cubicBezTo>
                <a:cubicBezTo>
                  <a:pt x="241" y="163"/>
                  <a:pt x="248" y="170"/>
                  <a:pt x="248" y="177"/>
                </a:cubicBezTo>
                <a:close/>
                <a:moveTo>
                  <a:pt x="29" y="234"/>
                </a:moveTo>
                <a:lnTo>
                  <a:pt x="29" y="234"/>
                </a:lnTo>
                <a:cubicBezTo>
                  <a:pt x="220" y="234"/>
                  <a:pt x="220" y="234"/>
                  <a:pt x="220" y="234"/>
                </a:cubicBezTo>
                <a:cubicBezTo>
                  <a:pt x="234" y="234"/>
                  <a:pt x="248" y="248"/>
                  <a:pt x="248" y="262"/>
                </a:cubicBezTo>
                <a:cubicBezTo>
                  <a:pt x="248" y="276"/>
                  <a:pt x="234" y="290"/>
                  <a:pt x="220" y="290"/>
                </a:cubicBezTo>
                <a:cubicBezTo>
                  <a:pt x="29" y="290"/>
                  <a:pt x="29" y="290"/>
                  <a:pt x="29" y="290"/>
                </a:cubicBezTo>
                <a:cubicBezTo>
                  <a:pt x="15" y="290"/>
                  <a:pt x="0" y="276"/>
                  <a:pt x="0" y="262"/>
                </a:cubicBezTo>
                <a:cubicBezTo>
                  <a:pt x="0" y="248"/>
                  <a:pt x="15" y="234"/>
                  <a:pt x="29" y="23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5" name="Freeform 65"/>
          <p:cNvSpPr>
            <a:spLocks noChangeArrowheads="1"/>
          </p:cNvSpPr>
          <p:nvPr/>
        </p:nvSpPr>
        <p:spPr bwMode="auto">
          <a:xfrm>
            <a:off x="3660320" y="3467298"/>
            <a:ext cx="94459" cy="101725"/>
          </a:xfrm>
          <a:custGeom>
            <a:avLst/>
            <a:gdLst>
              <a:gd name="T0" fmla="*/ 0 w 228"/>
              <a:gd name="T1" fmla="*/ 3597941 h 248"/>
              <a:gd name="T2" fmla="*/ 0 w 228"/>
              <a:gd name="T3" fmla="*/ 3597941 h 248"/>
              <a:gd name="T4" fmla="*/ 0 w 228"/>
              <a:gd name="T5" fmla="*/ 28141152 h 248"/>
              <a:gd name="T6" fmla="*/ 0 w 228"/>
              <a:gd name="T7" fmla="*/ 28141152 h 248"/>
              <a:gd name="T8" fmla="*/ 3801645 w 228"/>
              <a:gd name="T9" fmla="*/ 31739451 h 248"/>
              <a:gd name="T10" fmla="*/ 5636934 w 228"/>
              <a:gd name="T11" fmla="*/ 30839697 h 248"/>
              <a:gd name="T12" fmla="*/ 5636934 w 228"/>
              <a:gd name="T13" fmla="*/ 30839697 h 248"/>
              <a:gd name="T14" fmla="*/ 22284879 w 228"/>
              <a:gd name="T15" fmla="*/ 20816939 h 248"/>
              <a:gd name="T16" fmla="*/ 22284879 w 228"/>
              <a:gd name="T17" fmla="*/ 28141152 h 248"/>
              <a:gd name="T18" fmla="*/ 25955458 w 228"/>
              <a:gd name="T19" fmla="*/ 31739451 h 248"/>
              <a:gd name="T20" fmla="*/ 29757103 w 228"/>
              <a:gd name="T21" fmla="*/ 28141152 h 248"/>
              <a:gd name="T22" fmla="*/ 29757103 w 228"/>
              <a:gd name="T23" fmla="*/ 3597941 h 248"/>
              <a:gd name="T24" fmla="*/ 25955458 w 228"/>
              <a:gd name="T25" fmla="*/ 0 h 248"/>
              <a:gd name="T26" fmla="*/ 22284879 w 228"/>
              <a:gd name="T27" fmla="*/ 3597941 h 248"/>
              <a:gd name="T28" fmla="*/ 22284879 w 228"/>
              <a:gd name="T29" fmla="*/ 10793822 h 248"/>
              <a:gd name="T30" fmla="*/ 5636934 w 228"/>
              <a:gd name="T31" fmla="*/ 899396 h 248"/>
              <a:gd name="T32" fmla="*/ 5636934 w 228"/>
              <a:gd name="T33" fmla="*/ 899396 h 248"/>
              <a:gd name="T34" fmla="*/ 3801645 w 228"/>
              <a:gd name="T35" fmla="*/ 0 h 248"/>
              <a:gd name="T36" fmla="*/ 0 w 228"/>
              <a:gd name="T37" fmla="*/ 3597941 h 24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28" h="248">
                <a:moveTo>
                  <a:pt x="0" y="28"/>
                </a:moveTo>
                <a:lnTo>
                  <a:pt x="0" y="28"/>
                </a:lnTo>
                <a:cubicBezTo>
                  <a:pt x="0" y="219"/>
                  <a:pt x="0" y="219"/>
                  <a:pt x="0" y="219"/>
                </a:cubicBezTo>
                <a:cubicBezTo>
                  <a:pt x="0" y="233"/>
                  <a:pt x="15" y="247"/>
                  <a:pt x="29" y="247"/>
                </a:cubicBezTo>
                <a:cubicBezTo>
                  <a:pt x="36" y="247"/>
                  <a:pt x="43" y="247"/>
                  <a:pt x="43" y="240"/>
                </a:cubicBezTo>
                <a:cubicBezTo>
                  <a:pt x="170" y="162"/>
                  <a:pt x="170" y="162"/>
                  <a:pt x="170" y="162"/>
                </a:cubicBezTo>
                <a:cubicBezTo>
                  <a:pt x="170" y="219"/>
                  <a:pt x="170" y="219"/>
                  <a:pt x="170" y="219"/>
                </a:cubicBezTo>
                <a:cubicBezTo>
                  <a:pt x="170" y="233"/>
                  <a:pt x="184" y="247"/>
                  <a:pt x="198" y="247"/>
                </a:cubicBezTo>
                <a:cubicBezTo>
                  <a:pt x="213" y="247"/>
                  <a:pt x="227" y="233"/>
                  <a:pt x="227" y="219"/>
                </a:cubicBezTo>
                <a:cubicBezTo>
                  <a:pt x="227" y="28"/>
                  <a:pt x="227" y="28"/>
                  <a:pt x="227" y="28"/>
                </a:cubicBezTo>
                <a:cubicBezTo>
                  <a:pt x="227" y="14"/>
                  <a:pt x="213" y="0"/>
                  <a:pt x="198" y="0"/>
                </a:cubicBezTo>
                <a:cubicBezTo>
                  <a:pt x="184" y="0"/>
                  <a:pt x="170" y="14"/>
                  <a:pt x="170" y="28"/>
                </a:cubicBezTo>
                <a:cubicBezTo>
                  <a:pt x="170" y="84"/>
                  <a:pt x="170" y="84"/>
                  <a:pt x="170" y="84"/>
                </a:cubicBezTo>
                <a:cubicBezTo>
                  <a:pt x="43" y="7"/>
                  <a:pt x="43" y="7"/>
                  <a:pt x="43" y="7"/>
                </a:cubicBezTo>
                <a:cubicBezTo>
                  <a:pt x="43" y="7"/>
                  <a:pt x="36" y="0"/>
                  <a:pt x="29" y="0"/>
                </a:cubicBezTo>
                <a:cubicBezTo>
                  <a:pt x="15" y="0"/>
                  <a:pt x="0" y="14"/>
                  <a:pt x="0" y="28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6" name="Freeform 66"/>
          <p:cNvSpPr>
            <a:spLocks noChangeArrowheads="1"/>
          </p:cNvSpPr>
          <p:nvPr/>
        </p:nvSpPr>
        <p:spPr bwMode="auto">
          <a:xfrm>
            <a:off x="3226174" y="3467298"/>
            <a:ext cx="94459" cy="101725"/>
          </a:xfrm>
          <a:custGeom>
            <a:avLst/>
            <a:gdLst>
              <a:gd name="T0" fmla="*/ 29757103 w 228"/>
              <a:gd name="T1" fmla="*/ 3597941 h 248"/>
              <a:gd name="T2" fmla="*/ 29757103 w 228"/>
              <a:gd name="T3" fmla="*/ 3597941 h 248"/>
              <a:gd name="T4" fmla="*/ 29757103 w 228"/>
              <a:gd name="T5" fmla="*/ 28141152 h 248"/>
              <a:gd name="T6" fmla="*/ 29757103 w 228"/>
              <a:gd name="T7" fmla="*/ 28141152 h 248"/>
              <a:gd name="T8" fmla="*/ 25955458 w 228"/>
              <a:gd name="T9" fmla="*/ 31739451 h 248"/>
              <a:gd name="T10" fmla="*/ 24120169 w 228"/>
              <a:gd name="T11" fmla="*/ 30839697 h 248"/>
              <a:gd name="T12" fmla="*/ 24120169 w 228"/>
              <a:gd name="T13" fmla="*/ 30839697 h 248"/>
              <a:gd name="T14" fmla="*/ 7472223 w 228"/>
              <a:gd name="T15" fmla="*/ 20816939 h 248"/>
              <a:gd name="T16" fmla="*/ 7472223 w 228"/>
              <a:gd name="T17" fmla="*/ 28141152 h 248"/>
              <a:gd name="T18" fmla="*/ 3801645 w 228"/>
              <a:gd name="T19" fmla="*/ 31739451 h 248"/>
              <a:gd name="T20" fmla="*/ 0 w 228"/>
              <a:gd name="T21" fmla="*/ 28141152 h 248"/>
              <a:gd name="T22" fmla="*/ 0 w 228"/>
              <a:gd name="T23" fmla="*/ 3597941 h 248"/>
              <a:gd name="T24" fmla="*/ 3801645 w 228"/>
              <a:gd name="T25" fmla="*/ 0 h 248"/>
              <a:gd name="T26" fmla="*/ 7472223 w 228"/>
              <a:gd name="T27" fmla="*/ 3597941 h 248"/>
              <a:gd name="T28" fmla="*/ 7472223 w 228"/>
              <a:gd name="T29" fmla="*/ 10793822 h 248"/>
              <a:gd name="T30" fmla="*/ 24120169 w 228"/>
              <a:gd name="T31" fmla="*/ 899396 h 248"/>
              <a:gd name="T32" fmla="*/ 24120169 w 228"/>
              <a:gd name="T33" fmla="*/ 899396 h 248"/>
              <a:gd name="T34" fmla="*/ 25955458 w 228"/>
              <a:gd name="T35" fmla="*/ 0 h 248"/>
              <a:gd name="T36" fmla="*/ 29757103 w 228"/>
              <a:gd name="T37" fmla="*/ 3597941 h 248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228" h="248">
                <a:moveTo>
                  <a:pt x="227" y="28"/>
                </a:moveTo>
                <a:lnTo>
                  <a:pt x="227" y="28"/>
                </a:lnTo>
                <a:cubicBezTo>
                  <a:pt x="227" y="219"/>
                  <a:pt x="227" y="219"/>
                  <a:pt x="227" y="219"/>
                </a:cubicBezTo>
                <a:cubicBezTo>
                  <a:pt x="227" y="233"/>
                  <a:pt x="212" y="247"/>
                  <a:pt x="198" y="247"/>
                </a:cubicBezTo>
                <a:cubicBezTo>
                  <a:pt x="191" y="247"/>
                  <a:pt x="184" y="247"/>
                  <a:pt x="184" y="240"/>
                </a:cubicBezTo>
                <a:cubicBezTo>
                  <a:pt x="57" y="162"/>
                  <a:pt x="57" y="162"/>
                  <a:pt x="57" y="162"/>
                </a:cubicBezTo>
                <a:cubicBezTo>
                  <a:pt x="57" y="219"/>
                  <a:pt x="57" y="219"/>
                  <a:pt x="57" y="219"/>
                </a:cubicBezTo>
                <a:cubicBezTo>
                  <a:pt x="57" y="233"/>
                  <a:pt x="43" y="247"/>
                  <a:pt x="29" y="247"/>
                </a:cubicBezTo>
                <a:cubicBezTo>
                  <a:pt x="7" y="247"/>
                  <a:pt x="0" y="233"/>
                  <a:pt x="0" y="21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9" y="0"/>
                </a:cubicBezTo>
                <a:cubicBezTo>
                  <a:pt x="43" y="0"/>
                  <a:pt x="57" y="14"/>
                  <a:pt x="57" y="28"/>
                </a:cubicBezTo>
                <a:cubicBezTo>
                  <a:pt x="57" y="84"/>
                  <a:pt x="57" y="84"/>
                  <a:pt x="57" y="84"/>
                </a:cubicBezTo>
                <a:cubicBezTo>
                  <a:pt x="184" y="7"/>
                  <a:pt x="184" y="7"/>
                  <a:pt x="184" y="7"/>
                </a:cubicBezTo>
                <a:cubicBezTo>
                  <a:pt x="184" y="7"/>
                  <a:pt x="191" y="0"/>
                  <a:pt x="198" y="0"/>
                </a:cubicBezTo>
                <a:cubicBezTo>
                  <a:pt x="212" y="0"/>
                  <a:pt x="227" y="14"/>
                  <a:pt x="227" y="28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7" name="Freeform 67"/>
          <p:cNvSpPr>
            <a:spLocks noChangeArrowheads="1"/>
          </p:cNvSpPr>
          <p:nvPr/>
        </p:nvSpPr>
        <p:spPr bwMode="auto">
          <a:xfrm>
            <a:off x="2762964" y="3467298"/>
            <a:ext cx="148954" cy="101725"/>
          </a:xfrm>
          <a:custGeom>
            <a:avLst/>
            <a:gdLst>
              <a:gd name="T0" fmla="*/ 0 w 361"/>
              <a:gd name="T1" fmla="*/ 3597941 h 248"/>
              <a:gd name="T2" fmla="*/ 0 w 361"/>
              <a:gd name="T3" fmla="*/ 3597941 h 248"/>
              <a:gd name="T4" fmla="*/ 0 w 361"/>
              <a:gd name="T5" fmla="*/ 28141152 h 248"/>
              <a:gd name="T6" fmla="*/ 3640933 w 361"/>
              <a:gd name="T7" fmla="*/ 31739451 h 248"/>
              <a:gd name="T8" fmla="*/ 5461220 w 361"/>
              <a:gd name="T9" fmla="*/ 30839697 h 248"/>
              <a:gd name="T10" fmla="*/ 5461220 w 361"/>
              <a:gd name="T11" fmla="*/ 30839697 h 248"/>
              <a:gd name="T12" fmla="*/ 19244264 w 361"/>
              <a:gd name="T13" fmla="*/ 22615730 h 248"/>
              <a:gd name="T14" fmla="*/ 19244264 w 361"/>
              <a:gd name="T15" fmla="*/ 28141152 h 248"/>
              <a:gd name="T16" fmla="*/ 22885198 w 361"/>
              <a:gd name="T17" fmla="*/ 31739451 h 248"/>
              <a:gd name="T18" fmla="*/ 24835659 w 361"/>
              <a:gd name="T19" fmla="*/ 30839697 h 248"/>
              <a:gd name="T20" fmla="*/ 24835659 w 361"/>
              <a:gd name="T21" fmla="*/ 30839697 h 248"/>
              <a:gd name="T22" fmla="*/ 44990067 w 361"/>
              <a:gd name="T23" fmla="*/ 19017789 h 248"/>
              <a:gd name="T24" fmla="*/ 44990067 w 361"/>
              <a:gd name="T25" fmla="*/ 19017789 h 248"/>
              <a:gd name="T26" fmla="*/ 44990067 w 361"/>
              <a:gd name="T27" fmla="*/ 19017789 h 248"/>
              <a:gd name="T28" fmla="*/ 44990067 w 361"/>
              <a:gd name="T29" fmla="*/ 19017789 h 248"/>
              <a:gd name="T30" fmla="*/ 46810353 w 361"/>
              <a:gd name="T31" fmla="*/ 16319244 h 248"/>
              <a:gd name="T32" fmla="*/ 44990067 w 361"/>
              <a:gd name="T33" fmla="*/ 12721303 h 248"/>
              <a:gd name="T34" fmla="*/ 44990067 w 361"/>
              <a:gd name="T35" fmla="*/ 12721303 h 248"/>
              <a:gd name="T36" fmla="*/ 44990067 w 361"/>
              <a:gd name="T37" fmla="*/ 12721303 h 248"/>
              <a:gd name="T38" fmla="*/ 44990067 w 361"/>
              <a:gd name="T39" fmla="*/ 12721303 h 248"/>
              <a:gd name="T40" fmla="*/ 24835659 w 361"/>
              <a:gd name="T41" fmla="*/ 899396 h 248"/>
              <a:gd name="T42" fmla="*/ 24835659 w 361"/>
              <a:gd name="T43" fmla="*/ 899396 h 248"/>
              <a:gd name="T44" fmla="*/ 22885198 w 361"/>
              <a:gd name="T45" fmla="*/ 0 h 248"/>
              <a:gd name="T46" fmla="*/ 19244264 w 361"/>
              <a:gd name="T47" fmla="*/ 3597941 h 248"/>
              <a:gd name="T48" fmla="*/ 19244264 w 361"/>
              <a:gd name="T49" fmla="*/ 3597941 h 248"/>
              <a:gd name="T50" fmla="*/ 19244264 w 361"/>
              <a:gd name="T51" fmla="*/ 8995031 h 248"/>
              <a:gd name="T52" fmla="*/ 5461220 w 361"/>
              <a:gd name="T53" fmla="*/ 899396 h 248"/>
              <a:gd name="T54" fmla="*/ 5461220 w 361"/>
              <a:gd name="T55" fmla="*/ 899396 h 248"/>
              <a:gd name="T56" fmla="*/ 3640933 w 361"/>
              <a:gd name="T57" fmla="*/ 0 h 248"/>
              <a:gd name="T58" fmla="*/ 0 w 361"/>
              <a:gd name="T59" fmla="*/ 3597941 h 24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61" h="248">
                <a:moveTo>
                  <a:pt x="0" y="28"/>
                </a:moveTo>
                <a:lnTo>
                  <a:pt x="0" y="28"/>
                </a:lnTo>
                <a:cubicBezTo>
                  <a:pt x="0" y="219"/>
                  <a:pt x="0" y="219"/>
                  <a:pt x="0" y="219"/>
                </a:cubicBezTo>
                <a:cubicBezTo>
                  <a:pt x="0" y="233"/>
                  <a:pt x="14" y="247"/>
                  <a:pt x="28" y="247"/>
                </a:cubicBezTo>
                <a:cubicBezTo>
                  <a:pt x="35" y="247"/>
                  <a:pt x="42" y="247"/>
                  <a:pt x="42" y="240"/>
                </a:cubicBezTo>
                <a:cubicBezTo>
                  <a:pt x="148" y="176"/>
                  <a:pt x="148" y="176"/>
                  <a:pt x="148" y="176"/>
                </a:cubicBezTo>
                <a:cubicBezTo>
                  <a:pt x="148" y="219"/>
                  <a:pt x="148" y="219"/>
                  <a:pt x="148" y="219"/>
                </a:cubicBezTo>
                <a:cubicBezTo>
                  <a:pt x="148" y="233"/>
                  <a:pt x="162" y="247"/>
                  <a:pt x="176" y="247"/>
                </a:cubicBezTo>
                <a:cubicBezTo>
                  <a:pt x="183" y="247"/>
                  <a:pt x="191" y="247"/>
                  <a:pt x="191" y="240"/>
                </a:cubicBezTo>
                <a:cubicBezTo>
                  <a:pt x="346" y="148"/>
                  <a:pt x="346" y="148"/>
                  <a:pt x="346" y="148"/>
                </a:cubicBezTo>
                <a:cubicBezTo>
                  <a:pt x="353" y="141"/>
                  <a:pt x="360" y="134"/>
                  <a:pt x="360" y="127"/>
                </a:cubicBezTo>
                <a:cubicBezTo>
                  <a:pt x="360" y="113"/>
                  <a:pt x="353" y="106"/>
                  <a:pt x="346" y="99"/>
                </a:cubicBezTo>
                <a:cubicBezTo>
                  <a:pt x="191" y="7"/>
                  <a:pt x="191" y="7"/>
                  <a:pt x="191" y="7"/>
                </a:cubicBezTo>
                <a:cubicBezTo>
                  <a:pt x="191" y="7"/>
                  <a:pt x="183" y="0"/>
                  <a:pt x="176" y="0"/>
                </a:cubicBezTo>
                <a:cubicBezTo>
                  <a:pt x="162" y="0"/>
                  <a:pt x="148" y="14"/>
                  <a:pt x="148" y="28"/>
                </a:cubicBezTo>
                <a:cubicBezTo>
                  <a:pt x="148" y="70"/>
                  <a:pt x="148" y="70"/>
                  <a:pt x="148" y="70"/>
                </a:cubicBezTo>
                <a:cubicBezTo>
                  <a:pt x="42" y="7"/>
                  <a:pt x="42" y="7"/>
                  <a:pt x="42" y="7"/>
                </a:cubicBezTo>
                <a:cubicBezTo>
                  <a:pt x="42" y="7"/>
                  <a:pt x="35" y="0"/>
                  <a:pt x="28" y="0"/>
                </a:cubicBezTo>
                <a:cubicBezTo>
                  <a:pt x="14" y="0"/>
                  <a:pt x="0" y="14"/>
                  <a:pt x="0" y="28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8" name="Freeform 68"/>
          <p:cNvSpPr>
            <a:spLocks noChangeArrowheads="1"/>
          </p:cNvSpPr>
          <p:nvPr/>
        </p:nvSpPr>
        <p:spPr bwMode="auto">
          <a:xfrm>
            <a:off x="2330633" y="3467298"/>
            <a:ext cx="145321" cy="101725"/>
          </a:xfrm>
          <a:custGeom>
            <a:avLst/>
            <a:gdLst>
              <a:gd name="T0" fmla="*/ 45433353 w 354"/>
              <a:gd name="T1" fmla="*/ 3597941 h 248"/>
              <a:gd name="T2" fmla="*/ 45433353 w 354"/>
              <a:gd name="T3" fmla="*/ 3597941 h 248"/>
              <a:gd name="T4" fmla="*/ 45433353 w 354"/>
              <a:gd name="T5" fmla="*/ 28141152 h 248"/>
              <a:gd name="T6" fmla="*/ 41829638 w 354"/>
              <a:gd name="T7" fmla="*/ 31739451 h 248"/>
              <a:gd name="T8" fmla="*/ 40027602 w 354"/>
              <a:gd name="T9" fmla="*/ 30839697 h 248"/>
              <a:gd name="T10" fmla="*/ 40027602 w 354"/>
              <a:gd name="T11" fmla="*/ 30839697 h 248"/>
              <a:gd name="T12" fmla="*/ 26384788 w 354"/>
              <a:gd name="T13" fmla="*/ 22615730 h 248"/>
              <a:gd name="T14" fmla="*/ 26384788 w 354"/>
              <a:gd name="T15" fmla="*/ 28141152 h 248"/>
              <a:gd name="T16" fmla="*/ 22652280 w 354"/>
              <a:gd name="T17" fmla="*/ 31739451 h 248"/>
              <a:gd name="T18" fmla="*/ 20850602 w 354"/>
              <a:gd name="T19" fmla="*/ 30839697 h 248"/>
              <a:gd name="T20" fmla="*/ 20850602 w 354"/>
              <a:gd name="T21" fmla="*/ 30839697 h 248"/>
              <a:gd name="T22" fmla="*/ 1802037 w 354"/>
              <a:gd name="T23" fmla="*/ 19017789 h 248"/>
              <a:gd name="T24" fmla="*/ 1802037 w 354"/>
              <a:gd name="T25" fmla="*/ 19017789 h 248"/>
              <a:gd name="T26" fmla="*/ 1802037 w 354"/>
              <a:gd name="T27" fmla="*/ 19017789 h 248"/>
              <a:gd name="T28" fmla="*/ 1802037 w 354"/>
              <a:gd name="T29" fmla="*/ 19017789 h 248"/>
              <a:gd name="T30" fmla="*/ 0 w 354"/>
              <a:gd name="T31" fmla="*/ 16319244 h 248"/>
              <a:gd name="T32" fmla="*/ 1802037 w 354"/>
              <a:gd name="T33" fmla="*/ 12721303 h 248"/>
              <a:gd name="T34" fmla="*/ 1802037 w 354"/>
              <a:gd name="T35" fmla="*/ 12721303 h 248"/>
              <a:gd name="T36" fmla="*/ 1802037 w 354"/>
              <a:gd name="T37" fmla="*/ 12721303 h 248"/>
              <a:gd name="T38" fmla="*/ 1802037 w 354"/>
              <a:gd name="T39" fmla="*/ 12721303 h 248"/>
              <a:gd name="T40" fmla="*/ 20850602 w 354"/>
              <a:gd name="T41" fmla="*/ 899396 h 248"/>
              <a:gd name="T42" fmla="*/ 20850602 w 354"/>
              <a:gd name="T43" fmla="*/ 899396 h 248"/>
              <a:gd name="T44" fmla="*/ 22652280 w 354"/>
              <a:gd name="T45" fmla="*/ 0 h 248"/>
              <a:gd name="T46" fmla="*/ 26384788 w 354"/>
              <a:gd name="T47" fmla="*/ 3597941 h 248"/>
              <a:gd name="T48" fmla="*/ 26384788 w 354"/>
              <a:gd name="T49" fmla="*/ 3597941 h 248"/>
              <a:gd name="T50" fmla="*/ 26384788 w 354"/>
              <a:gd name="T51" fmla="*/ 8995031 h 248"/>
              <a:gd name="T52" fmla="*/ 40027602 w 354"/>
              <a:gd name="T53" fmla="*/ 899396 h 248"/>
              <a:gd name="T54" fmla="*/ 40027602 w 354"/>
              <a:gd name="T55" fmla="*/ 899396 h 248"/>
              <a:gd name="T56" fmla="*/ 41829638 w 354"/>
              <a:gd name="T57" fmla="*/ 0 h 248"/>
              <a:gd name="T58" fmla="*/ 45433353 w 354"/>
              <a:gd name="T59" fmla="*/ 3597941 h 248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354" h="248">
                <a:moveTo>
                  <a:pt x="353" y="28"/>
                </a:moveTo>
                <a:lnTo>
                  <a:pt x="353" y="28"/>
                </a:lnTo>
                <a:cubicBezTo>
                  <a:pt x="353" y="219"/>
                  <a:pt x="353" y="219"/>
                  <a:pt x="353" y="219"/>
                </a:cubicBezTo>
                <a:cubicBezTo>
                  <a:pt x="353" y="233"/>
                  <a:pt x="346" y="247"/>
                  <a:pt x="325" y="247"/>
                </a:cubicBezTo>
                <a:cubicBezTo>
                  <a:pt x="325" y="247"/>
                  <a:pt x="318" y="247"/>
                  <a:pt x="311" y="240"/>
                </a:cubicBezTo>
                <a:cubicBezTo>
                  <a:pt x="205" y="176"/>
                  <a:pt x="205" y="176"/>
                  <a:pt x="205" y="176"/>
                </a:cubicBezTo>
                <a:cubicBezTo>
                  <a:pt x="205" y="219"/>
                  <a:pt x="205" y="219"/>
                  <a:pt x="205" y="219"/>
                </a:cubicBezTo>
                <a:cubicBezTo>
                  <a:pt x="205" y="233"/>
                  <a:pt x="190" y="247"/>
                  <a:pt x="176" y="247"/>
                </a:cubicBezTo>
                <a:cubicBezTo>
                  <a:pt x="169" y="247"/>
                  <a:pt x="162" y="247"/>
                  <a:pt x="162" y="240"/>
                </a:cubicBezTo>
                <a:cubicBezTo>
                  <a:pt x="14" y="148"/>
                  <a:pt x="14" y="148"/>
                  <a:pt x="14" y="148"/>
                </a:cubicBezTo>
                <a:cubicBezTo>
                  <a:pt x="0" y="141"/>
                  <a:pt x="0" y="134"/>
                  <a:pt x="0" y="127"/>
                </a:cubicBezTo>
                <a:cubicBezTo>
                  <a:pt x="0" y="113"/>
                  <a:pt x="0" y="106"/>
                  <a:pt x="14" y="99"/>
                </a:cubicBezTo>
                <a:cubicBezTo>
                  <a:pt x="162" y="7"/>
                  <a:pt x="162" y="7"/>
                  <a:pt x="162" y="7"/>
                </a:cubicBezTo>
                <a:cubicBezTo>
                  <a:pt x="162" y="7"/>
                  <a:pt x="169" y="0"/>
                  <a:pt x="176" y="0"/>
                </a:cubicBezTo>
                <a:cubicBezTo>
                  <a:pt x="190" y="0"/>
                  <a:pt x="205" y="14"/>
                  <a:pt x="205" y="28"/>
                </a:cubicBezTo>
                <a:cubicBezTo>
                  <a:pt x="205" y="70"/>
                  <a:pt x="205" y="70"/>
                  <a:pt x="205" y="70"/>
                </a:cubicBezTo>
                <a:cubicBezTo>
                  <a:pt x="311" y="7"/>
                  <a:pt x="311" y="7"/>
                  <a:pt x="311" y="7"/>
                </a:cubicBezTo>
                <a:cubicBezTo>
                  <a:pt x="318" y="7"/>
                  <a:pt x="325" y="0"/>
                  <a:pt x="325" y="0"/>
                </a:cubicBezTo>
                <a:cubicBezTo>
                  <a:pt x="346" y="0"/>
                  <a:pt x="353" y="14"/>
                  <a:pt x="353" y="28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49" name="Freeform 69"/>
          <p:cNvSpPr>
            <a:spLocks noChangeArrowheads="1"/>
          </p:cNvSpPr>
          <p:nvPr/>
        </p:nvSpPr>
        <p:spPr bwMode="auto">
          <a:xfrm>
            <a:off x="1932817" y="3467298"/>
            <a:ext cx="70843" cy="101725"/>
          </a:xfrm>
          <a:custGeom>
            <a:avLst/>
            <a:gdLst>
              <a:gd name="T0" fmla="*/ 18614151 w 171"/>
              <a:gd name="T1" fmla="*/ 31739451 h 248"/>
              <a:gd name="T2" fmla="*/ 18614151 w 171"/>
              <a:gd name="T3" fmla="*/ 31739451 h 248"/>
              <a:gd name="T4" fmla="*/ 14943964 w 171"/>
              <a:gd name="T5" fmla="*/ 28141152 h 248"/>
              <a:gd name="T6" fmla="*/ 14943964 w 171"/>
              <a:gd name="T7" fmla="*/ 3597941 h 248"/>
              <a:gd name="T8" fmla="*/ 18614151 w 171"/>
              <a:gd name="T9" fmla="*/ 0 h 248"/>
              <a:gd name="T10" fmla="*/ 22284699 w 171"/>
              <a:gd name="T11" fmla="*/ 3597941 h 248"/>
              <a:gd name="T12" fmla="*/ 22284699 w 171"/>
              <a:gd name="T13" fmla="*/ 28141152 h 248"/>
              <a:gd name="T14" fmla="*/ 18614151 w 171"/>
              <a:gd name="T15" fmla="*/ 31739451 h 248"/>
              <a:gd name="T16" fmla="*/ 3801614 w 171"/>
              <a:gd name="T17" fmla="*/ 31739451 h 248"/>
              <a:gd name="T18" fmla="*/ 3801614 w 171"/>
              <a:gd name="T19" fmla="*/ 31739451 h 248"/>
              <a:gd name="T20" fmla="*/ 0 w 171"/>
              <a:gd name="T21" fmla="*/ 28141152 h 248"/>
              <a:gd name="T22" fmla="*/ 0 w 171"/>
              <a:gd name="T23" fmla="*/ 3597941 h 248"/>
              <a:gd name="T24" fmla="*/ 3801614 w 171"/>
              <a:gd name="T25" fmla="*/ 0 h 248"/>
              <a:gd name="T26" fmla="*/ 7471801 w 171"/>
              <a:gd name="T27" fmla="*/ 3597941 h 248"/>
              <a:gd name="T28" fmla="*/ 7471801 w 171"/>
              <a:gd name="T29" fmla="*/ 28141152 h 248"/>
              <a:gd name="T30" fmla="*/ 3801614 w 171"/>
              <a:gd name="T31" fmla="*/ 31739451 h 24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171" h="248">
                <a:moveTo>
                  <a:pt x="142" y="247"/>
                </a:moveTo>
                <a:lnTo>
                  <a:pt x="142" y="247"/>
                </a:lnTo>
                <a:cubicBezTo>
                  <a:pt x="121" y="247"/>
                  <a:pt x="114" y="233"/>
                  <a:pt x="114" y="219"/>
                </a:cubicBezTo>
                <a:cubicBezTo>
                  <a:pt x="114" y="28"/>
                  <a:pt x="114" y="28"/>
                  <a:pt x="114" y="28"/>
                </a:cubicBezTo>
                <a:cubicBezTo>
                  <a:pt x="114" y="14"/>
                  <a:pt x="121" y="0"/>
                  <a:pt x="142" y="0"/>
                </a:cubicBezTo>
                <a:cubicBezTo>
                  <a:pt x="156" y="0"/>
                  <a:pt x="170" y="14"/>
                  <a:pt x="170" y="28"/>
                </a:cubicBezTo>
                <a:cubicBezTo>
                  <a:pt x="170" y="219"/>
                  <a:pt x="170" y="219"/>
                  <a:pt x="170" y="219"/>
                </a:cubicBezTo>
                <a:cubicBezTo>
                  <a:pt x="170" y="233"/>
                  <a:pt x="156" y="247"/>
                  <a:pt x="142" y="247"/>
                </a:cubicBezTo>
                <a:close/>
                <a:moveTo>
                  <a:pt x="29" y="247"/>
                </a:moveTo>
                <a:lnTo>
                  <a:pt x="29" y="247"/>
                </a:lnTo>
                <a:cubicBezTo>
                  <a:pt x="7" y="247"/>
                  <a:pt x="0" y="233"/>
                  <a:pt x="0" y="21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9" y="0"/>
                </a:cubicBezTo>
                <a:cubicBezTo>
                  <a:pt x="43" y="0"/>
                  <a:pt x="57" y="14"/>
                  <a:pt x="57" y="28"/>
                </a:cubicBezTo>
                <a:cubicBezTo>
                  <a:pt x="57" y="219"/>
                  <a:pt x="57" y="219"/>
                  <a:pt x="57" y="219"/>
                </a:cubicBezTo>
                <a:cubicBezTo>
                  <a:pt x="57" y="233"/>
                  <a:pt x="43" y="247"/>
                  <a:pt x="29" y="24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0" name="Freeform 70"/>
          <p:cNvSpPr>
            <a:spLocks noChangeArrowheads="1"/>
          </p:cNvSpPr>
          <p:nvPr/>
        </p:nvSpPr>
        <p:spPr bwMode="auto">
          <a:xfrm>
            <a:off x="1480505" y="3465482"/>
            <a:ext cx="107175" cy="107174"/>
          </a:xfrm>
          <a:custGeom>
            <a:avLst/>
            <a:gdLst>
              <a:gd name="T0" fmla="*/ 29777684 w 262"/>
              <a:gd name="T1" fmla="*/ 33355469 h 262"/>
              <a:gd name="T2" fmla="*/ 29777684 w 262"/>
              <a:gd name="T3" fmla="*/ 33355469 h 262"/>
              <a:gd name="T4" fmla="*/ 3578499 w 262"/>
              <a:gd name="T5" fmla="*/ 33355469 h 262"/>
              <a:gd name="T6" fmla="*/ 0 w 262"/>
              <a:gd name="T7" fmla="*/ 29777009 h 262"/>
              <a:gd name="T8" fmla="*/ 0 w 262"/>
              <a:gd name="T9" fmla="*/ 3578460 h 262"/>
              <a:gd name="T10" fmla="*/ 3578499 w 262"/>
              <a:gd name="T11" fmla="*/ 0 h 262"/>
              <a:gd name="T12" fmla="*/ 29777684 w 262"/>
              <a:gd name="T13" fmla="*/ 0 h 262"/>
              <a:gd name="T14" fmla="*/ 33356183 w 262"/>
              <a:gd name="T15" fmla="*/ 3578460 h 262"/>
              <a:gd name="T16" fmla="*/ 33356183 w 262"/>
              <a:gd name="T17" fmla="*/ 29777009 h 262"/>
              <a:gd name="T18" fmla="*/ 29777684 w 262"/>
              <a:gd name="T19" fmla="*/ 33355469 h 26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0" t="0" r="r" b="b"/>
            <a:pathLst>
              <a:path w="262" h="262">
                <a:moveTo>
                  <a:pt x="233" y="261"/>
                </a:moveTo>
                <a:lnTo>
                  <a:pt x="233" y="261"/>
                </a:lnTo>
                <a:cubicBezTo>
                  <a:pt x="28" y="261"/>
                  <a:pt x="28" y="261"/>
                  <a:pt x="28" y="261"/>
                </a:cubicBezTo>
                <a:cubicBezTo>
                  <a:pt x="7" y="261"/>
                  <a:pt x="0" y="254"/>
                  <a:pt x="0" y="233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8" y="0"/>
                </a:cubicBezTo>
                <a:cubicBezTo>
                  <a:pt x="233" y="0"/>
                  <a:pt x="233" y="0"/>
                  <a:pt x="233" y="0"/>
                </a:cubicBezTo>
                <a:cubicBezTo>
                  <a:pt x="247" y="0"/>
                  <a:pt x="261" y="14"/>
                  <a:pt x="261" y="28"/>
                </a:cubicBezTo>
                <a:cubicBezTo>
                  <a:pt x="261" y="233"/>
                  <a:pt x="261" y="233"/>
                  <a:pt x="261" y="233"/>
                </a:cubicBezTo>
                <a:cubicBezTo>
                  <a:pt x="261" y="254"/>
                  <a:pt x="247" y="261"/>
                  <a:pt x="233" y="261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1" name="Freeform 71"/>
          <p:cNvSpPr>
            <a:spLocks noChangeArrowheads="1"/>
          </p:cNvSpPr>
          <p:nvPr/>
        </p:nvSpPr>
        <p:spPr bwMode="auto">
          <a:xfrm>
            <a:off x="1042726" y="3465482"/>
            <a:ext cx="110807" cy="107174"/>
          </a:xfrm>
          <a:custGeom>
            <a:avLst/>
            <a:gdLst>
              <a:gd name="T0" fmla="*/ 17365502 w 269"/>
              <a:gd name="T1" fmla="*/ 0 h 262"/>
              <a:gd name="T2" fmla="*/ 17365502 w 269"/>
              <a:gd name="T3" fmla="*/ 0 h 262"/>
              <a:gd name="T4" fmla="*/ 34730644 w 269"/>
              <a:gd name="T5" fmla="*/ 17124774 h 262"/>
              <a:gd name="T6" fmla="*/ 17365502 w 269"/>
              <a:gd name="T7" fmla="*/ 33355469 h 262"/>
              <a:gd name="T8" fmla="*/ 0 w 269"/>
              <a:gd name="T9" fmla="*/ 17124774 h 262"/>
              <a:gd name="T10" fmla="*/ 17365502 w 269"/>
              <a:gd name="T11" fmla="*/ 0 h 26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69" h="262">
                <a:moveTo>
                  <a:pt x="134" y="0"/>
                </a:moveTo>
                <a:lnTo>
                  <a:pt x="134" y="0"/>
                </a:lnTo>
                <a:cubicBezTo>
                  <a:pt x="205" y="0"/>
                  <a:pt x="268" y="56"/>
                  <a:pt x="268" y="134"/>
                </a:cubicBezTo>
                <a:cubicBezTo>
                  <a:pt x="268" y="204"/>
                  <a:pt x="205" y="261"/>
                  <a:pt x="134" y="261"/>
                </a:cubicBezTo>
                <a:cubicBezTo>
                  <a:pt x="63" y="261"/>
                  <a:pt x="0" y="204"/>
                  <a:pt x="0" y="134"/>
                </a:cubicBezTo>
                <a:cubicBezTo>
                  <a:pt x="0" y="56"/>
                  <a:pt x="63" y="0"/>
                  <a:pt x="134" y="0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2" name="Freeform 72"/>
          <p:cNvSpPr>
            <a:spLocks noChangeArrowheads="1"/>
          </p:cNvSpPr>
          <p:nvPr/>
        </p:nvSpPr>
        <p:spPr bwMode="auto">
          <a:xfrm>
            <a:off x="608579" y="3456399"/>
            <a:ext cx="107175" cy="125340"/>
          </a:xfrm>
          <a:custGeom>
            <a:avLst/>
            <a:gdLst>
              <a:gd name="T0" fmla="*/ 33356183 w 262"/>
              <a:gd name="T1" fmla="*/ 20121233 h 305"/>
              <a:gd name="T2" fmla="*/ 33356183 w 262"/>
              <a:gd name="T3" fmla="*/ 20121233 h 305"/>
              <a:gd name="T4" fmla="*/ 31566933 w 262"/>
              <a:gd name="T5" fmla="*/ 22829874 h 305"/>
              <a:gd name="T6" fmla="*/ 31566933 w 262"/>
              <a:gd name="T7" fmla="*/ 22829874 h 305"/>
              <a:gd name="T8" fmla="*/ 5367748 w 262"/>
              <a:gd name="T9" fmla="*/ 38307773 h 305"/>
              <a:gd name="T10" fmla="*/ 5367748 w 262"/>
              <a:gd name="T11" fmla="*/ 38307773 h 305"/>
              <a:gd name="T12" fmla="*/ 5367748 w 262"/>
              <a:gd name="T13" fmla="*/ 38307773 h 305"/>
              <a:gd name="T14" fmla="*/ 5367748 w 262"/>
              <a:gd name="T15" fmla="*/ 38307773 h 305"/>
              <a:gd name="T16" fmla="*/ 3578499 w 262"/>
              <a:gd name="T17" fmla="*/ 39210653 h 305"/>
              <a:gd name="T18" fmla="*/ 0 w 262"/>
              <a:gd name="T19" fmla="*/ 35599132 h 305"/>
              <a:gd name="T20" fmla="*/ 0 w 262"/>
              <a:gd name="T21" fmla="*/ 35599132 h 305"/>
              <a:gd name="T22" fmla="*/ 0 w 262"/>
              <a:gd name="T23" fmla="*/ 3740453 h 305"/>
              <a:gd name="T24" fmla="*/ 0 w 262"/>
              <a:gd name="T25" fmla="*/ 3740453 h 305"/>
              <a:gd name="T26" fmla="*/ 3578499 w 262"/>
              <a:gd name="T27" fmla="*/ 0 h 305"/>
              <a:gd name="T28" fmla="*/ 5367748 w 262"/>
              <a:gd name="T29" fmla="*/ 902880 h 305"/>
              <a:gd name="T30" fmla="*/ 5367748 w 262"/>
              <a:gd name="T31" fmla="*/ 902880 h 305"/>
              <a:gd name="T32" fmla="*/ 5367748 w 262"/>
              <a:gd name="T33" fmla="*/ 902880 h 305"/>
              <a:gd name="T34" fmla="*/ 5367748 w 262"/>
              <a:gd name="T35" fmla="*/ 902880 h 305"/>
              <a:gd name="T36" fmla="*/ 31566933 w 262"/>
              <a:gd name="T37" fmla="*/ 16509711 h 305"/>
              <a:gd name="T38" fmla="*/ 31566933 w 262"/>
              <a:gd name="T39" fmla="*/ 16509711 h 305"/>
              <a:gd name="T40" fmla="*/ 33356183 w 262"/>
              <a:gd name="T41" fmla="*/ 20121233 h 305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262" h="305">
                <a:moveTo>
                  <a:pt x="261" y="156"/>
                </a:moveTo>
                <a:lnTo>
                  <a:pt x="261" y="156"/>
                </a:lnTo>
                <a:cubicBezTo>
                  <a:pt x="261" y="163"/>
                  <a:pt x="261" y="170"/>
                  <a:pt x="247" y="177"/>
                </a:cubicBezTo>
                <a:cubicBezTo>
                  <a:pt x="42" y="297"/>
                  <a:pt x="42" y="297"/>
                  <a:pt x="42" y="297"/>
                </a:cubicBezTo>
                <a:cubicBezTo>
                  <a:pt x="35" y="304"/>
                  <a:pt x="35" y="304"/>
                  <a:pt x="28" y="304"/>
                </a:cubicBezTo>
                <a:cubicBezTo>
                  <a:pt x="14" y="304"/>
                  <a:pt x="0" y="290"/>
                  <a:pt x="0" y="276"/>
                </a:cubicBezTo>
                <a:cubicBezTo>
                  <a:pt x="0" y="29"/>
                  <a:pt x="0" y="29"/>
                  <a:pt x="0" y="29"/>
                </a:cubicBezTo>
                <a:cubicBezTo>
                  <a:pt x="0" y="14"/>
                  <a:pt x="14" y="0"/>
                  <a:pt x="28" y="0"/>
                </a:cubicBezTo>
                <a:cubicBezTo>
                  <a:pt x="35" y="0"/>
                  <a:pt x="35" y="7"/>
                  <a:pt x="42" y="7"/>
                </a:cubicBezTo>
                <a:cubicBezTo>
                  <a:pt x="247" y="128"/>
                  <a:pt x="247" y="128"/>
                  <a:pt x="247" y="128"/>
                </a:cubicBezTo>
                <a:cubicBezTo>
                  <a:pt x="261" y="135"/>
                  <a:pt x="261" y="142"/>
                  <a:pt x="261" y="156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3" name="Freeform 73"/>
          <p:cNvSpPr>
            <a:spLocks noChangeArrowheads="1"/>
          </p:cNvSpPr>
          <p:nvPr/>
        </p:nvSpPr>
        <p:spPr bwMode="auto">
          <a:xfrm>
            <a:off x="5322431" y="2962307"/>
            <a:ext cx="248862" cy="248863"/>
          </a:xfrm>
          <a:custGeom>
            <a:avLst/>
            <a:gdLst>
              <a:gd name="T0" fmla="*/ 74787349 w 602"/>
              <a:gd name="T1" fmla="*/ 78442719 h 602"/>
              <a:gd name="T2" fmla="*/ 74787349 w 602"/>
              <a:gd name="T3" fmla="*/ 78442719 h 602"/>
              <a:gd name="T4" fmla="*/ 3654649 w 602"/>
              <a:gd name="T5" fmla="*/ 78442719 h 602"/>
              <a:gd name="T6" fmla="*/ 0 w 602"/>
              <a:gd name="T7" fmla="*/ 74657633 h 602"/>
              <a:gd name="T8" fmla="*/ 0 w 602"/>
              <a:gd name="T9" fmla="*/ 3654665 h 602"/>
              <a:gd name="T10" fmla="*/ 3654649 w 602"/>
              <a:gd name="T11" fmla="*/ 0 h 602"/>
              <a:gd name="T12" fmla="*/ 74787349 w 602"/>
              <a:gd name="T13" fmla="*/ 0 h 602"/>
              <a:gd name="T14" fmla="*/ 78441997 w 602"/>
              <a:gd name="T15" fmla="*/ 3654665 h 602"/>
              <a:gd name="T16" fmla="*/ 78441997 w 602"/>
              <a:gd name="T17" fmla="*/ 74657633 h 602"/>
              <a:gd name="T18" fmla="*/ 74787349 w 602"/>
              <a:gd name="T19" fmla="*/ 78442719 h 602"/>
              <a:gd name="T20" fmla="*/ 71002280 w 602"/>
              <a:gd name="T21" fmla="*/ 7308970 h 602"/>
              <a:gd name="T22" fmla="*/ 71002280 w 602"/>
              <a:gd name="T23" fmla="*/ 7308970 h 602"/>
              <a:gd name="T24" fmla="*/ 7439717 w 602"/>
              <a:gd name="T25" fmla="*/ 7308970 h 602"/>
              <a:gd name="T26" fmla="*/ 7439717 w 602"/>
              <a:gd name="T27" fmla="*/ 71002968 h 602"/>
              <a:gd name="T28" fmla="*/ 71002280 w 602"/>
              <a:gd name="T29" fmla="*/ 71002968 h 602"/>
              <a:gd name="T30" fmla="*/ 71002280 w 602"/>
              <a:gd name="T31" fmla="*/ 7308970 h 602"/>
              <a:gd name="T32" fmla="*/ 14748653 w 602"/>
              <a:gd name="T33" fmla="*/ 52599581 h 602"/>
              <a:gd name="T34" fmla="*/ 14748653 w 602"/>
              <a:gd name="T35" fmla="*/ 52599581 h 602"/>
              <a:gd name="T36" fmla="*/ 22188371 w 602"/>
              <a:gd name="T37" fmla="*/ 52599581 h 602"/>
              <a:gd name="T38" fmla="*/ 25842658 w 602"/>
              <a:gd name="T39" fmla="*/ 56254247 h 602"/>
              <a:gd name="T40" fmla="*/ 25842658 w 602"/>
              <a:gd name="T41" fmla="*/ 63563216 h 602"/>
              <a:gd name="T42" fmla="*/ 22188371 w 602"/>
              <a:gd name="T43" fmla="*/ 67348302 h 602"/>
              <a:gd name="T44" fmla="*/ 14748653 w 602"/>
              <a:gd name="T45" fmla="*/ 67348302 h 602"/>
              <a:gd name="T46" fmla="*/ 11094005 w 602"/>
              <a:gd name="T47" fmla="*/ 63563216 h 602"/>
              <a:gd name="T48" fmla="*/ 11094005 w 602"/>
              <a:gd name="T49" fmla="*/ 56254247 h 602"/>
              <a:gd name="T50" fmla="*/ 14748653 w 602"/>
              <a:gd name="T51" fmla="*/ 52599581 h 602"/>
              <a:gd name="T52" fmla="*/ 35109700 w 602"/>
              <a:gd name="T53" fmla="*/ 19317053 h 602"/>
              <a:gd name="T54" fmla="*/ 35109700 w 602"/>
              <a:gd name="T55" fmla="*/ 19317053 h 602"/>
              <a:gd name="T56" fmla="*/ 42418636 w 602"/>
              <a:gd name="T57" fmla="*/ 19317053 h 602"/>
              <a:gd name="T58" fmla="*/ 46073284 w 602"/>
              <a:gd name="T59" fmla="*/ 22971718 h 602"/>
              <a:gd name="T60" fmla="*/ 46073284 w 602"/>
              <a:gd name="T61" fmla="*/ 63563216 h 602"/>
              <a:gd name="T62" fmla="*/ 42418636 w 602"/>
              <a:gd name="T63" fmla="*/ 67348302 h 602"/>
              <a:gd name="T64" fmla="*/ 35109700 w 602"/>
              <a:gd name="T65" fmla="*/ 67348302 h 602"/>
              <a:gd name="T66" fmla="*/ 31324631 w 602"/>
              <a:gd name="T67" fmla="*/ 63563216 h 602"/>
              <a:gd name="T68" fmla="*/ 31324631 w 602"/>
              <a:gd name="T69" fmla="*/ 22971718 h 602"/>
              <a:gd name="T70" fmla="*/ 35109700 w 602"/>
              <a:gd name="T71" fmla="*/ 19317053 h 602"/>
              <a:gd name="T72" fmla="*/ 56253627 w 602"/>
              <a:gd name="T73" fmla="*/ 34065774 h 602"/>
              <a:gd name="T74" fmla="*/ 56253627 w 602"/>
              <a:gd name="T75" fmla="*/ 34065774 h 602"/>
              <a:gd name="T76" fmla="*/ 63693344 w 602"/>
              <a:gd name="T77" fmla="*/ 34065774 h 602"/>
              <a:gd name="T78" fmla="*/ 67347631 w 602"/>
              <a:gd name="T79" fmla="*/ 37850860 h 602"/>
              <a:gd name="T80" fmla="*/ 67347631 w 602"/>
              <a:gd name="T81" fmla="*/ 63563216 h 602"/>
              <a:gd name="T82" fmla="*/ 63693344 w 602"/>
              <a:gd name="T83" fmla="*/ 67348302 h 602"/>
              <a:gd name="T84" fmla="*/ 56253627 w 602"/>
              <a:gd name="T85" fmla="*/ 67348302 h 602"/>
              <a:gd name="T86" fmla="*/ 52598978 w 602"/>
              <a:gd name="T87" fmla="*/ 63563216 h 602"/>
              <a:gd name="T88" fmla="*/ 52598978 w 602"/>
              <a:gd name="T89" fmla="*/ 37850860 h 602"/>
              <a:gd name="T90" fmla="*/ 56253627 w 602"/>
              <a:gd name="T91" fmla="*/ 34065774 h 602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02" h="602">
                <a:moveTo>
                  <a:pt x="573" y="601"/>
                </a:moveTo>
                <a:lnTo>
                  <a:pt x="573" y="601"/>
                </a:lnTo>
                <a:cubicBezTo>
                  <a:pt x="28" y="601"/>
                  <a:pt x="28" y="601"/>
                  <a:pt x="28" y="601"/>
                </a:cubicBezTo>
                <a:cubicBezTo>
                  <a:pt x="7" y="601"/>
                  <a:pt x="0" y="586"/>
                  <a:pt x="0" y="57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7" y="0"/>
                  <a:pt x="28" y="0"/>
                </a:cubicBezTo>
                <a:cubicBezTo>
                  <a:pt x="573" y="0"/>
                  <a:pt x="573" y="0"/>
                  <a:pt x="573" y="0"/>
                </a:cubicBezTo>
                <a:cubicBezTo>
                  <a:pt x="587" y="0"/>
                  <a:pt x="601" y="7"/>
                  <a:pt x="601" y="28"/>
                </a:cubicBezTo>
                <a:cubicBezTo>
                  <a:pt x="601" y="572"/>
                  <a:pt x="601" y="572"/>
                  <a:pt x="601" y="572"/>
                </a:cubicBezTo>
                <a:cubicBezTo>
                  <a:pt x="601" y="586"/>
                  <a:pt x="587" y="601"/>
                  <a:pt x="573" y="601"/>
                </a:cubicBezTo>
                <a:close/>
                <a:moveTo>
                  <a:pt x="544" y="56"/>
                </a:moveTo>
                <a:lnTo>
                  <a:pt x="544" y="56"/>
                </a:lnTo>
                <a:cubicBezTo>
                  <a:pt x="57" y="56"/>
                  <a:pt x="57" y="56"/>
                  <a:pt x="57" y="56"/>
                </a:cubicBezTo>
                <a:cubicBezTo>
                  <a:pt x="57" y="544"/>
                  <a:pt x="57" y="544"/>
                  <a:pt x="57" y="544"/>
                </a:cubicBezTo>
                <a:cubicBezTo>
                  <a:pt x="544" y="544"/>
                  <a:pt x="544" y="544"/>
                  <a:pt x="544" y="544"/>
                </a:cubicBezTo>
                <a:lnTo>
                  <a:pt x="544" y="56"/>
                </a:lnTo>
                <a:close/>
                <a:moveTo>
                  <a:pt x="113" y="403"/>
                </a:moveTo>
                <a:lnTo>
                  <a:pt x="113" y="403"/>
                </a:lnTo>
                <a:cubicBezTo>
                  <a:pt x="170" y="403"/>
                  <a:pt x="170" y="403"/>
                  <a:pt x="170" y="403"/>
                </a:cubicBezTo>
                <a:cubicBezTo>
                  <a:pt x="184" y="403"/>
                  <a:pt x="198" y="417"/>
                  <a:pt x="198" y="431"/>
                </a:cubicBezTo>
                <a:cubicBezTo>
                  <a:pt x="198" y="487"/>
                  <a:pt x="198" y="487"/>
                  <a:pt x="198" y="487"/>
                </a:cubicBezTo>
                <a:cubicBezTo>
                  <a:pt x="198" y="502"/>
                  <a:pt x="184" y="516"/>
                  <a:pt x="170" y="516"/>
                </a:cubicBezTo>
                <a:cubicBezTo>
                  <a:pt x="113" y="516"/>
                  <a:pt x="113" y="516"/>
                  <a:pt x="113" y="516"/>
                </a:cubicBezTo>
                <a:cubicBezTo>
                  <a:pt x="92" y="516"/>
                  <a:pt x="85" y="502"/>
                  <a:pt x="85" y="487"/>
                </a:cubicBezTo>
                <a:cubicBezTo>
                  <a:pt x="85" y="431"/>
                  <a:pt x="85" y="431"/>
                  <a:pt x="85" y="431"/>
                </a:cubicBezTo>
                <a:cubicBezTo>
                  <a:pt x="85" y="417"/>
                  <a:pt x="92" y="403"/>
                  <a:pt x="113" y="403"/>
                </a:cubicBezTo>
                <a:close/>
                <a:moveTo>
                  <a:pt x="269" y="148"/>
                </a:moveTo>
                <a:lnTo>
                  <a:pt x="269" y="148"/>
                </a:lnTo>
                <a:cubicBezTo>
                  <a:pt x="325" y="148"/>
                  <a:pt x="325" y="148"/>
                  <a:pt x="325" y="148"/>
                </a:cubicBezTo>
                <a:cubicBezTo>
                  <a:pt x="346" y="148"/>
                  <a:pt x="353" y="162"/>
                  <a:pt x="353" y="176"/>
                </a:cubicBezTo>
                <a:cubicBezTo>
                  <a:pt x="353" y="487"/>
                  <a:pt x="353" y="487"/>
                  <a:pt x="353" y="487"/>
                </a:cubicBezTo>
                <a:cubicBezTo>
                  <a:pt x="353" y="502"/>
                  <a:pt x="346" y="516"/>
                  <a:pt x="325" y="516"/>
                </a:cubicBezTo>
                <a:cubicBezTo>
                  <a:pt x="269" y="516"/>
                  <a:pt x="269" y="516"/>
                  <a:pt x="269" y="516"/>
                </a:cubicBezTo>
                <a:cubicBezTo>
                  <a:pt x="255" y="516"/>
                  <a:pt x="240" y="502"/>
                  <a:pt x="240" y="487"/>
                </a:cubicBezTo>
                <a:cubicBezTo>
                  <a:pt x="240" y="176"/>
                  <a:pt x="240" y="176"/>
                  <a:pt x="240" y="176"/>
                </a:cubicBezTo>
                <a:cubicBezTo>
                  <a:pt x="240" y="162"/>
                  <a:pt x="255" y="148"/>
                  <a:pt x="269" y="148"/>
                </a:cubicBezTo>
                <a:close/>
                <a:moveTo>
                  <a:pt x="431" y="261"/>
                </a:moveTo>
                <a:lnTo>
                  <a:pt x="431" y="261"/>
                </a:lnTo>
                <a:cubicBezTo>
                  <a:pt x="488" y="261"/>
                  <a:pt x="488" y="261"/>
                  <a:pt x="488" y="261"/>
                </a:cubicBezTo>
                <a:cubicBezTo>
                  <a:pt x="502" y="261"/>
                  <a:pt x="516" y="276"/>
                  <a:pt x="516" y="290"/>
                </a:cubicBezTo>
                <a:cubicBezTo>
                  <a:pt x="516" y="487"/>
                  <a:pt x="516" y="487"/>
                  <a:pt x="516" y="487"/>
                </a:cubicBezTo>
                <a:cubicBezTo>
                  <a:pt x="516" y="502"/>
                  <a:pt x="502" y="516"/>
                  <a:pt x="488" y="516"/>
                </a:cubicBezTo>
                <a:cubicBezTo>
                  <a:pt x="431" y="516"/>
                  <a:pt x="431" y="516"/>
                  <a:pt x="431" y="516"/>
                </a:cubicBezTo>
                <a:cubicBezTo>
                  <a:pt x="417" y="516"/>
                  <a:pt x="403" y="502"/>
                  <a:pt x="403" y="487"/>
                </a:cubicBezTo>
                <a:cubicBezTo>
                  <a:pt x="403" y="290"/>
                  <a:pt x="403" y="290"/>
                  <a:pt x="403" y="290"/>
                </a:cubicBezTo>
                <a:cubicBezTo>
                  <a:pt x="403" y="276"/>
                  <a:pt x="417" y="261"/>
                  <a:pt x="431" y="261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4" name="Freeform 74"/>
          <p:cNvSpPr>
            <a:spLocks noChangeArrowheads="1"/>
          </p:cNvSpPr>
          <p:nvPr/>
        </p:nvSpPr>
        <p:spPr bwMode="auto">
          <a:xfrm>
            <a:off x="4884650" y="2962307"/>
            <a:ext cx="250679" cy="248863"/>
          </a:xfrm>
          <a:custGeom>
            <a:avLst/>
            <a:gdLst>
              <a:gd name="T0" fmla="*/ 74925449 w 609"/>
              <a:gd name="T1" fmla="*/ 78442719 h 602"/>
              <a:gd name="T2" fmla="*/ 74925449 w 609"/>
              <a:gd name="T3" fmla="*/ 78442719 h 602"/>
              <a:gd name="T4" fmla="*/ 3623191 w 609"/>
              <a:gd name="T5" fmla="*/ 78442719 h 602"/>
              <a:gd name="T6" fmla="*/ 0 w 609"/>
              <a:gd name="T7" fmla="*/ 74657633 h 602"/>
              <a:gd name="T8" fmla="*/ 0 w 609"/>
              <a:gd name="T9" fmla="*/ 3654665 h 602"/>
              <a:gd name="T10" fmla="*/ 3623191 w 609"/>
              <a:gd name="T11" fmla="*/ 0 h 602"/>
              <a:gd name="T12" fmla="*/ 74925449 w 609"/>
              <a:gd name="T13" fmla="*/ 0 h 602"/>
              <a:gd name="T14" fmla="*/ 78678142 w 609"/>
              <a:gd name="T15" fmla="*/ 3654665 h 602"/>
              <a:gd name="T16" fmla="*/ 78678142 w 609"/>
              <a:gd name="T17" fmla="*/ 74657633 h 602"/>
              <a:gd name="T18" fmla="*/ 74925449 w 609"/>
              <a:gd name="T19" fmla="*/ 78442719 h 602"/>
              <a:gd name="T20" fmla="*/ 71302258 w 609"/>
              <a:gd name="T21" fmla="*/ 7308970 h 602"/>
              <a:gd name="T22" fmla="*/ 71302258 w 609"/>
              <a:gd name="T23" fmla="*/ 7308970 h 602"/>
              <a:gd name="T24" fmla="*/ 7246742 w 609"/>
              <a:gd name="T25" fmla="*/ 7308970 h 602"/>
              <a:gd name="T26" fmla="*/ 7246742 w 609"/>
              <a:gd name="T27" fmla="*/ 71002968 h 602"/>
              <a:gd name="T28" fmla="*/ 71302258 w 609"/>
              <a:gd name="T29" fmla="*/ 71002968 h 602"/>
              <a:gd name="T30" fmla="*/ 71302258 w 609"/>
              <a:gd name="T31" fmla="*/ 7308970 h 602"/>
              <a:gd name="T32" fmla="*/ 12811031 w 609"/>
              <a:gd name="T33" fmla="*/ 39678193 h 602"/>
              <a:gd name="T34" fmla="*/ 12811031 w 609"/>
              <a:gd name="T35" fmla="*/ 39678193 h 602"/>
              <a:gd name="T36" fmla="*/ 12811031 w 609"/>
              <a:gd name="T37" fmla="*/ 39678193 h 602"/>
              <a:gd name="T38" fmla="*/ 22904669 w 609"/>
              <a:gd name="T39" fmla="*/ 33152108 h 602"/>
              <a:gd name="T40" fmla="*/ 22904669 w 609"/>
              <a:gd name="T41" fmla="*/ 33152108 h 602"/>
              <a:gd name="T42" fmla="*/ 24716265 w 609"/>
              <a:gd name="T43" fmla="*/ 33152108 h 602"/>
              <a:gd name="T44" fmla="*/ 26527860 w 609"/>
              <a:gd name="T45" fmla="*/ 33152108 h 602"/>
              <a:gd name="T46" fmla="*/ 26527860 w 609"/>
              <a:gd name="T47" fmla="*/ 33152108 h 602"/>
              <a:gd name="T48" fmla="*/ 42962442 w 609"/>
              <a:gd name="T49" fmla="*/ 44246163 h 602"/>
              <a:gd name="T50" fmla="*/ 61208620 w 609"/>
              <a:gd name="T51" fmla="*/ 31324775 h 602"/>
              <a:gd name="T52" fmla="*/ 64055516 w 609"/>
              <a:gd name="T53" fmla="*/ 30411109 h 602"/>
              <a:gd name="T54" fmla="*/ 67678707 w 609"/>
              <a:gd name="T55" fmla="*/ 34065774 h 602"/>
              <a:gd name="T56" fmla="*/ 65867111 w 609"/>
              <a:gd name="T57" fmla="*/ 36937194 h 602"/>
              <a:gd name="T58" fmla="*/ 65867111 w 609"/>
              <a:gd name="T59" fmla="*/ 36937194 h 602"/>
              <a:gd name="T60" fmla="*/ 44774038 w 609"/>
              <a:gd name="T61" fmla="*/ 51685915 h 602"/>
              <a:gd name="T62" fmla="*/ 44774038 w 609"/>
              <a:gd name="T63" fmla="*/ 51685915 h 602"/>
              <a:gd name="T64" fmla="*/ 42962442 w 609"/>
              <a:gd name="T65" fmla="*/ 52599581 h 602"/>
              <a:gd name="T66" fmla="*/ 41150847 w 609"/>
              <a:gd name="T67" fmla="*/ 51685915 h 602"/>
              <a:gd name="T68" fmla="*/ 24716265 w 609"/>
              <a:gd name="T69" fmla="*/ 40591859 h 602"/>
              <a:gd name="T70" fmla="*/ 17340380 w 609"/>
              <a:gd name="T71" fmla="*/ 46073496 h 602"/>
              <a:gd name="T72" fmla="*/ 14622627 w 609"/>
              <a:gd name="T73" fmla="*/ 46073496 h 602"/>
              <a:gd name="T74" fmla="*/ 10999436 w 609"/>
              <a:gd name="T75" fmla="*/ 42419192 h 602"/>
              <a:gd name="T76" fmla="*/ 12811031 w 609"/>
              <a:gd name="T77" fmla="*/ 39678193 h 60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09" h="602">
                <a:moveTo>
                  <a:pt x="579" y="601"/>
                </a:moveTo>
                <a:lnTo>
                  <a:pt x="579" y="601"/>
                </a:lnTo>
                <a:cubicBezTo>
                  <a:pt x="28" y="601"/>
                  <a:pt x="28" y="601"/>
                  <a:pt x="28" y="601"/>
                </a:cubicBezTo>
                <a:cubicBezTo>
                  <a:pt x="14" y="601"/>
                  <a:pt x="0" y="586"/>
                  <a:pt x="0" y="57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7"/>
                  <a:pt x="14" y="0"/>
                  <a:pt x="28" y="0"/>
                </a:cubicBezTo>
                <a:cubicBezTo>
                  <a:pt x="579" y="0"/>
                  <a:pt x="579" y="0"/>
                  <a:pt x="579" y="0"/>
                </a:cubicBezTo>
                <a:cubicBezTo>
                  <a:pt x="594" y="0"/>
                  <a:pt x="608" y="7"/>
                  <a:pt x="608" y="28"/>
                </a:cubicBezTo>
                <a:cubicBezTo>
                  <a:pt x="608" y="572"/>
                  <a:pt x="608" y="572"/>
                  <a:pt x="608" y="572"/>
                </a:cubicBezTo>
                <a:cubicBezTo>
                  <a:pt x="608" y="586"/>
                  <a:pt x="594" y="601"/>
                  <a:pt x="579" y="601"/>
                </a:cubicBezTo>
                <a:close/>
                <a:moveTo>
                  <a:pt x="551" y="56"/>
                </a:moveTo>
                <a:lnTo>
                  <a:pt x="551" y="56"/>
                </a:lnTo>
                <a:cubicBezTo>
                  <a:pt x="56" y="56"/>
                  <a:pt x="56" y="56"/>
                  <a:pt x="56" y="56"/>
                </a:cubicBezTo>
                <a:cubicBezTo>
                  <a:pt x="56" y="544"/>
                  <a:pt x="56" y="544"/>
                  <a:pt x="56" y="544"/>
                </a:cubicBezTo>
                <a:cubicBezTo>
                  <a:pt x="551" y="544"/>
                  <a:pt x="551" y="544"/>
                  <a:pt x="551" y="544"/>
                </a:cubicBezTo>
                <a:lnTo>
                  <a:pt x="551" y="56"/>
                </a:lnTo>
                <a:close/>
                <a:moveTo>
                  <a:pt x="99" y="304"/>
                </a:moveTo>
                <a:lnTo>
                  <a:pt x="99" y="304"/>
                </a:lnTo>
                <a:cubicBezTo>
                  <a:pt x="177" y="254"/>
                  <a:pt x="177" y="254"/>
                  <a:pt x="177" y="254"/>
                </a:cubicBezTo>
                <a:cubicBezTo>
                  <a:pt x="184" y="254"/>
                  <a:pt x="184" y="254"/>
                  <a:pt x="191" y="254"/>
                </a:cubicBezTo>
                <a:cubicBezTo>
                  <a:pt x="198" y="254"/>
                  <a:pt x="205" y="254"/>
                  <a:pt x="205" y="254"/>
                </a:cubicBezTo>
                <a:cubicBezTo>
                  <a:pt x="332" y="339"/>
                  <a:pt x="332" y="339"/>
                  <a:pt x="332" y="339"/>
                </a:cubicBezTo>
                <a:cubicBezTo>
                  <a:pt x="473" y="240"/>
                  <a:pt x="473" y="240"/>
                  <a:pt x="473" y="240"/>
                </a:cubicBezTo>
                <a:cubicBezTo>
                  <a:pt x="480" y="233"/>
                  <a:pt x="488" y="233"/>
                  <a:pt x="495" y="233"/>
                </a:cubicBezTo>
                <a:cubicBezTo>
                  <a:pt x="509" y="233"/>
                  <a:pt x="523" y="247"/>
                  <a:pt x="523" y="261"/>
                </a:cubicBezTo>
                <a:cubicBezTo>
                  <a:pt x="523" y="268"/>
                  <a:pt x="516" y="283"/>
                  <a:pt x="509" y="283"/>
                </a:cubicBezTo>
                <a:cubicBezTo>
                  <a:pt x="346" y="396"/>
                  <a:pt x="346" y="396"/>
                  <a:pt x="346" y="396"/>
                </a:cubicBezTo>
                <a:cubicBezTo>
                  <a:pt x="346" y="403"/>
                  <a:pt x="339" y="403"/>
                  <a:pt x="332" y="403"/>
                </a:cubicBezTo>
                <a:cubicBezTo>
                  <a:pt x="325" y="403"/>
                  <a:pt x="318" y="403"/>
                  <a:pt x="318" y="396"/>
                </a:cubicBezTo>
                <a:cubicBezTo>
                  <a:pt x="191" y="311"/>
                  <a:pt x="191" y="311"/>
                  <a:pt x="191" y="311"/>
                </a:cubicBezTo>
                <a:cubicBezTo>
                  <a:pt x="134" y="353"/>
                  <a:pt x="134" y="353"/>
                  <a:pt x="134" y="353"/>
                </a:cubicBezTo>
                <a:cubicBezTo>
                  <a:pt x="127" y="353"/>
                  <a:pt x="120" y="353"/>
                  <a:pt x="113" y="353"/>
                </a:cubicBezTo>
                <a:cubicBezTo>
                  <a:pt x="99" y="353"/>
                  <a:pt x="85" y="346"/>
                  <a:pt x="85" y="325"/>
                </a:cubicBezTo>
                <a:cubicBezTo>
                  <a:pt x="85" y="318"/>
                  <a:pt x="92" y="311"/>
                  <a:pt x="99" y="30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5" name="Freeform 75"/>
          <p:cNvSpPr>
            <a:spLocks noChangeArrowheads="1"/>
          </p:cNvSpPr>
          <p:nvPr/>
        </p:nvSpPr>
        <p:spPr bwMode="auto">
          <a:xfrm>
            <a:off x="4452320" y="2978656"/>
            <a:ext cx="248863" cy="210716"/>
          </a:xfrm>
          <a:custGeom>
            <a:avLst/>
            <a:gdLst>
              <a:gd name="T0" fmla="*/ 74657633 w 602"/>
              <a:gd name="T1" fmla="*/ 66362244 h 510"/>
              <a:gd name="T2" fmla="*/ 74657633 w 602"/>
              <a:gd name="T3" fmla="*/ 66362244 h 510"/>
              <a:gd name="T4" fmla="*/ 3654665 w 602"/>
              <a:gd name="T5" fmla="*/ 66362244 h 510"/>
              <a:gd name="T6" fmla="*/ 0 w 602"/>
              <a:gd name="T7" fmla="*/ 62711741 h 510"/>
              <a:gd name="T8" fmla="*/ 0 w 602"/>
              <a:gd name="T9" fmla="*/ 3650503 h 510"/>
              <a:gd name="T10" fmla="*/ 3654665 w 602"/>
              <a:gd name="T11" fmla="*/ 0 h 510"/>
              <a:gd name="T12" fmla="*/ 7308970 w 602"/>
              <a:gd name="T13" fmla="*/ 3650503 h 510"/>
              <a:gd name="T14" fmla="*/ 7308970 w 602"/>
              <a:gd name="T15" fmla="*/ 50717076 h 510"/>
              <a:gd name="T16" fmla="*/ 7308970 w 602"/>
              <a:gd name="T17" fmla="*/ 50717076 h 510"/>
              <a:gd name="T18" fmla="*/ 7308970 w 602"/>
              <a:gd name="T19" fmla="*/ 58930528 h 510"/>
              <a:gd name="T20" fmla="*/ 74657633 w 602"/>
              <a:gd name="T21" fmla="*/ 58930528 h 510"/>
              <a:gd name="T22" fmla="*/ 78442719 w 602"/>
              <a:gd name="T23" fmla="*/ 62711741 h 510"/>
              <a:gd name="T24" fmla="*/ 74657633 w 602"/>
              <a:gd name="T25" fmla="*/ 66362244 h 510"/>
              <a:gd name="T26" fmla="*/ 66434636 w 602"/>
              <a:gd name="T27" fmla="*/ 55280025 h 510"/>
              <a:gd name="T28" fmla="*/ 66434636 w 602"/>
              <a:gd name="T29" fmla="*/ 55280025 h 510"/>
              <a:gd name="T30" fmla="*/ 58995246 w 602"/>
              <a:gd name="T31" fmla="*/ 55280025 h 510"/>
              <a:gd name="T32" fmla="*/ 55340580 w 602"/>
              <a:gd name="T33" fmla="*/ 51629522 h 510"/>
              <a:gd name="T34" fmla="*/ 55340580 w 602"/>
              <a:gd name="T35" fmla="*/ 25814941 h 510"/>
              <a:gd name="T36" fmla="*/ 58995246 w 602"/>
              <a:gd name="T37" fmla="*/ 22164077 h 510"/>
              <a:gd name="T38" fmla="*/ 66434636 w 602"/>
              <a:gd name="T39" fmla="*/ 22164077 h 510"/>
              <a:gd name="T40" fmla="*/ 70089301 w 602"/>
              <a:gd name="T41" fmla="*/ 25814941 h 510"/>
              <a:gd name="T42" fmla="*/ 70089301 w 602"/>
              <a:gd name="T43" fmla="*/ 51629522 h 510"/>
              <a:gd name="T44" fmla="*/ 66434636 w 602"/>
              <a:gd name="T45" fmla="*/ 55280025 h 510"/>
              <a:gd name="T46" fmla="*/ 45159830 w 602"/>
              <a:gd name="T47" fmla="*/ 55280025 h 510"/>
              <a:gd name="T48" fmla="*/ 45159830 w 602"/>
              <a:gd name="T49" fmla="*/ 55280025 h 510"/>
              <a:gd name="T50" fmla="*/ 37850860 w 602"/>
              <a:gd name="T51" fmla="*/ 55280025 h 510"/>
              <a:gd name="T52" fmla="*/ 34065774 w 602"/>
              <a:gd name="T53" fmla="*/ 51629522 h 510"/>
              <a:gd name="T54" fmla="*/ 34065774 w 602"/>
              <a:gd name="T55" fmla="*/ 11082219 h 510"/>
              <a:gd name="T56" fmla="*/ 37850860 w 602"/>
              <a:gd name="T57" fmla="*/ 7431355 h 510"/>
              <a:gd name="T58" fmla="*/ 45159830 w 602"/>
              <a:gd name="T59" fmla="*/ 7431355 h 510"/>
              <a:gd name="T60" fmla="*/ 48814495 w 602"/>
              <a:gd name="T61" fmla="*/ 11082219 h 510"/>
              <a:gd name="T62" fmla="*/ 48814495 w 602"/>
              <a:gd name="T63" fmla="*/ 51629522 h 510"/>
              <a:gd name="T64" fmla="*/ 45159830 w 602"/>
              <a:gd name="T65" fmla="*/ 55280025 h 510"/>
              <a:gd name="T66" fmla="*/ 24929472 w 602"/>
              <a:gd name="T67" fmla="*/ 55280025 h 510"/>
              <a:gd name="T68" fmla="*/ 24929472 w 602"/>
              <a:gd name="T69" fmla="*/ 55280025 h 510"/>
              <a:gd name="T70" fmla="*/ 17489720 w 602"/>
              <a:gd name="T71" fmla="*/ 55280025 h 510"/>
              <a:gd name="T72" fmla="*/ 13835055 w 602"/>
              <a:gd name="T73" fmla="*/ 51629522 h 510"/>
              <a:gd name="T74" fmla="*/ 13835055 w 602"/>
              <a:gd name="T75" fmla="*/ 44198166 h 510"/>
              <a:gd name="T76" fmla="*/ 17489720 w 602"/>
              <a:gd name="T77" fmla="*/ 40547302 h 510"/>
              <a:gd name="T78" fmla="*/ 24929472 w 602"/>
              <a:gd name="T79" fmla="*/ 40547302 h 510"/>
              <a:gd name="T80" fmla="*/ 28583776 w 602"/>
              <a:gd name="T81" fmla="*/ 44198166 h 510"/>
              <a:gd name="T82" fmla="*/ 28583776 w 602"/>
              <a:gd name="T83" fmla="*/ 51629522 h 510"/>
              <a:gd name="T84" fmla="*/ 24929472 w 602"/>
              <a:gd name="T85" fmla="*/ 55280025 h 510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2" h="510">
                <a:moveTo>
                  <a:pt x="572" y="509"/>
                </a:moveTo>
                <a:lnTo>
                  <a:pt x="572" y="509"/>
                </a:lnTo>
                <a:cubicBezTo>
                  <a:pt x="28" y="509"/>
                  <a:pt x="28" y="509"/>
                  <a:pt x="28" y="509"/>
                </a:cubicBezTo>
                <a:cubicBezTo>
                  <a:pt x="14" y="509"/>
                  <a:pt x="0" y="502"/>
                  <a:pt x="0" y="48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42" y="0"/>
                  <a:pt x="56" y="14"/>
                  <a:pt x="56" y="28"/>
                </a:cubicBezTo>
                <a:cubicBezTo>
                  <a:pt x="56" y="389"/>
                  <a:pt x="56" y="389"/>
                  <a:pt x="56" y="389"/>
                </a:cubicBezTo>
                <a:cubicBezTo>
                  <a:pt x="56" y="452"/>
                  <a:pt x="56" y="452"/>
                  <a:pt x="56" y="452"/>
                </a:cubicBezTo>
                <a:cubicBezTo>
                  <a:pt x="572" y="452"/>
                  <a:pt x="572" y="452"/>
                  <a:pt x="572" y="452"/>
                </a:cubicBezTo>
                <a:cubicBezTo>
                  <a:pt x="594" y="452"/>
                  <a:pt x="601" y="467"/>
                  <a:pt x="601" y="481"/>
                </a:cubicBezTo>
                <a:cubicBezTo>
                  <a:pt x="601" y="502"/>
                  <a:pt x="594" y="509"/>
                  <a:pt x="572" y="509"/>
                </a:cubicBezTo>
                <a:close/>
                <a:moveTo>
                  <a:pt x="509" y="424"/>
                </a:moveTo>
                <a:lnTo>
                  <a:pt x="509" y="424"/>
                </a:lnTo>
                <a:cubicBezTo>
                  <a:pt x="452" y="424"/>
                  <a:pt x="452" y="424"/>
                  <a:pt x="452" y="424"/>
                </a:cubicBezTo>
                <a:cubicBezTo>
                  <a:pt x="438" y="424"/>
                  <a:pt x="424" y="417"/>
                  <a:pt x="424" y="396"/>
                </a:cubicBezTo>
                <a:cubicBezTo>
                  <a:pt x="424" y="198"/>
                  <a:pt x="424" y="198"/>
                  <a:pt x="424" y="198"/>
                </a:cubicBezTo>
                <a:cubicBezTo>
                  <a:pt x="424" y="184"/>
                  <a:pt x="438" y="170"/>
                  <a:pt x="452" y="170"/>
                </a:cubicBezTo>
                <a:cubicBezTo>
                  <a:pt x="509" y="170"/>
                  <a:pt x="509" y="170"/>
                  <a:pt x="509" y="170"/>
                </a:cubicBezTo>
                <a:cubicBezTo>
                  <a:pt x="523" y="170"/>
                  <a:pt x="537" y="184"/>
                  <a:pt x="537" y="198"/>
                </a:cubicBezTo>
                <a:cubicBezTo>
                  <a:pt x="537" y="396"/>
                  <a:pt x="537" y="396"/>
                  <a:pt x="537" y="396"/>
                </a:cubicBezTo>
                <a:cubicBezTo>
                  <a:pt x="537" y="417"/>
                  <a:pt x="523" y="424"/>
                  <a:pt x="509" y="424"/>
                </a:cubicBezTo>
                <a:close/>
                <a:moveTo>
                  <a:pt x="346" y="424"/>
                </a:moveTo>
                <a:lnTo>
                  <a:pt x="346" y="424"/>
                </a:lnTo>
                <a:cubicBezTo>
                  <a:pt x="290" y="424"/>
                  <a:pt x="290" y="424"/>
                  <a:pt x="290" y="424"/>
                </a:cubicBezTo>
                <a:cubicBezTo>
                  <a:pt x="276" y="424"/>
                  <a:pt x="261" y="417"/>
                  <a:pt x="261" y="396"/>
                </a:cubicBezTo>
                <a:cubicBezTo>
                  <a:pt x="261" y="85"/>
                  <a:pt x="261" y="85"/>
                  <a:pt x="261" y="85"/>
                </a:cubicBezTo>
                <a:cubicBezTo>
                  <a:pt x="261" y="71"/>
                  <a:pt x="276" y="57"/>
                  <a:pt x="290" y="57"/>
                </a:cubicBezTo>
                <a:cubicBezTo>
                  <a:pt x="346" y="57"/>
                  <a:pt x="346" y="57"/>
                  <a:pt x="346" y="57"/>
                </a:cubicBezTo>
                <a:cubicBezTo>
                  <a:pt x="367" y="57"/>
                  <a:pt x="374" y="71"/>
                  <a:pt x="374" y="85"/>
                </a:cubicBezTo>
                <a:cubicBezTo>
                  <a:pt x="374" y="396"/>
                  <a:pt x="374" y="396"/>
                  <a:pt x="374" y="396"/>
                </a:cubicBezTo>
                <a:cubicBezTo>
                  <a:pt x="374" y="417"/>
                  <a:pt x="367" y="424"/>
                  <a:pt x="346" y="424"/>
                </a:cubicBezTo>
                <a:close/>
                <a:moveTo>
                  <a:pt x="191" y="424"/>
                </a:moveTo>
                <a:lnTo>
                  <a:pt x="191" y="424"/>
                </a:lnTo>
                <a:cubicBezTo>
                  <a:pt x="134" y="424"/>
                  <a:pt x="134" y="424"/>
                  <a:pt x="134" y="424"/>
                </a:cubicBezTo>
                <a:cubicBezTo>
                  <a:pt x="113" y="424"/>
                  <a:pt x="106" y="417"/>
                  <a:pt x="106" y="396"/>
                </a:cubicBezTo>
                <a:cubicBezTo>
                  <a:pt x="106" y="339"/>
                  <a:pt x="106" y="339"/>
                  <a:pt x="106" y="339"/>
                </a:cubicBezTo>
                <a:cubicBezTo>
                  <a:pt x="106" y="325"/>
                  <a:pt x="113" y="311"/>
                  <a:pt x="134" y="311"/>
                </a:cubicBezTo>
                <a:cubicBezTo>
                  <a:pt x="191" y="311"/>
                  <a:pt x="191" y="311"/>
                  <a:pt x="191" y="311"/>
                </a:cubicBezTo>
                <a:cubicBezTo>
                  <a:pt x="205" y="311"/>
                  <a:pt x="219" y="325"/>
                  <a:pt x="219" y="339"/>
                </a:cubicBezTo>
                <a:cubicBezTo>
                  <a:pt x="219" y="396"/>
                  <a:pt x="219" y="396"/>
                  <a:pt x="219" y="396"/>
                </a:cubicBezTo>
                <a:cubicBezTo>
                  <a:pt x="219" y="417"/>
                  <a:pt x="205" y="424"/>
                  <a:pt x="191" y="42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6" name="Freeform 76"/>
          <p:cNvSpPr>
            <a:spLocks noChangeArrowheads="1"/>
          </p:cNvSpPr>
          <p:nvPr/>
        </p:nvSpPr>
        <p:spPr bwMode="auto">
          <a:xfrm>
            <a:off x="4018174" y="2978656"/>
            <a:ext cx="247046" cy="210716"/>
          </a:xfrm>
          <a:custGeom>
            <a:avLst/>
            <a:gdLst>
              <a:gd name="T0" fmla="*/ 75622837 w 601"/>
              <a:gd name="T1" fmla="*/ 23076884 h 510"/>
              <a:gd name="T2" fmla="*/ 75622837 w 601"/>
              <a:gd name="T3" fmla="*/ 23076884 h 510"/>
              <a:gd name="T4" fmla="*/ 75622837 w 601"/>
              <a:gd name="T5" fmla="*/ 23076884 h 510"/>
              <a:gd name="T6" fmla="*/ 75622837 w 601"/>
              <a:gd name="T7" fmla="*/ 23076884 h 510"/>
              <a:gd name="T8" fmla="*/ 44651066 w 601"/>
              <a:gd name="T9" fmla="*/ 45240961 h 510"/>
              <a:gd name="T10" fmla="*/ 44651066 w 601"/>
              <a:gd name="T11" fmla="*/ 45240961 h 510"/>
              <a:gd name="T12" fmla="*/ 41941000 w 601"/>
              <a:gd name="T13" fmla="*/ 46153767 h 510"/>
              <a:gd name="T14" fmla="*/ 40134409 w 601"/>
              <a:gd name="T15" fmla="*/ 45240961 h 510"/>
              <a:gd name="T16" fmla="*/ 40134409 w 601"/>
              <a:gd name="T17" fmla="*/ 45240961 h 510"/>
              <a:gd name="T18" fmla="*/ 40134409 w 601"/>
              <a:gd name="T19" fmla="*/ 45240961 h 510"/>
              <a:gd name="T20" fmla="*/ 40134409 w 601"/>
              <a:gd name="T21" fmla="*/ 45240961 h 510"/>
              <a:gd name="T22" fmla="*/ 23616083 w 601"/>
              <a:gd name="T23" fmla="*/ 34159103 h 510"/>
              <a:gd name="T24" fmla="*/ 7226723 w 601"/>
              <a:gd name="T25" fmla="*/ 44198166 h 510"/>
              <a:gd name="T26" fmla="*/ 7226723 w 601"/>
              <a:gd name="T27" fmla="*/ 58930528 h 510"/>
              <a:gd name="T28" fmla="*/ 73816246 w 601"/>
              <a:gd name="T29" fmla="*/ 58930528 h 510"/>
              <a:gd name="T30" fmla="*/ 77429787 w 601"/>
              <a:gd name="T31" fmla="*/ 62711741 h 510"/>
              <a:gd name="T32" fmla="*/ 73816246 w 601"/>
              <a:gd name="T33" fmla="*/ 66362244 h 510"/>
              <a:gd name="T34" fmla="*/ 3613541 w 601"/>
              <a:gd name="T35" fmla="*/ 66362244 h 510"/>
              <a:gd name="T36" fmla="*/ 0 w 601"/>
              <a:gd name="T37" fmla="*/ 62711741 h 510"/>
              <a:gd name="T38" fmla="*/ 0 w 601"/>
              <a:gd name="T39" fmla="*/ 3650503 h 510"/>
              <a:gd name="T40" fmla="*/ 3613541 w 601"/>
              <a:gd name="T41" fmla="*/ 0 h 510"/>
              <a:gd name="T42" fmla="*/ 7226723 w 601"/>
              <a:gd name="T43" fmla="*/ 3650503 h 510"/>
              <a:gd name="T44" fmla="*/ 7226723 w 601"/>
              <a:gd name="T45" fmla="*/ 35984354 h 510"/>
              <a:gd name="T46" fmla="*/ 21809492 w 601"/>
              <a:gd name="T47" fmla="*/ 26727387 h 510"/>
              <a:gd name="T48" fmla="*/ 21809492 w 601"/>
              <a:gd name="T49" fmla="*/ 26727387 h 510"/>
              <a:gd name="T50" fmla="*/ 23616083 w 601"/>
              <a:gd name="T51" fmla="*/ 25814941 h 510"/>
              <a:gd name="T52" fmla="*/ 26455114 w 601"/>
              <a:gd name="T53" fmla="*/ 26727387 h 510"/>
              <a:gd name="T54" fmla="*/ 26455114 w 601"/>
              <a:gd name="T55" fmla="*/ 26727387 h 510"/>
              <a:gd name="T56" fmla="*/ 26455114 w 601"/>
              <a:gd name="T57" fmla="*/ 26727387 h 510"/>
              <a:gd name="T58" fmla="*/ 26455114 w 601"/>
              <a:gd name="T59" fmla="*/ 26727387 h 510"/>
              <a:gd name="T60" fmla="*/ 41941000 w 601"/>
              <a:gd name="T61" fmla="*/ 37809606 h 510"/>
              <a:gd name="T62" fmla="*/ 72009655 w 601"/>
              <a:gd name="T63" fmla="*/ 16557974 h 510"/>
              <a:gd name="T64" fmla="*/ 72009655 w 601"/>
              <a:gd name="T65" fmla="*/ 16557974 h 510"/>
              <a:gd name="T66" fmla="*/ 73816246 w 601"/>
              <a:gd name="T67" fmla="*/ 16557974 h 510"/>
              <a:gd name="T68" fmla="*/ 77429787 w 601"/>
              <a:gd name="T69" fmla="*/ 20338826 h 510"/>
              <a:gd name="T70" fmla="*/ 75622837 w 601"/>
              <a:gd name="T71" fmla="*/ 23076884 h 51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1" h="510">
                <a:moveTo>
                  <a:pt x="586" y="177"/>
                </a:moveTo>
                <a:lnTo>
                  <a:pt x="586" y="177"/>
                </a:lnTo>
                <a:cubicBezTo>
                  <a:pt x="346" y="347"/>
                  <a:pt x="346" y="347"/>
                  <a:pt x="346" y="347"/>
                </a:cubicBezTo>
                <a:cubicBezTo>
                  <a:pt x="339" y="347"/>
                  <a:pt x="332" y="354"/>
                  <a:pt x="325" y="354"/>
                </a:cubicBezTo>
                <a:cubicBezTo>
                  <a:pt x="325" y="354"/>
                  <a:pt x="318" y="347"/>
                  <a:pt x="311" y="347"/>
                </a:cubicBezTo>
                <a:cubicBezTo>
                  <a:pt x="183" y="262"/>
                  <a:pt x="183" y="262"/>
                  <a:pt x="183" y="262"/>
                </a:cubicBezTo>
                <a:cubicBezTo>
                  <a:pt x="56" y="339"/>
                  <a:pt x="56" y="339"/>
                  <a:pt x="56" y="339"/>
                </a:cubicBezTo>
                <a:cubicBezTo>
                  <a:pt x="56" y="452"/>
                  <a:pt x="56" y="452"/>
                  <a:pt x="56" y="452"/>
                </a:cubicBezTo>
                <a:cubicBezTo>
                  <a:pt x="572" y="452"/>
                  <a:pt x="572" y="452"/>
                  <a:pt x="572" y="452"/>
                </a:cubicBezTo>
                <a:cubicBezTo>
                  <a:pt x="586" y="452"/>
                  <a:pt x="600" y="467"/>
                  <a:pt x="600" y="481"/>
                </a:cubicBezTo>
                <a:cubicBezTo>
                  <a:pt x="600" y="502"/>
                  <a:pt x="586" y="509"/>
                  <a:pt x="572" y="509"/>
                </a:cubicBezTo>
                <a:cubicBezTo>
                  <a:pt x="28" y="509"/>
                  <a:pt x="28" y="509"/>
                  <a:pt x="28" y="509"/>
                </a:cubicBezTo>
                <a:cubicBezTo>
                  <a:pt x="7" y="509"/>
                  <a:pt x="0" y="502"/>
                  <a:pt x="0" y="481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8" y="0"/>
                </a:cubicBezTo>
                <a:cubicBezTo>
                  <a:pt x="42" y="0"/>
                  <a:pt x="56" y="14"/>
                  <a:pt x="56" y="28"/>
                </a:cubicBezTo>
                <a:cubicBezTo>
                  <a:pt x="56" y="276"/>
                  <a:pt x="56" y="276"/>
                  <a:pt x="56" y="276"/>
                </a:cubicBezTo>
                <a:cubicBezTo>
                  <a:pt x="169" y="205"/>
                  <a:pt x="169" y="205"/>
                  <a:pt x="169" y="205"/>
                </a:cubicBezTo>
                <a:cubicBezTo>
                  <a:pt x="176" y="205"/>
                  <a:pt x="183" y="198"/>
                  <a:pt x="183" y="198"/>
                </a:cubicBezTo>
                <a:cubicBezTo>
                  <a:pt x="191" y="198"/>
                  <a:pt x="198" y="205"/>
                  <a:pt x="205" y="205"/>
                </a:cubicBezTo>
                <a:cubicBezTo>
                  <a:pt x="325" y="290"/>
                  <a:pt x="325" y="290"/>
                  <a:pt x="325" y="290"/>
                </a:cubicBezTo>
                <a:cubicBezTo>
                  <a:pt x="558" y="127"/>
                  <a:pt x="558" y="127"/>
                  <a:pt x="558" y="127"/>
                </a:cubicBezTo>
                <a:cubicBezTo>
                  <a:pt x="558" y="127"/>
                  <a:pt x="565" y="127"/>
                  <a:pt x="572" y="127"/>
                </a:cubicBezTo>
                <a:cubicBezTo>
                  <a:pt x="586" y="127"/>
                  <a:pt x="600" y="134"/>
                  <a:pt x="600" y="156"/>
                </a:cubicBezTo>
                <a:cubicBezTo>
                  <a:pt x="600" y="163"/>
                  <a:pt x="593" y="170"/>
                  <a:pt x="586" y="177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7" name="Freeform 77"/>
          <p:cNvSpPr>
            <a:spLocks noChangeArrowheads="1"/>
          </p:cNvSpPr>
          <p:nvPr/>
        </p:nvSpPr>
        <p:spPr bwMode="auto">
          <a:xfrm>
            <a:off x="3582211" y="2962307"/>
            <a:ext cx="250679" cy="248863"/>
          </a:xfrm>
          <a:custGeom>
            <a:avLst/>
            <a:gdLst>
              <a:gd name="T0" fmla="*/ 39468811 w 608"/>
              <a:gd name="T1" fmla="*/ 78442719 h 602"/>
              <a:gd name="T2" fmla="*/ 39468811 w 608"/>
              <a:gd name="T3" fmla="*/ 78442719 h 602"/>
              <a:gd name="T4" fmla="*/ 0 w 608"/>
              <a:gd name="T5" fmla="*/ 38764526 h 602"/>
              <a:gd name="T6" fmla="*/ 39468811 w 608"/>
              <a:gd name="T7" fmla="*/ 0 h 602"/>
              <a:gd name="T8" fmla="*/ 78807547 w 608"/>
              <a:gd name="T9" fmla="*/ 38764526 h 602"/>
              <a:gd name="T10" fmla="*/ 39468811 w 608"/>
              <a:gd name="T11" fmla="*/ 78442719 h 602"/>
              <a:gd name="T12" fmla="*/ 16488637 w 608"/>
              <a:gd name="T13" fmla="*/ 16576054 h 602"/>
              <a:gd name="T14" fmla="*/ 16488637 w 608"/>
              <a:gd name="T15" fmla="*/ 16576054 h 602"/>
              <a:gd name="T16" fmla="*/ 39468811 w 608"/>
              <a:gd name="T17" fmla="*/ 38764526 h 602"/>
              <a:gd name="T18" fmla="*/ 39468811 w 608"/>
              <a:gd name="T19" fmla="*/ 7308970 h 602"/>
              <a:gd name="T20" fmla="*/ 16488637 w 608"/>
              <a:gd name="T21" fmla="*/ 16576054 h 6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08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6"/>
                  <a:pt x="0" y="297"/>
                </a:cubicBezTo>
                <a:cubicBezTo>
                  <a:pt x="0" y="134"/>
                  <a:pt x="134" y="0"/>
                  <a:pt x="304" y="0"/>
                </a:cubicBezTo>
                <a:cubicBezTo>
                  <a:pt x="473" y="0"/>
                  <a:pt x="607" y="134"/>
                  <a:pt x="607" y="297"/>
                </a:cubicBezTo>
                <a:cubicBezTo>
                  <a:pt x="607" y="466"/>
                  <a:pt x="473" y="601"/>
                  <a:pt x="304" y="601"/>
                </a:cubicBezTo>
                <a:close/>
                <a:moveTo>
                  <a:pt x="127" y="127"/>
                </a:moveTo>
                <a:lnTo>
                  <a:pt x="127" y="127"/>
                </a:lnTo>
                <a:cubicBezTo>
                  <a:pt x="304" y="297"/>
                  <a:pt x="304" y="297"/>
                  <a:pt x="304" y="297"/>
                </a:cubicBezTo>
                <a:cubicBezTo>
                  <a:pt x="304" y="56"/>
                  <a:pt x="304" y="56"/>
                  <a:pt x="304" y="56"/>
                </a:cubicBezTo>
                <a:cubicBezTo>
                  <a:pt x="233" y="56"/>
                  <a:pt x="176" y="85"/>
                  <a:pt x="127" y="12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8" name="Freeform 78"/>
          <p:cNvSpPr>
            <a:spLocks noChangeArrowheads="1"/>
          </p:cNvSpPr>
          <p:nvPr/>
        </p:nvSpPr>
        <p:spPr bwMode="auto">
          <a:xfrm>
            <a:off x="3148065" y="2962307"/>
            <a:ext cx="247046" cy="248863"/>
          </a:xfrm>
          <a:custGeom>
            <a:avLst/>
            <a:gdLst>
              <a:gd name="T0" fmla="*/ 39230934 w 601"/>
              <a:gd name="T1" fmla="*/ 78442719 h 602"/>
              <a:gd name="T2" fmla="*/ 39230934 w 601"/>
              <a:gd name="T3" fmla="*/ 78442719 h 602"/>
              <a:gd name="T4" fmla="*/ 0 w 601"/>
              <a:gd name="T5" fmla="*/ 38764526 h 602"/>
              <a:gd name="T6" fmla="*/ 39230934 w 601"/>
              <a:gd name="T7" fmla="*/ 0 h 602"/>
              <a:gd name="T8" fmla="*/ 77429787 w 601"/>
              <a:gd name="T9" fmla="*/ 38764526 h 602"/>
              <a:gd name="T10" fmla="*/ 39230934 w 601"/>
              <a:gd name="T11" fmla="*/ 78442719 h 602"/>
              <a:gd name="T12" fmla="*/ 7226723 w 601"/>
              <a:gd name="T13" fmla="*/ 38764526 h 602"/>
              <a:gd name="T14" fmla="*/ 7226723 w 601"/>
              <a:gd name="T15" fmla="*/ 38764526 h 602"/>
              <a:gd name="T16" fmla="*/ 39230934 w 601"/>
              <a:gd name="T17" fmla="*/ 38764526 h 602"/>
              <a:gd name="T18" fmla="*/ 39230934 w 601"/>
              <a:gd name="T19" fmla="*/ 7308970 h 602"/>
              <a:gd name="T20" fmla="*/ 7226723 w 601"/>
              <a:gd name="T21" fmla="*/ 38764526 h 6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01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6"/>
                  <a:pt x="0" y="297"/>
                </a:cubicBezTo>
                <a:cubicBezTo>
                  <a:pt x="0" y="134"/>
                  <a:pt x="134" y="0"/>
                  <a:pt x="304" y="0"/>
                </a:cubicBezTo>
                <a:cubicBezTo>
                  <a:pt x="466" y="0"/>
                  <a:pt x="600" y="134"/>
                  <a:pt x="600" y="297"/>
                </a:cubicBezTo>
                <a:cubicBezTo>
                  <a:pt x="600" y="466"/>
                  <a:pt x="466" y="601"/>
                  <a:pt x="304" y="601"/>
                </a:cubicBezTo>
                <a:close/>
                <a:moveTo>
                  <a:pt x="56" y="297"/>
                </a:moveTo>
                <a:lnTo>
                  <a:pt x="56" y="297"/>
                </a:lnTo>
                <a:cubicBezTo>
                  <a:pt x="304" y="297"/>
                  <a:pt x="304" y="297"/>
                  <a:pt x="304" y="297"/>
                </a:cubicBezTo>
                <a:cubicBezTo>
                  <a:pt x="304" y="56"/>
                  <a:pt x="304" y="56"/>
                  <a:pt x="304" y="56"/>
                </a:cubicBezTo>
                <a:cubicBezTo>
                  <a:pt x="169" y="56"/>
                  <a:pt x="56" y="162"/>
                  <a:pt x="56" y="29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59" name="Freeform 79"/>
          <p:cNvSpPr>
            <a:spLocks noChangeArrowheads="1"/>
          </p:cNvSpPr>
          <p:nvPr/>
        </p:nvSpPr>
        <p:spPr bwMode="auto">
          <a:xfrm>
            <a:off x="2713918" y="2962307"/>
            <a:ext cx="247046" cy="248863"/>
          </a:xfrm>
          <a:custGeom>
            <a:avLst/>
            <a:gdLst>
              <a:gd name="T0" fmla="*/ 38198494 w 601"/>
              <a:gd name="T1" fmla="*/ 78442719 h 602"/>
              <a:gd name="T2" fmla="*/ 38198494 w 601"/>
              <a:gd name="T3" fmla="*/ 78442719 h 602"/>
              <a:gd name="T4" fmla="*/ 0 w 601"/>
              <a:gd name="T5" fmla="*/ 38764526 h 602"/>
              <a:gd name="T6" fmla="*/ 38198494 w 601"/>
              <a:gd name="T7" fmla="*/ 0 h 602"/>
              <a:gd name="T8" fmla="*/ 77429787 w 601"/>
              <a:gd name="T9" fmla="*/ 38764526 h 602"/>
              <a:gd name="T10" fmla="*/ 38198494 w 601"/>
              <a:gd name="T11" fmla="*/ 78442719 h 602"/>
              <a:gd name="T12" fmla="*/ 7226723 w 601"/>
              <a:gd name="T13" fmla="*/ 38764526 h 602"/>
              <a:gd name="T14" fmla="*/ 7226723 w 601"/>
              <a:gd name="T15" fmla="*/ 38764526 h 602"/>
              <a:gd name="T16" fmla="*/ 16389361 w 601"/>
              <a:gd name="T17" fmla="*/ 61735884 h 602"/>
              <a:gd name="T18" fmla="*/ 38198494 w 601"/>
              <a:gd name="T19" fmla="*/ 38764526 h 602"/>
              <a:gd name="T20" fmla="*/ 38198494 w 601"/>
              <a:gd name="T21" fmla="*/ 7308970 h 602"/>
              <a:gd name="T22" fmla="*/ 7226723 w 601"/>
              <a:gd name="T23" fmla="*/ 38764526 h 6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01" h="602">
                <a:moveTo>
                  <a:pt x="296" y="601"/>
                </a:moveTo>
                <a:lnTo>
                  <a:pt x="296" y="601"/>
                </a:lnTo>
                <a:cubicBezTo>
                  <a:pt x="134" y="601"/>
                  <a:pt x="0" y="466"/>
                  <a:pt x="0" y="297"/>
                </a:cubicBezTo>
                <a:cubicBezTo>
                  <a:pt x="0" y="134"/>
                  <a:pt x="134" y="0"/>
                  <a:pt x="296" y="0"/>
                </a:cubicBezTo>
                <a:cubicBezTo>
                  <a:pt x="466" y="0"/>
                  <a:pt x="600" y="134"/>
                  <a:pt x="600" y="297"/>
                </a:cubicBezTo>
                <a:cubicBezTo>
                  <a:pt x="600" y="466"/>
                  <a:pt x="466" y="601"/>
                  <a:pt x="296" y="601"/>
                </a:cubicBezTo>
                <a:close/>
                <a:moveTo>
                  <a:pt x="56" y="297"/>
                </a:moveTo>
                <a:lnTo>
                  <a:pt x="56" y="297"/>
                </a:lnTo>
                <a:cubicBezTo>
                  <a:pt x="56" y="367"/>
                  <a:pt x="84" y="431"/>
                  <a:pt x="127" y="473"/>
                </a:cubicBezTo>
                <a:cubicBezTo>
                  <a:pt x="296" y="297"/>
                  <a:pt x="296" y="297"/>
                  <a:pt x="296" y="297"/>
                </a:cubicBezTo>
                <a:cubicBezTo>
                  <a:pt x="296" y="56"/>
                  <a:pt x="296" y="56"/>
                  <a:pt x="296" y="56"/>
                </a:cubicBezTo>
                <a:cubicBezTo>
                  <a:pt x="162" y="56"/>
                  <a:pt x="56" y="162"/>
                  <a:pt x="56" y="29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0" name="Freeform 80"/>
          <p:cNvSpPr>
            <a:spLocks noChangeArrowheads="1"/>
          </p:cNvSpPr>
          <p:nvPr/>
        </p:nvSpPr>
        <p:spPr bwMode="auto">
          <a:xfrm>
            <a:off x="2277955" y="2962307"/>
            <a:ext cx="250679" cy="248863"/>
          </a:xfrm>
          <a:custGeom>
            <a:avLst/>
            <a:gdLst>
              <a:gd name="T0" fmla="*/ 39339251 w 609"/>
              <a:gd name="T1" fmla="*/ 78442719 h 602"/>
              <a:gd name="T2" fmla="*/ 39339251 w 609"/>
              <a:gd name="T3" fmla="*/ 78442719 h 602"/>
              <a:gd name="T4" fmla="*/ 0 w 609"/>
              <a:gd name="T5" fmla="*/ 38764526 h 602"/>
              <a:gd name="T6" fmla="*/ 39339251 w 609"/>
              <a:gd name="T7" fmla="*/ 0 h 602"/>
              <a:gd name="T8" fmla="*/ 78678142 w 609"/>
              <a:gd name="T9" fmla="*/ 38764526 h 602"/>
              <a:gd name="T10" fmla="*/ 39339251 w 609"/>
              <a:gd name="T11" fmla="*/ 78442719 h 602"/>
              <a:gd name="T12" fmla="*/ 7376244 w 609"/>
              <a:gd name="T13" fmla="*/ 38764526 h 602"/>
              <a:gd name="T14" fmla="*/ 7376244 w 609"/>
              <a:gd name="T15" fmla="*/ 38764526 h 602"/>
              <a:gd name="T16" fmla="*/ 39339251 w 609"/>
              <a:gd name="T17" fmla="*/ 71002968 h 602"/>
              <a:gd name="T18" fmla="*/ 39339251 w 609"/>
              <a:gd name="T19" fmla="*/ 7308970 h 602"/>
              <a:gd name="T20" fmla="*/ 7376244 w 609"/>
              <a:gd name="T21" fmla="*/ 38764526 h 60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609" h="602">
                <a:moveTo>
                  <a:pt x="304" y="601"/>
                </a:moveTo>
                <a:lnTo>
                  <a:pt x="304" y="601"/>
                </a:lnTo>
                <a:cubicBezTo>
                  <a:pt x="135" y="601"/>
                  <a:pt x="0" y="466"/>
                  <a:pt x="0" y="297"/>
                </a:cubicBezTo>
                <a:cubicBezTo>
                  <a:pt x="0" y="134"/>
                  <a:pt x="135" y="0"/>
                  <a:pt x="304" y="0"/>
                </a:cubicBezTo>
                <a:cubicBezTo>
                  <a:pt x="474" y="0"/>
                  <a:pt x="608" y="134"/>
                  <a:pt x="608" y="297"/>
                </a:cubicBezTo>
                <a:cubicBezTo>
                  <a:pt x="608" y="466"/>
                  <a:pt x="474" y="601"/>
                  <a:pt x="304" y="601"/>
                </a:cubicBezTo>
                <a:close/>
                <a:moveTo>
                  <a:pt x="57" y="297"/>
                </a:moveTo>
                <a:lnTo>
                  <a:pt x="57" y="297"/>
                </a:lnTo>
                <a:cubicBezTo>
                  <a:pt x="57" y="431"/>
                  <a:pt x="170" y="544"/>
                  <a:pt x="304" y="544"/>
                </a:cubicBezTo>
                <a:cubicBezTo>
                  <a:pt x="304" y="56"/>
                  <a:pt x="304" y="56"/>
                  <a:pt x="304" y="56"/>
                </a:cubicBezTo>
                <a:cubicBezTo>
                  <a:pt x="170" y="56"/>
                  <a:pt x="57" y="162"/>
                  <a:pt x="57" y="29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1" name="Freeform 81"/>
          <p:cNvSpPr>
            <a:spLocks noChangeArrowheads="1"/>
          </p:cNvSpPr>
          <p:nvPr/>
        </p:nvSpPr>
        <p:spPr bwMode="auto">
          <a:xfrm>
            <a:off x="1843808" y="2962307"/>
            <a:ext cx="248863" cy="248863"/>
          </a:xfrm>
          <a:custGeom>
            <a:avLst/>
            <a:gdLst>
              <a:gd name="T0" fmla="*/ 39678193 w 602"/>
              <a:gd name="T1" fmla="*/ 78442719 h 602"/>
              <a:gd name="T2" fmla="*/ 39678193 w 602"/>
              <a:gd name="T3" fmla="*/ 78442719 h 602"/>
              <a:gd name="T4" fmla="*/ 0 w 602"/>
              <a:gd name="T5" fmla="*/ 38764526 h 602"/>
              <a:gd name="T6" fmla="*/ 39678193 w 602"/>
              <a:gd name="T7" fmla="*/ 0 h 602"/>
              <a:gd name="T8" fmla="*/ 78442719 w 602"/>
              <a:gd name="T9" fmla="*/ 38764526 h 602"/>
              <a:gd name="T10" fmla="*/ 39678193 w 602"/>
              <a:gd name="T11" fmla="*/ 78442719 h 602"/>
              <a:gd name="T12" fmla="*/ 7439751 w 602"/>
              <a:gd name="T13" fmla="*/ 38764526 h 602"/>
              <a:gd name="T14" fmla="*/ 7439751 w 602"/>
              <a:gd name="T15" fmla="*/ 38764526 h 602"/>
              <a:gd name="T16" fmla="*/ 39678193 w 602"/>
              <a:gd name="T17" fmla="*/ 71002968 h 602"/>
              <a:gd name="T18" fmla="*/ 61866665 w 602"/>
              <a:gd name="T19" fmla="*/ 61735884 h 602"/>
              <a:gd name="T20" fmla="*/ 39678193 w 602"/>
              <a:gd name="T21" fmla="*/ 38764526 h 602"/>
              <a:gd name="T22" fmla="*/ 39678193 w 602"/>
              <a:gd name="T23" fmla="*/ 7308970 h 602"/>
              <a:gd name="T24" fmla="*/ 7439751 w 602"/>
              <a:gd name="T25" fmla="*/ 38764526 h 602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0" t="0" r="r" b="b"/>
            <a:pathLst>
              <a:path w="602" h="602">
                <a:moveTo>
                  <a:pt x="304" y="601"/>
                </a:moveTo>
                <a:lnTo>
                  <a:pt x="304" y="601"/>
                </a:lnTo>
                <a:cubicBezTo>
                  <a:pt x="135" y="601"/>
                  <a:pt x="0" y="466"/>
                  <a:pt x="0" y="297"/>
                </a:cubicBezTo>
                <a:cubicBezTo>
                  <a:pt x="0" y="134"/>
                  <a:pt x="135" y="0"/>
                  <a:pt x="304" y="0"/>
                </a:cubicBezTo>
                <a:cubicBezTo>
                  <a:pt x="467" y="0"/>
                  <a:pt x="601" y="134"/>
                  <a:pt x="601" y="297"/>
                </a:cubicBezTo>
                <a:cubicBezTo>
                  <a:pt x="601" y="466"/>
                  <a:pt x="467" y="601"/>
                  <a:pt x="304" y="601"/>
                </a:cubicBezTo>
                <a:close/>
                <a:moveTo>
                  <a:pt x="57" y="297"/>
                </a:moveTo>
                <a:lnTo>
                  <a:pt x="57" y="297"/>
                </a:lnTo>
                <a:cubicBezTo>
                  <a:pt x="57" y="431"/>
                  <a:pt x="170" y="544"/>
                  <a:pt x="304" y="544"/>
                </a:cubicBezTo>
                <a:cubicBezTo>
                  <a:pt x="368" y="544"/>
                  <a:pt x="431" y="516"/>
                  <a:pt x="474" y="473"/>
                </a:cubicBezTo>
                <a:cubicBezTo>
                  <a:pt x="304" y="297"/>
                  <a:pt x="304" y="297"/>
                  <a:pt x="304" y="297"/>
                </a:cubicBezTo>
                <a:cubicBezTo>
                  <a:pt x="304" y="56"/>
                  <a:pt x="304" y="56"/>
                  <a:pt x="304" y="56"/>
                </a:cubicBezTo>
                <a:cubicBezTo>
                  <a:pt x="170" y="56"/>
                  <a:pt x="57" y="162"/>
                  <a:pt x="57" y="29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2" name="Freeform 82"/>
          <p:cNvSpPr>
            <a:spLocks noChangeArrowheads="1"/>
          </p:cNvSpPr>
          <p:nvPr/>
        </p:nvSpPr>
        <p:spPr bwMode="auto">
          <a:xfrm>
            <a:off x="1409662" y="2962307"/>
            <a:ext cx="248862" cy="248863"/>
          </a:xfrm>
          <a:custGeom>
            <a:avLst/>
            <a:gdLst>
              <a:gd name="T0" fmla="*/ 38763987 w 602"/>
              <a:gd name="T1" fmla="*/ 78442719 h 602"/>
              <a:gd name="T2" fmla="*/ 38763987 w 602"/>
              <a:gd name="T3" fmla="*/ 78442719 h 602"/>
              <a:gd name="T4" fmla="*/ 0 w 602"/>
              <a:gd name="T5" fmla="*/ 38764526 h 602"/>
              <a:gd name="T6" fmla="*/ 38763987 w 602"/>
              <a:gd name="T7" fmla="*/ 0 h 602"/>
              <a:gd name="T8" fmla="*/ 78441997 w 602"/>
              <a:gd name="T9" fmla="*/ 38764526 h 602"/>
              <a:gd name="T10" fmla="*/ 38763987 w 602"/>
              <a:gd name="T11" fmla="*/ 78442719 h 602"/>
              <a:gd name="T12" fmla="*/ 7439717 w 602"/>
              <a:gd name="T13" fmla="*/ 38764526 h 602"/>
              <a:gd name="T14" fmla="*/ 7439717 w 602"/>
              <a:gd name="T15" fmla="*/ 38764526 h 602"/>
              <a:gd name="T16" fmla="*/ 38763987 w 602"/>
              <a:gd name="T17" fmla="*/ 71002968 h 602"/>
              <a:gd name="T18" fmla="*/ 71002280 w 602"/>
              <a:gd name="T19" fmla="*/ 38764526 h 602"/>
              <a:gd name="T20" fmla="*/ 71002280 w 602"/>
              <a:gd name="T21" fmla="*/ 38764526 h 602"/>
              <a:gd name="T22" fmla="*/ 38763987 w 602"/>
              <a:gd name="T23" fmla="*/ 38764526 h 602"/>
              <a:gd name="T24" fmla="*/ 38763987 w 602"/>
              <a:gd name="T25" fmla="*/ 7308970 h 602"/>
              <a:gd name="T26" fmla="*/ 7439717 w 602"/>
              <a:gd name="T27" fmla="*/ 38764526 h 60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02" h="602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6"/>
                  <a:pt x="0" y="297"/>
                </a:cubicBezTo>
                <a:cubicBezTo>
                  <a:pt x="0" y="134"/>
                  <a:pt x="135" y="0"/>
                  <a:pt x="297" y="0"/>
                </a:cubicBezTo>
                <a:cubicBezTo>
                  <a:pt x="467" y="0"/>
                  <a:pt x="601" y="134"/>
                  <a:pt x="601" y="297"/>
                </a:cubicBezTo>
                <a:cubicBezTo>
                  <a:pt x="601" y="466"/>
                  <a:pt x="467" y="601"/>
                  <a:pt x="297" y="601"/>
                </a:cubicBezTo>
                <a:close/>
                <a:moveTo>
                  <a:pt x="57" y="297"/>
                </a:moveTo>
                <a:lnTo>
                  <a:pt x="57" y="297"/>
                </a:ln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297" y="297"/>
                  <a:pt x="297" y="297"/>
                  <a:pt x="297" y="297"/>
                </a:cubicBezTo>
                <a:cubicBezTo>
                  <a:pt x="297" y="56"/>
                  <a:pt x="297" y="56"/>
                  <a:pt x="297" y="56"/>
                </a:cubicBezTo>
                <a:cubicBezTo>
                  <a:pt x="163" y="56"/>
                  <a:pt x="57" y="162"/>
                  <a:pt x="57" y="29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3" name="Freeform 83"/>
          <p:cNvSpPr>
            <a:spLocks noChangeArrowheads="1"/>
          </p:cNvSpPr>
          <p:nvPr/>
        </p:nvSpPr>
        <p:spPr bwMode="auto">
          <a:xfrm>
            <a:off x="979147" y="2962307"/>
            <a:ext cx="248863" cy="248863"/>
          </a:xfrm>
          <a:custGeom>
            <a:avLst/>
            <a:gdLst>
              <a:gd name="T0" fmla="*/ 38764526 w 602"/>
              <a:gd name="T1" fmla="*/ 78442719 h 602"/>
              <a:gd name="T2" fmla="*/ 38764526 w 602"/>
              <a:gd name="T3" fmla="*/ 78442719 h 602"/>
              <a:gd name="T4" fmla="*/ 0 w 602"/>
              <a:gd name="T5" fmla="*/ 38764526 h 602"/>
              <a:gd name="T6" fmla="*/ 38764526 w 602"/>
              <a:gd name="T7" fmla="*/ 0 h 602"/>
              <a:gd name="T8" fmla="*/ 78442719 w 602"/>
              <a:gd name="T9" fmla="*/ 38764526 h 602"/>
              <a:gd name="T10" fmla="*/ 38764526 w 602"/>
              <a:gd name="T11" fmla="*/ 78442719 h 602"/>
              <a:gd name="T12" fmla="*/ 61866665 w 602"/>
              <a:gd name="T13" fmla="*/ 16576054 h 602"/>
              <a:gd name="T14" fmla="*/ 61866665 w 602"/>
              <a:gd name="T15" fmla="*/ 16576054 h 602"/>
              <a:gd name="T16" fmla="*/ 38764526 w 602"/>
              <a:gd name="T17" fmla="*/ 38764526 h 602"/>
              <a:gd name="T18" fmla="*/ 38764526 w 602"/>
              <a:gd name="T19" fmla="*/ 7308970 h 602"/>
              <a:gd name="T20" fmla="*/ 7439751 w 602"/>
              <a:gd name="T21" fmla="*/ 38764526 h 602"/>
              <a:gd name="T22" fmla="*/ 38764526 w 602"/>
              <a:gd name="T23" fmla="*/ 71002968 h 602"/>
              <a:gd name="T24" fmla="*/ 71002968 w 602"/>
              <a:gd name="T25" fmla="*/ 38764526 h 602"/>
              <a:gd name="T26" fmla="*/ 61866665 w 602"/>
              <a:gd name="T27" fmla="*/ 16576054 h 602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602" h="602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6"/>
                  <a:pt x="0" y="297"/>
                </a:cubicBezTo>
                <a:cubicBezTo>
                  <a:pt x="0" y="134"/>
                  <a:pt x="135" y="0"/>
                  <a:pt x="297" y="0"/>
                </a:cubicBezTo>
                <a:cubicBezTo>
                  <a:pt x="467" y="0"/>
                  <a:pt x="601" y="134"/>
                  <a:pt x="601" y="297"/>
                </a:cubicBezTo>
                <a:cubicBezTo>
                  <a:pt x="601" y="466"/>
                  <a:pt x="467" y="601"/>
                  <a:pt x="297" y="601"/>
                </a:cubicBezTo>
                <a:close/>
                <a:moveTo>
                  <a:pt x="474" y="127"/>
                </a:moveTo>
                <a:lnTo>
                  <a:pt x="474" y="127"/>
                </a:lnTo>
                <a:cubicBezTo>
                  <a:pt x="297" y="297"/>
                  <a:pt x="297" y="297"/>
                  <a:pt x="297" y="297"/>
                </a:cubicBezTo>
                <a:cubicBezTo>
                  <a:pt x="297" y="56"/>
                  <a:pt x="297" y="56"/>
                  <a:pt x="297" y="56"/>
                </a:cubicBezTo>
                <a:cubicBezTo>
                  <a:pt x="163" y="56"/>
                  <a:pt x="57" y="162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233"/>
                  <a:pt x="516" y="169"/>
                  <a:pt x="474" y="12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4" name="Freeform 84"/>
          <p:cNvSpPr>
            <a:spLocks noChangeArrowheads="1"/>
          </p:cNvSpPr>
          <p:nvPr/>
        </p:nvSpPr>
        <p:spPr bwMode="auto">
          <a:xfrm>
            <a:off x="539551" y="2962307"/>
            <a:ext cx="248863" cy="248863"/>
          </a:xfrm>
          <a:custGeom>
            <a:avLst/>
            <a:gdLst>
              <a:gd name="T0" fmla="*/ 43332858 w 602"/>
              <a:gd name="T1" fmla="*/ 34979440 h 602"/>
              <a:gd name="T2" fmla="*/ 43332858 w 602"/>
              <a:gd name="T3" fmla="*/ 34979440 h 602"/>
              <a:gd name="T4" fmla="*/ 43332858 w 602"/>
              <a:gd name="T5" fmla="*/ 0 h 602"/>
              <a:gd name="T6" fmla="*/ 78442719 w 602"/>
              <a:gd name="T7" fmla="*/ 34979440 h 602"/>
              <a:gd name="T8" fmla="*/ 43332858 w 602"/>
              <a:gd name="T9" fmla="*/ 34979440 h 602"/>
              <a:gd name="T10" fmla="*/ 36023527 w 602"/>
              <a:gd name="T11" fmla="*/ 78442719 h 602"/>
              <a:gd name="T12" fmla="*/ 36023527 w 602"/>
              <a:gd name="T13" fmla="*/ 78442719 h 602"/>
              <a:gd name="T14" fmla="*/ 0 w 602"/>
              <a:gd name="T15" fmla="*/ 42419192 h 602"/>
              <a:gd name="T16" fmla="*/ 36023527 w 602"/>
              <a:gd name="T17" fmla="*/ 7308970 h 602"/>
              <a:gd name="T18" fmla="*/ 36023527 w 602"/>
              <a:gd name="T19" fmla="*/ 42419192 h 602"/>
              <a:gd name="T20" fmla="*/ 71002968 w 602"/>
              <a:gd name="T21" fmla="*/ 42419192 h 602"/>
              <a:gd name="T22" fmla="*/ 36023527 w 602"/>
              <a:gd name="T23" fmla="*/ 78442719 h 602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602" h="602">
                <a:moveTo>
                  <a:pt x="332" y="268"/>
                </a:moveTo>
                <a:lnTo>
                  <a:pt x="332" y="268"/>
                </a:lnTo>
                <a:cubicBezTo>
                  <a:pt x="332" y="0"/>
                  <a:pt x="332" y="0"/>
                  <a:pt x="332" y="0"/>
                </a:cubicBezTo>
                <a:cubicBezTo>
                  <a:pt x="481" y="0"/>
                  <a:pt x="601" y="120"/>
                  <a:pt x="601" y="268"/>
                </a:cubicBezTo>
                <a:lnTo>
                  <a:pt x="332" y="268"/>
                </a:lnTo>
                <a:close/>
                <a:moveTo>
                  <a:pt x="276" y="601"/>
                </a:moveTo>
                <a:lnTo>
                  <a:pt x="276" y="601"/>
                </a:lnTo>
                <a:cubicBezTo>
                  <a:pt x="120" y="601"/>
                  <a:pt x="0" y="480"/>
                  <a:pt x="0" y="325"/>
                </a:cubicBezTo>
                <a:cubicBezTo>
                  <a:pt x="0" y="176"/>
                  <a:pt x="120" y="56"/>
                  <a:pt x="276" y="56"/>
                </a:cubicBezTo>
                <a:cubicBezTo>
                  <a:pt x="276" y="325"/>
                  <a:pt x="276" y="325"/>
                  <a:pt x="276" y="325"/>
                </a:cubicBezTo>
                <a:cubicBezTo>
                  <a:pt x="544" y="325"/>
                  <a:pt x="544" y="325"/>
                  <a:pt x="544" y="325"/>
                </a:cubicBezTo>
                <a:cubicBezTo>
                  <a:pt x="544" y="480"/>
                  <a:pt x="424" y="601"/>
                  <a:pt x="276" y="601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5" name="Freeform 85"/>
          <p:cNvSpPr>
            <a:spLocks noChangeArrowheads="1"/>
          </p:cNvSpPr>
          <p:nvPr/>
        </p:nvSpPr>
        <p:spPr bwMode="auto">
          <a:xfrm>
            <a:off x="5333330" y="2524528"/>
            <a:ext cx="236147" cy="250679"/>
          </a:xfrm>
          <a:custGeom>
            <a:avLst/>
            <a:gdLst>
              <a:gd name="T0" fmla="*/ 74070289 w 574"/>
              <a:gd name="T1" fmla="*/ 39339251 h 609"/>
              <a:gd name="T2" fmla="*/ 74070289 w 574"/>
              <a:gd name="T3" fmla="*/ 39339251 h 609"/>
              <a:gd name="T4" fmla="*/ 34773109 w 574"/>
              <a:gd name="T5" fmla="*/ 78678142 h 609"/>
              <a:gd name="T6" fmla="*/ 34773109 w 574"/>
              <a:gd name="T7" fmla="*/ 78678142 h 609"/>
              <a:gd name="T8" fmla="*/ 34773109 w 574"/>
              <a:gd name="T9" fmla="*/ 78678142 h 609"/>
              <a:gd name="T10" fmla="*/ 0 w 574"/>
              <a:gd name="T11" fmla="*/ 43091945 h 609"/>
              <a:gd name="T12" fmla="*/ 21975702 w 574"/>
              <a:gd name="T13" fmla="*/ 10093638 h 609"/>
              <a:gd name="T14" fmla="*/ 21975702 w 574"/>
              <a:gd name="T15" fmla="*/ 10093638 h 609"/>
              <a:gd name="T16" fmla="*/ 22880300 w 574"/>
              <a:gd name="T17" fmla="*/ 10093638 h 609"/>
              <a:gd name="T18" fmla="*/ 26499772 w 574"/>
              <a:gd name="T19" fmla="*/ 13846331 h 609"/>
              <a:gd name="T20" fmla="*/ 23785258 w 574"/>
              <a:gd name="T21" fmla="*/ 17469523 h 609"/>
              <a:gd name="T22" fmla="*/ 23785258 w 574"/>
              <a:gd name="T23" fmla="*/ 17469523 h 609"/>
              <a:gd name="T24" fmla="*/ 7368378 w 574"/>
              <a:gd name="T25" fmla="*/ 43091945 h 609"/>
              <a:gd name="T26" fmla="*/ 34773109 w 574"/>
              <a:gd name="T27" fmla="*/ 71431400 h 609"/>
              <a:gd name="T28" fmla="*/ 63082797 w 574"/>
              <a:gd name="T29" fmla="*/ 43091945 h 609"/>
              <a:gd name="T30" fmla="*/ 45760960 w 574"/>
              <a:gd name="T31" fmla="*/ 17469523 h 609"/>
              <a:gd name="T32" fmla="*/ 45760960 w 574"/>
              <a:gd name="T33" fmla="*/ 17469523 h 609"/>
              <a:gd name="T34" fmla="*/ 43951044 w 574"/>
              <a:gd name="T35" fmla="*/ 13846331 h 609"/>
              <a:gd name="T36" fmla="*/ 47570516 w 574"/>
              <a:gd name="T37" fmla="*/ 10093638 h 609"/>
              <a:gd name="T38" fmla="*/ 48475474 w 574"/>
              <a:gd name="T39" fmla="*/ 10093638 h 609"/>
              <a:gd name="T40" fmla="*/ 48475474 w 574"/>
              <a:gd name="T41" fmla="*/ 10093638 h 609"/>
              <a:gd name="T42" fmla="*/ 70450816 w 574"/>
              <a:gd name="T43" fmla="*/ 43091945 h 609"/>
              <a:gd name="T44" fmla="*/ 34773109 w 574"/>
              <a:gd name="T45" fmla="*/ 78678142 h 609"/>
              <a:gd name="T46" fmla="*/ 34773109 w 574"/>
              <a:gd name="T47" fmla="*/ 40245049 h 609"/>
              <a:gd name="T48" fmla="*/ 34773109 w 574"/>
              <a:gd name="T49" fmla="*/ 40245049 h 609"/>
              <a:gd name="T50" fmla="*/ 31153637 w 574"/>
              <a:gd name="T51" fmla="*/ 36621498 h 609"/>
              <a:gd name="T52" fmla="*/ 31153637 w 574"/>
              <a:gd name="T53" fmla="*/ 15657927 h 609"/>
              <a:gd name="T54" fmla="*/ 31153637 w 574"/>
              <a:gd name="T55" fmla="*/ 15657927 h 609"/>
              <a:gd name="T56" fmla="*/ 31153637 w 574"/>
              <a:gd name="T57" fmla="*/ 8282042 h 609"/>
              <a:gd name="T58" fmla="*/ 31153637 w 574"/>
              <a:gd name="T59" fmla="*/ 8282042 h 609"/>
              <a:gd name="T60" fmla="*/ 31153637 w 574"/>
              <a:gd name="T61" fmla="*/ 3752694 h 609"/>
              <a:gd name="T62" fmla="*/ 34773109 w 574"/>
              <a:gd name="T63" fmla="*/ 0 h 609"/>
              <a:gd name="T64" fmla="*/ 38392581 w 574"/>
              <a:gd name="T65" fmla="*/ 3752694 h 609"/>
              <a:gd name="T66" fmla="*/ 38392581 w 574"/>
              <a:gd name="T67" fmla="*/ 14752129 h 609"/>
              <a:gd name="T68" fmla="*/ 38392581 w 574"/>
              <a:gd name="T69" fmla="*/ 21998871 h 609"/>
              <a:gd name="T70" fmla="*/ 38392581 w 574"/>
              <a:gd name="T71" fmla="*/ 36621498 h 609"/>
              <a:gd name="T72" fmla="*/ 34773109 w 574"/>
              <a:gd name="T73" fmla="*/ 40245049 h 609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0" t="0" r="r" b="b"/>
            <a:pathLst>
              <a:path w="574" h="609">
                <a:moveTo>
                  <a:pt x="573" y="304"/>
                </a:moveTo>
                <a:lnTo>
                  <a:pt x="573" y="304"/>
                </a:lnTo>
                <a:close/>
                <a:moveTo>
                  <a:pt x="269" y="608"/>
                </a:moveTo>
                <a:lnTo>
                  <a:pt x="269" y="608"/>
                </a:lnTo>
                <a:cubicBezTo>
                  <a:pt x="120" y="608"/>
                  <a:pt x="0" y="481"/>
                  <a:pt x="0" y="333"/>
                </a:cubicBezTo>
                <a:cubicBezTo>
                  <a:pt x="0" y="220"/>
                  <a:pt x="71" y="121"/>
                  <a:pt x="170" y="78"/>
                </a:cubicBezTo>
                <a:lnTo>
                  <a:pt x="177" y="78"/>
                </a:lnTo>
                <a:cubicBezTo>
                  <a:pt x="191" y="78"/>
                  <a:pt x="205" y="93"/>
                  <a:pt x="205" y="107"/>
                </a:cubicBezTo>
                <a:cubicBezTo>
                  <a:pt x="205" y="121"/>
                  <a:pt x="198" y="128"/>
                  <a:pt x="184" y="135"/>
                </a:cubicBezTo>
                <a:cubicBezTo>
                  <a:pt x="106" y="163"/>
                  <a:pt x="57" y="241"/>
                  <a:pt x="57" y="333"/>
                </a:cubicBezTo>
                <a:cubicBezTo>
                  <a:pt x="57" y="453"/>
                  <a:pt x="149" y="552"/>
                  <a:pt x="269" y="552"/>
                </a:cubicBezTo>
                <a:cubicBezTo>
                  <a:pt x="389" y="552"/>
                  <a:pt x="488" y="453"/>
                  <a:pt x="488" y="333"/>
                </a:cubicBezTo>
                <a:cubicBezTo>
                  <a:pt x="488" y="241"/>
                  <a:pt x="431" y="163"/>
                  <a:pt x="354" y="135"/>
                </a:cubicBezTo>
                <a:cubicBezTo>
                  <a:pt x="347" y="128"/>
                  <a:pt x="340" y="121"/>
                  <a:pt x="340" y="107"/>
                </a:cubicBezTo>
                <a:cubicBezTo>
                  <a:pt x="340" y="93"/>
                  <a:pt x="347" y="78"/>
                  <a:pt x="368" y="78"/>
                </a:cubicBezTo>
                <a:lnTo>
                  <a:pt x="375" y="78"/>
                </a:lnTo>
                <a:cubicBezTo>
                  <a:pt x="474" y="121"/>
                  <a:pt x="545" y="220"/>
                  <a:pt x="545" y="333"/>
                </a:cubicBezTo>
                <a:cubicBezTo>
                  <a:pt x="545" y="481"/>
                  <a:pt x="424" y="608"/>
                  <a:pt x="269" y="608"/>
                </a:cubicBezTo>
                <a:close/>
                <a:moveTo>
                  <a:pt x="269" y="311"/>
                </a:moveTo>
                <a:lnTo>
                  <a:pt x="269" y="311"/>
                </a:lnTo>
                <a:cubicBezTo>
                  <a:pt x="255" y="311"/>
                  <a:pt x="241" y="304"/>
                  <a:pt x="241" y="283"/>
                </a:cubicBezTo>
                <a:cubicBezTo>
                  <a:pt x="241" y="121"/>
                  <a:pt x="241" y="121"/>
                  <a:pt x="241" y="121"/>
                </a:cubicBezTo>
                <a:cubicBezTo>
                  <a:pt x="241" y="64"/>
                  <a:pt x="241" y="64"/>
                  <a:pt x="241" y="64"/>
                </a:cubicBezTo>
                <a:cubicBezTo>
                  <a:pt x="241" y="29"/>
                  <a:pt x="241" y="29"/>
                  <a:pt x="241" y="29"/>
                </a:cubicBezTo>
                <a:cubicBezTo>
                  <a:pt x="241" y="15"/>
                  <a:pt x="255" y="0"/>
                  <a:pt x="269" y="0"/>
                </a:cubicBezTo>
                <a:cubicBezTo>
                  <a:pt x="290" y="0"/>
                  <a:pt x="297" y="15"/>
                  <a:pt x="297" y="29"/>
                </a:cubicBezTo>
                <a:cubicBezTo>
                  <a:pt x="297" y="114"/>
                  <a:pt x="297" y="114"/>
                  <a:pt x="297" y="114"/>
                </a:cubicBezTo>
                <a:cubicBezTo>
                  <a:pt x="297" y="170"/>
                  <a:pt x="297" y="170"/>
                  <a:pt x="297" y="170"/>
                </a:cubicBezTo>
                <a:cubicBezTo>
                  <a:pt x="297" y="283"/>
                  <a:pt x="297" y="283"/>
                  <a:pt x="297" y="283"/>
                </a:cubicBezTo>
                <a:cubicBezTo>
                  <a:pt x="297" y="304"/>
                  <a:pt x="290" y="311"/>
                  <a:pt x="269" y="311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6" name="Freeform 86"/>
          <p:cNvSpPr>
            <a:spLocks noChangeArrowheads="1"/>
          </p:cNvSpPr>
          <p:nvPr/>
        </p:nvSpPr>
        <p:spPr bwMode="auto">
          <a:xfrm>
            <a:off x="4884650" y="2533610"/>
            <a:ext cx="250679" cy="236147"/>
          </a:xfrm>
          <a:custGeom>
            <a:avLst/>
            <a:gdLst>
              <a:gd name="T0" fmla="*/ 74925449 w 609"/>
              <a:gd name="T1" fmla="*/ 22830550 h 573"/>
              <a:gd name="T2" fmla="*/ 74925449 w 609"/>
              <a:gd name="T3" fmla="*/ 22830550 h 573"/>
              <a:gd name="T4" fmla="*/ 54867675 w 609"/>
              <a:gd name="T5" fmla="*/ 2723934 h 573"/>
              <a:gd name="T6" fmla="*/ 64055516 w 609"/>
              <a:gd name="T7" fmla="*/ 0 h 573"/>
              <a:gd name="T8" fmla="*/ 78678142 w 609"/>
              <a:gd name="T9" fmla="*/ 14658388 h 573"/>
              <a:gd name="T10" fmla="*/ 74925449 w 609"/>
              <a:gd name="T11" fmla="*/ 22830550 h 573"/>
              <a:gd name="T12" fmla="*/ 74925449 w 609"/>
              <a:gd name="T13" fmla="*/ 39434553 h 573"/>
              <a:gd name="T14" fmla="*/ 74925449 w 609"/>
              <a:gd name="T15" fmla="*/ 39434553 h 573"/>
              <a:gd name="T16" fmla="*/ 64961313 w 609"/>
              <a:gd name="T17" fmla="*/ 63173440 h 573"/>
              <a:gd name="T18" fmla="*/ 70396460 w 609"/>
              <a:gd name="T19" fmla="*/ 68751328 h 573"/>
              <a:gd name="T20" fmla="*/ 71302258 w 609"/>
              <a:gd name="T21" fmla="*/ 70567284 h 573"/>
              <a:gd name="T22" fmla="*/ 67678707 w 609"/>
              <a:gd name="T23" fmla="*/ 74199556 h 573"/>
              <a:gd name="T24" fmla="*/ 64961313 w 609"/>
              <a:gd name="T25" fmla="*/ 73291578 h 573"/>
              <a:gd name="T26" fmla="*/ 59397024 w 609"/>
              <a:gd name="T27" fmla="*/ 67843350 h 573"/>
              <a:gd name="T28" fmla="*/ 39339251 w 609"/>
              <a:gd name="T29" fmla="*/ 74199556 h 573"/>
              <a:gd name="T30" fmla="*/ 19151975 w 609"/>
              <a:gd name="T31" fmla="*/ 67843350 h 573"/>
              <a:gd name="T32" fmla="*/ 13716829 w 609"/>
              <a:gd name="T33" fmla="*/ 73291578 h 573"/>
              <a:gd name="T34" fmla="*/ 10999436 w 609"/>
              <a:gd name="T35" fmla="*/ 74199556 h 573"/>
              <a:gd name="T36" fmla="*/ 7246742 w 609"/>
              <a:gd name="T37" fmla="*/ 70567284 h 573"/>
              <a:gd name="T38" fmla="*/ 9187840 w 609"/>
              <a:gd name="T39" fmla="*/ 68751328 h 573"/>
              <a:gd name="T40" fmla="*/ 13716829 w 609"/>
              <a:gd name="T41" fmla="*/ 63173440 h 573"/>
              <a:gd name="T42" fmla="*/ 3623191 w 609"/>
              <a:gd name="T43" fmla="*/ 39434553 h 573"/>
              <a:gd name="T44" fmla="*/ 39339251 w 609"/>
              <a:gd name="T45" fmla="*/ 3632272 h 573"/>
              <a:gd name="T46" fmla="*/ 74925449 w 609"/>
              <a:gd name="T47" fmla="*/ 39434553 h 573"/>
              <a:gd name="T48" fmla="*/ 39339251 w 609"/>
              <a:gd name="T49" fmla="*/ 11026116 h 573"/>
              <a:gd name="T50" fmla="*/ 39339251 w 609"/>
              <a:gd name="T51" fmla="*/ 11026116 h 573"/>
              <a:gd name="T52" fmla="*/ 10999436 w 609"/>
              <a:gd name="T53" fmla="*/ 39434553 h 573"/>
              <a:gd name="T54" fmla="*/ 39339251 w 609"/>
              <a:gd name="T55" fmla="*/ 66935372 h 573"/>
              <a:gd name="T56" fmla="*/ 67678707 w 609"/>
              <a:gd name="T57" fmla="*/ 39434553 h 573"/>
              <a:gd name="T58" fmla="*/ 39339251 w 609"/>
              <a:gd name="T59" fmla="*/ 11026116 h 573"/>
              <a:gd name="T60" fmla="*/ 53961878 w 609"/>
              <a:gd name="T61" fmla="*/ 43066825 h 573"/>
              <a:gd name="T62" fmla="*/ 53961878 w 609"/>
              <a:gd name="T63" fmla="*/ 43066825 h 573"/>
              <a:gd name="T64" fmla="*/ 39339251 w 609"/>
              <a:gd name="T65" fmla="*/ 43066825 h 573"/>
              <a:gd name="T66" fmla="*/ 35715700 w 609"/>
              <a:gd name="T67" fmla="*/ 39434553 h 573"/>
              <a:gd name="T68" fmla="*/ 35715700 w 609"/>
              <a:gd name="T69" fmla="*/ 19198638 h 573"/>
              <a:gd name="T70" fmla="*/ 39339251 w 609"/>
              <a:gd name="T71" fmla="*/ 15566366 h 573"/>
              <a:gd name="T72" fmla="*/ 42962442 w 609"/>
              <a:gd name="T73" fmla="*/ 19198638 h 573"/>
              <a:gd name="T74" fmla="*/ 42962442 w 609"/>
              <a:gd name="T75" fmla="*/ 35672981 h 573"/>
              <a:gd name="T76" fmla="*/ 53961878 w 609"/>
              <a:gd name="T77" fmla="*/ 35672981 h 573"/>
              <a:gd name="T78" fmla="*/ 57585069 w 609"/>
              <a:gd name="T79" fmla="*/ 39434553 h 573"/>
              <a:gd name="T80" fmla="*/ 53961878 w 609"/>
              <a:gd name="T81" fmla="*/ 43066825 h 573"/>
              <a:gd name="T82" fmla="*/ 3623191 w 609"/>
              <a:gd name="T83" fmla="*/ 23738527 h 573"/>
              <a:gd name="T84" fmla="*/ 3623191 w 609"/>
              <a:gd name="T85" fmla="*/ 23738527 h 573"/>
              <a:gd name="T86" fmla="*/ 0 w 609"/>
              <a:gd name="T87" fmla="*/ 14658388 h 573"/>
              <a:gd name="T88" fmla="*/ 14622627 w 609"/>
              <a:gd name="T89" fmla="*/ 0 h 573"/>
              <a:gd name="T90" fmla="*/ 23810467 w 609"/>
              <a:gd name="T91" fmla="*/ 2723934 h 573"/>
              <a:gd name="T92" fmla="*/ 3623191 w 609"/>
              <a:gd name="T93" fmla="*/ 23738527 h 573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</a:gdLst>
            <a:ahLst/>
            <a:cxnLst>
              <a:cxn ang="T94">
                <a:pos x="T0" y="T1"/>
              </a:cxn>
              <a:cxn ang="T95">
                <a:pos x="T2" y="T3"/>
              </a:cxn>
              <a:cxn ang="T96">
                <a:pos x="T4" y="T5"/>
              </a:cxn>
              <a:cxn ang="T97">
                <a:pos x="T6" y="T7"/>
              </a:cxn>
              <a:cxn ang="T98">
                <a:pos x="T8" y="T9"/>
              </a:cxn>
              <a:cxn ang="T99">
                <a:pos x="T10" y="T11"/>
              </a:cxn>
              <a:cxn ang="T100">
                <a:pos x="T12" y="T13"/>
              </a:cxn>
              <a:cxn ang="T101">
                <a:pos x="T14" y="T15"/>
              </a:cxn>
              <a:cxn ang="T102">
                <a:pos x="T16" y="T17"/>
              </a:cxn>
              <a:cxn ang="T103">
                <a:pos x="T18" y="T19"/>
              </a:cxn>
              <a:cxn ang="T104">
                <a:pos x="T20" y="T21"/>
              </a:cxn>
              <a:cxn ang="T105">
                <a:pos x="T22" y="T23"/>
              </a:cxn>
              <a:cxn ang="T106">
                <a:pos x="T24" y="T25"/>
              </a:cxn>
              <a:cxn ang="T107">
                <a:pos x="T26" y="T27"/>
              </a:cxn>
              <a:cxn ang="T108">
                <a:pos x="T28" y="T29"/>
              </a:cxn>
              <a:cxn ang="T109">
                <a:pos x="T30" y="T31"/>
              </a:cxn>
              <a:cxn ang="T110">
                <a:pos x="T32" y="T33"/>
              </a:cxn>
              <a:cxn ang="T111">
                <a:pos x="T34" y="T35"/>
              </a:cxn>
              <a:cxn ang="T112">
                <a:pos x="T36" y="T37"/>
              </a:cxn>
              <a:cxn ang="T113">
                <a:pos x="T38" y="T39"/>
              </a:cxn>
              <a:cxn ang="T114">
                <a:pos x="T40" y="T41"/>
              </a:cxn>
              <a:cxn ang="T115">
                <a:pos x="T42" y="T43"/>
              </a:cxn>
              <a:cxn ang="T116">
                <a:pos x="T44" y="T45"/>
              </a:cxn>
              <a:cxn ang="T117">
                <a:pos x="T46" y="T47"/>
              </a:cxn>
              <a:cxn ang="T118">
                <a:pos x="T48" y="T49"/>
              </a:cxn>
              <a:cxn ang="T119">
                <a:pos x="T50" y="T51"/>
              </a:cxn>
              <a:cxn ang="T120">
                <a:pos x="T52" y="T53"/>
              </a:cxn>
              <a:cxn ang="T121">
                <a:pos x="T54" y="T55"/>
              </a:cxn>
              <a:cxn ang="T122">
                <a:pos x="T56" y="T57"/>
              </a:cxn>
              <a:cxn ang="T123">
                <a:pos x="T58" y="T59"/>
              </a:cxn>
              <a:cxn ang="T124">
                <a:pos x="T60" y="T61"/>
              </a:cxn>
              <a:cxn ang="T125">
                <a:pos x="T62" y="T63"/>
              </a:cxn>
              <a:cxn ang="T126">
                <a:pos x="T64" y="T65"/>
              </a:cxn>
              <a:cxn ang="T127">
                <a:pos x="T66" y="T67"/>
              </a:cxn>
              <a:cxn ang="T128">
                <a:pos x="T68" y="T69"/>
              </a:cxn>
              <a:cxn ang="T129">
                <a:pos x="T70" y="T71"/>
              </a:cxn>
              <a:cxn ang="T130">
                <a:pos x="T72" y="T73"/>
              </a:cxn>
              <a:cxn ang="T131">
                <a:pos x="T74" y="T75"/>
              </a:cxn>
              <a:cxn ang="T132">
                <a:pos x="T76" y="T77"/>
              </a:cxn>
              <a:cxn ang="T133">
                <a:pos x="T78" y="T79"/>
              </a:cxn>
              <a:cxn ang="T134">
                <a:pos x="T80" y="T81"/>
              </a:cxn>
              <a:cxn ang="T135">
                <a:pos x="T82" y="T83"/>
              </a:cxn>
              <a:cxn ang="T136">
                <a:pos x="T84" y="T85"/>
              </a:cxn>
              <a:cxn ang="T137">
                <a:pos x="T86" y="T87"/>
              </a:cxn>
              <a:cxn ang="T138">
                <a:pos x="T88" y="T89"/>
              </a:cxn>
              <a:cxn ang="T139">
                <a:pos x="T90" y="T91"/>
              </a:cxn>
              <a:cxn ang="T140">
                <a:pos x="T92" y="T93"/>
              </a:cxn>
            </a:cxnLst>
            <a:rect l="0" t="0" r="r" b="b"/>
            <a:pathLst>
              <a:path w="609" h="573">
                <a:moveTo>
                  <a:pt x="579" y="176"/>
                </a:moveTo>
                <a:lnTo>
                  <a:pt x="579" y="176"/>
                </a:lnTo>
                <a:cubicBezTo>
                  <a:pt x="551" y="106"/>
                  <a:pt x="495" y="56"/>
                  <a:pt x="424" y="21"/>
                </a:cubicBezTo>
                <a:cubicBezTo>
                  <a:pt x="445" y="7"/>
                  <a:pt x="466" y="0"/>
                  <a:pt x="495" y="0"/>
                </a:cubicBezTo>
                <a:cubicBezTo>
                  <a:pt x="558" y="0"/>
                  <a:pt x="608" y="49"/>
                  <a:pt x="608" y="113"/>
                </a:cubicBezTo>
                <a:cubicBezTo>
                  <a:pt x="608" y="134"/>
                  <a:pt x="594" y="162"/>
                  <a:pt x="579" y="176"/>
                </a:cubicBezTo>
                <a:close/>
                <a:moveTo>
                  <a:pt x="579" y="304"/>
                </a:moveTo>
                <a:lnTo>
                  <a:pt x="579" y="304"/>
                </a:lnTo>
                <a:cubicBezTo>
                  <a:pt x="579" y="374"/>
                  <a:pt x="551" y="438"/>
                  <a:pt x="502" y="487"/>
                </a:cubicBezTo>
                <a:cubicBezTo>
                  <a:pt x="544" y="530"/>
                  <a:pt x="544" y="530"/>
                  <a:pt x="544" y="530"/>
                </a:cubicBezTo>
                <a:cubicBezTo>
                  <a:pt x="544" y="530"/>
                  <a:pt x="551" y="537"/>
                  <a:pt x="551" y="544"/>
                </a:cubicBezTo>
                <a:cubicBezTo>
                  <a:pt x="551" y="565"/>
                  <a:pt x="537" y="572"/>
                  <a:pt x="523" y="572"/>
                </a:cubicBezTo>
                <a:cubicBezTo>
                  <a:pt x="516" y="572"/>
                  <a:pt x="509" y="572"/>
                  <a:pt x="502" y="565"/>
                </a:cubicBezTo>
                <a:cubicBezTo>
                  <a:pt x="459" y="523"/>
                  <a:pt x="459" y="523"/>
                  <a:pt x="459" y="523"/>
                </a:cubicBezTo>
                <a:cubicBezTo>
                  <a:pt x="417" y="558"/>
                  <a:pt x="360" y="572"/>
                  <a:pt x="304" y="572"/>
                </a:cubicBezTo>
                <a:cubicBezTo>
                  <a:pt x="247" y="572"/>
                  <a:pt x="191" y="558"/>
                  <a:pt x="148" y="523"/>
                </a:cubicBezTo>
                <a:cubicBezTo>
                  <a:pt x="106" y="565"/>
                  <a:pt x="106" y="565"/>
                  <a:pt x="106" y="565"/>
                </a:cubicBezTo>
                <a:cubicBezTo>
                  <a:pt x="99" y="572"/>
                  <a:pt x="92" y="572"/>
                  <a:pt x="85" y="572"/>
                </a:cubicBezTo>
                <a:cubicBezTo>
                  <a:pt x="71" y="572"/>
                  <a:pt x="56" y="565"/>
                  <a:pt x="56" y="544"/>
                </a:cubicBezTo>
                <a:cubicBezTo>
                  <a:pt x="56" y="537"/>
                  <a:pt x="64" y="530"/>
                  <a:pt x="71" y="530"/>
                </a:cubicBezTo>
                <a:cubicBezTo>
                  <a:pt x="106" y="487"/>
                  <a:pt x="106" y="487"/>
                  <a:pt x="106" y="487"/>
                </a:cubicBezTo>
                <a:cubicBezTo>
                  <a:pt x="56" y="438"/>
                  <a:pt x="28" y="374"/>
                  <a:pt x="28" y="304"/>
                </a:cubicBezTo>
                <a:cubicBezTo>
                  <a:pt x="28" y="148"/>
                  <a:pt x="155" y="28"/>
                  <a:pt x="304" y="28"/>
                </a:cubicBezTo>
                <a:cubicBezTo>
                  <a:pt x="452" y="28"/>
                  <a:pt x="579" y="148"/>
                  <a:pt x="579" y="304"/>
                </a:cubicBezTo>
                <a:close/>
                <a:moveTo>
                  <a:pt x="304" y="85"/>
                </a:moveTo>
                <a:lnTo>
                  <a:pt x="304" y="85"/>
                </a:lnTo>
                <a:cubicBezTo>
                  <a:pt x="184" y="85"/>
                  <a:pt x="85" y="183"/>
                  <a:pt x="85" y="304"/>
                </a:cubicBezTo>
                <a:cubicBezTo>
                  <a:pt x="85" y="424"/>
                  <a:pt x="184" y="516"/>
                  <a:pt x="304" y="516"/>
                </a:cubicBezTo>
                <a:cubicBezTo>
                  <a:pt x="424" y="516"/>
                  <a:pt x="523" y="424"/>
                  <a:pt x="523" y="304"/>
                </a:cubicBezTo>
                <a:cubicBezTo>
                  <a:pt x="523" y="183"/>
                  <a:pt x="424" y="85"/>
                  <a:pt x="304" y="85"/>
                </a:cubicBezTo>
                <a:close/>
                <a:moveTo>
                  <a:pt x="417" y="332"/>
                </a:moveTo>
                <a:lnTo>
                  <a:pt x="417" y="332"/>
                </a:lnTo>
                <a:cubicBezTo>
                  <a:pt x="304" y="332"/>
                  <a:pt x="304" y="332"/>
                  <a:pt x="304" y="332"/>
                </a:cubicBezTo>
                <a:cubicBezTo>
                  <a:pt x="290" y="332"/>
                  <a:pt x="276" y="318"/>
                  <a:pt x="276" y="304"/>
                </a:cubicBezTo>
                <a:cubicBezTo>
                  <a:pt x="276" y="148"/>
                  <a:pt x="276" y="148"/>
                  <a:pt x="276" y="148"/>
                </a:cubicBezTo>
                <a:cubicBezTo>
                  <a:pt x="276" y="134"/>
                  <a:pt x="290" y="120"/>
                  <a:pt x="304" y="120"/>
                </a:cubicBezTo>
                <a:cubicBezTo>
                  <a:pt x="318" y="120"/>
                  <a:pt x="332" y="134"/>
                  <a:pt x="332" y="148"/>
                </a:cubicBezTo>
                <a:cubicBezTo>
                  <a:pt x="332" y="275"/>
                  <a:pt x="332" y="275"/>
                  <a:pt x="332" y="275"/>
                </a:cubicBezTo>
                <a:cubicBezTo>
                  <a:pt x="417" y="275"/>
                  <a:pt x="417" y="275"/>
                  <a:pt x="417" y="275"/>
                </a:cubicBezTo>
                <a:cubicBezTo>
                  <a:pt x="431" y="275"/>
                  <a:pt x="445" y="282"/>
                  <a:pt x="445" y="304"/>
                </a:cubicBezTo>
                <a:cubicBezTo>
                  <a:pt x="445" y="318"/>
                  <a:pt x="431" y="332"/>
                  <a:pt x="417" y="332"/>
                </a:cubicBezTo>
                <a:close/>
                <a:moveTo>
                  <a:pt x="28" y="183"/>
                </a:moveTo>
                <a:lnTo>
                  <a:pt x="28" y="183"/>
                </a:lnTo>
                <a:cubicBezTo>
                  <a:pt x="14" y="162"/>
                  <a:pt x="0" y="141"/>
                  <a:pt x="0" y="113"/>
                </a:cubicBezTo>
                <a:cubicBezTo>
                  <a:pt x="0" y="49"/>
                  <a:pt x="49" y="0"/>
                  <a:pt x="113" y="0"/>
                </a:cubicBezTo>
                <a:cubicBezTo>
                  <a:pt x="141" y="0"/>
                  <a:pt x="162" y="7"/>
                  <a:pt x="184" y="21"/>
                </a:cubicBezTo>
                <a:cubicBezTo>
                  <a:pt x="113" y="56"/>
                  <a:pt x="56" y="113"/>
                  <a:pt x="28" y="18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7" name="Freeform 87"/>
          <p:cNvSpPr>
            <a:spLocks noChangeArrowheads="1"/>
          </p:cNvSpPr>
          <p:nvPr/>
        </p:nvSpPr>
        <p:spPr bwMode="auto">
          <a:xfrm>
            <a:off x="4452320" y="2524528"/>
            <a:ext cx="248863" cy="250679"/>
          </a:xfrm>
          <a:custGeom>
            <a:avLst/>
            <a:gdLst>
              <a:gd name="T0" fmla="*/ 39678193 w 602"/>
              <a:gd name="T1" fmla="*/ 78678142 h 609"/>
              <a:gd name="T2" fmla="*/ 39678193 w 602"/>
              <a:gd name="T3" fmla="*/ 78678142 h 609"/>
              <a:gd name="T4" fmla="*/ 0 w 602"/>
              <a:gd name="T5" fmla="*/ 39339251 h 609"/>
              <a:gd name="T6" fmla="*/ 39678193 w 602"/>
              <a:gd name="T7" fmla="*/ 0 h 609"/>
              <a:gd name="T8" fmla="*/ 78442719 w 602"/>
              <a:gd name="T9" fmla="*/ 39339251 h 609"/>
              <a:gd name="T10" fmla="*/ 39678193 w 602"/>
              <a:gd name="T11" fmla="*/ 78678142 h 609"/>
              <a:gd name="T12" fmla="*/ 39678193 w 602"/>
              <a:gd name="T13" fmla="*/ 7376244 h 609"/>
              <a:gd name="T14" fmla="*/ 39678193 w 602"/>
              <a:gd name="T15" fmla="*/ 7376244 h 609"/>
              <a:gd name="T16" fmla="*/ 7308970 w 602"/>
              <a:gd name="T17" fmla="*/ 39339251 h 609"/>
              <a:gd name="T18" fmla="*/ 39678193 w 602"/>
              <a:gd name="T19" fmla="*/ 71431400 h 609"/>
              <a:gd name="T20" fmla="*/ 71002968 w 602"/>
              <a:gd name="T21" fmla="*/ 39339251 h 609"/>
              <a:gd name="T22" fmla="*/ 39678193 w 602"/>
              <a:gd name="T23" fmla="*/ 7376244 h 609"/>
              <a:gd name="T24" fmla="*/ 55340580 w 602"/>
              <a:gd name="T25" fmla="*/ 43091945 h 609"/>
              <a:gd name="T26" fmla="*/ 55340580 w 602"/>
              <a:gd name="T27" fmla="*/ 43091945 h 609"/>
              <a:gd name="T28" fmla="*/ 47900829 w 602"/>
              <a:gd name="T29" fmla="*/ 43091945 h 609"/>
              <a:gd name="T30" fmla="*/ 43332858 w 602"/>
              <a:gd name="T31" fmla="*/ 43091945 h 609"/>
              <a:gd name="T32" fmla="*/ 39678193 w 602"/>
              <a:gd name="T33" fmla="*/ 43091945 h 609"/>
              <a:gd name="T34" fmla="*/ 39678193 w 602"/>
              <a:gd name="T35" fmla="*/ 43091945 h 609"/>
              <a:gd name="T36" fmla="*/ 36023527 w 602"/>
              <a:gd name="T37" fmla="*/ 39339251 h 609"/>
              <a:gd name="T38" fmla="*/ 36023527 w 602"/>
              <a:gd name="T39" fmla="*/ 17469523 h 609"/>
              <a:gd name="T40" fmla="*/ 39678193 w 602"/>
              <a:gd name="T41" fmla="*/ 13846331 h 609"/>
              <a:gd name="T42" fmla="*/ 43332858 w 602"/>
              <a:gd name="T43" fmla="*/ 17469523 h 609"/>
              <a:gd name="T44" fmla="*/ 43332858 w 602"/>
              <a:gd name="T45" fmla="*/ 35715700 h 609"/>
              <a:gd name="T46" fmla="*/ 47900829 w 602"/>
              <a:gd name="T47" fmla="*/ 35715700 h 609"/>
              <a:gd name="T48" fmla="*/ 55340580 w 602"/>
              <a:gd name="T49" fmla="*/ 35715700 h 609"/>
              <a:gd name="T50" fmla="*/ 58995246 w 602"/>
              <a:gd name="T51" fmla="*/ 39339251 h 609"/>
              <a:gd name="T52" fmla="*/ 55340580 w 602"/>
              <a:gd name="T53" fmla="*/ 43091945 h 609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0" t="0" r="r" b="b"/>
            <a:pathLst>
              <a:path w="602" h="609">
                <a:moveTo>
                  <a:pt x="304" y="608"/>
                </a:moveTo>
                <a:lnTo>
                  <a:pt x="304" y="608"/>
                </a:lnTo>
                <a:cubicBezTo>
                  <a:pt x="134" y="608"/>
                  <a:pt x="0" y="474"/>
                  <a:pt x="0" y="304"/>
                </a:cubicBezTo>
                <a:cubicBezTo>
                  <a:pt x="0" y="135"/>
                  <a:pt x="134" y="0"/>
                  <a:pt x="304" y="0"/>
                </a:cubicBezTo>
                <a:cubicBezTo>
                  <a:pt x="466" y="0"/>
                  <a:pt x="601" y="135"/>
                  <a:pt x="601" y="304"/>
                </a:cubicBezTo>
                <a:cubicBezTo>
                  <a:pt x="601" y="474"/>
                  <a:pt x="466" y="608"/>
                  <a:pt x="304" y="608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69" y="57"/>
                  <a:pt x="56" y="170"/>
                  <a:pt x="56" y="304"/>
                </a:cubicBezTo>
                <a:cubicBezTo>
                  <a:pt x="56" y="439"/>
                  <a:pt x="169" y="552"/>
                  <a:pt x="304" y="552"/>
                </a:cubicBezTo>
                <a:cubicBezTo>
                  <a:pt x="438" y="552"/>
                  <a:pt x="544" y="439"/>
                  <a:pt x="544" y="304"/>
                </a:cubicBezTo>
                <a:cubicBezTo>
                  <a:pt x="544" y="170"/>
                  <a:pt x="438" y="57"/>
                  <a:pt x="304" y="57"/>
                </a:cubicBezTo>
                <a:close/>
                <a:moveTo>
                  <a:pt x="424" y="333"/>
                </a:moveTo>
                <a:lnTo>
                  <a:pt x="424" y="333"/>
                </a:lnTo>
                <a:cubicBezTo>
                  <a:pt x="367" y="333"/>
                  <a:pt x="367" y="333"/>
                  <a:pt x="367" y="333"/>
                </a:cubicBezTo>
                <a:cubicBezTo>
                  <a:pt x="332" y="333"/>
                  <a:pt x="332" y="333"/>
                  <a:pt x="332" y="333"/>
                </a:cubicBezTo>
                <a:cubicBezTo>
                  <a:pt x="304" y="333"/>
                  <a:pt x="304" y="333"/>
                  <a:pt x="304" y="333"/>
                </a:cubicBezTo>
                <a:cubicBezTo>
                  <a:pt x="283" y="333"/>
                  <a:pt x="276" y="319"/>
                  <a:pt x="276" y="304"/>
                </a:cubicBezTo>
                <a:cubicBezTo>
                  <a:pt x="276" y="135"/>
                  <a:pt x="276" y="135"/>
                  <a:pt x="276" y="135"/>
                </a:cubicBezTo>
                <a:cubicBezTo>
                  <a:pt x="276" y="121"/>
                  <a:pt x="283" y="107"/>
                  <a:pt x="304" y="107"/>
                </a:cubicBezTo>
                <a:cubicBezTo>
                  <a:pt x="318" y="107"/>
                  <a:pt x="332" y="121"/>
                  <a:pt x="332" y="135"/>
                </a:cubicBezTo>
                <a:cubicBezTo>
                  <a:pt x="332" y="276"/>
                  <a:pt x="332" y="276"/>
                  <a:pt x="332" y="276"/>
                </a:cubicBezTo>
                <a:cubicBezTo>
                  <a:pt x="367" y="276"/>
                  <a:pt x="367" y="276"/>
                  <a:pt x="367" y="276"/>
                </a:cubicBezTo>
                <a:cubicBezTo>
                  <a:pt x="424" y="276"/>
                  <a:pt x="424" y="276"/>
                  <a:pt x="424" y="276"/>
                </a:cubicBezTo>
                <a:cubicBezTo>
                  <a:pt x="438" y="276"/>
                  <a:pt x="452" y="290"/>
                  <a:pt x="452" y="304"/>
                </a:cubicBezTo>
                <a:cubicBezTo>
                  <a:pt x="452" y="319"/>
                  <a:pt x="438" y="333"/>
                  <a:pt x="424" y="33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8" name="Freeform 88"/>
          <p:cNvSpPr>
            <a:spLocks noChangeArrowheads="1"/>
          </p:cNvSpPr>
          <p:nvPr/>
        </p:nvSpPr>
        <p:spPr bwMode="auto">
          <a:xfrm>
            <a:off x="4018174" y="2524528"/>
            <a:ext cx="247046" cy="250679"/>
          </a:xfrm>
          <a:custGeom>
            <a:avLst/>
            <a:gdLst>
              <a:gd name="T0" fmla="*/ 38327818 w 601"/>
              <a:gd name="T1" fmla="*/ 78678142 h 609"/>
              <a:gd name="T2" fmla="*/ 38327818 w 601"/>
              <a:gd name="T3" fmla="*/ 78678142 h 609"/>
              <a:gd name="T4" fmla="*/ 0 w 601"/>
              <a:gd name="T5" fmla="*/ 39339251 h 609"/>
              <a:gd name="T6" fmla="*/ 38327818 w 601"/>
              <a:gd name="T7" fmla="*/ 0 h 609"/>
              <a:gd name="T8" fmla="*/ 77429787 w 601"/>
              <a:gd name="T9" fmla="*/ 39339251 h 609"/>
              <a:gd name="T10" fmla="*/ 38327818 w 601"/>
              <a:gd name="T11" fmla="*/ 78678142 h 609"/>
              <a:gd name="T12" fmla="*/ 38327818 w 601"/>
              <a:gd name="T13" fmla="*/ 7376244 h 609"/>
              <a:gd name="T14" fmla="*/ 38327818 w 601"/>
              <a:gd name="T15" fmla="*/ 7376244 h 609"/>
              <a:gd name="T16" fmla="*/ 7226723 w 601"/>
              <a:gd name="T17" fmla="*/ 39339251 h 609"/>
              <a:gd name="T18" fmla="*/ 15485886 w 601"/>
              <a:gd name="T19" fmla="*/ 60431965 h 609"/>
              <a:gd name="T20" fmla="*/ 23616083 w 601"/>
              <a:gd name="T21" fmla="*/ 57714571 h 609"/>
              <a:gd name="T22" fmla="*/ 31875246 w 601"/>
              <a:gd name="T23" fmla="*/ 54091380 h 609"/>
              <a:gd name="T24" fmla="*/ 31875246 w 601"/>
              <a:gd name="T25" fmla="*/ 48526731 h 609"/>
              <a:gd name="T26" fmla="*/ 28261705 w 601"/>
              <a:gd name="T27" fmla="*/ 41280349 h 609"/>
              <a:gd name="T28" fmla="*/ 26455114 w 601"/>
              <a:gd name="T29" fmla="*/ 38433453 h 609"/>
              <a:gd name="T30" fmla="*/ 27358589 w 601"/>
              <a:gd name="T31" fmla="*/ 32998307 h 609"/>
              <a:gd name="T32" fmla="*/ 27358589 w 601"/>
              <a:gd name="T33" fmla="*/ 26527860 h 609"/>
              <a:gd name="T34" fmla="*/ 38327818 w 601"/>
              <a:gd name="T35" fmla="*/ 17469523 h 609"/>
              <a:gd name="T36" fmla="*/ 50200163 w 601"/>
              <a:gd name="T37" fmla="*/ 26527860 h 609"/>
              <a:gd name="T38" fmla="*/ 49167722 w 601"/>
              <a:gd name="T39" fmla="*/ 32998307 h 609"/>
              <a:gd name="T40" fmla="*/ 50200163 w 601"/>
              <a:gd name="T41" fmla="*/ 38433453 h 609"/>
              <a:gd name="T42" fmla="*/ 48264607 w 601"/>
              <a:gd name="T43" fmla="*/ 41280349 h 609"/>
              <a:gd name="T44" fmla="*/ 45554541 w 601"/>
              <a:gd name="T45" fmla="*/ 48526731 h 609"/>
              <a:gd name="T46" fmla="*/ 45554541 w 601"/>
              <a:gd name="T47" fmla="*/ 54091380 h 609"/>
              <a:gd name="T48" fmla="*/ 52910229 w 601"/>
              <a:gd name="T49" fmla="*/ 57714571 h 609"/>
              <a:gd name="T50" fmla="*/ 61943901 w 601"/>
              <a:gd name="T51" fmla="*/ 60431965 h 609"/>
              <a:gd name="T52" fmla="*/ 70203064 w 601"/>
              <a:gd name="T53" fmla="*/ 39339251 h 609"/>
              <a:gd name="T54" fmla="*/ 38327818 w 601"/>
              <a:gd name="T55" fmla="*/ 7376244 h 609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01" h="609">
                <a:moveTo>
                  <a:pt x="297" y="608"/>
                </a:moveTo>
                <a:lnTo>
                  <a:pt x="297" y="608"/>
                </a:lnTo>
                <a:cubicBezTo>
                  <a:pt x="134" y="608"/>
                  <a:pt x="0" y="474"/>
                  <a:pt x="0" y="304"/>
                </a:cubicBezTo>
                <a:cubicBezTo>
                  <a:pt x="0" y="135"/>
                  <a:pt x="134" y="0"/>
                  <a:pt x="297" y="0"/>
                </a:cubicBezTo>
                <a:cubicBezTo>
                  <a:pt x="466" y="0"/>
                  <a:pt x="600" y="135"/>
                  <a:pt x="600" y="304"/>
                </a:cubicBezTo>
                <a:cubicBezTo>
                  <a:pt x="600" y="474"/>
                  <a:pt x="466" y="608"/>
                  <a:pt x="297" y="608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2" y="57"/>
                  <a:pt x="56" y="170"/>
                  <a:pt x="56" y="304"/>
                </a:cubicBezTo>
                <a:cubicBezTo>
                  <a:pt x="56" y="368"/>
                  <a:pt x="78" y="425"/>
                  <a:pt x="120" y="467"/>
                </a:cubicBezTo>
                <a:cubicBezTo>
                  <a:pt x="155" y="453"/>
                  <a:pt x="141" y="467"/>
                  <a:pt x="183" y="446"/>
                </a:cubicBezTo>
                <a:cubicBezTo>
                  <a:pt x="233" y="425"/>
                  <a:pt x="247" y="418"/>
                  <a:pt x="247" y="418"/>
                </a:cubicBezTo>
                <a:cubicBezTo>
                  <a:pt x="247" y="375"/>
                  <a:pt x="247" y="375"/>
                  <a:pt x="247" y="375"/>
                </a:cubicBezTo>
                <a:cubicBezTo>
                  <a:pt x="247" y="375"/>
                  <a:pt x="226" y="361"/>
                  <a:pt x="219" y="319"/>
                </a:cubicBezTo>
                <a:cubicBezTo>
                  <a:pt x="212" y="326"/>
                  <a:pt x="205" y="304"/>
                  <a:pt x="205" y="297"/>
                </a:cubicBezTo>
                <a:cubicBezTo>
                  <a:pt x="205" y="283"/>
                  <a:pt x="198" y="255"/>
                  <a:pt x="212" y="255"/>
                </a:cubicBezTo>
                <a:cubicBezTo>
                  <a:pt x="212" y="234"/>
                  <a:pt x="212" y="220"/>
                  <a:pt x="212" y="205"/>
                </a:cubicBezTo>
                <a:cubicBezTo>
                  <a:pt x="212" y="177"/>
                  <a:pt x="247" y="135"/>
                  <a:pt x="297" y="135"/>
                </a:cubicBezTo>
                <a:cubicBezTo>
                  <a:pt x="360" y="135"/>
                  <a:pt x="381" y="177"/>
                  <a:pt x="389" y="205"/>
                </a:cubicBezTo>
                <a:cubicBezTo>
                  <a:pt x="389" y="220"/>
                  <a:pt x="389" y="234"/>
                  <a:pt x="381" y="255"/>
                </a:cubicBezTo>
                <a:cubicBezTo>
                  <a:pt x="396" y="255"/>
                  <a:pt x="389" y="283"/>
                  <a:pt x="389" y="297"/>
                </a:cubicBezTo>
                <a:cubicBezTo>
                  <a:pt x="389" y="304"/>
                  <a:pt x="389" y="326"/>
                  <a:pt x="374" y="319"/>
                </a:cubicBezTo>
                <a:cubicBezTo>
                  <a:pt x="367" y="361"/>
                  <a:pt x="353" y="375"/>
                  <a:pt x="353" y="375"/>
                </a:cubicBezTo>
                <a:cubicBezTo>
                  <a:pt x="353" y="418"/>
                  <a:pt x="353" y="418"/>
                  <a:pt x="353" y="418"/>
                </a:cubicBezTo>
                <a:cubicBezTo>
                  <a:pt x="353" y="418"/>
                  <a:pt x="367" y="425"/>
                  <a:pt x="410" y="446"/>
                </a:cubicBezTo>
                <a:cubicBezTo>
                  <a:pt x="459" y="467"/>
                  <a:pt x="445" y="453"/>
                  <a:pt x="480" y="467"/>
                </a:cubicBezTo>
                <a:cubicBezTo>
                  <a:pt x="523" y="425"/>
                  <a:pt x="544" y="368"/>
                  <a:pt x="544" y="304"/>
                </a:cubicBezTo>
                <a:cubicBezTo>
                  <a:pt x="544" y="170"/>
                  <a:pt x="431" y="57"/>
                  <a:pt x="297" y="5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69" name="Freeform 89"/>
          <p:cNvSpPr>
            <a:spLocks noChangeArrowheads="1"/>
          </p:cNvSpPr>
          <p:nvPr/>
        </p:nvSpPr>
        <p:spPr bwMode="auto">
          <a:xfrm>
            <a:off x="3582211" y="2595371"/>
            <a:ext cx="250679" cy="174385"/>
          </a:xfrm>
          <a:custGeom>
            <a:avLst/>
            <a:gdLst>
              <a:gd name="T0" fmla="*/ 78807547 w 608"/>
              <a:gd name="T1" fmla="*/ 52720001 h 425"/>
              <a:gd name="T2" fmla="*/ 78807547 w 608"/>
              <a:gd name="T3" fmla="*/ 52720001 h 425"/>
              <a:gd name="T4" fmla="*/ 78807547 w 608"/>
              <a:gd name="T5" fmla="*/ 52720001 h 425"/>
              <a:gd name="T6" fmla="*/ 76081000 w 608"/>
              <a:gd name="T7" fmla="*/ 54520114 h 425"/>
              <a:gd name="T8" fmla="*/ 57774906 w 608"/>
              <a:gd name="T9" fmla="*/ 54520114 h 425"/>
              <a:gd name="T10" fmla="*/ 60501092 w 608"/>
              <a:gd name="T11" fmla="*/ 51819944 h 425"/>
              <a:gd name="T12" fmla="*/ 60501092 w 608"/>
              <a:gd name="T13" fmla="*/ 51819944 h 425"/>
              <a:gd name="T14" fmla="*/ 60501092 w 608"/>
              <a:gd name="T15" fmla="*/ 51819944 h 425"/>
              <a:gd name="T16" fmla="*/ 52321812 w 608"/>
              <a:gd name="T17" fmla="*/ 37289949 h 425"/>
              <a:gd name="T18" fmla="*/ 46739003 w 608"/>
              <a:gd name="T19" fmla="*/ 35489478 h 425"/>
              <a:gd name="T20" fmla="*/ 46739003 w 608"/>
              <a:gd name="T21" fmla="*/ 30989195 h 425"/>
              <a:gd name="T22" fmla="*/ 44012816 w 608"/>
              <a:gd name="T23" fmla="*/ 24559708 h 425"/>
              <a:gd name="T24" fmla="*/ 43103727 w 608"/>
              <a:gd name="T25" fmla="*/ 21859539 h 425"/>
              <a:gd name="T26" fmla="*/ 43103727 w 608"/>
              <a:gd name="T27" fmla="*/ 18130580 h 425"/>
              <a:gd name="T28" fmla="*/ 43103727 w 608"/>
              <a:gd name="T29" fmla="*/ 12729882 h 425"/>
              <a:gd name="T30" fmla="*/ 52321812 w 608"/>
              <a:gd name="T31" fmla="*/ 5529072 h 425"/>
              <a:gd name="T32" fmla="*/ 62318910 w 608"/>
              <a:gd name="T33" fmla="*/ 12729882 h 425"/>
              <a:gd name="T34" fmla="*/ 61410182 w 608"/>
              <a:gd name="T35" fmla="*/ 18130580 h 425"/>
              <a:gd name="T36" fmla="*/ 62318910 w 608"/>
              <a:gd name="T37" fmla="*/ 21859539 h 425"/>
              <a:gd name="T38" fmla="*/ 60501092 w 608"/>
              <a:gd name="T39" fmla="*/ 24559708 h 425"/>
              <a:gd name="T40" fmla="*/ 57774906 w 608"/>
              <a:gd name="T41" fmla="*/ 30989195 h 425"/>
              <a:gd name="T42" fmla="*/ 57774906 w 608"/>
              <a:gd name="T43" fmla="*/ 35489478 h 425"/>
              <a:gd name="T44" fmla="*/ 64136368 w 608"/>
              <a:gd name="T45" fmla="*/ 38190006 h 425"/>
              <a:gd name="T46" fmla="*/ 71536996 w 608"/>
              <a:gd name="T47" fmla="*/ 40890175 h 425"/>
              <a:gd name="T48" fmla="*/ 78807547 w 608"/>
              <a:gd name="T49" fmla="*/ 52720001 h 425"/>
              <a:gd name="T50" fmla="*/ 42194998 w 608"/>
              <a:gd name="T51" fmla="*/ 36389534 h 425"/>
              <a:gd name="T52" fmla="*/ 42194998 w 608"/>
              <a:gd name="T53" fmla="*/ 36389534 h 425"/>
              <a:gd name="T54" fmla="*/ 50374278 w 608"/>
              <a:gd name="T55" fmla="*/ 39090062 h 425"/>
              <a:gd name="T56" fmla="*/ 57774906 w 608"/>
              <a:gd name="T57" fmla="*/ 51819944 h 425"/>
              <a:gd name="T58" fmla="*/ 57774906 w 608"/>
              <a:gd name="T59" fmla="*/ 51819944 h 425"/>
              <a:gd name="T60" fmla="*/ 57774906 w 608"/>
              <a:gd name="T61" fmla="*/ 51819944 h 425"/>
              <a:gd name="T62" fmla="*/ 55048359 w 608"/>
              <a:gd name="T63" fmla="*/ 54520114 h 425"/>
              <a:gd name="T64" fmla="*/ 2726547 w 608"/>
              <a:gd name="T65" fmla="*/ 54520114 h 425"/>
              <a:gd name="T66" fmla="*/ 0 w 608"/>
              <a:gd name="T67" fmla="*/ 51819944 h 425"/>
              <a:gd name="T68" fmla="*/ 0 w 608"/>
              <a:gd name="T69" fmla="*/ 51819944 h 425"/>
              <a:gd name="T70" fmla="*/ 0 w 608"/>
              <a:gd name="T71" fmla="*/ 51819944 h 425"/>
              <a:gd name="T72" fmla="*/ 7270552 w 608"/>
              <a:gd name="T73" fmla="*/ 39090062 h 425"/>
              <a:gd name="T74" fmla="*/ 15579547 w 608"/>
              <a:gd name="T75" fmla="*/ 36389534 h 425"/>
              <a:gd name="T76" fmla="*/ 22850099 w 608"/>
              <a:gd name="T77" fmla="*/ 33689365 h 425"/>
              <a:gd name="T78" fmla="*/ 22850099 w 608"/>
              <a:gd name="T79" fmla="*/ 28160293 h 425"/>
              <a:gd name="T80" fmla="*/ 20123912 w 608"/>
              <a:gd name="T81" fmla="*/ 21859539 h 425"/>
              <a:gd name="T82" fmla="*/ 18306094 w 608"/>
              <a:gd name="T83" fmla="*/ 19159369 h 425"/>
              <a:gd name="T84" fmla="*/ 19214823 w 608"/>
              <a:gd name="T85" fmla="*/ 14529995 h 425"/>
              <a:gd name="T86" fmla="*/ 18306094 w 608"/>
              <a:gd name="T87" fmla="*/ 9129656 h 425"/>
              <a:gd name="T88" fmla="*/ 28432908 w 608"/>
              <a:gd name="T89" fmla="*/ 0 h 425"/>
              <a:gd name="T90" fmla="*/ 39468811 w 608"/>
              <a:gd name="T91" fmla="*/ 9129656 h 425"/>
              <a:gd name="T92" fmla="*/ 38559722 w 608"/>
              <a:gd name="T93" fmla="*/ 14529995 h 425"/>
              <a:gd name="T94" fmla="*/ 39468811 w 608"/>
              <a:gd name="T95" fmla="*/ 19159369 h 425"/>
              <a:gd name="T96" fmla="*/ 37650993 w 608"/>
              <a:gd name="T97" fmla="*/ 21859539 h 425"/>
              <a:gd name="T98" fmla="*/ 34794731 w 608"/>
              <a:gd name="T99" fmla="*/ 28160293 h 425"/>
              <a:gd name="T100" fmla="*/ 34794731 w 608"/>
              <a:gd name="T101" fmla="*/ 33689365 h 425"/>
              <a:gd name="T102" fmla="*/ 42194998 w 608"/>
              <a:gd name="T103" fmla="*/ 36389534 h 425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608" h="425">
                <a:moveTo>
                  <a:pt x="607" y="410"/>
                </a:moveTo>
                <a:lnTo>
                  <a:pt x="607" y="410"/>
                </a:lnTo>
                <a:cubicBezTo>
                  <a:pt x="607" y="417"/>
                  <a:pt x="593" y="424"/>
                  <a:pt x="586" y="424"/>
                </a:cubicBezTo>
                <a:cubicBezTo>
                  <a:pt x="445" y="424"/>
                  <a:pt x="445" y="424"/>
                  <a:pt x="445" y="424"/>
                </a:cubicBezTo>
                <a:cubicBezTo>
                  <a:pt x="459" y="424"/>
                  <a:pt x="466" y="417"/>
                  <a:pt x="466" y="403"/>
                </a:cubicBezTo>
                <a:cubicBezTo>
                  <a:pt x="466" y="403"/>
                  <a:pt x="466" y="318"/>
                  <a:pt x="403" y="290"/>
                </a:cubicBezTo>
                <a:cubicBezTo>
                  <a:pt x="374" y="276"/>
                  <a:pt x="374" y="276"/>
                  <a:pt x="360" y="276"/>
                </a:cubicBezTo>
                <a:cubicBezTo>
                  <a:pt x="360" y="241"/>
                  <a:pt x="360" y="241"/>
                  <a:pt x="360" y="241"/>
                </a:cubicBezTo>
                <a:cubicBezTo>
                  <a:pt x="360" y="241"/>
                  <a:pt x="346" y="226"/>
                  <a:pt x="339" y="191"/>
                </a:cubicBezTo>
                <a:cubicBezTo>
                  <a:pt x="332" y="191"/>
                  <a:pt x="332" y="184"/>
                  <a:pt x="332" y="170"/>
                </a:cubicBezTo>
                <a:cubicBezTo>
                  <a:pt x="332" y="163"/>
                  <a:pt x="325" y="141"/>
                  <a:pt x="332" y="141"/>
                </a:cubicBezTo>
                <a:cubicBezTo>
                  <a:pt x="332" y="127"/>
                  <a:pt x="332" y="106"/>
                  <a:pt x="332" y="99"/>
                </a:cubicBezTo>
                <a:cubicBezTo>
                  <a:pt x="332" y="71"/>
                  <a:pt x="360" y="43"/>
                  <a:pt x="403" y="43"/>
                </a:cubicBezTo>
                <a:cubicBezTo>
                  <a:pt x="452" y="43"/>
                  <a:pt x="473" y="71"/>
                  <a:pt x="480" y="99"/>
                </a:cubicBezTo>
                <a:cubicBezTo>
                  <a:pt x="480" y="106"/>
                  <a:pt x="473" y="127"/>
                  <a:pt x="473" y="141"/>
                </a:cubicBezTo>
                <a:cubicBezTo>
                  <a:pt x="487" y="141"/>
                  <a:pt x="480" y="163"/>
                  <a:pt x="480" y="170"/>
                </a:cubicBezTo>
                <a:cubicBezTo>
                  <a:pt x="480" y="184"/>
                  <a:pt x="473" y="191"/>
                  <a:pt x="466" y="191"/>
                </a:cubicBezTo>
                <a:cubicBezTo>
                  <a:pt x="459" y="226"/>
                  <a:pt x="445" y="241"/>
                  <a:pt x="445" y="241"/>
                </a:cubicBezTo>
                <a:cubicBezTo>
                  <a:pt x="445" y="276"/>
                  <a:pt x="445" y="276"/>
                  <a:pt x="445" y="276"/>
                </a:cubicBezTo>
                <a:cubicBezTo>
                  <a:pt x="445" y="276"/>
                  <a:pt x="459" y="276"/>
                  <a:pt x="494" y="297"/>
                </a:cubicBezTo>
                <a:cubicBezTo>
                  <a:pt x="537" y="311"/>
                  <a:pt x="523" y="297"/>
                  <a:pt x="551" y="318"/>
                </a:cubicBezTo>
                <a:cubicBezTo>
                  <a:pt x="607" y="339"/>
                  <a:pt x="607" y="410"/>
                  <a:pt x="607" y="410"/>
                </a:cubicBezTo>
                <a:close/>
                <a:moveTo>
                  <a:pt x="325" y="283"/>
                </a:moveTo>
                <a:lnTo>
                  <a:pt x="325" y="283"/>
                </a:lnTo>
                <a:cubicBezTo>
                  <a:pt x="367" y="297"/>
                  <a:pt x="353" y="290"/>
                  <a:pt x="388" y="304"/>
                </a:cubicBezTo>
                <a:cubicBezTo>
                  <a:pt x="445" y="332"/>
                  <a:pt x="445" y="403"/>
                  <a:pt x="445" y="403"/>
                </a:cubicBezTo>
                <a:cubicBezTo>
                  <a:pt x="445" y="417"/>
                  <a:pt x="431" y="424"/>
                  <a:pt x="424" y="424"/>
                </a:cubicBezTo>
                <a:cubicBezTo>
                  <a:pt x="21" y="424"/>
                  <a:pt x="21" y="424"/>
                  <a:pt x="21" y="424"/>
                </a:cubicBezTo>
                <a:cubicBezTo>
                  <a:pt x="14" y="424"/>
                  <a:pt x="0" y="417"/>
                  <a:pt x="0" y="403"/>
                </a:cubicBezTo>
                <a:cubicBezTo>
                  <a:pt x="0" y="403"/>
                  <a:pt x="0" y="332"/>
                  <a:pt x="56" y="304"/>
                </a:cubicBezTo>
                <a:cubicBezTo>
                  <a:pt x="92" y="290"/>
                  <a:pt x="77" y="304"/>
                  <a:pt x="120" y="283"/>
                </a:cubicBezTo>
                <a:cubicBezTo>
                  <a:pt x="162" y="269"/>
                  <a:pt x="176" y="262"/>
                  <a:pt x="176" y="262"/>
                </a:cubicBezTo>
                <a:cubicBezTo>
                  <a:pt x="176" y="219"/>
                  <a:pt x="176" y="219"/>
                  <a:pt x="176" y="219"/>
                </a:cubicBezTo>
                <a:cubicBezTo>
                  <a:pt x="176" y="219"/>
                  <a:pt x="155" y="205"/>
                  <a:pt x="155" y="170"/>
                </a:cubicBezTo>
                <a:cubicBezTo>
                  <a:pt x="141" y="170"/>
                  <a:pt x="141" y="156"/>
                  <a:pt x="141" y="149"/>
                </a:cubicBezTo>
                <a:cubicBezTo>
                  <a:pt x="141" y="141"/>
                  <a:pt x="134" y="113"/>
                  <a:pt x="148" y="113"/>
                </a:cubicBezTo>
                <a:cubicBezTo>
                  <a:pt x="141" y="92"/>
                  <a:pt x="141" y="78"/>
                  <a:pt x="141" y="71"/>
                </a:cubicBezTo>
                <a:cubicBezTo>
                  <a:pt x="148" y="35"/>
                  <a:pt x="176" y="7"/>
                  <a:pt x="219" y="0"/>
                </a:cubicBezTo>
                <a:cubicBezTo>
                  <a:pt x="275" y="7"/>
                  <a:pt x="297" y="35"/>
                  <a:pt x="304" y="71"/>
                </a:cubicBezTo>
                <a:cubicBezTo>
                  <a:pt x="304" y="78"/>
                  <a:pt x="304" y="92"/>
                  <a:pt x="297" y="113"/>
                </a:cubicBezTo>
                <a:cubicBezTo>
                  <a:pt x="311" y="113"/>
                  <a:pt x="304" y="141"/>
                  <a:pt x="304" y="149"/>
                </a:cubicBezTo>
                <a:cubicBezTo>
                  <a:pt x="304" y="156"/>
                  <a:pt x="304" y="170"/>
                  <a:pt x="290" y="170"/>
                </a:cubicBezTo>
                <a:cubicBezTo>
                  <a:pt x="282" y="205"/>
                  <a:pt x="268" y="219"/>
                  <a:pt x="268" y="219"/>
                </a:cubicBezTo>
                <a:cubicBezTo>
                  <a:pt x="268" y="262"/>
                  <a:pt x="268" y="262"/>
                  <a:pt x="268" y="262"/>
                </a:cubicBezTo>
                <a:cubicBezTo>
                  <a:pt x="268" y="262"/>
                  <a:pt x="282" y="262"/>
                  <a:pt x="325" y="28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0" name="Freeform 90"/>
          <p:cNvSpPr>
            <a:spLocks noChangeArrowheads="1"/>
          </p:cNvSpPr>
          <p:nvPr/>
        </p:nvSpPr>
        <p:spPr bwMode="auto">
          <a:xfrm>
            <a:off x="3148065" y="2529977"/>
            <a:ext cx="247046" cy="239780"/>
          </a:xfrm>
          <a:custGeom>
            <a:avLst/>
            <a:gdLst>
              <a:gd name="T0" fmla="*/ 76526312 w 601"/>
              <a:gd name="T1" fmla="*/ 66441079 h 580"/>
              <a:gd name="T2" fmla="*/ 76526312 w 601"/>
              <a:gd name="T3" fmla="*/ 66441079 h 580"/>
              <a:gd name="T4" fmla="*/ 76526312 w 601"/>
              <a:gd name="T5" fmla="*/ 66441079 h 580"/>
              <a:gd name="T6" fmla="*/ 68396114 w 601"/>
              <a:gd name="T7" fmla="*/ 74664833 h 580"/>
              <a:gd name="T8" fmla="*/ 68396114 w 601"/>
              <a:gd name="T9" fmla="*/ 74664833 h 580"/>
              <a:gd name="T10" fmla="*/ 65557083 w 601"/>
              <a:gd name="T11" fmla="*/ 75578543 h 580"/>
              <a:gd name="T12" fmla="*/ 61943901 w 601"/>
              <a:gd name="T13" fmla="*/ 71923702 h 580"/>
              <a:gd name="T14" fmla="*/ 62847017 w 601"/>
              <a:gd name="T15" fmla="*/ 70095920 h 580"/>
              <a:gd name="T16" fmla="*/ 62847017 w 601"/>
              <a:gd name="T17" fmla="*/ 70095920 h 580"/>
              <a:gd name="T18" fmla="*/ 65557083 w 601"/>
              <a:gd name="T19" fmla="*/ 67354789 h 580"/>
              <a:gd name="T20" fmla="*/ 48264607 w 601"/>
              <a:gd name="T21" fmla="*/ 67354789 h 580"/>
              <a:gd name="T22" fmla="*/ 44651066 w 601"/>
              <a:gd name="T23" fmla="*/ 63569522 h 580"/>
              <a:gd name="T24" fmla="*/ 48264607 w 601"/>
              <a:gd name="T25" fmla="*/ 59914681 h 580"/>
              <a:gd name="T26" fmla="*/ 65557083 w 601"/>
              <a:gd name="T27" fmla="*/ 59914681 h 580"/>
              <a:gd name="T28" fmla="*/ 62847017 w 601"/>
              <a:gd name="T29" fmla="*/ 57173188 h 580"/>
              <a:gd name="T30" fmla="*/ 62847017 w 601"/>
              <a:gd name="T31" fmla="*/ 57173188 h 580"/>
              <a:gd name="T32" fmla="*/ 61943901 w 601"/>
              <a:gd name="T33" fmla="*/ 55345768 h 580"/>
              <a:gd name="T34" fmla="*/ 65557083 w 601"/>
              <a:gd name="T35" fmla="*/ 51690927 h 580"/>
              <a:gd name="T36" fmla="*/ 68396114 w 601"/>
              <a:gd name="T37" fmla="*/ 52604637 h 580"/>
              <a:gd name="T38" fmla="*/ 68396114 w 601"/>
              <a:gd name="T39" fmla="*/ 52604637 h 580"/>
              <a:gd name="T40" fmla="*/ 76526312 w 601"/>
              <a:gd name="T41" fmla="*/ 60828391 h 580"/>
              <a:gd name="T42" fmla="*/ 76526312 w 601"/>
              <a:gd name="T43" fmla="*/ 60828391 h 580"/>
              <a:gd name="T44" fmla="*/ 77429787 w 601"/>
              <a:gd name="T45" fmla="*/ 63569522 h 580"/>
              <a:gd name="T46" fmla="*/ 76526312 w 601"/>
              <a:gd name="T47" fmla="*/ 66441079 h 580"/>
              <a:gd name="T48" fmla="*/ 58330360 w 601"/>
              <a:gd name="T49" fmla="*/ 56259478 h 580"/>
              <a:gd name="T50" fmla="*/ 58330360 w 601"/>
              <a:gd name="T51" fmla="*/ 56259478 h 580"/>
              <a:gd name="T52" fmla="*/ 48264607 w 601"/>
              <a:gd name="T53" fmla="*/ 56259478 h 580"/>
              <a:gd name="T54" fmla="*/ 41037884 w 601"/>
              <a:gd name="T55" fmla="*/ 63569522 h 580"/>
              <a:gd name="T56" fmla="*/ 48264607 w 601"/>
              <a:gd name="T57" fmla="*/ 71009630 h 580"/>
              <a:gd name="T58" fmla="*/ 58330360 w 601"/>
              <a:gd name="T59" fmla="*/ 71009630 h 580"/>
              <a:gd name="T60" fmla="*/ 58330360 w 601"/>
              <a:gd name="T61" fmla="*/ 71923702 h 580"/>
              <a:gd name="T62" fmla="*/ 59233835 w 601"/>
              <a:gd name="T63" fmla="*/ 75578543 h 580"/>
              <a:gd name="T64" fmla="*/ 3613541 w 601"/>
              <a:gd name="T65" fmla="*/ 75578543 h 580"/>
              <a:gd name="T66" fmla="*/ 0 w 601"/>
              <a:gd name="T67" fmla="*/ 71923702 h 580"/>
              <a:gd name="T68" fmla="*/ 0 w 601"/>
              <a:gd name="T69" fmla="*/ 71923702 h 580"/>
              <a:gd name="T70" fmla="*/ 0 w 601"/>
              <a:gd name="T71" fmla="*/ 71923702 h 580"/>
              <a:gd name="T72" fmla="*/ 9936789 w 601"/>
              <a:gd name="T73" fmla="*/ 53518347 h 580"/>
              <a:gd name="T74" fmla="*/ 20906017 w 601"/>
              <a:gd name="T75" fmla="*/ 49733080 h 580"/>
              <a:gd name="T76" fmla="*/ 30068655 w 601"/>
              <a:gd name="T77" fmla="*/ 46077877 h 580"/>
              <a:gd name="T78" fmla="*/ 30068655 w 601"/>
              <a:gd name="T79" fmla="*/ 38637768 h 580"/>
              <a:gd name="T80" fmla="*/ 26326149 w 601"/>
              <a:gd name="T81" fmla="*/ 29500304 h 580"/>
              <a:gd name="T82" fmla="*/ 24519558 w 601"/>
              <a:gd name="T83" fmla="*/ 25845463 h 580"/>
              <a:gd name="T84" fmla="*/ 25422674 w 601"/>
              <a:gd name="T85" fmla="*/ 19318704 h 580"/>
              <a:gd name="T86" fmla="*/ 24519558 w 601"/>
              <a:gd name="T87" fmla="*/ 12009021 h 580"/>
              <a:gd name="T88" fmla="*/ 39230934 w 601"/>
              <a:gd name="T89" fmla="*/ 0 h 580"/>
              <a:gd name="T90" fmla="*/ 52910229 w 601"/>
              <a:gd name="T91" fmla="*/ 12009021 h 580"/>
              <a:gd name="T92" fmla="*/ 51877788 w 601"/>
              <a:gd name="T93" fmla="*/ 19318704 h 580"/>
              <a:gd name="T94" fmla="*/ 53813704 w 601"/>
              <a:gd name="T95" fmla="*/ 25845463 h 580"/>
              <a:gd name="T96" fmla="*/ 50974673 w 601"/>
              <a:gd name="T97" fmla="*/ 29500304 h 580"/>
              <a:gd name="T98" fmla="*/ 47361132 w 601"/>
              <a:gd name="T99" fmla="*/ 38637768 h 580"/>
              <a:gd name="T100" fmla="*/ 47361132 w 601"/>
              <a:gd name="T101" fmla="*/ 46077877 h 580"/>
              <a:gd name="T102" fmla="*/ 56523770 w 601"/>
              <a:gd name="T103" fmla="*/ 49733080 h 580"/>
              <a:gd name="T104" fmla="*/ 59233835 w 601"/>
              <a:gd name="T105" fmla="*/ 50646790 h 580"/>
              <a:gd name="T106" fmla="*/ 58330360 w 601"/>
              <a:gd name="T107" fmla="*/ 55345768 h 580"/>
              <a:gd name="T108" fmla="*/ 58330360 w 601"/>
              <a:gd name="T109" fmla="*/ 56259478 h 580"/>
              <a:gd name="T110" fmla="*/ 77429787 w 601"/>
              <a:gd name="T111" fmla="*/ 71923702 h 580"/>
              <a:gd name="T112" fmla="*/ 77429787 w 601"/>
              <a:gd name="T113" fmla="*/ 71923702 h 580"/>
              <a:gd name="T114" fmla="*/ 77429787 w 601"/>
              <a:gd name="T115" fmla="*/ 71923702 h 580"/>
              <a:gd name="T116" fmla="*/ 77429787 w 601"/>
              <a:gd name="T117" fmla="*/ 71923702 h 580"/>
              <a:gd name="T118" fmla="*/ 73816246 w 601"/>
              <a:gd name="T119" fmla="*/ 75578543 h 580"/>
              <a:gd name="T120" fmla="*/ 72009655 w 601"/>
              <a:gd name="T121" fmla="*/ 75578543 h 580"/>
              <a:gd name="T122" fmla="*/ 77429787 w 601"/>
              <a:gd name="T123" fmla="*/ 70095920 h 580"/>
              <a:gd name="T124" fmla="*/ 77429787 w 601"/>
              <a:gd name="T125" fmla="*/ 71923702 h 58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01" h="580">
                <a:moveTo>
                  <a:pt x="593" y="509"/>
                </a:moveTo>
                <a:lnTo>
                  <a:pt x="593" y="509"/>
                </a:lnTo>
                <a:cubicBezTo>
                  <a:pt x="530" y="572"/>
                  <a:pt x="530" y="572"/>
                  <a:pt x="530" y="572"/>
                </a:cubicBezTo>
                <a:cubicBezTo>
                  <a:pt x="523" y="579"/>
                  <a:pt x="515" y="579"/>
                  <a:pt x="508" y="579"/>
                </a:cubicBezTo>
                <a:cubicBezTo>
                  <a:pt x="494" y="579"/>
                  <a:pt x="480" y="572"/>
                  <a:pt x="480" y="551"/>
                </a:cubicBezTo>
                <a:cubicBezTo>
                  <a:pt x="480" y="544"/>
                  <a:pt x="480" y="537"/>
                  <a:pt x="487" y="537"/>
                </a:cubicBezTo>
                <a:cubicBezTo>
                  <a:pt x="508" y="516"/>
                  <a:pt x="508" y="516"/>
                  <a:pt x="508" y="516"/>
                </a:cubicBezTo>
                <a:cubicBezTo>
                  <a:pt x="374" y="516"/>
                  <a:pt x="374" y="516"/>
                  <a:pt x="374" y="516"/>
                </a:cubicBezTo>
                <a:cubicBezTo>
                  <a:pt x="360" y="516"/>
                  <a:pt x="346" y="502"/>
                  <a:pt x="346" y="487"/>
                </a:cubicBezTo>
                <a:cubicBezTo>
                  <a:pt x="346" y="473"/>
                  <a:pt x="360" y="459"/>
                  <a:pt x="374" y="459"/>
                </a:cubicBezTo>
                <a:cubicBezTo>
                  <a:pt x="508" y="459"/>
                  <a:pt x="508" y="459"/>
                  <a:pt x="508" y="459"/>
                </a:cubicBezTo>
                <a:cubicBezTo>
                  <a:pt x="487" y="438"/>
                  <a:pt x="487" y="438"/>
                  <a:pt x="487" y="438"/>
                </a:cubicBezTo>
                <a:cubicBezTo>
                  <a:pt x="480" y="438"/>
                  <a:pt x="480" y="431"/>
                  <a:pt x="480" y="424"/>
                </a:cubicBezTo>
                <a:cubicBezTo>
                  <a:pt x="480" y="403"/>
                  <a:pt x="494" y="396"/>
                  <a:pt x="508" y="396"/>
                </a:cubicBezTo>
                <a:cubicBezTo>
                  <a:pt x="515" y="396"/>
                  <a:pt x="523" y="396"/>
                  <a:pt x="530" y="403"/>
                </a:cubicBezTo>
                <a:cubicBezTo>
                  <a:pt x="593" y="466"/>
                  <a:pt x="593" y="466"/>
                  <a:pt x="593" y="466"/>
                </a:cubicBezTo>
                <a:cubicBezTo>
                  <a:pt x="600" y="473"/>
                  <a:pt x="600" y="480"/>
                  <a:pt x="600" y="487"/>
                </a:cubicBezTo>
                <a:cubicBezTo>
                  <a:pt x="600" y="494"/>
                  <a:pt x="600" y="502"/>
                  <a:pt x="593" y="509"/>
                </a:cubicBezTo>
                <a:close/>
                <a:moveTo>
                  <a:pt x="452" y="431"/>
                </a:moveTo>
                <a:lnTo>
                  <a:pt x="452" y="431"/>
                </a:lnTo>
                <a:cubicBezTo>
                  <a:pt x="374" y="431"/>
                  <a:pt x="374" y="431"/>
                  <a:pt x="374" y="431"/>
                </a:cubicBezTo>
                <a:cubicBezTo>
                  <a:pt x="346" y="431"/>
                  <a:pt x="318" y="459"/>
                  <a:pt x="318" y="487"/>
                </a:cubicBezTo>
                <a:cubicBezTo>
                  <a:pt x="318" y="516"/>
                  <a:pt x="346" y="544"/>
                  <a:pt x="374" y="544"/>
                </a:cubicBezTo>
                <a:cubicBezTo>
                  <a:pt x="452" y="544"/>
                  <a:pt x="452" y="544"/>
                  <a:pt x="452" y="544"/>
                </a:cubicBezTo>
                <a:lnTo>
                  <a:pt x="452" y="551"/>
                </a:lnTo>
                <a:cubicBezTo>
                  <a:pt x="452" y="565"/>
                  <a:pt x="452" y="572"/>
                  <a:pt x="459" y="579"/>
                </a:cubicBezTo>
                <a:cubicBezTo>
                  <a:pt x="28" y="579"/>
                  <a:pt x="28" y="579"/>
                  <a:pt x="28" y="579"/>
                </a:cubicBezTo>
                <a:cubicBezTo>
                  <a:pt x="14" y="579"/>
                  <a:pt x="0" y="572"/>
                  <a:pt x="0" y="551"/>
                </a:cubicBezTo>
                <a:cubicBezTo>
                  <a:pt x="0" y="551"/>
                  <a:pt x="0" y="452"/>
                  <a:pt x="77" y="410"/>
                </a:cubicBezTo>
                <a:cubicBezTo>
                  <a:pt x="120" y="388"/>
                  <a:pt x="106" y="410"/>
                  <a:pt x="162" y="381"/>
                </a:cubicBezTo>
                <a:cubicBezTo>
                  <a:pt x="219" y="360"/>
                  <a:pt x="233" y="353"/>
                  <a:pt x="233" y="353"/>
                </a:cubicBezTo>
                <a:cubicBezTo>
                  <a:pt x="233" y="296"/>
                  <a:pt x="233" y="296"/>
                  <a:pt x="233" y="296"/>
                </a:cubicBezTo>
                <a:cubicBezTo>
                  <a:pt x="233" y="296"/>
                  <a:pt x="212" y="275"/>
                  <a:pt x="204" y="226"/>
                </a:cubicBezTo>
                <a:cubicBezTo>
                  <a:pt x="190" y="233"/>
                  <a:pt x="190" y="212"/>
                  <a:pt x="190" y="198"/>
                </a:cubicBezTo>
                <a:cubicBezTo>
                  <a:pt x="190" y="183"/>
                  <a:pt x="183" y="148"/>
                  <a:pt x="197" y="148"/>
                </a:cubicBezTo>
                <a:cubicBezTo>
                  <a:pt x="190" y="127"/>
                  <a:pt x="190" y="99"/>
                  <a:pt x="190" y="92"/>
                </a:cubicBezTo>
                <a:cubicBezTo>
                  <a:pt x="197" y="49"/>
                  <a:pt x="240" y="0"/>
                  <a:pt x="304" y="0"/>
                </a:cubicBezTo>
                <a:cubicBezTo>
                  <a:pt x="374" y="0"/>
                  <a:pt x="410" y="49"/>
                  <a:pt x="410" y="92"/>
                </a:cubicBezTo>
                <a:cubicBezTo>
                  <a:pt x="410" y="99"/>
                  <a:pt x="410" y="127"/>
                  <a:pt x="402" y="148"/>
                </a:cubicBezTo>
                <a:cubicBezTo>
                  <a:pt x="424" y="148"/>
                  <a:pt x="417" y="183"/>
                  <a:pt x="417" y="198"/>
                </a:cubicBezTo>
                <a:cubicBezTo>
                  <a:pt x="417" y="212"/>
                  <a:pt x="410" y="233"/>
                  <a:pt x="395" y="226"/>
                </a:cubicBezTo>
                <a:cubicBezTo>
                  <a:pt x="388" y="275"/>
                  <a:pt x="367" y="296"/>
                  <a:pt x="367" y="296"/>
                </a:cubicBezTo>
                <a:cubicBezTo>
                  <a:pt x="367" y="353"/>
                  <a:pt x="367" y="353"/>
                  <a:pt x="367" y="353"/>
                </a:cubicBezTo>
                <a:cubicBezTo>
                  <a:pt x="367" y="353"/>
                  <a:pt x="381" y="360"/>
                  <a:pt x="438" y="381"/>
                </a:cubicBezTo>
                <a:cubicBezTo>
                  <a:pt x="445" y="388"/>
                  <a:pt x="452" y="388"/>
                  <a:pt x="459" y="388"/>
                </a:cubicBezTo>
                <a:cubicBezTo>
                  <a:pt x="452" y="403"/>
                  <a:pt x="452" y="410"/>
                  <a:pt x="452" y="424"/>
                </a:cubicBezTo>
                <a:lnTo>
                  <a:pt x="452" y="431"/>
                </a:lnTo>
                <a:close/>
                <a:moveTo>
                  <a:pt x="600" y="551"/>
                </a:moveTo>
                <a:lnTo>
                  <a:pt x="600" y="551"/>
                </a:lnTo>
                <a:cubicBezTo>
                  <a:pt x="600" y="572"/>
                  <a:pt x="593" y="579"/>
                  <a:pt x="572" y="579"/>
                </a:cubicBezTo>
                <a:cubicBezTo>
                  <a:pt x="558" y="579"/>
                  <a:pt x="558" y="579"/>
                  <a:pt x="558" y="579"/>
                </a:cubicBezTo>
                <a:cubicBezTo>
                  <a:pt x="600" y="537"/>
                  <a:pt x="600" y="537"/>
                  <a:pt x="600" y="537"/>
                </a:cubicBezTo>
                <a:cubicBezTo>
                  <a:pt x="600" y="551"/>
                  <a:pt x="600" y="551"/>
                  <a:pt x="600" y="551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1" name="Freeform 91"/>
          <p:cNvSpPr>
            <a:spLocks noChangeArrowheads="1"/>
          </p:cNvSpPr>
          <p:nvPr/>
        </p:nvSpPr>
        <p:spPr bwMode="auto">
          <a:xfrm>
            <a:off x="2713918" y="2529977"/>
            <a:ext cx="247046" cy="239780"/>
          </a:xfrm>
          <a:custGeom>
            <a:avLst/>
            <a:gdLst>
              <a:gd name="T0" fmla="*/ 73816246 w 601"/>
              <a:gd name="T1" fmla="*/ 67354789 h 580"/>
              <a:gd name="T2" fmla="*/ 59233835 w 601"/>
              <a:gd name="T3" fmla="*/ 70095920 h 580"/>
              <a:gd name="T4" fmla="*/ 60136951 w 601"/>
              <a:gd name="T5" fmla="*/ 71923702 h 580"/>
              <a:gd name="T6" fmla="*/ 54716819 w 601"/>
              <a:gd name="T7" fmla="*/ 74664833 h 580"/>
              <a:gd name="T8" fmla="*/ 45554541 w 601"/>
              <a:gd name="T9" fmla="*/ 66441079 h 580"/>
              <a:gd name="T10" fmla="*/ 44651066 w 601"/>
              <a:gd name="T11" fmla="*/ 63569522 h 580"/>
              <a:gd name="T12" fmla="*/ 45554541 w 601"/>
              <a:gd name="T13" fmla="*/ 60828391 h 580"/>
              <a:gd name="T14" fmla="*/ 54716819 w 601"/>
              <a:gd name="T15" fmla="*/ 52604637 h 580"/>
              <a:gd name="T16" fmla="*/ 60136951 w 601"/>
              <a:gd name="T17" fmla="*/ 55345768 h 580"/>
              <a:gd name="T18" fmla="*/ 59233835 w 601"/>
              <a:gd name="T19" fmla="*/ 57173188 h 580"/>
              <a:gd name="T20" fmla="*/ 73816246 w 601"/>
              <a:gd name="T21" fmla="*/ 59914681 h 580"/>
              <a:gd name="T22" fmla="*/ 73816246 w 601"/>
              <a:gd name="T23" fmla="*/ 67354789 h 580"/>
              <a:gd name="T24" fmla="*/ 63750492 w 601"/>
              <a:gd name="T25" fmla="*/ 55345768 h 580"/>
              <a:gd name="T26" fmla="*/ 67363674 w 601"/>
              <a:gd name="T27" fmla="*/ 53518347 h 580"/>
              <a:gd name="T28" fmla="*/ 63750492 w 601"/>
              <a:gd name="T29" fmla="*/ 56259478 h 580"/>
              <a:gd name="T30" fmla="*/ 50974673 w 601"/>
              <a:gd name="T31" fmla="*/ 29500304 h 580"/>
              <a:gd name="T32" fmla="*/ 47361132 w 601"/>
              <a:gd name="T33" fmla="*/ 38637768 h 580"/>
              <a:gd name="T34" fmla="*/ 52781263 w 601"/>
              <a:gd name="T35" fmla="*/ 48819369 h 580"/>
              <a:gd name="T36" fmla="*/ 51877788 w 601"/>
              <a:gd name="T37" fmla="*/ 49733080 h 580"/>
              <a:gd name="T38" fmla="*/ 42844475 w 601"/>
              <a:gd name="T39" fmla="*/ 58086899 h 580"/>
              <a:gd name="T40" fmla="*/ 42844475 w 601"/>
              <a:gd name="T41" fmla="*/ 69182210 h 580"/>
              <a:gd name="T42" fmla="*/ 50071198 w 601"/>
              <a:gd name="T43" fmla="*/ 75578543 h 580"/>
              <a:gd name="T44" fmla="*/ 0 w 601"/>
              <a:gd name="T45" fmla="*/ 71923702 h 580"/>
              <a:gd name="T46" fmla="*/ 0 w 601"/>
              <a:gd name="T47" fmla="*/ 71923702 h 580"/>
              <a:gd name="T48" fmla="*/ 20906017 w 601"/>
              <a:gd name="T49" fmla="*/ 49733080 h 580"/>
              <a:gd name="T50" fmla="*/ 30068655 w 601"/>
              <a:gd name="T51" fmla="*/ 38637768 h 580"/>
              <a:gd name="T52" fmla="*/ 23616083 w 601"/>
              <a:gd name="T53" fmla="*/ 25845463 h 580"/>
              <a:gd name="T54" fmla="*/ 24519558 w 601"/>
              <a:gd name="T55" fmla="*/ 12009021 h 580"/>
              <a:gd name="T56" fmla="*/ 52781263 w 601"/>
              <a:gd name="T57" fmla="*/ 12009021 h 580"/>
              <a:gd name="T58" fmla="*/ 52781263 w 601"/>
              <a:gd name="T59" fmla="*/ 25845463 h 580"/>
              <a:gd name="T60" fmla="*/ 63750492 w 601"/>
              <a:gd name="T61" fmla="*/ 71009630 h 580"/>
              <a:gd name="T62" fmla="*/ 73816246 w 601"/>
              <a:gd name="T63" fmla="*/ 71009630 h 580"/>
              <a:gd name="T64" fmla="*/ 77429787 w 601"/>
              <a:gd name="T65" fmla="*/ 71923702 h 580"/>
              <a:gd name="T66" fmla="*/ 77429787 w 601"/>
              <a:gd name="T67" fmla="*/ 71923702 h 580"/>
              <a:gd name="T68" fmla="*/ 62847017 w 601"/>
              <a:gd name="T69" fmla="*/ 75578543 h 580"/>
              <a:gd name="T70" fmla="*/ 63750492 w 601"/>
              <a:gd name="T71" fmla="*/ 71009630 h 580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1" h="580">
                <a:moveTo>
                  <a:pt x="572" y="516"/>
                </a:moveTo>
                <a:lnTo>
                  <a:pt x="572" y="516"/>
                </a:lnTo>
                <a:cubicBezTo>
                  <a:pt x="445" y="516"/>
                  <a:pt x="445" y="516"/>
                  <a:pt x="445" y="516"/>
                </a:cubicBezTo>
                <a:cubicBezTo>
                  <a:pt x="459" y="537"/>
                  <a:pt x="459" y="537"/>
                  <a:pt x="459" y="537"/>
                </a:cubicBezTo>
                <a:cubicBezTo>
                  <a:pt x="466" y="537"/>
                  <a:pt x="466" y="544"/>
                  <a:pt x="466" y="551"/>
                </a:cubicBezTo>
                <a:cubicBezTo>
                  <a:pt x="466" y="572"/>
                  <a:pt x="459" y="579"/>
                  <a:pt x="438" y="579"/>
                </a:cubicBezTo>
                <a:cubicBezTo>
                  <a:pt x="431" y="579"/>
                  <a:pt x="424" y="579"/>
                  <a:pt x="424" y="572"/>
                </a:cubicBezTo>
                <a:cubicBezTo>
                  <a:pt x="353" y="509"/>
                  <a:pt x="353" y="509"/>
                  <a:pt x="353" y="509"/>
                </a:cubicBezTo>
                <a:cubicBezTo>
                  <a:pt x="346" y="502"/>
                  <a:pt x="346" y="494"/>
                  <a:pt x="346" y="487"/>
                </a:cubicBezTo>
                <a:cubicBezTo>
                  <a:pt x="346" y="480"/>
                  <a:pt x="346" y="473"/>
                  <a:pt x="353" y="466"/>
                </a:cubicBezTo>
                <a:cubicBezTo>
                  <a:pt x="424" y="403"/>
                  <a:pt x="424" y="403"/>
                  <a:pt x="424" y="403"/>
                </a:cubicBezTo>
                <a:cubicBezTo>
                  <a:pt x="424" y="396"/>
                  <a:pt x="431" y="396"/>
                  <a:pt x="438" y="396"/>
                </a:cubicBezTo>
                <a:cubicBezTo>
                  <a:pt x="459" y="396"/>
                  <a:pt x="466" y="403"/>
                  <a:pt x="466" y="424"/>
                </a:cubicBezTo>
                <a:cubicBezTo>
                  <a:pt x="466" y="431"/>
                  <a:pt x="466" y="438"/>
                  <a:pt x="459" y="438"/>
                </a:cubicBezTo>
                <a:cubicBezTo>
                  <a:pt x="445" y="459"/>
                  <a:pt x="445" y="459"/>
                  <a:pt x="445" y="459"/>
                </a:cubicBezTo>
                <a:cubicBezTo>
                  <a:pt x="572" y="459"/>
                  <a:pt x="572" y="459"/>
                  <a:pt x="572" y="459"/>
                </a:cubicBezTo>
                <a:cubicBezTo>
                  <a:pt x="586" y="459"/>
                  <a:pt x="600" y="473"/>
                  <a:pt x="600" y="487"/>
                </a:cubicBezTo>
                <a:cubicBezTo>
                  <a:pt x="600" y="502"/>
                  <a:pt x="586" y="516"/>
                  <a:pt x="572" y="516"/>
                </a:cubicBezTo>
                <a:close/>
                <a:moveTo>
                  <a:pt x="494" y="424"/>
                </a:moveTo>
                <a:lnTo>
                  <a:pt x="494" y="424"/>
                </a:lnTo>
                <a:cubicBezTo>
                  <a:pt x="494" y="417"/>
                  <a:pt x="494" y="410"/>
                  <a:pt x="494" y="403"/>
                </a:cubicBezTo>
                <a:cubicBezTo>
                  <a:pt x="501" y="403"/>
                  <a:pt x="508" y="403"/>
                  <a:pt x="522" y="410"/>
                </a:cubicBezTo>
                <a:cubicBezTo>
                  <a:pt x="537" y="417"/>
                  <a:pt x="544" y="424"/>
                  <a:pt x="551" y="431"/>
                </a:cubicBezTo>
                <a:cubicBezTo>
                  <a:pt x="494" y="431"/>
                  <a:pt x="494" y="431"/>
                  <a:pt x="494" y="431"/>
                </a:cubicBezTo>
                <a:lnTo>
                  <a:pt x="494" y="424"/>
                </a:lnTo>
                <a:close/>
                <a:moveTo>
                  <a:pt x="395" y="226"/>
                </a:moveTo>
                <a:lnTo>
                  <a:pt x="395" y="226"/>
                </a:lnTo>
                <a:cubicBezTo>
                  <a:pt x="388" y="275"/>
                  <a:pt x="367" y="296"/>
                  <a:pt x="367" y="296"/>
                </a:cubicBezTo>
                <a:cubicBezTo>
                  <a:pt x="367" y="353"/>
                  <a:pt x="367" y="353"/>
                  <a:pt x="367" y="353"/>
                </a:cubicBezTo>
                <a:cubicBezTo>
                  <a:pt x="367" y="353"/>
                  <a:pt x="374" y="353"/>
                  <a:pt x="409" y="374"/>
                </a:cubicBezTo>
                <a:lnTo>
                  <a:pt x="402" y="381"/>
                </a:lnTo>
                <a:cubicBezTo>
                  <a:pt x="332" y="445"/>
                  <a:pt x="332" y="445"/>
                  <a:pt x="332" y="445"/>
                </a:cubicBezTo>
                <a:cubicBezTo>
                  <a:pt x="325" y="459"/>
                  <a:pt x="318" y="473"/>
                  <a:pt x="318" y="487"/>
                </a:cubicBezTo>
                <a:cubicBezTo>
                  <a:pt x="318" y="502"/>
                  <a:pt x="325" y="516"/>
                  <a:pt x="332" y="530"/>
                </a:cubicBezTo>
                <a:cubicBezTo>
                  <a:pt x="388" y="579"/>
                  <a:pt x="388" y="579"/>
                  <a:pt x="388" y="579"/>
                </a:cubicBezTo>
                <a:cubicBezTo>
                  <a:pt x="28" y="579"/>
                  <a:pt x="28" y="579"/>
                  <a:pt x="28" y="579"/>
                </a:cubicBezTo>
                <a:cubicBezTo>
                  <a:pt x="7" y="579"/>
                  <a:pt x="0" y="572"/>
                  <a:pt x="0" y="551"/>
                </a:cubicBezTo>
                <a:cubicBezTo>
                  <a:pt x="0" y="551"/>
                  <a:pt x="0" y="452"/>
                  <a:pt x="70" y="410"/>
                </a:cubicBezTo>
                <a:cubicBezTo>
                  <a:pt x="120" y="388"/>
                  <a:pt x="98" y="410"/>
                  <a:pt x="162" y="381"/>
                </a:cubicBezTo>
                <a:cubicBezTo>
                  <a:pt x="219" y="360"/>
                  <a:pt x="233" y="353"/>
                  <a:pt x="233" y="353"/>
                </a:cubicBezTo>
                <a:cubicBezTo>
                  <a:pt x="233" y="296"/>
                  <a:pt x="233" y="296"/>
                  <a:pt x="233" y="296"/>
                </a:cubicBezTo>
                <a:cubicBezTo>
                  <a:pt x="233" y="296"/>
                  <a:pt x="211" y="275"/>
                  <a:pt x="204" y="226"/>
                </a:cubicBezTo>
                <a:cubicBezTo>
                  <a:pt x="190" y="233"/>
                  <a:pt x="183" y="212"/>
                  <a:pt x="183" y="198"/>
                </a:cubicBezTo>
                <a:cubicBezTo>
                  <a:pt x="183" y="183"/>
                  <a:pt x="176" y="148"/>
                  <a:pt x="197" y="148"/>
                </a:cubicBezTo>
                <a:cubicBezTo>
                  <a:pt x="190" y="127"/>
                  <a:pt x="190" y="99"/>
                  <a:pt x="190" y="92"/>
                </a:cubicBezTo>
                <a:cubicBezTo>
                  <a:pt x="190" y="49"/>
                  <a:pt x="233" y="0"/>
                  <a:pt x="296" y="0"/>
                </a:cubicBezTo>
                <a:cubicBezTo>
                  <a:pt x="374" y="0"/>
                  <a:pt x="402" y="49"/>
                  <a:pt x="409" y="92"/>
                </a:cubicBezTo>
                <a:cubicBezTo>
                  <a:pt x="409" y="99"/>
                  <a:pt x="409" y="127"/>
                  <a:pt x="402" y="148"/>
                </a:cubicBezTo>
                <a:cubicBezTo>
                  <a:pt x="424" y="148"/>
                  <a:pt x="417" y="183"/>
                  <a:pt x="409" y="198"/>
                </a:cubicBezTo>
                <a:cubicBezTo>
                  <a:pt x="409" y="212"/>
                  <a:pt x="409" y="233"/>
                  <a:pt x="395" y="226"/>
                </a:cubicBezTo>
                <a:close/>
                <a:moveTo>
                  <a:pt x="494" y="544"/>
                </a:moveTo>
                <a:lnTo>
                  <a:pt x="494" y="544"/>
                </a:lnTo>
                <a:cubicBezTo>
                  <a:pt x="572" y="544"/>
                  <a:pt x="572" y="544"/>
                  <a:pt x="572" y="544"/>
                </a:cubicBezTo>
                <a:cubicBezTo>
                  <a:pt x="579" y="544"/>
                  <a:pt x="593" y="544"/>
                  <a:pt x="600" y="537"/>
                </a:cubicBezTo>
                <a:cubicBezTo>
                  <a:pt x="600" y="544"/>
                  <a:pt x="600" y="551"/>
                  <a:pt x="600" y="551"/>
                </a:cubicBezTo>
                <a:cubicBezTo>
                  <a:pt x="600" y="572"/>
                  <a:pt x="586" y="579"/>
                  <a:pt x="572" y="579"/>
                </a:cubicBezTo>
                <a:cubicBezTo>
                  <a:pt x="487" y="579"/>
                  <a:pt x="487" y="579"/>
                  <a:pt x="487" y="579"/>
                </a:cubicBezTo>
                <a:cubicBezTo>
                  <a:pt x="494" y="572"/>
                  <a:pt x="494" y="565"/>
                  <a:pt x="494" y="551"/>
                </a:cubicBezTo>
                <a:lnTo>
                  <a:pt x="494" y="544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2" name="Freeform 92"/>
          <p:cNvSpPr>
            <a:spLocks noChangeArrowheads="1"/>
          </p:cNvSpPr>
          <p:nvPr/>
        </p:nvSpPr>
        <p:spPr bwMode="auto">
          <a:xfrm>
            <a:off x="2277955" y="2529977"/>
            <a:ext cx="250679" cy="239780"/>
          </a:xfrm>
          <a:custGeom>
            <a:avLst/>
            <a:gdLst>
              <a:gd name="T0" fmla="*/ 72337558 w 609"/>
              <a:gd name="T1" fmla="*/ 64483232 h 580"/>
              <a:gd name="T2" fmla="*/ 72337558 w 609"/>
              <a:gd name="T3" fmla="*/ 64483232 h 580"/>
              <a:gd name="T4" fmla="*/ 76866547 w 609"/>
              <a:gd name="T5" fmla="*/ 70095920 h 580"/>
              <a:gd name="T6" fmla="*/ 78678142 w 609"/>
              <a:gd name="T7" fmla="*/ 71923702 h 580"/>
              <a:gd name="T8" fmla="*/ 75054951 w 609"/>
              <a:gd name="T9" fmla="*/ 75578543 h 580"/>
              <a:gd name="T10" fmla="*/ 72337558 w 609"/>
              <a:gd name="T11" fmla="*/ 74664833 h 580"/>
              <a:gd name="T12" fmla="*/ 67678707 w 609"/>
              <a:gd name="T13" fmla="*/ 70095920 h 580"/>
              <a:gd name="T14" fmla="*/ 62243920 w 609"/>
              <a:gd name="T15" fmla="*/ 74664833 h 580"/>
              <a:gd name="T16" fmla="*/ 60431965 w 609"/>
              <a:gd name="T17" fmla="*/ 75578543 h 580"/>
              <a:gd name="T18" fmla="*/ 56808774 w 609"/>
              <a:gd name="T19" fmla="*/ 71923702 h 580"/>
              <a:gd name="T20" fmla="*/ 57714571 w 609"/>
              <a:gd name="T21" fmla="*/ 70095920 h 580"/>
              <a:gd name="T22" fmla="*/ 57714571 w 609"/>
              <a:gd name="T23" fmla="*/ 70095920 h 580"/>
              <a:gd name="T24" fmla="*/ 62243920 w 609"/>
              <a:gd name="T25" fmla="*/ 64483232 h 580"/>
              <a:gd name="T26" fmla="*/ 57714571 w 609"/>
              <a:gd name="T27" fmla="*/ 59914681 h 580"/>
              <a:gd name="T28" fmla="*/ 56808774 w 609"/>
              <a:gd name="T29" fmla="*/ 57173188 h 580"/>
              <a:gd name="T30" fmla="*/ 60431965 w 609"/>
              <a:gd name="T31" fmla="*/ 53518347 h 580"/>
              <a:gd name="T32" fmla="*/ 62243920 w 609"/>
              <a:gd name="T33" fmla="*/ 55345768 h 580"/>
              <a:gd name="T34" fmla="*/ 67678707 w 609"/>
              <a:gd name="T35" fmla="*/ 59914681 h 580"/>
              <a:gd name="T36" fmla="*/ 72337558 w 609"/>
              <a:gd name="T37" fmla="*/ 55345768 h 580"/>
              <a:gd name="T38" fmla="*/ 72337558 w 609"/>
              <a:gd name="T39" fmla="*/ 55345768 h 580"/>
              <a:gd name="T40" fmla="*/ 75054951 w 609"/>
              <a:gd name="T41" fmla="*/ 53518347 h 580"/>
              <a:gd name="T42" fmla="*/ 78678142 w 609"/>
              <a:gd name="T43" fmla="*/ 57173188 h 580"/>
              <a:gd name="T44" fmla="*/ 76866547 w 609"/>
              <a:gd name="T45" fmla="*/ 59914681 h 580"/>
              <a:gd name="T46" fmla="*/ 72337558 w 609"/>
              <a:gd name="T47" fmla="*/ 64483232 h 580"/>
              <a:gd name="T48" fmla="*/ 53056080 w 609"/>
              <a:gd name="T49" fmla="*/ 57173188 h 580"/>
              <a:gd name="T50" fmla="*/ 53056080 w 609"/>
              <a:gd name="T51" fmla="*/ 57173188 h 580"/>
              <a:gd name="T52" fmla="*/ 54867675 w 609"/>
              <a:gd name="T53" fmla="*/ 62655811 h 580"/>
              <a:gd name="T54" fmla="*/ 54867675 w 609"/>
              <a:gd name="T55" fmla="*/ 62655811 h 580"/>
              <a:gd name="T56" fmla="*/ 56808774 w 609"/>
              <a:gd name="T57" fmla="*/ 64483232 h 580"/>
              <a:gd name="T58" fmla="*/ 54867675 w 609"/>
              <a:gd name="T59" fmla="*/ 67354789 h 580"/>
              <a:gd name="T60" fmla="*/ 53056080 w 609"/>
              <a:gd name="T61" fmla="*/ 71923702 h 580"/>
              <a:gd name="T62" fmla="*/ 53961878 w 609"/>
              <a:gd name="T63" fmla="*/ 75578543 h 580"/>
              <a:gd name="T64" fmla="*/ 3752694 w 609"/>
              <a:gd name="T65" fmla="*/ 75578543 h 580"/>
              <a:gd name="T66" fmla="*/ 0 w 609"/>
              <a:gd name="T67" fmla="*/ 71923702 h 580"/>
              <a:gd name="T68" fmla="*/ 0 w 609"/>
              <a:gd name="T69" fmla="*/ 71923702 h 580"/>
              <a:gd name="T70" fmla="*/ 0 w 609"/>
              <a:gd name="T71" fmla="*/ 71923702 h 580"/>
              <a:gd name="T72" fmla="*/ 10093638 w 609"/>
              <a:gd name="T73" fmla="*/ 53518347 h 580"/>
              <a:gd name="T74" fmla="*/ 21093073 w 609"/>
              <a:gd name="T75" fmla="*/ 49733080 h 580"/>
              <a:gd name="T76" fmla="*/ 31186711 w 609"/>
              <a:gd name="T77" fmla="*/ 46077877 h 580"/>
              <a:gd name="T78" fmla="*/ 31186711 w 609"/>
              <a:gd name="T79" fmla="*/ 38637768 h 580"/>
              <a:gd name="T80" fmla="*/ 27434018 w 609"/>
              <a:gd name="T81" fmla="*/ 29500304 h 580"/>
              <a:gd name="T82" fmla="*/ 24716265 w 609"/>
              <a:gd name="T83" fmla="*/ 25845463 h 580"/>
              <a:gd name="T84" fmla="*/ 25622062 w 609"/>
              <a:gd name="T85" fmla="*/ 19318704 h 580"/>
              <a:gd name="T86" fmla="*/ 25622062 w 609"/>
              <a:gd name="T87" fmla="*/ 12009021 h 580"/>
              <a:gd name="T88" fmla="*/ 39339251 w 609"/>
              <a:gd name="T89" fmla="*/ 0 h 580"/>
              <a:gd name="T90" fmla="*/ 53961878 w 609"/>
              <a:gd name="T91" fmla="*/ 12009021 h 580"/>
              <a:gd name="T92" fmla="*/ 53056080 w 609"/>
              <a:gd name="T93" fmla="*/ 19318704 h 580"/>
              <a:gd name="T94" fmla="*/ 53961878 w 609"/>
              <a:gd name="T95" fmla="*/ 25845463 h 580"/>
              <a:gd name="T96" fmla="*/ 51244484 w 609"/>
              <a:gd name="T97" fmla="*/ 29500304 h 580"/>
              <a:gd name="T98" fmla="*/ 47620933 w 609"/>
              <a:gd name="T99" fmla="*/ 38637768 h 580"/>
              <a:gd name="T100" fmla="*/ 47620933 w 609"/>
              <a:gd name="T101" fmla="*/ 46077877 h 580"/>
              <a:gd name="T102" fmla="*/ 57714571 w 609"/>
              <a:gd name="T103" fmla="*/ 49733080 h 580"/>
              <a:gd name="T104" fmla="*/ 58620369 w 609"/>
              <a:gd name="T105" fmla="*/ 50646790 h 580"/>
              <a:gd name="T106" fmla="*/ 53056080 w 609"/>
              <a:gd name="T107" fmla="*/ 57173188 h 580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</a:gdLst>
            <a:ahLst/>
            <a:cxnLst>
              <a:cxn ang="T108">
                <a:pos x="T0" y="T1"/>
              </a:cxn>
              <a:cxn ang="T109">
                <a:pos x="T2" y="T3"/>
              </a:cxn>
              <a:cxn ang="T110">
                <a:pos x="T4" y="T5"/>
              </a:cxn>
              <a:cxn ang="T111">
                <a:pos x="T6" y="T7"/>
              </a:cxn>
              <a:cxn ang="T112">
                <a:pos x="T8" y="T9"/>
              </a:cxn>
              <a:cxn ang="T113">
                <a:pos x="T10" y="T11"/>
              </a:cxn>
              <a:cxn ang="T114">
                <a:pos x="T12" y="T13"/>
              </a:cxn>
              <a:cxn ang="T115">
                <a:pos x="T14" y="T15"/>
              </a:cxn>
              <a:cxn ang="T116">
                <a:pos x="T16" y="T17"/>
              </a:cxn>
              <a:cxn ang="T117">
                <a:pos x="T18" y="T19"/>
              </a:cxn>
              <a:cxn ang="T118">
                <a:pos x="T20" y="T21"/>
              </a:cxn>
              <a:cxn ang="T119">
                <a:pos x="T22" y="T23"/>
              </a:cxn>
              <a:cxn ang="T120">
                <a:pos x="T24" y="T25"/>
              </a:cxn>
              <a:cxn ang="T121">
                <a:pos x="T26" y="T27"/>
              </a:cxn>
              <a:cxn ang="T122">
                <a:pos x="T28" y="T29"/>
              </a:cxn>
              <a:cxn ang="T123">
                <a:pos x="T30" y="T31"/>
              </a:cxn>
              <a:cxn ang="T124">
                <a:pos x="T32" y="T33"/>
              </a:cxn>
              <a:cxn ang="T125">
                <a:pos x="T34" y="T35"/>
              </a:cxn>
              <a:cxn ang="T126">
                <a:pos x="T36" y="T37"/>
              </a:cxn>
              <a:cxn ang="T127">
                <a:pos x="T38" y="T39"/>
              </a:cxn>
              <a:cxn ang="T128">
                <a:pos x="T40" y="T41"/>
              </a:cxn>
              <a:cxn ang="T129">
                <a:pos x="T42" y="T43"/>
              </a:cxn>
              <a:cxn ang="T130">
                <a:pos x="T44" y="T45"/>
              </a:cxn>
              <a:cxn ang="T131">
                <a:pos x="T46" y="T47"/>
              </a:cxn>
              <a:cxn ang="T132">
                <a:pos x="T48" y="T49"/>
              </a:cxn>
              <a:cxn ang="T133">
                <a:pos x="T50" y="T51"/>
              </a:cxn>
              <a:cxn ang="T134">
                <a:pos x="T52" y="T53"/>
              </a:cxn>
              <a:cxn ang="T135">
                <a:pos x="T54" y="T55"/>
              </a:cxn>
              <a:cxn ang="T136">
                <a:pos x="T56" y="T57"/>
              </a:cxn>
              <a:cxn ang="T137">
                <a:pos x="T58" y="T59"/>
              </a:cxn>
              <a:cxn ang="T138">
                <a:pos x="T60" y="T61"/>
              </a:cxn>
              <a:cxn ang="T139">
                <a:pos x="T62" y="T63"/>
              </a:cxn>
              <a:cxn ang="T140">
                <a:pos x="T64" y="T65"/>
              </a:cxn>
              <a:cxn ang="T141">
                <a:pos x="T66" y="T67"/>
              </a:cxn>
              <a:cxn ang="T142">
                <a:pos x="T68" y="T69"/>
              </a:cxn>
              <a:cxn ang="T143">
                <a:pos x="T70" y="T71"/>
              </a:cxn>
              <a:cxn ang="T144">
                <a:pos x="T72" y="T73"/>
              </a:cxn>
              <a:cxn ang="T145">
                <a:pos x="T74" y="T75"/>
              </a:cxn>
              <a:cxn ang="T146">
                <a:pos x="T76" y="T77"/>
              </a:cxn>
              <a:cxn ang="T147">
                <a:pos x="T78" y="T79"/>
              </a:cxn>
              <a:cxn ang="T148">
                <a:pos x="T80" y="T81"/>
              </a:cxn>
              <a:cxn ang="T149">
                <a:pos x="T82" y="T83"/>
              </a:cxn>
              <a:cxn ang="T150">
                <a:pos x="T84" y="T85"/>
              </a:cxn>
              <a:cxn ang="T151">
                <a:pos x="T86" y="T87"/>
              </a:cxn>
              <a:cxn ang="T152">
                <a:pos x="T88" y="T89"/>
              </a:cxn>
              <a:cxn ang="T153">
                <a:pos x="T90" y="T91"/>
              </a:cxn>
              <a:cxn ang="T154">
                <a:pos x="T92" y="T93"/>
              </a:cxn>
              <a:cxn ang="T155">
                <a:pos x="T94" y="T95"/>
              </a:cxn>
              <a:cxn ang="T156">
                <a:pos x="T96" y="T97"/>
              </a:cxn>
              <a:cxn ang="T157">
                <a:pos x="T98" y="T99"/>
              </a:cxn>
              <a:cxn ang="T158">
                <a:pos x="T100" y="T101"/>
              </a:cxn>
              <a:cxn ang="T159">
                <a:pos x="T102" y="T103"/>
              </a:cxn>
              <a:cxn ang="T160">
                <a:pos x="T104" y="T105"/>
              </a:cxn>
              <a:cxn ang="T161">
                <a:pos x="T106" y="T107"/>
              </a:cxn>
            </a:cxnLst>
            <a:rect l="0" t="0" r="r" b="b"/>
            <a:pathLst>
              <a:path w="609" h="580">
                <a:moveTo>
                  <a:pt x="559" y="494"/>
                </a:moveTo>
                <a:lnTo>
                  <a:pt x="559" y="494"/>
                </a:lnTo>
                <a:cubicBezTo>
                  <a:pt x="594" y="537"/>
                  <a:pt x="594" y="537"/>
                  <a:pt x="594" y="537"/>
                </a:cubicBezTo>
                <a:cubicBezTo>
                  <a:pt x="601" y="537"/>
                  <a:pt x="608" y="544"/>
                  <a:pt x="608" y="551"/>
                </a:cubicBezTo>
                <a:cubicBezTo>
                  <a:pt x="608" y="572"/>
                  <a:pt x="594" y="579"/>
                  <a:pt x="580" y="579"/>
                </a:cubicBezTo>
                <a:cubicBezTo>
                  <a:pt x="573" y="579"/>
                  <a:pt x="566" y="579"/>
                  <a:pt x="559" y="572"/>
                </a:cubicBezTo>
                <a:cubicBezTo>
                  <a:pt x="523" y="537"/>
                  <a:pt x="523" y="537"/>
                  <a:pt x="523" y="537"/>
                </a:cubicBezTo>
                <a:cubicBezTo>
                  <a:pt x="481" y="572"/>
                  <a:pt x="481" y="572"/>
                  <a:pt x="481" y="572"/>
                </a:cubicBezTo>
                <a:cubicBezTo>
                  <a:pt x="481" y="579"/>
                  <a:pt x="474" y="579"/>
                  <a:pt x="467" y="579"/>
                </a:cubicBezTo>
                <a:cubicBezTo>
                  <a:pt x="446" y="579"/>
                  <a:pt x="439" y="572"/>
                  <a:pt x="439" y="551"/>
                </a:cubicBezTo>
                <a:cubicBezTo>
                  <a:pt x="439" y="544"/>
                  <a:pt x="439" y="537"/>
                  <a:pt x="446" y="537"/>
                </a:cubicBezTo>
                <a:cubicBezTo>
                  <a:pt x="481" y="494"/>
                  <a:pt x="481" y="494"/>
                  <a:pt x="481" y="494"/>
                </a:cubicBezTo>
                <a:cubicBezTo>
                  <a:pt x="446" y="459"/>
                  <a:pt x="446" y="459"/>
                  <a:pt x="446" y="459"/>
                </a:cubicBezTo>
                <a:cubicBezTo>
                  <a:pt x="439" y="452"/>
                  <a:pt x="439" y="445"/>
                  <a:pt x="439" y="438"/>
                </a:cubicBezTo>
                <a:cubicBezTo>
                  <a:pt x="439" y="424"/>
                  <a:pt x="446" y="410"/>
                  <a:pt x="467" y="410"/>
                </a:cubicBezTo>
                <a:cubicBezTo>
                  <a:pt x="474" y="410"/>
                  <a:pt x="481" y="417"/>
                  <a:pt x="481" y="424"/>
                </a:cubicBezTo>
                <a:cubicBezTo>
                  <a:pt x="523" y="459"/>
                  <a:pt x="523" y="459"/>
                  <a:pt x="523" y="459"/>
                </a:cubicBezTo>
                <a:cubicBezTo>
                  <a:pt x="559" y="424"/>
                  <a:pt x="559" y="424"/>
                  <a:pt x="559" y="424"/>
                </a:cubicBezTo>
                <a:cubicBezTo>
                  <a:pt x="566" y="417"/>
                  <a:pt x="573" y="410"/>
                  <a:pt x="580" y="410"/>
                </a:cubicBezTo>
                <a:cubicBezTo>
                  <a:pt x="594" y="410"/>
                  <a:pt x="608" y="424"/>
                  <a:pt x="608" y="438"/>
                </a:cubicBezTo>
                <a:cubicBezTo>
                  <a:pt x="608" y="445"/>
                  <a:pt x="601" y="452"/>
                  <a:pt x="594" y="459"/>
                </a:cubicBezTo>
                <a:lnTo>
                  <a:pt x="559" y="494"/>
                </a:lnTo>
                <a:close/>
                <a:moveTo>
                  <a:pt x="410" y="438"/>
                </a:moveTo>
                <a:lnTo>
                  <a:pt x="410" y="438"/>
                </a:lnTo>
                <a:cubicBezTo>
                  <a:pt x="410" y="459"/>
                  <a:pt x="417" y="473"/>
                  <a:pt x="424" y="480"/>
                </a:cubicBezTo>
                <a:cubicBezTo>
                  <a:pt x="439" y="494"/>
                  <a:pt x="439" y="494"/>
                  <a:pt x="439" y="494"/>
                </a:cubicBezTo>
                <a:cubicBezTo>
                  <a:pt x="424" y="516"/>
                  <a:pt x="424" y="516"/>
                  <a:pt x="424" y="516"/>
                </a:cubicBezTo>
                <a:cubicBezTo>
                  <a:pt x="417" y="523"/>
                  <a:pt x="410" y="537"/>
                  <a:pt x="410" y="551"/>
                </a:cubicBezTo>
                <a:cubicBezTo>
                  <a:pt x="410" y="565"/>
                  <a:pt x="410" y="572"/>
                  <a:pt x="417" y="579"/>
                </a:cubicBezTo>
                <a:cubicBezTo>
                  <a:pt x="29" y="579"/>
                  <a:pt x="29" y="579"/>
                  <a:pt x="29" y="579"/>
                </a:cubicBezTo>
                <a:cubicBezTo>
                  <a:pt x="15" y="579"/>
                  <a:pt x="0" y="572"/>
                  <a:pt x="0" y="551"/>
                </a:cubicBezTo>
                <a:cubicBezTo>
                  <a:pt x="0" y="551"/>
                  <a:pt x="0" y="452"/>
                  <a:pt x="78" y="410"/>
                </a:cubicBezTo>
                <a:cubicBezTo>
                  <a:pt x="128" y="388"/>
                  <a:pt x="106" y="410"/>
                  <a:pt x="163" y="381"/>
                </a:cubicBezTo>
                <a:cubicBezTo>
                  <a:pt x="226" y="360"/>
                  <a:pt x="241" y="353"/>
                  <a:pt x="241" y="353"/>
                </a:cubicBezTo>
                <a:cubicBezTo>
                  <a:pt x="241" y="296"/>
                  <a:pt x="241" y="296"/>
                  <a:pt x="241" y="296"/>
                </a:cubicBezTo>
                <a:cubicBezTo>
                  <a:pt x="241" y="296"/>
                  <a:pt x="219" y="275"/>
                  <a:pt x="212" y="226"/>
                </a:cubicBezTo>
                <a:cubicBezTo>
                  <a:pt x="198" y="233"/>
                  <a:pt x="191" y="212"/>
                  <a:pt x="191" y="198"/>
                </a:cubicBezTo>
                <a:cubicBezTo>
                  <a:pt x="191" y="183"/>
                  <a:pt x="184" y="148"/>
                  <a:pt x="198" y="148"/>
                </a:cubicBezTo>
                <a:cubicBezTo>
                  <a:pt x="198" y="127"/>
                  <a:pt x="191" y="99"/>
                  <a:pt x="198" y="92"/>
                </a:cubicBezTo>
                <a:cubicBezTo>
                  <a:pt x="198" y="49"/>
                  <a:pt x="241" y="0"/>
                  <a:pt x="304" y="0"/>
                </a:cubicBezTo>
                <a:cubicBezTo>
                  <a:pt x="382" y="0"/>
                  <a:pt x="410" y="49"/>
                  <a:pt x="417" y="92"/>
                </a:cubicBezTo>
                <a:cubicBezTo>
                  <a:pt x="417" y="99"/>
                  <a:pt x="410" y="127"/>
                  <a:pt x="410" y="148"/>
                </a:cubicBezTo>
                <a:cubicBezTo>
                  <a:pt x="424" y="148"/>
                  <a:pt x="417" y="183"/>
                  <a:pt x="417" y="198"/>
                </a:cubicBezTo>
                <a:cubicBezTo>
                  <a:pt x="417" y="212"/>
                  <a:pt x="410" y="233"/>
                  <a:pt x="396" y="226"/>
                </a:cubicBezTo>
                <a:cubicBezTo>
                  <a:pt x="389" y="275"/>
                  <a:pt x="368" y="296"/>
                  <a:pt x="368" y="296"/>
                </a:cubicBezTo>
                <a:cubicBezTo>
                  <a:pt x="368" y="353"/>
                  <a:pt x="368" y="353"/>
                  <a:pt x="368" y="353"/>
                </a:cubicBezTo>
                <a:cubicBezTo>
                  <a:pt x="368" y="353"/>
                  <a:pt x="382" y="360"/>
                  <a:pt x="446" y="381"/>
                </a:cubicBezTo>
                <a:cubicBezTo>
                  <a:pt x="446" y="381"/>
                  <a:pt x="446" y="388"/>
                  <a:pt x="453" y="388"/>
                </a:cubicBezTo>
                <a:cubicBezTo>
                  <a:pt x="424" y="396"/>
                  <a:pt x="410" y="417"/>
                  <a:pt x="410" y="43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3" name="Freeform 93"/>
          <p:cNvSpPr>
            <a:spLocks noChangeArrowheads="1"/>
          </p:cNvSpPr>
          <p:nvPr/>
        </p:nvSpPr>
        <p:spPr bwMode="auto">
          <a:xfrm>
            <a:off x="1843808" y="2529977"/>
            <a:ext cx="248863" cy="239780"/>
          </a:xfrm>
          <a:custGeom>
            <a:avLst/>
            <a:gdLst>
              <a:gd name="T0" fmla="*/ 67348302 w 602"/>
              <a:gd name="T1" fmla="*/ 71923702 h 580"/>
              <a:gd name="T2" fmla="*/ 67348302 w 602"/>
              <a:gd name="T3" fmla="*/ 71923702 h 580"/>
              <a:gd name="T4" fmla="*/ 65520970 w 602"/>
              <a:gd name="T5" fmla="*/ 73751123 h 580"/>
              <a:gd name="T6" fmla="*/ 62780332 w 602"/>
              <a:gd name="T7" fmla="*/ 71923702 h 580"/>
              <a:gd name="T8" fmla="*/ 58212000 w 602"/>
              <a:gd name="T9" fmla="*/ 67354789 h 580"/>
              <a:gd name="T10" fmla="*/ 56254247 w 602"/>
              <a:gd name="T11" fmla="*/ 64483232 h 580"/>
              <a:gd name="T12" fmla="*/ 60039333 w 602"/>
              <a:gd name="T13" fmla="*/ 60828391 h 580"/>
              <a:gd name="T14" fmla="*/ 62780332 w 602"/>
              <a:gd name="T15" fmla="*/ 62655811 h 580"/>
              <a:gd name="T16" fmla="*/ 65520970 w 602"/>
              <a:gd name="T17" fmla="*/ 64483232 h 580"/>
              <a:gd name="T18" fmla="*/ 72960721 w 602"/>
              <a:gd name="T19" fmla="*/ 57173188 h 580"/>
              <a:gd name="T20" fmla="*/ 72960721 w 602"/>
              <a:gd name="T21" fmla="*/ 57173188 h 580"/>
              <a:gd name="T22" fmla="*/ 74788054 w 602"/>
              <a:gd name="T23" fmla="*/ 56259478 h 580"/>
              <a:gd name="T24" fmla="*/ 78442719 w 602"/>
              <a:gd name="T25" fmla="*/ 59914681 h 580"/>
              <a:gd name="T26" fmla="*/ 77529053 w 602"/>
              <a:gd name="T27" fmla="*/ 62655811 h 580"/>
              <a:gd name="T28" fmla="*/ 67348302 w 602"/>
              <a:gd name="T29" fmla="*/ 71923702 h 580"/>
              <a:gd name="T30" fmla="*/ 65520970 w 602"/>
              <a:gd name="T31" fmla="*/ 59000609 h 580"/>
              <a:gd name="T32" fmla="*/ 65520970 w 602"/>
              <a:gd name="T33" fmla="*/ 59000609 h 580"/>
              <a:gd name="T34" fmla="*/ 60039333 w 602"/>
              <a:gd name="T35" fmla="*/ 57173188 h 580"/>
              <a:gd name="T36" fmla="*/ 52599581 w 602"/>
              <a:gd name="T37" fmla="*/ 64483232 h 580"/>
              <a:gd name="T38" fmla="*/ 55340580 w 602"/>
              <a:gd name="T39" fmla="*/ 70095920 h 580"/>
              <a:gd name="T40" fmla="*/ 60039333 w 602"/>
              <a:gd name="T41" fmla="*/ 74664833 h 580"/>
              <a:gd name="T42" fmla="*/ 60952999 w 602"/>
              <a:gd name="T43" fmla="*/ 75578543 h 580"/>
              <a:gd name="T44" fmla="*/ 3785086 w 602"/>
              <a:gd name="T45" fmla="*/ 75578543 h 580"/>
              <a:gd name="T46" fmla="*/ 0 w 602"/>
              <a:gd name="T47" fmla="*/ 71923702 h 580"/>
              <a:gd name="T48" fmla="*/ 0 w 602"/>
              <a:gd name="T49" fmla="*/ 71923702 h 580"/>
              <a:gd name="T50" fmla="*/ 0 w 602"/>
              <a:gd name="T51" fmla="*/ 71923702 h 580"/>
              <a:gd name="T52" fmla="*/ 10180751 w 602"/>
              <a:gd name="T53" fmla="*/ 53518347 h 580"/>
              <a:gd name="T54" fmla="*/ 21274806 w 602"/>
              <a:gd name="T55" fmla="*/ 49733080 h 580"/>
              <a:gd name="T56" fmla="*/ 30411109 w 602"/>
              <a:gd name="T57" fmla="*/ 46077877 h 580"/>
              <a:gd name="T58" fmla="*/ 30411109 w 602"/>
              <a:gd name="T59" fmla="*/ 38637768 h 580"/>
              <a:gd name="T60" fmla="*/ 26756804 w 602"/>
              <a:gd name="T61" fmla="*/ 29500304 h 580"/>
              <a:gd name="T62" fmla="*/ 24929472 w 602"/>
              <a:gd name="T63" fmla="*/ 25845463 h 580"/>
              <a:gd name="T64" fmla="*/ 25843138 w 602"/>
              <a:gd name="T65" fmla="*/ 19318704 h 580"/>
              <a:gd name="T66" fmla="*/ 24929472 w 602"/>
              <a:gd name="T67" fmla="*/ 12009021 h 580"/>
              <a:gd name="T68" fmla="*/ 39678193 w 602"/>
              <a:gd name="T69" fmla="*/ 0 h 580"/>
              <a:gd name="T70" fmla="*/ 53513248 w 602"/>
              <a:gd name="T71" fmla="*/ 12009021 h 580"/>
              <a:gd name="T72" fmla="*/ 52599581 w 602"/>
              <a:gd name="T73" fmla="*/ 19318704 h 580"/>
              <a:gd name="T74" fmla="*/ 54426914 w 602"/>
              <a:gd name="T75" fmla="*/ 25845463 h 580"/>
              <a:gd name="T76" fmla="*/ 51685915 w 602"/>
              <a:gd name="T77" fmla="*/ 29500304 h 580"/>
              <a:gd name="T78" fmla="*/ 48031249 w 602"/>
              <a:gd name="T79" fmla="*/ 38637768 h 580"/>
              <a:gd name="T80" fmla="*/ 48031249 w 602"/>
              <a:gd name="T81" fmla="*/ 46077877 h 580"/>
              <a:gd name="T82" fmla="*/ 57298334 w 602"/>
              <a:gd name="T83" fmla="*/ 49733080 h 580"/>
              <a:gd name="T84" fmla="*/ 69175635 w 602"/>
              <a:gd name="T85" fmla="*/ 53518347 h 580"/>
              <a:gd name="T86" fmla="*/ 70089301 w 602"/>
              <a:gd name="T87" fmla="*/ 54432058 h 580"/>
              <a:gd name="T88" fmla="*/ 70089301 w 602"/>
              <a:gd name="T89" fmla="*/ 54432058 h 580"/>
              <a:gd name="T90" fmla="*/ 65520970 w 602"/>
              <a:gd name="T91" fmla="*/ 59000609 h 580"/>
              <a:gd name="T92" fmla="*/ 78442719 w 602"/>
              <a:gd name="T93" fmla="*/ 67354789 h 580"/>
              <a:gd name="T94" fmla="*/ 78442719 w 602"/>
              <a:gd name="T95" fmla="*/ 67354789 h 580"/>
              <a:gd name="T96" fmla="*/ 78442719 w 602"/>
              <a:gd name="T97" fmla="*/ 71923702 h 580"/>
              <a:gd name="T98" fmla="*/ 78442719 w 602"/>
              <a:gd name="T99" fmla="*/ 71923702 h 580"/>
              <a:gd name="T100" fmla="*/ 78442719 w 602"/>
              <a:gd name="T101" fmla="*/ 71923702 h 580"/>
              <a:gd name="T102" fmla="*/ 74788054 w 602"/>
              <a:gd name="T103" fmla="*/ 75578543 h 580"/>
              <a:gd name="T104" fmla="*/ 69175635 w 602"/>
              <a:gd name="T105" fmla="*/ 75578543 h 580"/>
              <a:gd name="T106" fmla="*/ 70089301 w 602"/>
              <a:gd name="T107" fmla="*/ 74664833 h 580"/>
              <a:gd name="T108" fmla="*/ 78442719 w 602"/>
              <a:gd name="T109" fmla="*/ 67354789 h 58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602" h="580">
                <a:moveTo>
                  <a:pt x="516" y="551"/>
                </a:moveTo>
                <a:lnTo>
                  <a:pt x="516" y="551"/>
                </a:lnTo>
                <a:cubicBezTo>
                  <a:pt x="516" y="558"/>
                  <a:pt x="509" y="565"/>
                  <a:pt x="502" y="565"/>
                </a:cubicBezTo>
                <a:cubicBezTo>
                  <a:pt x="495" y="565"/>
                  <a:pt x="488" y="558"/>
                  <a:pt x="481" y="551"/>
                </a:cubicBezTo>
                <a:cubicBezTo>
                  <a:pt x="446" y="516"/>
                  <a:pt x="446" y="516"/>
                  <a:pt x="446" y="516"/>
                </a:cubicBezTo>
                <a:cubicBezTo>
                  <a:pt x="439" y="509"/>
                  <a:pt x="431" y="502"/>
                  <a:pt x="431" y="494"/>
                </a:cubicBezTo>
                <a:cubicBezTo>
                  <a:pt x="431" y="480"/>
                  <a:pt x="446" y="466"/>
                  <a:pt x="460" y="466"/>
                </a:cubicBezTo>
                <a:cubicBezTo>
                  <a:pt x="467" y="466"/>
                  <a:pt x="474" y="473"/>
                  <a:pt x="481" y="480"/>
                </a:cubicBezTo>
                <a:cubicBezTo>
                  <a:pt x="502" y="494"/>
                  <a:pt x="502" y="494"/>
                  <a:pt x="502" y="494"/>
                </a:cubicBezTo>
                <a:cubicBezTo>
                  <a:pt x="559" y="438"/>
                  <a:pt x="559" y="438"/>
                  <a:pt x="559" y="438"/>
                </a:cubicBezTo>
                <a:cubicBezTo>
                  <a:pt x="559" y="431"/>
                  <a:pt x="566" y="431"/>
                  <a:pt x="573" y="431"/>
                </a:cubicBezTo>
                <a:cubicBezTo>
                  <a:pt x="594" y="431"/>
                  <a:pt x="601" y="445"/>
                  <a:pt x="601" y="459"/>
                </a:cubicBezTo>
                <a:cubicBezTo>
                  <a:pt x="601" y="466"/>
                  <a:pt x="601" y="473"/>
                  <a:pt x="594" y="480"/>
                </a:cubicBezTo>
                <a:lnTo>
                  <a:pt x="516" y="551"/>
                </a:lnTo>
                <a:close/>
                <a:moveTo>
                  <a:pt x="502" y="452"/>
                </a:moveTo>
                <a:lnTo>
                  <a:pt x="502" y="452"/>
                </a:lnTo>
                <a:cubicBezTo>
                  <a:pt x="488" y="445"/>
                  <a:pt x="474" y="438"/>
                  <a:pt x="460" y="438"/>
                </a:cubicBezTo>
                <a:cubicBezTo>
                  <a:pt x="431" y="438"/>
                  <a:pt x="403" y="466"/>
                  <a:pt x="403" y="494"/>
                </a:cubicBezTo>
                <a:cubicBezTo>
                  <a:pt x="403" y="516"/>
                  <a:pt x="410" y="530"/>
                  <a:pt x="424" y="537"/>
                </a:cubicBezTo>
                <a:cubicBezTo>
                  <a:pt x="460" y="572"/>
                  <a:pt x="460" y="572"/>
                  <a:pt x="460" y="572"/>
                </a:cubicBezTo>
                <a:cubicBezTo>
                  <a:pt x="460" y="579"/>
                  <a:pt x="467" y="579"/>
                  <a:pt x="467" y="579"/>
                </a:cubicBezTo>
                <a:cubicBezTo>
                  <a:pt x="29" y="579"/>
                  <a:pt x="29" y="579"/>
                  <a:pt x="29" y="579"/>
                </a:cubicBezTo>
                <a:cubicBezTo>
                  <a:pt x="15" y="579"/>
                  <a:pt x="0" y="572"/>
                  <a:pt x="0" y="551"/>
                </a:cubicBezTo>
                <a:cubicBezTo>
                  <a:pt x="0" y="551"/>
                  <a:pt x="0" y="452"/>
                  <a:pt x="78" y="410"/>
                </a:cubicBezTo>
                <a:cubicBezTo>
                  <a:pt x="120" y="388"/>
                  <a:pt x="106" y="410"/>
                  <a:pt x="163" y="381"/>
                </a:cubicBezTo>
                <a:cubicBezTo>
                  <a:pt x="219" y="360"/>
                  <a:pt x="233" y="353"/>
                  <a:pt x="233" y="353"/>
                </a:cubicBezTo>
                <a:cubicBezTo>
                  <a:pt x="233" y="296"/>
                  <a:pt x="233" y="296"/>
                  <a:pt x="233" y="296"/>
                </a:cubicBezTo>
                <a:cubicBezTo>
                  <a:pt x="233" y="296"/>
                  <a:pt x="212" y="275"/>
                  <a:pt x="205" y="226"/>
                </a:cubicBezTo>
                <a:cubicBezTo>
                  <a:pt x="191" y="233"/>
                  <a:pt x="191" y="212"/>
                  <a:pt x="191" y="198"/>
                </a:cubicBezTo>
                <a:cubicBezTo>
                  <a:pt x="191" y="183"/>
                  <a:pt x="184" y="148"/>
                  <a:pt x="198" y="148"/>
                </a:cubicBezTo>
                <a:cubicBezTo>
                  <a:pt x="191" y="127"/>
                  <a:pt x="191" y="99"/>
                  <a:pt x="191" y="92"/>
                </a:cubicBezTo>
                <a:cubicBezTo>
                  <a:pt x="198" y="49"/>
                  <a:pt x="241" y="0"/>
                  <a:pt x="304" y="0"/>
                </a:cubicBezTo>
                <a:cubicBezTo>
                  <a:pt x="375" y="0"/>
                  <a:pt x="410" y="49"/>
                  <a:pt x="410" y="92"/>
                </a:cubicBezTo>
                <a:cubicBezTo>
                  <a:pt x="410" y="99"/>
                  <a:pt x="410" y="127"/>
                  <a:pt x="403" y="148"/>
                </a:cubicBezTo>
                <a:cubicBezTo>
                  <a:pt x="424" y="148"/>
                  <a:pt x="417" y="183"/>
                  <a:pt x="417" y="198"/>
                </a:cubicBezTo>
                <a:cubicBezTo>
                  <a:pt x="417" y="212"/>
                  <a:pt x="410" y="233"/>
                  <a:pt x="396" y="226"/>
                </a:cubicBezTo>
                <a:cubicBezTo>
                  <a:pt x="389" y="275"/>
                  <a:pt x="368" y="296"/>
                  <a:pt x="368" y="296"/>
                </a:cubicBezTo>
                <a:cubicBezTo>
                  <a:pt x="368" y="353"/>
                  <a:pt x="368" y="353"/>
                  <a:pt x="368" y="353"/>
                </a:cubicBezTo>
                <a:cubicBezTo>
                  <a:pt x="368" y="353"/>
                  <a:pt x="382" y="360"/>
                  <a:pt x="439" y="381"/>
                </a:cubicBezTo>
                <a:cubicBezTo>
                  <a:pt x="502" y="410"/>
                  <a:pt x="481" y="388"/>
                  <a:pt x="530" y="410"/>
                </a:cubicBezTo>
                <a:cubicBezTo>
                  <a:pt x="530" y="417"/>
                  <a:pt x="530" y="417"/>
                  <a:pt x="537" y="417"/>
                </a:cubicBezTo>
                <a:lnTo>
                  <a:pt x="502" y="452"/>
                </a:lnTo>
                <a:close/>
                <a:moveTo>
                  <a:pt x="601" y="516"/>
                </a:moveTo>
                <a:lnTo>
                  <a:pt x="601" y="516"/>
                </a:lnTo>
                <a:cubicBezTo>
                  <a:pt x="601" y="537"/>
                  <a:pt x="601" y="551"/>
                  <a:pt x="601" y="551"/>
                </a:cubicBezTo>
                <a:cubicBezTo>
                  <a:pt x="601" y="572"/>
                  <a:pt x="594" y="579"/>
                  <a:pt x="573" y="579"/>
                </a:cubicBezTo>
                <a:cubicBezTo>
                  <a:pt x="530" y="579"/>
                  <a:pt x="530" y="579"/>
                  <a:pt x="530" y="579"/>
                </a:cubicBezTo>
                <a:cubicBezTo>
                  <a:pt x="537" y="579"/>
                  <a:pt x="537" y="579"/>
                  <a:pt x="537" y="572"/>
                </a:cubicBezTo>
                <a:lnTo>
                  <a:pt x="601" y="516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4" name="Freeform 94"/>
          <p:cNvSpPr>
            <a:spLocks noChangeArrowheads="1"/>
          </p:cNvSpPr>
          <p:nvPr/>
        </p:nvSpPr>
        <p:spPr bwMode="auto">
          <a:xfrm>
            <a:off x="1409662" y="2529977"/>
            <a:ext cx="248862" cy="239780"/>
          </a:xfrm>
          <a:custGeom>
            <a:avLst/>
            <a:gdLst>
              <a:gd name="T0" fmla="*/ 78441997 w 602"/>
              <a:gd name="T1" fmla="*/ 71923702 h 580"/>
              <a:gd name="T2" fmla="*/ 78441997 w 602"/>
              <a:gd name="T3" fmla="*/ 71923702 h 580"/>
              <a:gd name="T4" fmla="*/ 78441997 w 602"/>
              <a:gd name="T5" fmla="*/ 71923702 h 580"/>
              <a:gd name="T6" fmla="*/ 74787349 w 602"/>
              <a:gd name="T7" fmla="*/ 75578543 h 580"/>
              <a:gd name="T8" fmla="*/ 3785069 w 602"/>
              <a:gd name="T9" fmla="*/ 75578543 h 580"/>
              <a:gd name="T10" fmla="*/ 0 w 602"/>
              <a:gd name="T11" fmla="*/ 71923702 h 580"/>
              <a:gd name="T12" fmla="*/ 0 w 602"/>
              <a:gd name="T13" fmla="*/ 71923702 h 580"/>
              <a:gd name="T14" fmla="*/ 0 w 602"/>
              <a:gd name="T15" fmla="*/ 71923702 h 580"/>
              <a:gd name="T16" fmla="*/ 9266680 w 602"/>
              <a:gd name="T17" fmla="*/ 53518347 h 580"/>
              <a:gd name="T18" fmla="*/ 21274708 w 602"/>
              <a:gd name="T19" fmla="*/ 49733080 h 580"/>
              <a:gd name="T20" fmla="*/ 30410969 w 602"/>
              <a:gd name="T21" fmla="*/ 46077877 h 580"/>
              <a:gd name="T22" fmla="*/ 30410969 w 602"/>
              <a:gd name="T23" fmla="*/ 38637768 h 580"/>
              <a:gd name="T24" fmla="*/ 26756320 w 602"/>
              <a:gd name="T25" fmla="*/ 29500304 h 580"/>
              <a:gd name="T26" fmla="*/ 24015334 w 602"/>
              <a:gd name="T27" fmla="*/ 25845463 h 580"/>
              <a:gd name="T28" fmla="*/ 25842658 w 602"/>
              <a:gd name="T29" fmla="*/ 19318704 h 580"/>
              <a:gd name="T30" fmla="*/ 24928996 w 602"/>
              <a:gd name="T31" fmla="*/ 12009021 h 580"/>
              <a:gd name="T32" fmla="*/ 38763987 w 602"/>
              <a:gd name="T33" fmla="*/ 0 h 580"/>
              <a:gd name="T34" fmla="*/ 53512640 w 602"/>
              <a:gd name="T35" fmla="*/ 12009021 h 580"/>
              <a:gd name="T36" fmla="*/ 52598978 w 602"/>
              <a:gd name="T37" fmla="*/ 19318704 h 580"/>
              <a:gd name="T38" fmla="*/ 53512640 w 602"/>
              <a:gd name="T39" fmla="*/ 25845463 h 580"/>
              <a:gd name="T40" fmla="*/ 51685677 w 602"/>
              <a:gd name="T41" fmla="*/ 29500304 h 580"/>
              <a:gd name="T42" fmla="*/ 48031029 w 602"/>
              <a:gd name="T43" fmla="*/ 38637768 h 580"/>
              <a:gd name="T44" fmla="*/ 48031029 w 602"/>
              <a:gd name="T45" fmla="*/ 46077877 h 580"/>
              <a:gd name="T46" fmla="*/ 57167289 w 602"/>
              <a:gd name="T47" fmla="*/ 49733080 h 580"/>
              <a:gd name="T48" fmla="*/ 68261294 w 602"/>
              <a:gd name="T49" fmla="*/ 53518347 h 580"/>
              <a:gd name="T50" fmla="*/ 72960024 w 602"/>
              <a:gd name="T51" fmla="*/ 57173188 h 580"/>
              <a:gd name="T52" fmla="*/ 59125033 w 602"/>
              <a:gd name="T53" fmla="*/ 57173188 h 580"/>
              <a:gd name="T54" fmla="*/ 51685677 w 602"/>
              <a:gd name="T55" fmla="*/ 64483232 h 580"/>
              <a:gd name="T56" fmla="*/ 59125033 w 602"/>
              <a:gd name="T57" fmla="*/ 71923702 h 580"/>
              <a:gd name="T58" fmla="*/ 73873686 w 602"/>
              <a:gd name="T59" fmla="*/ 71923702 h 580"/>
              <a:gd name="T60" fmla="*/ 78441997 w 602"/>
              <a:gd name="T61" fmla="*/ 70095920 h 580"/>
              <a:gd name="T62" fmla="*/ 78441997 w 602"/>
              <a:gd name="T63" fmla="*/ 71923702 h 580"/>
              <a:gd name="T64" fmla="*/ 73873686 w 602"/>
              <a:gd name="T65" fmla="*/ 68268500 h 580"/>
              <a:gd name="T66" fmla="*/ 73873686 w 602"/>
              <a:gd name="T67" fmla="*/ 68268500 h 580"/>
              <a:gd name="T68" fmla="*/ 59125033 w 602"/>
              <a:gd name="T69" fmla="*/ 68268500 h 580"/>
              <a:gd name="T70" fmla="*/ 55339965 w 602"/>
              <a:gd name="T71" fmla="*/ 64483232 h 580"/>
              <a:gd name="T72" fmla="*/ 59125033 w 602"/>
              <a:gd name="T73" fmla="*/ 60828391 h 580"/>
              <a:gd name="T74" fmla="*/ 73873686 w 602"/>
              <a:gd name="T75" fmla="*/ 60828391 h 580"/>
              <a:gd name="T76" fmla="*/ 77528335 w 602"/>
              <a:gd name="T77" fmla="*/ 64483232 h 580"/>
              <a:gd name="T78" fmla="*/ 73873686 w 602"/>
              <a:gd name="T79" fmla="*/ 68268500 h 580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0" t="0" r="r" b="b"/>
            <a:pathLst>
              <a:path w="602" h="580">
                <a:moveTo>
                  <a:pt x="601" y="551"/>
                </a:moveTo>
                <a:lnTo>
                  <a:pt x="601" y="551"/>
                </a:lnTo>
                <a:cubicBezTo>
                  <a:pt x="601" y="572"/>
                  <a:pt x="587" y="579"/>
                  <a:pt x="573" y="579"/>
                </a:cubicBezTo>
                <a:cubicBezTo>
                  <a:pt x="29" y="579"/>
                  <a:pt x="29" y="579"/>
                  <a:pt x="29" y="579"/>
                </a:cubicBezTo>
                <a:cubicBezTo>
                  <a:pt x="7" y="579"/>
                  <a:pt x="0" y="572"/>
                  <a:pt x="0" y="551"/>
                </a:cubicBezTo>
                <a:cubicBezTo>
                  <a:pt x="0" y="551"/>
                  <a:pt x="0" y="452"/>
                  <a:pt x="71" y="410"/>
                </a:cubicBezTo>
                <a:cubicBezTo>
                  <a:pt x="120" y="388"/>
                  <a:pt x="99" y="410"/>
                  <a:pt x="163" y="381"/>
                </a:cubicBezTo>
                <a:cubicBezTo>
                  <a:pt x="219" y="360"/>
                  <a:pt x="233" y="353"/>
                  <a:pt x="233" y="353"/>
                </a:cubicBezTo>
                <a:cubicBezTo>
                  <a:pt x="233" y="296"/>
                  <a:pt x="233" y="296"/>
                  <a:pt x="233" y="296"/>
                </a:cubicBezTo>
                <a:cubicBezTo>
                  <a:pt x="233" y="296"/>
                  <a:pt x="212" y="275"/>
                  <a:pt x="205" y="226"/>
                </a:cubicBezTo>
                <a:cubicBezTo>
                  <a:pt x="191" y="233"/>
                  <a:pt x="184" y="212"/>
                  <a:pt x="184" y="198"/>
                </a:cubicBezTo>
                <a:cubicBezTo>
                  <a:pt x="184" y="183"/>
                  <a:pt x="177" y="148"/>
                  <a:pt x="198" y="148"/>
                </a:cubicBezTo>
                <a:cubicBezTo>
                  <a:pt x="191" y="127"/>
                  <a:pt x="191" y="99"/>
                  <a:pt x="191" y="92"/>
                </a:cubicBezTo>
                <a:cubicBezTo>
                  <a:pt x="191" y="49"/>
                  <a:pt x="233" y="0"/>
                  <a:pt x="297" y="0"/>
                </a:cubicBezTo>
                <a:cubicBezTo>
                  <a:pt x="375" y="0"/>
                  <a:pt x="403" y="49"/>
                  <a:pt x="410" y="92"/>
                </a:cubicBezTo>
                <a:cubicBezTo>
                  <a:pt x="410" y="99"/>
                  <a:pt x="410" y="127"/>
                  <a:pt x="403" y="148"/>
                </a:cubicBezTo>
                <a:cubicBezTo>
                  <a:pt x="424" y="148"/>
                  <a:pt x="417" y="183"/>
                  <a:pt x="410" y="198"/>
                </a:cubicBezTo>
                <a:cubicBezTo>
                  <a:pt x="410" y="212"/>
                  <a:pt x="410" y="233"/>
                  <a:pt x="396" y="226"/>
                </a:cubicBezTo>
                <a:cubicBezTo>
                  <a:pt x="389" y="275"/>
                  <a:pt x="368" y="296"/>
                  <a:pt x="368" y="296"/>
                </a:cubicBezTo>
                <a:cubicBezTo>
                  <a:pt x="368" y="353"/>
                  <a:pt x="368" y="353"/>
                  <a:pt x="368" y="353"/>
                </a:cubicBezTo>
                <a:cubicBezTo>
                  <a:pt x="368" y="353"/>
                  <a:pt x="382" y="360"/>
                  <a:pt x="438" y="381"/>
                </a:cubicBezTo>
                <a:cubicBezTo>
                  <a:pt x="495" y="410"/>
                  <a:pt x="481" y="388"/>
                  <a:pt x="523" y="410"/>
                </a:cubicBezTo>
                <a:cubicBezTo>
                  <a:pt x="537" y="417"/>
                  <a:pt x="551" y="431"/>
                  <a:pt x="559" y="438"/>
                </a:cubicBezTo>
                <a:cubicBezTo>
                  <a:pt x="453" y="438"/>
                  <a:pt x="453" y="438"/>
                  <a:pt x="453" y="438"/>
                </a:cubicBezTo>
                <a:cubicBezTo>
                  <a:pt x="417" y="438"/>
                  <a:pt x="396" y="466"/>
                  <a:pt x="396" y="494"/>
                </a:cubicBezTo>
                <a:cubicBezTo>
                  <a:pt x="396" y="530"/>
                  <a:pt x="417" y="551"/>
                  <a:pt x="453" y="551"/>
                </a:cubicBezTo>
                <a:cubicBezTo>
                  <a:pt x="566" y="551"/>
                  <a:pt x="566" y="551"/>
                  <a:pt x="566" y="551"/>
                </a:cubicBezTo>
                <a:cubicBezTo>
                  <a:pt x="580" y="551"/>
                  <a:pt x="587" y="551"/>
                  <a:pt x="601" y="537"/>
                </a:cubicBezTo>
                <a:cubicBezTo>
                  <a:pt x="601" y="551"/>
                  <a:pt x="601" y="551"/>
                  <a:pt x="601" y="551"/>
                </a:cubicBezTo>
                <a:close/>
                <a:moveTo>
                  <a:pt x="566" y="523"/>
                </a:moveTo>
                <a:lnTo>
                  <a:pt x="566" y="523"/>
                </a:lnTo>
                <a:cubicBezTo>
                  <a:pt x="453" y="523"/>
                  <a:pt x="453" y="523"/>
                  <a:pt x="453" y="523"/>
                </a:cubicBezTo>
                <a:cubicBezTo>
                  <a:pt x="431" y="523"/>
                  <a:pt x="424" y="516"/>
                  <a:pt x="424" y="494"/>
                </a:cubicBezTo>
                <a:cubicBezTo>
                  <a:pt x="424" y="480"/>
                  <a:pt x="431" y="466"/>
                  <a:pt x="453" y="466"/>
                </a:cubicBezTo>
                <a:cubicBezTo>
                  <a:pt x="566" y="466"/>
                  <a:pt x="566" y="466"/>
                  <a:pt x="566" y="466"/>
                </a:cubicBezTo>
                <a:cubicBezTo>
                  <a:pt x="580" y="466"/>
                  <a:pt x="594" y="480"/>
                  <a:pt x="594" y="494"/>
                </a:cubicBezTo>
                <a:cubicBezTo>
                  <a:pt x="594" y="516"/>
                  <a:pt x="580" y="523"/>
                  <a:pt x="566" y="52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5" name="Freeform 95"/>
          <p:cNvSpPr>
            <a:spLocks noChangeArrowheads="1"/>
          </p:cNvSpPr>
          <p:nvPr/>
        </p:nvSpPr>
        <p:spPr bwMode="auto">
          <a:xfrm>
            <a:off x="973698" y="2529977"/>
            <a:ext cx="250679" cy="239780"/>
          </a:xfrm>
          <a:custGeom>
            <a:avLst/>
            <a:gdLst>
              <a:gd name="T0" fmla="*/ 78678142 w 609"/>
              <a:gd name="T1" fmla="*/ 71923702 h 580"/>
              <a:gd name="T2" fmla="*/ 78678142 w 609"/>
              <a:gd name="T3" fmla="*/ 71923702 h 580"/>
              <a:gd name="T4" fmla="*/ 78678142 w 609"/>
              <a:gd name="T5" fmla="*/ 71923702 h 580"/>
              <a:gd name="T6" fmla="*/ 75054951 w 609"/>
              <a:gd name="T7" fmla="*/ 75578543 h 580"/>
              <a:gd name="T8" fmla="*/ 72208055 w 609"/>
              <a:gd name="T9" fmla="*/ 75578543 h 580"/>
              <a:gd name="T10" fmla="*/ 73113853 w 609"/>
              <a:gd name="T11" fmla="*/ 71923702 h 580"/>
              <a:gd name="T12" fmla="*/ 78678142 w 609"/>
              <a:gd name="T13" fmla="*/ 70095920 h 580"/>
              <a:gd name="T14" fmla="*/ 78678142 w 609"/>
              <a:gd name="T15" fmla="*/ 71923702 h 580"/>
              <a:gd name="T16" fmla="*/ 73113853 w 609"/>
              <a:gd name="T17" fmla="*/ 68268500 h 580"/>
              <a:gd name="T18" fmla="*/ 73113853 w 609"/>
              <a:gd name="T19" fmla="*/ 68268500 h 580"/>
              <a:gd name="T20" fmla="*/ 69490662 w 609"/>
              <a:gd name="T21" fmla="*/ 68268500 h 580"/>
              <a:gd name="T22" fmla="*/ 69490662 w 609"/>
              <a:gd name="T23" fmla="*/ 71923702 h 580"/>
              <a:gd name="T24" fmla="*/ 65867111 w 609"/>
              <a:gd name="T25" fmla="*/ 75578543 h 580"/>
              <a:gd name="T26" fmla="*/ 62243920 w 609"/>
              <a:gd name="T27" fmla="*/ 71923702 h 580"/>
              <a:gd name="T28" fmla="*/ 62243920 w 609"/>
              <a:gd name="T29" fmla="*/ 68268500 h 580"/>
              <a:gd name="T30" fmla="*/ 58491226 w 609"/>
              <a:gd name="T31" fmla="*/ 68268500 h 580"/>
              <a:gd name="T32" fmla="*/ 54867675 w 609"/>
              <a:gd name="T33" fmla="*/ 64483232 h 580"/>
              <a:gd name="T34" fmla="*/ 58491226 w 609"/>
              <a:gd name="T35" fmla="*/ 60828391 h 580"/>
              <a:gd name="T36" fmla="*/ 62243920 w 609"/>
              <a:gd name="T37" fmla="*/ 60828391 h 580"/>
              <a:gd name="T38" fmla="*/ 62243920 w 609"/>
              <a:gd name="T39" fmla="*/ 57173188 h 580"/>
              <a:gd name="T40" fmla="*/ 65867111 w 609"/>
              <a:gd name="T41" fmla="*/ 53518347 h 580"/>
              <a:gd name="T42" fmla="*/ 69490662 w 609"/>
              <a:gd name="T43" fmla="*/ 57173188 h 580"/>
              <a:gd name="T44" fmla="*/ 69490662 w 609"/>
              <a:gd name="T45" fmla="*/ 60828391 h 580"/>
              <a:gd name="T46" fmla="*/ 73113853 w 609"/>
              <a:gd name="T47" fmla="*/ 60828391 h 580"/>
              <a:gd name="T48" fmla="*/ 76866547 w 609"/>
              <a:gd name="T49" fmla="*/ 64483232 h 580"/>
              <a:gd name="T50" fmla="*/ 73113853 w 609"/>
              <a:gd name="T51" fmla="*/ 68268500 h 580"/>
              <a:gd name="T52" fmla="*/ 58491226 w 609"/>
              <a:gd name="T53" fmla="*/ 57173188 h 580"/>
              <a:gd name="T54" fmla="*/ 58491226 w 609"/>
              <a:gd name="T55" fmla="*/ 57173188 h 580"/>
              <a:gd name="T56" fmla="*/ 51244484 w 609"/>
              <a:gd name="T57" fmla="*/ 64483232 h 580"/>
              <a:gd name="T58" fmla="*/ 58491226 w 609"/>
              <a:gd name="T59" fmla="*/ 71923702 h 580"/>
              <a:gd name="T60" fmla="*/ 59397024 w 609"/>
              <a:gd name="T61" fmla="*/ 75578543 h 580"/>
              <a:gd name="T62" fmla="*/ 3623191 w 609"/>
              <a:gd name="T63" fmla="*/ 75578543 h 580"/>
              <a:gd name="T64" fmla="*/ 0 w 609"/>
              <a:gd name="T65" fmla="*/ 71923702 h 580"/>
              <a:gd name="T66" fmla="*/ 0 w 609"/>
              <a:gd name="T67" fmla="*/ 71923702 h 580"/>
              <a:gd name="T68" fmla="*/ 0 w 609"/>
              <a:gd name="T69" fmla="*/ 71923702 h 580"/>
              <a:gd name="T70" fmla="*/ 10093638 w 609"/>
              <a:gd name="T71" fmla="*/ 53518347 h 580"/>
              <a:gd name="T72" fmla="*/ 21093073 w 609"/>
              <a:gd name="T73" fmla="*/ 49733080 h 580"/>
              <a:gd name="T74" fmla="*/ 31057209 w 609"/>
              <a:gd name="T75" fmla="*/ 46077877 h 580"/>
              <a:gd name="T76" fmla="*/ 31057209 w 609"/>
              <a:gd name="T77" fmla="*/ 38637768 h 580"/>
              <a:gd name="T78" fmla="*/ 27434018 w 609"/>
              <a:gd name="T79" fmla="*/ 29500304 h 580"/>
              <a:gd name="T80" fmla="*/ 24716265 w 609"/>
              <a:gd name="T81" fmla="*/ 25845463 h 580"/>
              <a:gd name="T82" fmla="*/ 25622062 w 609"/>
              <a:gd name="T83" fmla="*/ 19318704 h 580"/>
              <a:gd name="T84" fmla="*/ 25622062 w 609"/>
              <a:gd name="T85" fmla="*/ 12009021 h 580"/>
              <a:gd name="T86" fmla="*/ 39339251 w 609"/>
              <a:gd name="T87" fmla="*/ 0 h 580"/>
              <a:gd name="T88" fmla="*/ 53961878 w 609"/>
              <a:gd name="T89" fmla="*/ 12009021 h 580"/>
              <a:gd name="T90" fmla="*/ 53056080 w 609"/>
              <a:gd name="T91" fmla="*/ 19318704 h 580"/>
              <a:gd name="T92" fmla="*/ 53961878 w 609"/>
              <a:gd name="T93" fmla="*/ 25845463 h 580"/>
              <a:gd name="T94" fmla="*/ 51244484 w 609"/>
              <a:gd name="T95" fmla="*/ 29500304 h 580"/>
              <a:gd name="T96" fmla="*/ 47620933 w 609"/>
              <a:gd name="T97" fmla="*/ 38637768 h 580"/>
              <a:gd name="T98" fmla="*/ 47620933 w 609"/>
              <a:gd name="T99" fmla="*/ 46077877 h 580"/>
              <a:gd name="T100" fmla="*/ 57585069 w 609"/>
              <a:gd name="T101" fmla="*/ 49733080 h 580"/>
              <a:gd name="T102" fmla="*/ 62243920 w 609"/>
              <a:gd name="T103" fmla="*/ 51690927 h 580"/>
              <a:gd name="T104" fmla="*/ 58491226 w 609"/>
              <a:gd name="T105" fmla="*/ 57173188 h 580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0" t="0" r="r" b="b"/>
            <a:pathLst>
              <a:path w="609" h="580">
                <a:moveTo>
                  <a:pt x="608" y="551"/>
                </a:moveTo>
                <a:lnTo>
                  <a:pt x="608" y="551"/>
                </a:lnTo>
                <a:cubicBezTo>
                  <a:pt x="608" y="572"/>
                  <a:pt x="594" y="579"/>
                  <a:pt x="580" y="579"/>
                </a:cubicBezTo>
                <a:cubicBezTo>
                  <a:pt x="558" y="579"/>
                  <a:pt x="558" y="579"/>
                  <a:pt x="558" y="579"/>
                </a:cubicBezTo>
                <a:cubicBezTo>
                  <a:pt x="565" y="572"/>
                  <a:pt x="565" y="565"/>
                  <a:pt x="565" y="551"/>
                </a:cubicBezTo>
                <a:cubicBezTo>
                  <a:pt x="580" y="551"/>
                  <a:pt x="594" y="551"/>
                  <a:pt x="608" y="537"/>
                </a:cubicBezTo>
                <a:cubicBezTo>
                  <a:pt x="608" y="551"/>
                  <a:pt x="608" y="551"/>
                  <a:pt x="608" y="551"/>
                </a:cubicBezTo>
                <a:close/>
                <a:moveTo>
                  <a:pt x="565" y="523"/>
                </a:moveTo>
                <a:lnTo>
                  <a:pt x="565" y="523"/>
                </a:lnTo>
                <a:cubicBezTo>
                  <a:pt x="537" y="523"/>
                  <a:pt x="537" y="523"/>
                  <a:pt x="537" y="523"/>
                </a:cubicBezTo>
                <a:cubicBezTo>
                  <a:pt x="537" y="551"/>
                  <a:pt x="537" y="551"/>
                  <a:pt x="537" y="551"/>
                </a:cubicBezTo>
                <a:cubicBezTo>
                  <a:pt x="537" y="572"/>
                  <a:pt x="530" y="579"/>
                  <a:pt x="509" y="579"/>
                </a:cubicBezTo>
                <a:cubicBezTo>
                  <a:pt x="495" y="579"/>
                  <a:pt x="481" y="572"/>
                  <a:pt x="481" y="551"/>
                </a:cubicBezTo>
                <a:cubicBezTo>
                  <a:pt x="481" y="523"/>
                  <a:pt x="481" y="523"/>
                  <a:pt x="481" y="523"/>
                </a:cubicBezTo>
                <a:cubicBezTo>
                  <a:pt x="452" y="523"/>
                  <a:pt x="452" y="523"/>
                  <a:pt x="452" y="523"/>
                </a:cubicBezTo>
                <a:cubicBezTo>
                  <a:pt x="438" y="523"/>
                  <a:pt x="424" y="516"/>
                  <a:pt x="424" y="494"/>
                </a:cubicBezTo>
                <a:cubicBezTo>
                  <a:pt x="424" y="480"/>
                  <a:pt x="438" y="466"/>
                  <a:pt x="452" y="466"/>
                </a:cubicBezTo>
                <a:cubicBezTo>
                  <a:pt x="481" y="466"/>
                  <a:pt x="481" y="466"/>
                  <a:pt x="481" y="466"/>
                </a:cubicBezTo>
                <a:cubicBezTo>
                  <a:pt x="481" y="438"/>
                  <a:pt x="481" y="438"/>
                  <a:pt x="481" y="438"/>
                </a:cubicBezTo>
                <a:cubicBezTo>
                  <a:pt x="481" y="424"/>
                  <a:pt x="495" y="410"/>
                  <a:pt x="509" y="410"/>
                </a:cubicBezTo>
                <a:cubicBezTo>
                  <a:pt x="530" y="410"/>
                  <a:pt x="537" y="424"/>
                  <a:pt x="537" y="438"/>
                </a:cubicBezTo>
                <a:cubicBezTo>
                  <a:pt x="537" y="466"/>
                  <a:pt x="537" y="466"/>
                  <a:pt x="537" y="466"/>
                </a:cubicBezTo>
                <a:cubicBezTo>
                  <a:pt x="565" y="466"/>
                  <a:pt x="565" y="466"/>
                  <a:pt x="565" y="466"/>
                </a:cubicBezTo>
                <a:cubicBezTo>
                  <a:pt x="587" y="466"/>
                  <a:pt x="594" y="480"/>
                  <a:pt x="594" y="494"/>
                </a:cubicBezTo>
                <a:cubicBezTo>
                  <a:pt x="594" y="516"/>
                  <a:pt x="587" y="523"/>
                  <a:pt x="565" y="523"/>
                </a:cubicBezTo>
                <a:close/>
                <a:moveTo>
                  <a:pt x="452" y="438"/>
                </a:moveTo>
                <a:lnTo>
                  <a:pt x="452" y="438"/>
                </a:lnTo>
                <a:cubicBezTo>
                  <a:pt x="424" y="438"/>
                  <a:pt x="396" y="466"/>
                  <a:pt x="396" y="494"/>
                </a:cubicBezTo>
                <a:cubicBezTo>
                  <a:pt x="396" y="530"/>
                  <a:pt x="424" y="551"/>
                  <a:pt x="452" y="551"/>
                </a:cubicBezTo>
                <a:cubicBezTo>
                  <a:pt x="452" y="565"/>
                  <a:pt x="459" y="572"/>
                  <a:pt x="459" y="579"/>
                </a:cubicBezTo>
                <a:cubicBezTo>
                  <a:pt x="28" y="579"/>
                  <a:pt x="28" y="579"/>
                  <a:pt x="28" y="579"/>
                </a:cubicBezTo>
                <a:cubicBezTo>
                  <a:pt x="14" y="579"/>
                  <a:pt x="0" y="572"/>
                  <a:pt x="0" y="551"/>
                </a:cubicBezTo>
                <a:cubicBezTo>
                  <a:pt x="0" y="551"/>
                  <a:pt x="0" y="452"/>
                  <a:pt x="78" y="410"/>
                </a:cubicBezTo>
                <a:cubicBezTo>
                  <a:pt x="127" y="388"/>
                  <a:pt x="106" y="410"/>
                  <a:pt x="163" y="381"/>
                </a:cubicBezTo>
                <a:cubicBezTo>
                  <a:pt x="226" y="360"/>
                  <a:pt x="240" y="353"/>
                  <a:pt x="240" y="353"/>
                </a:cubicBezTo>
                <a:cubicBezTo>
                  <a:pt x="240" y="296"/>
                  <a:pt x="240" y="296"/>
                  <a:pt x="240" y="296"/>
                </a:cubicBezTo>
                <a:cubicBezTo>
                  <a:pt x="240" y="296"/>
                  <a:pt x="219" y="275"/>
                  <a:pt x="212" y="226"/>
                </a:cubicBezTo>
                <a:cubicBezTo>
                  <a:pt x="198" y="233"/>
                  <a:pt x="191" y="212"/>
                  <a:pt x="191" y="198"/>
                </a:cubicBezTo>
                <a:cubicBezTo>
                  <a:pt x="191" y="183"/>
                  <a:pt x="184" y="148"/>
                  <a:pt x="198" y="148"/>
                </a:cubicBezTo>
                <a:cubicBezTo>
                  <a:pt x="198" y="127"/>
                  <a:pt x="191" y="99"/>
                  <a:pt x="198" y="92"/>
                </a:cubicBezTo>
                <a:cubicBezTo>
                  <a:pt x="198" y="49"/>
                  <a:pt x="240" y="0"/>
                  <a:pt x="304" y="0"/>
                </a:cubicBezTo>
                <a:cubicBezTo>
                  <a:pt x="382" y="0"/>
                  <a:pt x="410" y="49"/>
                  <a:pt x="417" y="92"/>
                </a:cubicBezTo>
                <a:cubicBezTo>
                  <a:pt x="417" y="99"/>
                  <a:pt x="410" y="127"/>
                  <a:pt x="410" y="148"/>
                </a:cubicBezTo>
                <a:cubicBezTo>
                  <a:pt x="424" y="148"/>
                  <a:pt x="417" y="183"/>
                  <a:pt x="417" y="198"/>
                </a:cubicBezTo>
                <a:cubicBezTo>
                  <a:pt x="417" y="212"/>
                  <a:pt x="410" y="233"/>
                  <a:pt x="396" y="226"/>
                </a:cubicBezTo>
                <a:cubicBezTo>
                  <a:pt x="389" y="275"/>
                  <a:pt x="368" y="296"/>
                  <a:pt x="368" y="296"/>
                </a:cubicBezTo>
                <a:cubicBezTo>
                  <a:pt x="368" y="353"/>
                  <a:pt x="368" y="353"/>
                  <a:pt x="368" y="353"/>
                </a:cubicBezTo>
                <a:cubicBezTo>
                  <a:pt x="368" y="353"/>
                  <a:pt x="382" y="360"/>
                  <a:pt x="445" y="381"/>
                </a:cubicBezTo>
                <a:cubicBezTo>
                  <a:pt x="459" y="388"/>
                  <a:pt x="467" y="396"/>
                  <a:pt x="481" y="396"/>
                </a:cubicBezTo>
                <a:cubicBezTo>
                  <a:pt x="467" y="403"/>
                  <a:pt x="452" y="424"/>
                  <a:pt x="452" y="43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6" name="Freeform 96"/>
          <p:cNvSpPr>
            <a:spLocks noChangeArrowheads="1"/>
          </p:cNvSpPr>
          <p:nvPr/>
        </p:nvSpPr>
        <p:spPr bwMode="auto">
          <a:xfrm>
            <a:off x="539551" y="2529977"/>
            <a:ext cx="248863" cy="239780"/>
          </a:xfrm>
          <a:custGeom>
            <a:avLst/>
            <a:gdLst>
              <a:gd name="T0" fmla="*/ 78442719 w 602"/>
              <a:gd name="T1" fmla="*/ 71923702 h 580"/>
              <a:gd name="T2" fmla="*/ 78442719 w 602"/>
              <a:gd name="T3" fmla="*/ 71923702 h 580"/>
              <a:gd name="T4" fmla="*/ 78442719 w 602"/>
              <a:gd name="T5" fmla="*/ 71923702 h 580"/>
              <a:gd name="T6" fmla="*/ 74657633 w 602"/>
              <a:gd name="T7" fmla="*/ 75578543 h 580"/>
              <a:gd name="T8" fmla="*/ 3654665 w 602"/>
              <a:gd name="T9" fmla="*/ 75578543 h 580"/>
              <a:gd name="T10" fmla="*/ 0 w 602"/>
              <a:gd name="T11" fmla="*/ 71923702 h 580"/>
              <a:gd name="T12" fmla="*/ 0 w 602"/>
              <a:gd name="T13" fmla="*/ 71923702 h 580"/>
              <a:gd name="T14" fmla="*/ 0 w 602"/>
              <a:gd name="T15" fmla="*/ 71923702 h 580"/>
              <a:gd name="T16" fmla="*/ 10180751 w 602"/>
              <a:gd name="T17" fmla="*/ 53518347 h 580"/>
              <a:gd name="T18" fmla="*/ 21274806 w 602"/>
              <a:gd name="T19" fmla="*/ 49733080 h 580"/>
              <a:gd name="T20" fmla="*/ 30411109 w 602"/>
              <a:gd name="T21" fmla="*/ 46077877 h 580"/>
              <a:gd name="T22" fmla="*/ 30411109 w 602"/>
              <a:gd name="T23" fmla="*/ 38637768 h 580"/>
              <a:gd name="T24" fmla="*/ 26756804 w 602"/>
              <a:gd name="T25" fmla="*/ 29500304 h 580"/>
              <a:gd name="T26" fmla="*/ 24929472 w 602"/>
              <a:gd name="T27" fmla="*/ 25845463 h 580"/>
              <a:gd name="T28" fmla="*/ 25843138 w 602"/>
              <a:gd name="T29" fmla="*/ 19318704 h 580"/>
              <a:gd name="T30" fmla="*/ 24929472 w 602"/>
              <a:gd name="T31" fmla="*/ 12009021 h 580"/>
              <a:gd name="T32" fmla="*/ 39678193 w 602"/>
              <a:gd name="T33" fmla="*/ 0 h 580"/>
              <a:gd name="T34" fmla="*/ 53513248 w 602"/>
              <a:gd name="T35" fmla="*/ 12009021 h 580"/>
              <a:gd name="T36" fmla="*/ 52599581 w 602"/>
              <a:gd name="T37" fmla="*/ 19318704 h 580"/>
              <a:gd name="T38" fmla="*/ 54426914 w 602"/>
              <a:gd name="T39" fmla="*/ 25845463 h 580"/>
              <a:gd name="T40" fmla="*/ 51685915 w 602"/>
              <a:gd name="T41" fmla="*/ 29500304 h 580"/>
              <a:gd name="T42" fmla="*/ 48031249 w 602"/>
              <a:gd name="T43" fmla="*/ 38637768 h 580"/>
              <a:gd name="T44" fmla="*/ 48031249 w 602"/>
              <a:gd name="T45" fmla="*/ 46077877 h 580"/>
              <a:gd name="T46" fmla="*/ 57167913 w 602"/>
              <a:gd name="T47" fmla="*/ 49733080 h 580"/>
              <a:gd name="T48" fmla="*/ 69175635 w 602"/>
              <a:gd name="T49" fmla="*/ 53518347 h 580"/>
              <a:gd name="T50" fmla="*/ 78442719 w 602"/>
              <a:gd name="T51" fmla="*/ 71923702 h 580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02" h="580">
                <a:moveTo>
                  <a:pt x="601" y="551"/>
                </a:moveTo>
                <a:lnTo>
                  <a:pt x="601" y="551"/>
                </a:lnTo>
                <a:cubicBezTo>
                  <a:pt x="601" y="572"/>
                  <a:pt x="594" y="579"/>
                  <a:pt x="572" y="579"/>
                </a:cubicBezTo>
                <a:cubicBezTo>
                  <a:pt x="28" y="579"/>
                  <a:pt x="28" y="579"/>
                  <a:pt x="28" y="579"/>
                </a:cubicBezTo>
                <a:cubicBezTo>
                  <a:pt x="14" y="579"/>
                  <a:pt x="0" y="572"/>
                  <a:pt x="0" y="551"/>
                </a:cubicBezTo>
                <a:cubicBezTo>
                  <a:pt x="0" y="551"/>
                  <a:pt x="0" y="452"/>
                  <a:pt x="78" y="410"/>
                </a:cubicBezTo>
                <a:cubicBezTo>
                  <a:pt x="120" y="388"/>
                  <a:pt x="106" y="410"/>
                  <a:pt x="163" y="381"/>
                </a:cubicBezTo>
                <a:cubicBezTo>
                  <a:pt x="219" y="360"/>
                  <a:pt x="233" y="353"/>
                  <a:pt x="233" y="353"/>
                </a:cubicBezTo>
                <a:cubicBezTo>
                  <a:pt x="233" y="296"/>
                  <a:pt x="233" y="296"/>
                  <a:pt x="233" y="296"/>
                </a:cubicBezTo>
                <a:cubicBezTo>
                  <a:pt x="233" y="296"/>
                  <a:pt x="212" y="275"/>
                  <a:pt x="205" y="226"/>
                </a:cubicBezTo>
                <a:cubicBezTo>
                  <a:pt x="191" y="233"/>
                  <a:pt x="191" y="212"/>
                  <a:pt x="191" y="198"/>
                </a:cubicBezTo>
                <a:cubicBezTo>
                  <a:pt x="191" y="183"/>
                  <a:pt x="184" y="148"/>
                  <a:pt x="198" y="148"/>
                </a:cubicBezTo>
                <a:cubicBezTo>
                  <a:pt x="191" y="127"/>
                  <a:pt x="191" y="99"/>
                  <a:pt x="191" y="92"/>
                </a:cubicBezTo>
                <a:cubicBezTo>
                  <a:pt x="198" y="49"/>
                  <a:pt x="240" y="0"/>
                  <a:pt x="304" y="0"/>
                </a:cubicBezTo>
                <a:cubicBezTo>
                  <a:pt x="375" y="0"/>
                  <a:pt x="410" y="49"/>
                  <a:pt x="410" y="92"/>
                </a:cubicBezTo>
                <a:cubicBezTo>
                  <a:pt x="410" y="99"/>
                  <a:pt x="410" y="127"/>
                  <a:pt x="403" y="148"/>
                </a:cubicBezTo>
                <a:cubicBezTo>
                  <a:pt x="424" y="148"/>
                  <a:pt x="417" y="183"/>
                  <a:pt x="417" y="198"/>
                </a:cubicBezTo>
                <a:cubicBezTo>
                  <a:pt x="417" y="212"/>
                  <a:pt x="410" y="233"/>
                  <a:pt x="396" y="226"/>
                </a:cubicBezTo>
                <a:cubicBezTo>
                  <a:pt x="389" y="275"/>
                  <a:pt x="368" y="296"/>
                  <a:pt x="368" y="296"/>
                </a:cubicBezTo>
                <a:cubicBezTo>
                  <a:pt x="368" y="353"/>
                  <a:pt x="368" y="353"/>
                  <a:pt x="368" y="353"/>
                </a:cubicBezTo>
                <a:cubicBezTo>
                  <a:pt x="368" y="353"/>
                  <a:pt x="382" y="360"/>
                  <a:pt x="438" y="381"/>
                </a:cubicBezTo>
                <a:cubicBezTo>
                  <a:pt x="502" y="410"/>
                  <a:pt x="481" y="388"/>
                  <a:pt x="530" y="410"/>
                </a:cubicBezTo>
                <a:cubicBezTo>
                  <a:pt x="601" y="452"/>
                  <a:pt x="601" y="551"/>
                  <a:pt x="601" y="551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7" name="Freeform 97"/>
          <p:cNvSpPr>
            <a:spLocks noChangeArrowheads="1"/>
          </p:cNvSpPr>
          <p:nvPr/>
        </p:nvSpPr>
        <p:spPr bwMode="auto">
          <a:xfrm>
            <a:off x="5322431" y="2104913"/>
            <a:ext cx="248862" cy="217982"/>
          </a:xfrm>
          <a:custGeom>
            <a:avLst/>
            <a:gdLst>
              <a:gd name="T0" fmla="*/ 56253627 w 602"/>
              <a:gd name="T1" fmla="*/ 0 h 531"/>
              <a:gd name="T2" fmla="*/ 56253627 w 602"/>
              <a:gd name="T3" fmla="*/ 0 h 531"/>
              <a:gd name="T4" fmla="*/ 41504973 w 602"/>
              <a:gd name="T5" fmla="*/ 6306590 h 531"/>
              <a:gd name="T6" fmla="*/ 41504973 w 602"/>
              <a:gd name="T7" fmla="*/ 6306590 h 531"/>
              <a:gd name="T8" fmla="*/ 41504973 w 602"/>
              <a:gd name="T9" fmla="*/ 6306590 h 531"/>
              <a:gd name="T10" fmla="*/ 38763987 w 602"/>
              <a:gd name="T11" fmla="*/ 9009466 h 531"/>
              <a:gd name="T12" fmla="*/ 36937024 w 602"/>
              <a:gd name="T13" fmla="*/ 6306590 h 531"/>
              <a:gd name="T14" fmla="*/ 36937024 w 602"/>
              <a:gd name="T15" fmla="*/ 6306590 h 531"/>
              <a:gd name="T16" fmla="*/ 36937024 w 602"/>
              <a:gd name="T17" fmla="*/ 6306590 h 531"/>
              <a:gd name="T18" fmla="*/ 36937024 w 602"/>
              <a:gd name="T19" fmla="*/ 6306590 h 531"/>
              <a:gd name="T20" fmla="*/ 22188371 w 602"/>
              <a:gd name="T21" fmla="*/ 0 h 531"/>
              <a:gd name="T22" fmla="*/ 6526055 w 602"/>
              <a:gd name="T23" fmla="*/ 6306590 h 531"/>
              <a:gd name="T24" fmla="*/ 0 w 602"/>
              <a:gd name="T25" fmla="*/ 21751441 h 531"/>
              <a:gd name="T26" fmla="*/ 6526055 w 602"/>
              <a:gd name="T27" fmla="*/ 37325085 h 531"/>
              <a:gd name="T28" fmla="*/ 36023362 w 602"/>
              <a:gd name="T29" fmla="*/ 66412749 h 531"/>
              <a:gd name="T30" fmla="*/ 38763987 w 602"/>
              <a:gd name="T31" fmla="*/ 68214427 h 531"/>
              <a:gd name="T32" fmla="*/ 42418636 w 602"/>
              <a:gd name="T33" fmla="*/ 66412749 h 531"/>
              <a:gd name="T34" fmla="*/ 71915942 w 602"/>
              <a:gd name="T35" fmla="*/ 37325085 h 531"/>
              <a:gd name="T36" fmla="*/ 78441997 w 602"/>
              <a:gd name="T37" fmla="*/ 21751441 h 531"/>
              <a:gd name="T38" fmla="*/ 71915942 w 602"/>
              <a:gd name="T39" fmla="*/ 6306590 h 531"/>
              <a:gd name="T40" fmla="*/ 56253627 w 602"/>
              <a:gd name="T41" fmla="*/ 0 h 531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602" h="531">
                <a:moveTo>
                  <a:pt x="431" y="0"/>
                </a:moveTo>
                <a:lnTo>
                  <a:pt x="431" y="0"/>
                </a:lnTo>
                <a:cubicBezTo>
                  <a:pt x="389" y="0"/>
                  <a:pt x="346" y="21"/>
                  <a:pt x="318" y="49"/>
                </a:cubicBezTo>
                <a:cubicBezTo>
                  <a:pt x="297" y="70"/>
                  <a:pt x="297" y="70"/>
                  <a:pt x="297" y="70"/>
                </a:cubicBezTo>
                <a:cubicBezTo>
                  <a:pt x="283" y="49"/>
                  <a:pt x="283" y="49"/>
                  <a:pt x="283" y="49"/>
                </a:cubicBezTo>
                <a:cubicBezTo>
                  <a:pt x="248" y="21"/>
                  <a:pt x="212" y="0"/>
                  <a:pt x="170" y="0"/>
                </a:cubicBezTo>
                <a:cubicBezTo>
                  <a:pt x="120" y="0"/>
                  <a:pt x="78" y="21"/>
                  <a:pt x="50" y="49"/>
                </a:cubicBezTo>
                <a:cubicBezTo>
                  <a:pt x="14" y="84"/>
                  <a:pt x="0" y="127"/>
                  <a:pt x="0" y="169"/>
                </a:cubicBezTo>
                <a:cubicBezTo>
                  <a:pt x="0" y="219"/>
                  <a:pt x="14" y="261"/>
                  <a:pt x="50" y="290"/>
                </a:cubicBezTo>
                <a:cubicBezTo>
                  <a:pt x="276" y="516"/>
                  <a:pt x="276" y="516"/>
                  <a:pt x="276" y="516"/>
                </a:cubicBezTo>
                <a:cubicBezTo>
                  <a:pt x="283" y="523"/>
                  <a:pt x="290" y="530"/>
                  <a:pt x="297" y="530"/>
                </a:cubicBezTo>
                <a:cubicBezTo>
                  <a:pt x="311" y="530"/>
                  <a:pt x="318" y="523"/>
                  <a:pt x="325" y="516"/>
                </a:cubicBezTo>
                <a:cubicBezTo>
                  <a:pt x="551" y="290"/>
                  <a:pt x="551" y="290"/>
                  <a:pt x="551" y="290"/>
                </a:cubicBezTo>
                <a:cubicBezTo>
                  <a:pt x="587" y="261"/>
                  <a:pt x="601" y="219"/>
                  <a:pt x="601" y="169"/>
                </a:cubicBezTo>
                <a:cubicBezTo>
                  <a:pt x="601" y="127"/>
                  <a:pt x="587" y="84"/>
                  <a:pt x="551" y="49"/>
                </a:cubicBezTo>
                <a:cubicBezTo>
                  <a:pt x="516" y="21"/>
                  <a:pt x="474" y="0"/>
                  <a:pt x="431" y="0"/>
                </a:cubicBezTo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8" name="Freeform 98"/>
          <p:cNvSpPr>
            <a:spLocks noChangeArrowheads="1"/>
          </p:cNvSpPr>
          <p:nvPr/>
        </p:nvSpPr>
        <p:spPr bwMode="auto">
          <a:xfrm>
            <a:off x="4893733" y="2103097"/>
            <a:ext cx="241596" cy="225248"/>
          </a:xfrm>
          <a:custGeom>
            <a:avLst/>
            <a:gdLst>
              <a:gd name="T0" fmla="*/ 65628418 w 588"/>
              <a:gd name="T1" fmla="*/ 20221371 h 545"/>
              <a:gd name="T2" fmla="*/ 53766324 w 588"/>
              <a:gd name="T3" fmla="*/ 36789640 h 545"/>
              <a:gd name="T4" fmla="*/ 46546013 w 588"/>
              <a:gd name="T5" fmla="*/ 10045490 h 545"/>
              <a:gd name="T6" fmla="*/ 26431982 w 588"/>
              <a:gd name="T7" fmla="*/ 61707599 h 545"/>
              <a:gd name="T8" fmla="*/ 40099153 w 588"/>
              <a:gd name="T9" fmla="*/ 55315211 h 545"/>
              <a:gd name="T10" fmla="*/ 24626905 w 588"/>
              <a:gd name="T11" fmla="*/ 70970385 h 545"/>
              <a:gd name="T12" fmla="*/ 22821827 w 588"/>
              <a:gd name="T13" fmla="*/ 70970385 h 545"/>
              <a:gd name="T14" fmla="*/ 1805078 w 588"/>
              <a:gd name="T15" fmla="*/ 56228306 h 545"/>
              <a:gd name="T16" fmla="*/ 0 w 588"/>
              <a:gd name="T17" fmla="*/ 3652741 h 545"/>
              <a:gd name="T18" fmla="*/ 5544142 w 588"/>
              <a:gd name="T19" fmla="*/ 913095 h 545"/>
              <a:gd name="T20" fmla="*/ 23724186 w 588"/>
              <a:gd name="T21" fmla="*/ 13828622 h 545"/>
              <a:gd name="T22" fmla="*/ 48351091 w 588"/>
              <a:gd name="T23" fmla="*/ 0 h 545"/>
              <a:gd name="T24" fmla="*/ 51961247 w 588"/>
              <a:gd name="T25" fmla="*/ 913095 h 545"/>
              <a:gd name="T26" fmla="*/ 71043651 w 588"/>
              <a:gd name="T27" fmla="*/ 15655173 h 545"/>
              <a:gd name="T28" fmla="*/ 71043651 w 588"/>
              <a:gd name="T29" fmla="*/ 15655173 h 545"/>
              <a:gd name="T30" fmla="*/ 72977637 w 588"/>
              <a:gd name="T31" fmla="*/ 18394820 h 545"/>
              <a:gd name="T32" fmla="*/ 65628418 w 588"/>
              <a:gd name="T33" fmla="*/ 36789640 h 545"/>
              <a:gd name="T34" fmla="*/ 19082404 w 588"/>
              <a:gd name="T35" fmla="*/ 20221371 h 545"/>
              <a:gd name="T36" fmla="*/ 7349219 w 588"/>
              <a:gd name="T37" fmla="*/ 10958585 h 545"/>
              <a:gd name="T38" fmla="*/ 19082404 w 588"/>
              <a:gd name="T39" fmla="*/ 59881048 h 545"/>
              <a:gd name="T40" fmla="*/ 59181557 w 588"/>
              <a:gd name="T41" fmla="*/ 39660038 h 545"/>
              <a:gd name="T42" fmla="*/ 75685433 w 588"/>
              <a:gd name="T43" fmla="*/ 55315211 h 545"/>
              <a:gd name="T44" fmla="*/ 43709309 w 588"/>
              <a:gd name="T45" fmla="*/ 55315211 h 545"/>
              <a:gd name="T46" fmla="*/ 51961247 w 588"/>
              <a:gd name="T47" fmla="*/ 58054858 h 545"/>
              <a:gd name="T48" fmla="*/ 51058528 w 588"/>
              <a:gd name="T49" fmla="*/ 59881048 h 545"/>
              <a:gd name="T50" fmla="*/ 57376480 w 588"/>
              <a:gd name="T51" fmla="*/ 62620694 h 545"/>
              <a:gd name="T52" fmla="*/ 62018262 w 588"/>
              <a:gd name="T53" fmla="*/ 62620694 h 545"/>
              <a:gd name="T54" fmla="*/ 68336214 w 588"/>
              <a:gd name="T55" fmla="*/ 59881048 h 545"/>
              <a:gd name="T56" fmla="*/ 64725699 w 588"/>
              <a:gd name="T57" fmla="*/ 55315211 h 545"/>
              <a:gd name="T58" fmla="*/ 68336214 w 588"/>
              <a:gd name="T59" fmla="*/ 50618623 h 545"/>
              <a:gd name="T60" fmla="*/ 62018262 w 588"/>
              <a:gd name="T61" fmla="*/ 47878977 h 545"/>
              <a:gd name="T62" fmla="*/ 57376480 w 588"/>
              <a:gd name="T63" fmla="*/ 47878977 h 545"/>
              <a:gd name="T64" fmla="*/ 51058528 w 588"/>
              <a:gd name="T65" fmla="*/ 50618623 h 545"/>
              <a:gd name="T66" fmla="*/ 54668684 w 588"/>
              <a:gd name="T67" fmla="*/ 55315211 h 545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0" t="0" r="r" b="b"/>
            <a:pathLst>
              <a:path w="588" h="545">
                <a:moveTo>
                  <a:pt x="509" y="155"/>
                </a:moveTo>
                <a:lnTo>
                  <a:pt x="509" y="155"/>
                </a:lnTo>
                <a:cubicBezTo>
                  <a:pt x="417" y="84"/>
                  <a:pt x="417" y="84"/>
                  <a:pt x="417" y="84"/>
                </a:cubicBezTo>
                <a:cubicBezTo>
                  <a:pt x="417" y="282"/>
                  <a:pt x="417" y="282"/>
                  <a:pt x="417" y="282"/>
                </a:cubicBezTo>
                <a:cubicBezTo>
                  <a:pt x="396" y="289"/>
                  <a:pt x="375" y="297"/>
                  <a:pt x="361" y="318"/>
                </a:cubicBezTo>
                <a:cubicBezTo>
                  <a:pt x="361" y="77"/>
                  <a:pt x="361" y="77"/>
                  <a:pt x="361" y="77"/>
                </a:cubicBezTo>
                <a:cubicBezTo>
                  <a:pt x="205" y="155"/>
                  <a:pt x="205" y="155"/>
                  <a:pt x="205" y="155"/>
                </a:cubicBezTo>
                <a:cubicBezTo>
                  <a:pt x="205" y="473"/>
                  <a:pt x="205" y="473"/>
                  <a:pt x="205" y="473"/>
                </a:cubicBezTo>
                <a:cubicBezTo>
                  <a:pt x="311" y="417"/>
                  <a:pt x="311" y="417"/>
                  <a:pt x="311" y="417"/>
                </a:cubicBezTo>
                <a:lnTo>
                  <a:pt x="311" y="424"/>
                </a:lnTo>
                <a:cubicBezTo>
                  <a:pt x="311" y="438"/>
                  <a:pt x="311" y="459"/>
                  <a:pt x="318" y="473"/>
                </a:cubicBezTo>
                <a:cubicBezTo>
                  <a:pt x="191" y="544"/>
                  <a:pt x="191" y="544"/>
                  <a:pt x="191" y="544"/>
                </a:cubicBezTo>
                <a:cubicBezTo>
                  <a:pt x="191" y="544"/>
                  <a:pt x="184" y="544"/>
                  <a:pt x="177" y="544"/>
                </a:cubicBezTo>
                <a:cubicBezTo>
                  <a:pt x="170" y="544"/>
                  <a:pt x="170" y="544"/>
                  <a:pt x="163" y="544"/>
                </a:cubicBezTo>
                <a:cubicBezTo>
                  <a:pt x="14" y="431"/>
                  <a:pt x="14" y="431"/>
                  <a:pt x="14" y="431"/>
                </a:cubicBezTo>
                <a:cubicBezTo>
                  <a:pt x="7" y="424"/>
                  <a:pt x="0" y="417"/>
                  <a:pt x="0" y="40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35" y="0"/>
                  <a:pt x="43" y="0"/>
                  <a:pt x="43" y="7"/>
                </a:cubicBezTo>
                <a:cubicBezTo>
                  <a:pt x="184" y="106"/>
                  <a:pt x="184" y="106"/>
                  <a:pt x="184" y="106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0"/>
                  <a:pt x="382" y="0"/>
                  <a:pt x="389" y="0"/>
                </a:cubicBezTo>
                <a:cubicBezTo>
                  <a:pt x="396" y="0"/>
                  <a:pt x="396" y="0"/>
                  <a:pt x="403" y="7"/>
                </a:cubicBezTo>
                <a:cubicBezTo>
                  <a:pt x="551" y="120"/>
                  <a:pt x="551" y="120"/>
                  <a:pt x="551" y="120"/>
                </a:cubicBezTo>
                <a:cubicBezTo>
                  <a:pt x="558" y="127"/>
                  <a:pt x="566" y="134"/>
                  <a:pt x="566" y="141"/>
                </a:cubicBezTo>
                <a:cubicBezTo>
                  <a:pt x="566" y="318"/>
                  <a:pt x="566" y="318"/>
                  <a:pt x="566" y="318"/>
                </a:cubicBezTo>
                <a:cubicBezTo>
                  <a:pt x="551" y="297"/>
                  <a:pt x="530" y="289"/>
                  <a:pt x="509" y="282"/>
                </a:cubicBezTo>
                <a:lnTo>
                  <a:pt x="509" y="155"/>
                </a:lnTo>
                <a:close/>
                <a:moveTo>
                  <a:pt x="148" y="155"/>
                </a:moveTo>
                <a:lnTo>
                  <a:pt x="148" y="155"/>
                </a:lnTo>
                <a:cubicBezTo>
                  <a:pt x="57" y="84"/>
                  <a:pt x="57" y="84"/>
                  <a:pt x="57" y="84"/>
                </a:cubicBezTo>
                <a:cubicBezTo>
                  <a:pt x="57" y="388"/>
                  <a:pt x="57" y="388"/>
                  <a:pt x="57" y="388"/>
                </a:cubicBezTo>
                <a:cubicBezTo>
                  <a:pt x="148" y="459"/>
                  <a:pt x="148" y="459"/>
                  <a:pt x="148" y="459"/>
                </a:cubicBezTo>
                <a:lnTo>
                  <a:pt x="148" y="155"/>
                </a:lnTo>
                <a:close/>
                <a:moveTo>
                  <a:pt x="459" y="304"/>
                </a:moveTo>
                <a:lnTo>
                  <a:pt x="459" y="304"/>
                </a:lnTo>
                <a:cubicBezTo>
                  <a:pt x="530" y="304"/>
                  <a:pt x="587" y="353"/>
                  <a:pt x="587" y="424"/>
                </a:cubicBezTo>
                <a:cubicBezTo>
                  <a:pt x="587" y="495"/>
                  <a:pt x="530" y="544"/>
                  <a:pt x="459" y="544"/>
                </a:cubicBezTo>
                <a:cubicBezTo>
                  <a:pt x="396" y="544"/>
                  <a:pt x="339" y="495"/>
                  <a:pt x="339" y="424"/>
                </a:cubicBezTo>
                <a:cubicBezTo>
                  <a:pt x="339" y="353"/>
                  <a:pt x="396" y="304"/>
                  <a:pt x="459" y="304"/>
                </a:cubicBezTo>
                <a:close/>
                <a:moveTo>
                  <a:pt x="403" y="445"/>
                </a:moveTo>
                <a:lnTo>
                  <a:pt x="403" y="445"/>
                </a:lnTo>
                <a:cubicBezTo>
                  <a:pt x="396" y="445"/>
                  <a:pt x="396" y="452"/>
                  <a:pt x="396" y="459"/>
                </a:cubicBezTo>
                <a:cubicBezTo>
                  <a:pt x="396" y="480"/>
                  <a:pt x="410" y="487"/>
                  <a:pt x="424" y="487"/>
                </a:cubicBezTo>
                <a:cubicBezTo>
                  <a:pt x="431" y="487"/>
                  <a:pt x="438" y="487"/>
                  <a:pt x="445" y="480"/>
                </a:cubicBezTo>
                <a:cubicBezTo>
                  <a:pt x="459" y="466"/>
                  <a:pt x="459" y="466"/>
                  <a:pt x="459" y="466"/>
                </a:cubicBezTo>
                <a:cubicBezTo>
                  <a:pt x="481" y="480"/>
                  <a:pt x="481" y="480"/>
                  <a:pt x="481" y="480"/>
                </a:cubicBezTo>
                <a:cubicBezTo>
                  <a:pt x="488" y="487"/>
                  <a:pt x="495" y="487"/>
                  <a:pt x="502" y="487"/>
                </a:cubicBezTo>
                <a:cubicBezTo>
                  <a:pt x="516" y="487"/>
                  <a:pt x="530" y="480"/>
                  <a:pt x="530" y="459"/>
                </a:cubicBezTo>
                <a:cubicBezTo>
                  <a:pt x="530" y="452"/>
                  <a:pt x="523" y="445"/>
                  <a:pt x="516" y="445"/>
                </a:cubicBezTo>
                <a:cubicBezTo>
                  <a:pt x="502" y="424"/>
                  <a:pt x="502" y="424"/>
                  <a:pt x="502" y="424"/>
                </a:cubicBezTo>
                <a:cubicBezTo>
                  <a:pt x="516" y="402"/>
                  <a:pt x="516" y="402"/>
                  <a:pt x="516" y="402"/>
                </a:cubicBezTo>
                <a:cubicBezTo>
                  <a:pt x="523" y="402"/>
                  <a:pt x="530" y="395"/>
                  <a:pt x="530" y="388"/>
                </a:cubicBezTo>
                <a:cubicBezTo>
                  <a:pt x="530" y="367"/>
                  <a:pt x="516" y="360"/>
                  <a:pt x="502" y="360"/>
                </a:cubicBezTo>
                <a:cubicBezTo>
                  <a:pt x="495" y="360"/>
                  <a:pt x="488" y="360"/>
                  <a:pt x="481" y="367"/>
                </a:cubicBezTo>
                <a:cubicBezTo>
                  <a:pt x="459" y="381"/>
                  <a:pt x="459" y="381"/>
                  <a:pt x="459" y="381"/>
                </a:cubicBezTo>
                <a:cubicBezTo>
                  <a:pt x="445" y="367"/>
                  <a:pt x="445" y="367"/>
                  <a:pt x="445" y="367"/>
                </a:cubicBezTo>
                <a:cubicBezTo>
                  <a:pt x="438" y="360"/>
                  <a:pt x="431" y="360"/>
                  <a:pt x="424" y="360"/>
                </a:cubicBezTo>
                <a:cubicBezTo>
                  <a:pt x="410" y="360"/>
                  <a:pt x="396" y="367"/>
                  <a:pt x="396" y="388"/>
                </a:cubicBezTo>
                <a:cubicBezTo>
                  <a:pt x="396" y="395"/>
                  <a:pt x="396" y="402"/>
                  <a:pt x="403" y="402"/>
                </a:cubicBezTo>
                <a:cubicBezTo>
                  <a:pt x="424" y="424"/>
                  <a:pt x="424" y="424"/>
                  <a:pt x="424" y="424"/>
                </a:cubicBezTo>
                <a:lnTo>
                  <a:pt x="403" y="445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79" name="Freeform 99"/>
          <p:cNvSpPr>
            <a:spLocks noChangeArrowheads="1"/>
          </p:cNvSpPr>
          <p:nvPr/>
        </p:nvSpPr>
        <p:spPr bwMode="auto">
          <a:xfrm>
            <a:off x="4459586" y="2103097"/>
            <a:ext cx="239780" cy="225248"/>
          </a:xfrm>
          <a:custGeom>
            <a:avLst/>
            <a:gdLst>
              <a:gd name="T0" fmla="*/ 66212751 w 581"/>
              <a:gd name="T1" fmla="*/ 20221371 h 545"/>
              <a:gd name="T2" fmla="*/ 66212751 w 581"/>
              <a:gd name="T3" fmla="*/ 20221371 h 545"/>
              <a:gd name="T4" fmla="*/ 53334262 w 581"/>
              <a:gd name="T5" fmla="*/ 10958585 h 545"/>
              <a:gd name="T6" fmla="*/ 53334262 w 581"/>
              <a:gd name="T7" fmla="*/ 36789640 h 545"/>
              <a:gd name="T8" fmla="*/ 45919582 w 581"/>
              <a:gd name="T9" fmla="*/ 41486228 h 545"/>
              <a:gd name="T10" fmla="*/ 45919582 w 581"/>
              <a:gd name="T11" fmla="*/ 10045490 h 545"/>
              <a:gd name="T12" fmla="*/ 26667311 w 581"/>
              <a:gd name="T13" fmla="*/ 20221371 h 545"/>
              <a:gd name="T14" fmla="*/ 26667311 w 581"/>
              <a:gd name="T15" fmla="*/ 61707599 h 545"/>
              <a:gd name="T16" fmla="*/ 40456134 w 581"/>
              <a:gd name="T17" fmla="*/ 54401755 h 545"/>
              <a:gd name="T18" fmla="*/ 40456134 w 581"/>
              <a:gd name="T19" fmla="*/ 55315211 h 545"/>
              <a:gd name="T20" fmla="*/ 41366468 w 581"/>
              <a:gd name="T21" fmla="*/ 61707599 h 545"/>
              <a:gd name="T22" fmla="*/ 24845922 w 581"/>
              <a:gd name="T23" fmla="*/ 70970385 h 545"/>
              <a:gd name="T24" fmla="*/ 24845922 w 581"/>
              <a:gd name="T25" fmla="*/ 70970385 h 545"/>
              <a:gd name="T26" fmla="*/ 23024892 w 581"/>
              <a:gd name="T27" fmla="*/ 70970385 h 545"/>
              <a:gd name="T28" fmla="*/ 21203502 w 581"/>
              <a:gd name="T29" fmla="*/ 70970385 h 545"/>
              <a:gd name="T30" fmla="*/ 910695 w 581"/>
              <a:gd name="T31" fmla="*/ 56228306 h 545"/>
              <a:gd name="T32" fmla="*/ 0 w 581"/>
              <a:gd name="T33" fmla="*/ 52444813 h 545"/>
              <a:gd name="T34" fmla="*/ 0 w 581"/>
              <a:gd name="T35" fmla="*/ 3652741 h 545"/>
              <a:gd name="T36" fmla="*/ 3642419 w 581"/>
              <a:gd name="T37" fmla="*/ 0 h 545"/>
              <a:gd name="T38" fmla="*/ 5463448 w 581"/>
              <a:gd name="T39" fmla="*/ 913095 h 545"/>
              <a:gd name="T40" fmla="*/ 5463448 w 581"/>
              <a:gd name="T41" fmla="*/ 913095 h 545"/>
              <a:gd name="T42" fmla="*/ 23024892 w 581"/>
              <a:gd name="T43" fmla="*/ 13828622 h 545"/>
              <a:gd name="T44" fmla="*/ 48781509 w 581"/>
              <a:gd name="T45" fmla="*/ 0 h 545"/>
              <a:gd name="T46" fmla="*/ 48781509 w 581"/>
              <a:gd name="T47" fmla="*/ 0 h 545"/>
              <a:gd name="T48" fmla="*/ 49691843 w 581"/>
              <a:gd name="T49" fmla="*/ 0 h 545"/>
              <a:gd name="T50" fmla="*/ 52423928 w 581"/>
              <a:gd name="T51" fmla="*/ 913095 h 545"/>
              <a:gd name="T52" fmla="*/ 52423928 w 581"/>
              <a:gd name="T53" fmla="*/ 913095 h 545"/>
              <a:gd name="T54" fmla="*/ 71676199 w 581"/>
              <a:gd name="T55" fmla="*/ 15655173 h 545"/>
              <a:gd name="T56" fmla="*/ 71676199 w 581"/>
              <a:gd name="T57" fmla="*/ 15655173 h 545"/>
              <a:gd name="T58" fmla="*/ 71676199 w 581"/>
              <a:gd name="T59" fmla="*/ 15655173 h 545"/>
              <a:gd name="T60" fmla="*/ 71676199 w 581"/>
              <a:gd name="T61" fmla="*/ 15655173 h 545"/>
              <a:gd name="T62" fmla="*/ 73497228 w 581"/>
              <a:gd name="T63" fmla="*/ 18394820 h 545"/>
              <a:gd name="T64" fmla="*/ 73497228 w 581"/>
              <a:gd name="T65" fmla="*/ 41486228 h 545"/>
              <a:gd name="T66" fmla="*/ 66212751 w 581"/>
              <a:gd name="T67" fmla="*/ 36789640 h 545"/>
              <a:gd name="T68" fmla="*/ 66212751 w 581"/>
              <a:gd name="T69" fmla="*/ 20221371 h 545"/>
              <a:gd name="T70" fmla="*/ 19252271 w 581"/>
              <a:gd name="T71" fmla="*/ 20221371 h 545"/>
              <a:gd name="T72" fmla="*/ 19252271 w 581"/>
              <a:gd name="T73" fmla="*/ 20221371 h 545"/>
              <a:gd name="T74" fmla="*/ 7414680 w 581"/>
              <a:gd name="T75" fmla="*/ 10958585 h 545"/>
              <a:gd name="T76" fmla="*/ 7414680 w 581"/>
              <a:gd name="T77" fmla="*/ 50618623 h 545"/>
              <a:gd name="T78" fmla="*/ 19252271 w 581"/>
              <a:gd name="T79" fmla="*/ 59881048 h 545"/>
              <a:gd name="T80" fmla="*/ 19252271 w 581"/>
              <a:gd name="T81" fmla="*/ 20221371 h 545"/>
              <a:gd name="T82" fmla="*/ 59708405 w 581"/>
              <a:gd name="T83" fmla="*/ 39660038 h 545"/>
              <a:gd name="T84" fmla="*/ 59708405 w 581"/>
              <a:gd name="T85" fmla="*/ 39660038 h 545"/>
              <a:gd name="T86" fmla="*/ 75448459 w 581"/>
              <a:gd name="T87" fmla="*/ 55315211 h 545"/>
              <a:gd name="T88" fmla="*/ 59708405 w 581"/>
              <a:gd name="T89" fmla="*/ 70970385 h 545"/>
              <a:gd name="T90" fmla="*/ 44098553 w 581"/>
              <a:gd name="T91" fmla="*/ 55315211 h 545"/>
              <a:gd name="T92" fmla="*/ 59708405 w 581"/>
              <a:gd name="T93" fmla="*/ 39660038 h 545"/>
              <a:gd name="T94" fmla="*/ 49691843 w 581"/>
              <a:gd name="T95" fmla="*/ 58967953 h 545"/>
              <a:gd name="T96" fmla="*/ 49691843 w 581"/>
              <a:gd name="T97" fmla="*/ 58967953 h 545"/>
              <a:gd name="T98" fmla="*/ 55155652 w 581"/>
              <a:gd name="T99" fmla="*/ 63534150 h 545"/>
              <a:gd name="T100" fmla="*/ 56976681 w 581"/>
              <a:gd name="T101" fmla="*/ 65491092 h 545"/>
              <a:gd name="T102" fmla="*/ 59708405 w 581"/>
              <a:gd name="T103" fmla="*/ 63534150 h 545"/>
              <a:gd name="T104" fmla="*/ 69854809 w 581"/>
              <a:gd name="T105" fmla="*/ 54401755 h 545"/>
              <a:gd name="T106" fmla="*/ 70765504 w 581"/>
              <a:gd name="T107" fmla="*/ 51531718 h 545"/>
              <a:gd name="T108" fmla="*/ 67123085 w 581"/>
              <a:gd name="T109" fmla="*/ 47878977 h 545"/>
              <a:gd name="T110" fmla="*/ 64391361 w 581"/>
              <a:gd name="T111" fmla="*/ 48792072 h 545"/>
              <a:gd name="T112" fmla="*/ 56976681 w 581"/>
              <a:gd name="T113" fmla="*/ 56228306 h 545"/>
              <a:gd name="T114" fmla="*/ 55155652 w 581"/>
              <a:gd name="T115" fmla="*/ 54401755 h 545"/>
              <a:gd name="T116" fmla="*/ 52423928 w 581"/>
              <a:gd name="T117" fmla="*/ 52444813 h 545"/>
              <a:gd name="T118" fmla="*/ 48781509 w 581"/>
              <a:gd name="T119" fmla="*/ 56228306 h 545"/>
              <a:gd name="T120" fmla="*/ 49691843 w 581"/>
              <a:gd name="T121" fmla="*/ 58967953 h 54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81" h="545">
                <a:moveTo>
                  <a:pt x="509" y="155"/>
                </a:moveTo>
                <a:lnTo>
                  <a:pt x="509" y="155"/>
                </a:lnTo>
                <a:cubicBezTo>
                  <a:pt x="410" y="84"/>
                  <a:pt x="410" y="84"/>
                  <a:pt x="410" y="84"/>
                </a:cubicBezTo>
                <a:cubicBezTo>
                  <a:pt x="410" y="282"/>
                  <a:pt x="410" y="282"/>
                  <a:pt x="410" y="282"/>
                </a:cubicBezTo>
                <a:cubicBezTo>
                  <a:pt x="389" y="289"/>
                  <a:pt x="375" y="297"/>
                  <a:pt x="353" y="318"/>
                </a:cubicBezTo>
                <a:cubicBezTo>
                  <a:pt x="353" y="77"/>
                  <a:pt x="353" y="77"/>
                  <a:pt x="353" y="77"/>
                </a:cubicBezTo>
                <a:cubicBezTo>
                  <a:pt x="205" y="155"/>
                  <a:pt x="205" y="155"/>
                  <a:pt x="205" y="155"/>
                </a:cubicBezTo>
                <a:cubicBezTo>
                  <a:pt x="205" y="473"/>
                  <a:pt x="205" y="473"/>
                  <a:pt x="205" y="473"/>
                </a:cubicBezTo>
                <a:cubicBezTo>
                  <a:pt x="311" y="417"/>
                  <a:pt x="311" y="417"/>
                  <a:pt x="311" y="417"/>
                </a:cubicBezTo>
                <a:lnTo>
                  <a:pt x="311" y="424"/>
                </a:lnTo>
                <a:cubicBezTo>
                  <a:pt x="311" y="438"/>
                  <a:pt x="311" y="459"/>
                  <a:pt x="318" y="473"/>
                </a:cubicBezTo>
                <a:cubicBezTo>
                  <a:pt x="191" y="544"/>
                  <a:pt x="191" y="544"/>
                  <a:pt x="191" y="544"/>
                </a:cubicBezTo>
                <a:cubicBezTo>
                  <a:pt x="184" y="544"/>
                  <a:pt x="184" y="544"/>
                  <a:pt x="177" y="544"/>
                </a:cubicBezTo>
                <a:cubicBezTo>
                  <a:pt x="170" y="544"/>
                  <a:pt x="163" y="544"/>
                  <a:pt x="163" y="544"/>
                </a:cubicBezTo>
                <a:cubicBezTo>
                  <a:pt x="7" y="431"/>
                  <a:pt x="7" y="431"/>
                  <a:pt x="7" y="431"/>
                </a:cubicBezTo>
                <a:cubicBezTo>
                  <a:pt x="0" y="424"/>
                  <a:pt x="0" y="417"/>
                  <a:pt x="0" y="40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8" y="0"/>
                </a:cubicBezTo>
                <a:cubicBezTo>
                  <a:pt x="35" y="0"/>
                  <a:pt x="35" y="0"/>
                  <a:pt x="42" y="7"/>
                </a:cubicBezTo>
                <a:cubicBezTo>
                  <a:pt x="177" y="106"/>
                  <a:pt x="177" y="106"/>
                  <a:pt x="177" y="106"/>
                </a:cubicBezTo>
                <a:cubicBezTo>
                  <a:pt x="375" y="0"/>
                  <a:pt x="375" y="0"/>
                  <a:pt x="375" y="0"/>
                </a:cubicBezTo>
                <a:lnTo>
                  <a:pt x="382" y="0"/>
                </a:lnTo>
                <a:cubicBezTo>
                  <a:pt x="389" y="0"/>
                  <a:pt x="396" y="0"/>
                  <a:pt x="403" y="7"/>
                </a:cubicBezTo>
                <a:cubicBezTo>
                  <a:pt x="551" y="120"/>
                  <a:pt x="551" y="120"/>
                  <a:pt x="551" y="120"/>
                </a:cubicBezTo>
                <a:cubicBezTo>
                  <a:pt x="558" y="127"/>
                  <a:pt x="565" y="134"/>
                  <a:pt x="565" y="141"/>
                </a:cubicBezTo>
                <a:cubicBezTo>
                  <a:pt x="565" y="318"/>
                  <a:pt x="565" y="318"/>
                  <a:pt x="565" y="318"/>
                </a:cubicBezTo>
                <a:cubicBezTo>
                  <a:pt x="544" y="297"/>
                  <a:pt x="530" y="289"/>
                  <a:pt x="509" y="282"/>
                </a:cubicBezTo>
                <a:lnTo>
                  <a:pt x="509" y="155"/>
                </a:lnTo>
                <a:close/>
                <a:moveTo>
                  <a:pt x="148" y="155"/>
                </a:moveTo>
                <a:lnTo>
                  <a:pt x="148" y="155"/>
                </a:lnTo>
                <a:cubicBezTo>
                  <a:pt x="57" y="84"/>
                  <a:pt x="57" y="84"/>
                  <a:pt x="57" y="84"/>
                </a:cubicBezTo>
                <a:cubicBezTo>
                  <a:pt x="57" y="388"/>
                  <a:pt x="57" y="388"/>
                  <a:pt x="57" y="388"/>
                </a:cubicBezTo>
                <a:cubicBezTo>
                  <a:pt x="148" y="459"/>
                  <a:pt x="148" y="459"/>
                  <a:pt x="148" y="459"/>
                </a:cubicBezTo>
                <a:lnTo>
                  <a:pt x="148" y="155"/>
                </a:lnTo>
                <a:close/>
                <a:moveTo>
                  <a:pt x="459" y="304"/>
                </a:moveTo>
                <a:lnTo>
                  <a:pt x="459" y="304"/>
                </a:lnTo>
                <a:cubicBezTo>
                  <a:pt x="530" y="304"/>
                  <a:pt x="580" y="353"/>
                  <a:pt x="580" y="424"/>
                </a:cubicBezTo>
                <a:cubicBezTo>
                  <a:pt x="580" y="495"/>
                  <a:pt x="530" y="544"/>
                  <a:pt x="459" y="544"/>
                </a:cubicBezTo>
                <a:cubicBezTo>
                  <a:pt x="389" y="544"/>
                  <a:pt x="339" y="495"/>
                  <a:pt x="339" y="424"/>
                </a:cubicBezTo>
                <a:cubicBezTo>
                  <a:pt x="339" y="353"/>
                  <a:pt x="389" y="304"/>
                  <a:pt x="459" y="304"/>
                </a:cubicBezTo>
                <a:close/>
                <a:moveTo>
                  <a:pt x="382" y="452"/>
                </a:moveTo>
                <a:lnTo>
                  <a:pt x="382" y="452"/>
                </a:lnTo>
                <a:cubicBezTo>
                  <a:pt x="424" y="487"/>
                  <a:pt x="424" y="487"/>
                  <a:pt x="424" y="487"/>
                </a:cubicBezTo>
                <a:cubicBezTo>
                  <a:pt x="424" y="495"/>
                  <a:pt x="431" y="502"/>
                  <a:pt x="438" y="502"/>
                </a:cubicBezTo>
                <a:cubicBezTo>
                  <a:pt x="445" y="502"/>
                  <a:pt x="452" y="495"/>
                  <a:pt x="459" y="487"/>
                </a:cubicBezTo>
                <a:cubicBezTo>
                  <a:pt x="537" y="417"/>
                  <a:pt x="537" y="417"/>
                  <a:pt x="537" y="417"/>
                </a:cubicBezTo>
                <a:cubicBezTo>
                  <a:pt x="544" y="410"/>
                  <a:pt x="544" y="402"/>
                  <a:pt x="544" y="395"/>
                </a:cubicBezTo>
                <a:cubicBezTo>
                  <a:pt x="544" y="381"/>
                  <a:pt x="530" y="367"/>
                  <a:pt x="516" y="367"/>
                </a:cubicBezTo>
                <a:cubicBezTo>
                  <a:pt x="509" y="367"/>
                  <a:pt x="502" y="367"/>
                  <a:pt x="495" y="374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24" y="417"/>
                  <a:pt x="424" y="417"/>
                  <a:pt x="424" y="417"/>
                </a:cubicBezTo>
                <a:cubicBezTo>
                  <a:pt x="417" y="410"/>
                  <a:pt x="410" y="402"/>
                  <a:pt x="403" y="402"/>
                </a:cubicBezTo>
                <a:cubicBezTo>
                  <a:pt x="389" y="402"/>
                  <a:pt x="375" y="417"/>
                  <a:pt x="375" y="431"/>
                </a:cubicBezTo>
                <a:cubicBezTo>
                  <a:pt x="375" y="438"/>
                  <a:pt x="375" y="445"/>
                  <a:pt x="382" y="452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0" name="Freeform 100"/>
          <p:cNvSpPr>
            <a:spLocks noChangeArrowheads="1"/>
          </p:cNvSpPr>
          <p:nvPr/>
        </p:nvSpPr>
        <p:spPr bwMode="auto">
          <a:xfrm>
            <a:off x="4023623" y="2103097"/>
            <a:ext cx="241597" cy="225248"/>
          </a:xfrm>
          <a:custGeom>
            <a:avLst/>
            <a:gdLst>
              <a:gd name="T0" fmla="*/ 65852755 w 587"/>
              <a:gd name="T1" fmla="*/ 20221371 h 545"/>
              <a:gd name="T2" fmla="*/ 65852755 w 587"/>
              <a:gd name="T3" fmla="*/ 20221371 h 545"/>
              <a:gd name="T4" fmla="*/ 53950255 w 587"/>
              <a:gd name="T5" fmla="*/ 10958585 h 545"/>
              <a:gd name="T6" fmla="*/ 53950255 w 587"/>
              <a:gd name="T7" fmla="*/ 36789640 h 545"/>
              <a:gd name="T8" fmla="*/ 46575532 w 587"/>
              <a:gd name="T9" fmla="*/ 41486228 h 545"/>
              <a:gd name="T10" fmla="*/ 46575532 w 587"/>
              <a:gd name="T11" fmla="*/ 10045490 h 545"/>
              <a:gd name="T12" fmla="*/ 27427797 w 587"/>
              <a:gd name="T13" fmla="*/ 20221371 h 545"/>
              <a:gd name="T14" fmla="*/ 27427797 w 587"/>
              <a:gd name="T15" fmla="*/ 61707599 h 545"/>
              <a:gd name="T16" fmla="*/ 40236356 w 587"/>
              <a:gd name="T17" fmla="*/ 54401755 h 545"/>
              <a:gd name="T18" fmla="*/ 40236356 w 587"/>
              <a:gd name="T19" fmla="*/ 55315211 h 545"/>
              <a:gd name="T20" fmla="*/ 42047395 w 587"/>
              <a:gd name="T21" fmla="*/ 61707599 h 545"/>
              <a:gd name="T22" fmla="*/ 25616758 w 587"/>
              <a:gd name="T23" fmla="*/ 70970385 h 545"/>
              <a:gd name="T24" fmla="*/ 25616758 w 587"/>
              <a:gd name="T25" fmla="*/ 70970385 h 545"/>
              <a:gd name="T26" fmla="*/ 23805360 w 587"/>
              <a:gd name="T27" fmla="*/ 70970385 h 545"/>
              <a:gd name="T28" fmla="*/ 20959133 w 587"/>
              <a:gd name="T29" fmla="*/ 70970385 h 545"/>
              <a:gd name="T30" fmla="*/ 1811399 w 587"/>
              <a:gd name="T31" fmla="*/ 56228306 h 545"/>
              <a:gd name="T32" fmla="*/ 0 w 587"/>
              <a:gd name="T33" fmla="*/ 52444813 h 545"/>
              <a:gd name="T34" fmla="*/ 0 w 587"/>
              <a:gd name="T35" fmla="*/ 3652741 h 545"/>
              <a:gd name="T36" fmla="*/ 3622437 w 587"/>
              <a:gd name="T37" fmla="*/ 0 h 545"/>
              <a:gd name="T38" fmla="*/ 6339535 w 587"/>
              <a:gd name="T39" fmla="*/ 913095 h 545"/>
              <a:gd name="T40" fmla="*/ 6339535 w 587"/>
              <a:gd name="T41" fmla="*/ 913095 h 545"/>
              <a:gd name="T42" fmla="*/ 23805360 w 587"/>
              <a:gd name="T43" fmla="*/ 13828622 h 545"/>
              <a:gd name="T44" fmla="*/ 48516419 w 587"/>
              <a:gd name="T45" fmla="*/ 0 h 545"/>
              <a:gd name="T46" fmla="*/ 48516419 w 587"/>
              <a:gd name="T47" fmla="*/ 0 h 545"/>
              <a:gd name="T48" fmla="*/ 50327458 w 587"/>
              <a:gd name="T49" fmla="*/ 0 h 545"/>
              <a:gd name="T50" fmla="*/ 52138857 w 587"/>
              <a:gd name="T51" fmla="*/ 913095 h 545"/>
              <a:gd name="T52" fmla="*/ 52138857 w 587"/>
              <a:gd name="T53" fmla="*/ 913095 h 545"/>
              <a:gd name="T54" fmla="*/ 71286591 w 587"/>
              <a:gd name="T55" fmla="*/ 15655173 h 545"/>
              <a:gd name="T56" fmla="*/ 72192291 w 587"/>
              <a:gd name="T57" fmla="*/ 15655173 h 545"/>
              <a:gd name="T58" fmla="*/ 72192291 w 587"/>
              <a:gd name="T59" fmla="*/ 15655173 h 545"/>
              <a:gd name="T60" fmla="*/ 72192291 w 587"/>
              <a:gd name="T61" fmla="*/ 15655173 h 545"/>
              <a:gd name="T62" fmla="*/ 73097990 w 587"/>
              <a:gd name="T63" fmla="*/ 18394820 h 545"/>
              <a:gd name="T64" fmla="*/ 73097990 w 587"/>
              <a:gd name="T65" fmla="*/ 41486228 h 545"/>
              <a:gd name="T66" fmla="*/ 65852755 w 587"/>
              <a:gd name="T67" fmla="*/ 36789640 h 545"/>
              <a:gd name="T68" fmla="*/ 65852755 w 587"/>
              <a:gd name="T69" fmla="*/ 20221371 h 545"/>
              <a:gd name="T70" fmla="*/ 20053434 w 587"/>
              <a:gd name="T71" fmla="*/ 20221371 h 545"/>
              <a:gd name="T72" fmla="*/ 20053434 w 587"/>
              <a:gd name="T73" fmla="*/ 20221371 h 545"/>
              <a:gd name="T74" fmla="*/ 7245235 w 587"/>
              <a:gd name="T75" fmla="*/ 10958585 h 545"/>
              <a:gd name="T76" fmla="*/ 7245235 w 587"/>
              <a:gd name="T77" fmla="*/ 50618623 h 545"/>
              <a:gd name="T78" fmla="*/ 20053434 w 587"/>
              <a:gd name="T79" fmla="*/ 59881048 h 545"/>
              <a:gd name="T80" fmla="*/ 20053434 w 587"/>
              <a:gd name="T81" fmla="*/ 20221371 h 545"/>
              <a:gd name="T82" fmla="*/ 60289790 w 587"/>
              <a:gd name="T83" fmla="*/ 39660038 h 545"/>
              <a:gd name="T84" fmla="*/ 60289790 w 587"/>
              <a:gd name="T85" fmla="*/ 39660038 h 545"/>
              <a:gd name="T86" fmla="*/ 75814728 w 587"/>
              <a:gd name="T87" fmla="*/ 55315211 h 545"/>
              <a:gd name="T88" fmla="*/ 60289790 w 587"/>
              <a:gd name="T89" fmla="*/ 70970385 h 545"/>
              <a:gd name="T90" fmla="*/ 43858794 w 587"/>
              <a:gd name="T91" fmla="*/ 55315211 h 545"/>
              <a:gd name="T92" fmla="*/ 60289790 w 587"/>
              <a:gd name="T93" fmla="*/ 39660038 h 545"/>
              <a:gd name="T94" fmla="*/ 53044556 w 587"/>
              <a:gd name="T95" fmla="*/ 58967953 h 545"/>
              <a:gd name="T96" fmla="*/ 53044556 w 587"/>
              <a:gd name="T97" fmla="*/ 58967953 h 545"/>
              <a:gd name="T98" fmla="*/ 67664154 w 587"/>
              <a:gd name="T99" fmla="*/ 58967953 h 545"/>
              <a:gd name="T100" fmla="*/ 71286591 w 587"/>
              <a:gd name="T101" fmla="*/ 55315211 h 545"/>
              <a:gd name="T102" fmla="*/ 67664154 w 587"/>
              <a:gd name="T103" fmla="*/ 51531718 h 545"/>
              <a:gd name="T104" fmla="*/ 53044556 w 587"/>
              <a:gd name="T105" fmla="*/ 51531718 h 545"/>
              <a:gd name="T106" fmla="*/ 49422118 w 587"/>
              <a:gd name="T107" fmla="*/ 55315211 h 545"/>
              <a:gd name="T108" fmla="*/ 53044556 w 587"/>
              <a:gd name="T109" fmla="*/ 58967953 h 545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0" t="0" r="r" b="b"/>
            <a:pathLst>
              <a:path w="587" h="545">
                <a:moveTo>
                  <a:pt x="509" y="155"/>
                </a:moveTo>
                <a:lnTo>
                  <a:pt x="509" y="155"/>
                </a:lnTo>
                <a:cubicBezTo>
                  <a:pt x="417" y="84"/>
                  <a:pt x="417" y="84"/>
                  <a:pt x="417" y="84"/>
                </a:cubicBezTo>
                <a:cubicBezTo>
                  <a:pt x="417" y="282"/>
                  <a:pt x="417" y="282"/>
                  <a:pt x="417" y="282"/>
                </a:cubicBezTo>
                <a:cubicBezTo>
                  <a:pt x="396" y="289"/>
                  <a:pt x="375" y="297"/>
                  <a:pt x="360" y="318"/>
                </a:cubicBezTo>
                <a:cubicBezTo>
                  <a:pt x="360" y="77"/>
                  <a:pt x="360" y="77"/>
                  <a:pt x="360" y="77"/>
                </a:cubicBezTo>
                <a:cubicBezTo>
                  <a:pt x="212" y="155"/>
                  <a:pt x="212" y="155"/>
                  <a:pt x="212" y="155"/>
                </a:cubicBezTo>
                <a:cubicBezTo>
                  <a:pt x="212" y="473"/>
                  <a:pt x="212" y="473"/>
                  <a:pt x="212" y="473"/>
                </a:cubicBezTo>
                <a:cubicBezTo>
                  <a:pt x="311" y="417"/>
                  <a:pt x="311" y="417"/>
                  <a:pt x="311" y="417"/>
                </a:cubicBezTo>
                <a:lnTo>
                  <a:pt x="311" y="424"/>
                </a:lnTo>
                <a:cubicBezTo>
                  <a:pt x="311" y="438"/>
                  <a:pt x="318" y="459"/>
                  <a:pt x="325" y="473"/>
                </a:cubicBezTo>
                <a:cubicBezTo>
                  <a:pt x="198" y="544"/>
                  <a:pt x="198" y="544"/>
                  <a:pt x="198" y="544"/>
                </a:cubicBezTo>
                <a:cubicBezTo>
                  <a:pt x="191" y="544"/>
                  <a:pt x="184" y="544"/>
                  <a:pt x="184" y="544"/>
                </a:cubicBezTo>
                <a:cubicBezTo>
                  <a:pt x="177" y="544"/>
                  <a:pt x="169" y="544"/>
                  <a:pt x="162" y="544"/>
                </a:cubicBezTo>
                <a:cubicBezTo>
                  <a:pt x="14" y="431"/>
                  <a:pt x="14" y="431"/>
                  <a:pt x="14" y="431"/>
                </a:cubicBezTo>
                <a:cubicBezTo>
                  <a:pt x="7" y="424"/>
                  <a:pt x="0" y="417"/>
                  <a:pt x="0" y="40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35" y="0"/>
                  <a:pt x="42" y="0"/>
                  <a:pt x="49" y="7"/>
                </a:cubicBezTo>
                <a:cubicBezTo>
                  <a:pt x="184" y="106"/>
                  <a:pt x="184" y="106"/>
                  <a:pt x="184" y="106"/>
                </a:cubicBezTo>
                <a:cubicBezTo>
                  <a:pt x="375" y="0"/>
                  <a:pt x="375" y="0"/>
                  <a:pt x="375" y="0"/>
                </a:cubicBezTo>
                <a:cubicBezTo>
                  <a:pt x="382" y="0"/>
                  <a:pt x="382" y="0"/>
                  <a:pt x="389" y="0"/>
                </a:cubicBezTo>
                <a:cubicBezTo>
                  <a:pt x="396" y="0"/>
                  <a:pt x="403" y="0"/>
                  <a:pt x="403" y="7"/>
                </a:cubicBezTo>
                <a:cubicBezTo>
                  <a:pt x="551" y="120"/>
                  <a:pt x="551" y="120"/>
                  <a:pt x="551" y="120"/>
                </a:cubicBezTo>
                <a:cubicBezTo>
                  <a:pt x="558" y="120"/>
                  <a:pt x="558" y="120"/>
                  <a:pt x="558" y="120"/>
                </a:cubicBezTo>
                <a:cubicBezTo>
                  <a:pt x="565" y="127"/>
                  <a:pt x="565" y="134"/>
                  <a:pt x="565" y="141"/>
                </a:cubicBezTo>
                <a:cubicBezTo>
                  <a:pt x="565" y="318"/>
                  <a:pt x="565" y="318"/>
                  <a:pt x="565" y="318"/>
                </a:cubicBezTo>
                <a:cubicBezTo>
                  <a:pt x="551" y="297"/>
                  <a:pt x="530" y="289"/>
                  <a:pt x="509" y="282"/>
                </a:cubicBezTo>
                <a:lnTo>
                  <a:pt x="509" y="155"/>
                </a:lnTo>
                <a:close/>
                <a:moveTo>
                  <a:pt x="155" y="155"/>
                </a:moveTo>
                <a:lnTo>
                  <a:pt x="155" y="155"/>
                </a:lnTo>
                <a:cubicBezTo>
                  <a:pt x="56" y="84"/>
                  <a:pt x="56" y="84"/>
                  <a:pt x="56" y="84"/>
                </a:cubicBezTo>
                <a:cubicBezTo>
                  <a:pt x="56" y="388"/>
                  <a:pt x="56" y="388"/>
                  <a:pt x="56" y="388"/>
                </a:cubicBezTo>
                <a:cubicBezTo>
                  <a:pt x="155" y="459"/>
                  <a:pt x="155" y="459"/>
                  <a:pt x="155" y="459"/>
                </a:cubicBezTo>
                <a:lnTo>
                  <a:pt x="155" y="155"/>
                </a:lnTo>
                <a:close/>
                <a:moveTo>
                  <a:pt x="466" y="304"/>
                </a:moveTo>
                <a:lnTo>
                  <a:pt x="466" y="304"/>
                </a:lnTo>
                <a:cubicBezTo>
                  <a:pt x="530" y="304"/>
                  <a:pt x="586" y="353"/>
                  <a:pt x="586" y="424"/>
                </a:cubicBezTo>
                <a:cubicBezTo>
                  <a:pt x="586" y="495"/>
                  <a:pt x="530" y="544"/>
                  <a:pt x="466" y="544"/>
                </a:cubicBezTo>
                <a:cubicBezTo>
                  <a:pt x="396" y="544"/>
                  <a:pt x="339" y="495"/>
                  <a:pt x="339" y="424"/>
                </a:cubicBezTo>
                <a:cubicBezTo>
                  <a:pt x="339" y="353"/>
                  <a:pt x="396" y="304"/>
                  <a:pt x="466" y="304"/>
                </a:cubicBezTo>
                <a:close/>
                <a:moveTo>
                  <a:pt x="410" y="452"/>
                </a:moveTo>
                <a:lnTo>
                  <a:pt x="410" y="452"/>
                </a:lnTo>
                <a:cubicBezTo>
                  <a:pt x="523" y="452"/>
                  <a:pt x="523" y="452"/>
                  <a:pt x="523" y="452"/>
                </a:cubicBezTo>
                <a:cubicBezTo>
                  <a:pt x="537" y="452"/>
                  <a:pt x="551" y="438"/>
                  <a:pt x="551" y="424"/>
                </a:cubicBezTo>
                <a:cubicBezTo>
                  <a:pt x="551" y="410"/>
                  <a:pt x="537" y="395"/>
                  <a:pt x="523" y="395"/>
                </a:cubicBezTo>
                <a:cubicBezTo>
                  <a:pt x="410" y="395"/>
                  <a:pt x="410" y="395"/>
                  <a:pt x="410" y="395"/>
                </a:cubicBezTo>
                <a:cubicBezTo>
                  <a:pt x="389" y="395"/>
                  <a:pt x="382" y="410"/>
                  <a:pt x="382" y="424"/>
                </a:cubicBezTo>
                <a:cubicBezTo>
                  <a:pt x="382" y="438"/>
                  <a:pt x="389" y="452"/>
                  <a:pt x="410" y="452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1" name="Freeform 101"/>
          <p:cNvSpPr>
            <a:spLocks noChangeArrowheads="1"/>
          </p:cNvSpPr>
          <p:nvPr/>
        </p:nvSpPr>
        <p:spPr bwMode="auto">
          <a:xfrm>
            <a:off x="3589477" y="2103097"/>
            <a:ext cx="241596" cy="225248"/>
          </a:xfrm>
          <a:custGeom>
            <a:avLst/>
            <a:gdLst>
              <a:gd name="T0" fmla="*/ 65852084 w 587"/>
              <a:gd name="T1" fmla="*/ 20221371 h 545"/>
              <a:gd name="T2" fmla="*/ 53949640 w 587"/>
              <a:gd name="T3" fmla="*/ 36789640 h 545"/>
              <a:gd name="T4" fmla="*/ 46575312 w 587"/>
              <a:gd name="T5" fmla="*/ 10045490 h 545"/>
              <a:gd name="T6" fmla="*/ 26521972 w 587"/>
              <a:gd name="T7" fmla="*/ 61707599 h 545"/>
              <a:gd name="T8" fmla="*/ 40235806 w 587"/>
              <a:gd name="T9" fmla="*/ 55315211 h 545"/>
              <a:gd name="T10" fmla="*/ 24710582 w 587"/>
              <a:gd name="T11" fmla="*/ 70970385 h 545"/>
              <a:gd name="T12" fmla="*/ 22770064 w 587"/>
              <a:gd name="T13" fmla="*/ 70970385 h 545"/>
              <a:gd name="T14" fmla="*/ 1811390 w 587"/>
              <a:gd name="T15" fmla="*/ 56228306 h 545"/>
              <a:gd name="T16" fmla="*/ 0 w 587"/>
              <a:gd name="T17" fmla="*/ 3652741 h 545"/>
              <a:gd name="T18" fmla="*/ 5433810 w 587"/>
              <a:gd name="T19" fmla="*/ 913095 h 545"/>
              <a:gd name="T20" fmla="*/ 23805247 w 587"/>
              <a:gd name="T21" fmla="*/ 13828622 h 545"/>
              <a:gd name="T22" fmla="*/ 48386342 w 587"/>
              <a:gd name="T23" fmla="*/ 0 h 545"/>
              <a:gd name="T24" fmla="*/ 52138250 w 587"/>
              <a:gd name="T25" fmla="*/ 913095 h 545"/>
              <a:gd name="T26" fmla="*/ 71285894 w 587"/>
              <a:gd name="T27" fmla="*/ 15655173 h 545"/>
              <a:gd name="T28" fmla="*/ 71285894 w 587"/>
              <a:gd name="T29" fmla="*/ 15655173 h 545"/>
              <a:gd name="T30" fmla="*/ 73097284 w 587"/>
              <a:gd name="T31" fmla="*/ 18394820 h 545"/>
              <a:gd name="T32" fmla="*/ 65852084 w 587"/>
              <a:gd name="T33" fmla="*/ 36789640 h 545"/>
              <a:gd name="T34" fmla="*/ 19147644 w 587"/>
              <a:gd name="T35" fmla="*/ 20221371 h 545"/>
              <a:gd name="T36" fmla="*/ 7245200 w 587"/>
              <a:gd name="T37" fmla="*/ 10958585 h 545"/>
              <a:gd name="T38" fmla="*/ 19147644 w 587"/>
              <a:gd name="T39" fmla="*/ 59881048 h 545"/>
              <a:gd name="T40" fmla="*/ 59383450 w 587"/>
              <a:gd name="T41" fmla="*/ 39660038 h 545"/>
              <a:gd name="T42" fmla="*/ 75814009 w 587"/>
              <a:gd name="T43" fmla="*/ 55315211 h 545"/>
              <a:gd name="T44" fmla="*/ 43858227 w 587"/>
              <a:gd name="T45" fmla="*/ 55315211 h 545"/>
              <a:gd name="T46" fmla="*/ 52138250 w 587"/>
              <a:gd name="T47" fmla="*/ 58967953 h 545"/>
              <a:gd name="T48" fmla="*/ 55761030 w 587"/>
              <a:gd name="T49" fmla="*/ 58967953 h 545"/>
              <a:gd name="T50" fmla="*/ 59383450 w 587"/>
              <a:gd name="T51" fmla="*/ 66404187 h 545"/>
              <a:gd name="T52" fmla="*/ 63005871 w 587"/>
              <a:gd name="T53" fmla="*/ 58967953 h 545"/>
              <a:gd name="T54" fmla="*/ 70380199 w 587"/>
              <a:gd name="T55" fmla="*/ 55315211 h 545"/>
              <a:gd name="T56" fmla="*/ 63005871 w 587"/>
              <a:gd name="T57" fmla="*/ 51531718 h 545"/>
              <a:gd name="T58" fmla="*/ 59383450 w 587"/>
              <a:gd name="T59" fmla="*/ 44225874 h 545"/>
              <a:gd name="T60" fmla="*/ 55761030 w 587"/>
              <a:gd name="T61" fmla="*/ 51531718 h 545"/>
              <a:gd name="T62" fmla="*/ 48386342 w 587"/>
              <a:gd name="T63" fmla="*/ 55315211 h 545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587" h="545">
                <a:moveTo>
                  <a:pt x="509" y="155"/>
                </a:moveTo>
                <a:lnTo>
                  <a:pt x="509" y="155"/>
                </a:lnTo>
                <a:cubicBezTo>
                  <a:pt x="417" y="84"/>
                  <a:pt x="417" y="84"/>
                  <a:pt x="417" y="84"/>
                </a:cubicBezTo>
                <a:cubicBezTo>
                  <a:pt x="417" y="282"/>
                  <a:pt x="417" y="282"/>
                  <a:pt x="417" y="282"/>
                </a:cubicBezTo>
                <a:cubicBezTo>
                  <a:pt x="396" y="289"/>
                  <a:pt x="374" y="297"/>
                  <a:pt x="360" y="318"/>
                </a:cubicBezTo>
                <a:cubicBezTo>
                  <a:pt x="360" y="77"/>
                  <a:pt x="360" y="77"/>
                  <a:pt x="360" y="77"/>
                </a:cubicBezTo>
                <a:cubicBezTo>
                  <a:pt x="205" y="155"/>
                  <a:pt x="205" y="155"/>
                  <a:pt x="205" y="155"/>
                </a:cubicBezTo>
                <a:cubicBezTo>
                  <a:pt x="205" y="473"/>
                  <a:pt x="205" y="473"/>
                  <a:pt x="205" y="473"/>
                </a:cubicBezTo>
                <a:cubicBezTo>
                  <a:pt x="311" y="417"/>
                  <a:pt x="311" y="417"/>
                  <a:pt x="311" y="417"/>
                </a:cubicBezTo>
                <a:lnTo>
                  <a:pt x="311" y="424"/>
                </a:lnTo>
                <a:cubicBezTo>
                  <a:pt x="311" y="438"/>
                  <a:pt x="311" y="459"/>
                  <a:pt x="318" y="473"/>
                </a:cubicBezTo>
                <a:cubicBezTo>
                  <a:pt x="191" y="544"/>
                  <a:pt x="191" y="544"/>
                  <a:pt x="191" y="544"/>
                </a:cubicBezTo>
                <a:cubicBezTo>
                  <a:pt x="191" y="544"/>
                  <a:pt x="184" y="544"/>
                  <a:pt x="176" y="544"/>
                </a:cubicBezTo>
                <a:cubicBezTo>
                  <a:pt x="169" y="544"/>
                  <a:pt x="169" y="544"/>
                  <a:pt x="162" y="544"/>
                </a:cubicBezTo>
                <a:cubicBezTo>
                  <a:pt x="14" y="431"/>
                  <a:pt x="14" y="431"/>
                  <a:pt x="14" y="431"/>
                </a:cubicBezTo>
                <a:cubicBezTo>
                  <a:pt x="7" y="424"/>
                  <a:pt x="0" y="417"/>
                  <a:pt x="0" y="40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35" y="0"/>
                  <a:pt x="42" y="0"/>
                  <a:pt x="42" y="7"/>
                </a:cubicBezTo>
                <a:cubicBezTo>
                  <a:pt x="184" y="106"/>
                  <a:pt x="184" y="106"/>
                  <a:pt x="184" y="106"/>
                </a:cubicBezTo>
                <a:cubicBezTo>
                  <a:pt x="374" y="0"/>
                  <a:pt x="374" y="0"/>
                  <a:pt x="374" y="0"/>
                </a:cubicBezTo>
                <a:cubicBezTo>
                  <a:pt x="374" y="0"/>
                  <a:pt x="382" y="0"/>
                  <a:pt x="389" y="0"/>
                </a:cubicBezTo>
                <a:cubicBezTo>
                  <a:pt x="396" y="0"/>
                  <a:pt x="396" y="0"/>
                  <a:pt x="403" y="7"/>
                </a:cubicBezTo>
                <a:cubicBezTo>
                  <a:pt x="551" y="120"/>
                  <a:pt x="551" y="120"/>
                  <a:pt x="551" y="120"/>
                </a:cubicBezTo>
                <a:cubicBezTo>
                  <a:pt x="558" y="127"/>
                  <a:pt x="565" y="134"/>
                  <a:pt x="565" y="141"/>
                </a:cubicBezTo>
                <a:cubicBezTo>
                  <a:pt x="565" y="318"/>
                  <a:pt x="565" y="318"/>
                  <a:pt x="565" y="318"/>
                </a:cubicBezTo>
                <a:cubicBezTo>
                  <a:pt x="551" y="297"/>
                  <a:pt x="530" y="289"/>
                  <a:pt x="509" y="282"/>
                </a:cubicBezTo>
                <a:lnTo>
                  <a:pt x="509" y="155"/>
                </a:lnTo>
                <a:close/>
                <a:moveTo>
                  <a:pt x="148" y="155"/>
                </a:moveTo>
                <a:lnTo>
                  <a:pt x="148" y="155"/>
                </a:lnTo>
                <a:cubicBezTo>
                  <a:pt x="56" y="84"/>
                  <a:pt x="56" y="84"/>
                  <a:pt x="56" y="84"/>
                </a:cubicBezTo>
                <a:cubicBezTo>
                  <a:pt x="56" y="388"/>
                  <a:pt x="56" y="388"/>
                  <a:pt x="56" y="388"/>
                </a:cubicBezTo>
                <a:cubicBezTo>
                  <a:pt x="148" y="459"/>
                  <a:pt x="148" y="459"/>
                  <a:pt x="148" y="459"/>
                </a:cubicBezTo>
                <a:lnTo>
                  <a:pt x="148" y="155"/>
                </a:lnTo>
                <a:close/>
                <a:moveTo>
                  <a:pt x="459" y="304"/>
                </a:moveTo>
                <a:lnTo>
                  <a:pt x="459" y="304"/>
                </a:lnTo>
                <a:cubicBezTo>
                  <a:pt x="530" y="304"/>
                  <a:pt x="586" y="353"/>
                  <a:pt x="586" y="424"/>
                </a:cubicBezTo>
                <a:cubicBezTo>
                  <a:pt x="586" y="495"/>
                  <a:pt x="530" y="544"/>
                  <a:pt x="459" y="544"/>
                </a:cubicBezTo>
                <a:cubicBezTo>
                  <a:pt x="396" y="544"/>
                  <a:pt x="339" y="495"/>
                  <a:pt x="339" y="424"/>
                </a:cubicBezTo>
                <a:cubicBezTo>
                  <a:pt x="339" y="353"/>
                  <a:pt x="396" y="304"/>
                  <a:pt x="459" y="304"/>
                </a:cubicBezTo>
                <a:close/>
                <a:moveTo>
                  <a:pt x="403" y="452"/>
                </a:moveTo>
                <a:lnTo>
                  <a:pt x="403" y="452"/>
                </a:lnTo>
                <a:cubicBezTo>
                  <a:pt x="431" y="452"/>
                  <a:pt x="431" y="452"/>
                  <a:pt x="431" y="452"/>
                </a:cubicBezTo>
                <a:cubicBezTo>
                  <a:pt x="431" y="480"/>
                  <a:pt x="431" y="480"/>
                  <a:pt x="431" y="480"/>
                </a:cubicBezTo>
                <a:cubicBezTo>
                  <a:pt x="431" y="495"/>
                  <a:pt x="445" y="509"/>
                  <a:pt x="459" y="509"/>
                </a:cubicBezTo>
                <a:cubicBezTo>
                  <a:pt x="480" y="509"/>
                  <a:pt x="487" y="495"/>
                  <a:pt x="487" y="480"/>
                </a:cubicBezTo>
                <a:cubicBezTo>
                  <a:pt x="487" y="452"/>
                  <a:pt x="487" y="452"/>
                  <a:pt x="487" y="452"/>
                </a:cubicBezTo>
                <a:cubicBezTo>
                  <a:pt x="516" y="452"/>
                  <a:pt x="516" y="452"/>
                  <a:pt x="516" y="452"/>
                </a:cubicBezTo>
                <a:cubicBezTo>
                  <a:pt x="537" y="452"/>
                  <a:pt x="544" y="438"/>
                  <a:pt x="544" y="424"/>
                </a:cubicBezTo>
                <a:cubicBezTo>
                  <a:pt x="544" y="410"/>
                  <a:pt x="537" y="395"/>
                  <a:pt x="516" y="395"/>
                </a:cubicBezTo>
                <a:cubicBezTo>
                  <a:pt x="487" y="395"/>
                  <a:pt x="487" y="395"/>
                  <a:pt x="487" y="395"/>
                </a:cubicBezTo>
                <a:cubicBezTo>
                  <a:pt x="487" y="367"/>
                  <a:pt x="487" y="367"/>
                  <a:pt x="487" y="367"/>
                </a:cubicBezTo>
                <a:cubicBezTo>
                  <a:pt x="487" y="353"/>
                  <a:pt x="480" y="339"/>
                  <a:pt x="459" y="339"/>
                </a:cubicBezTo>
                <a:cubicBezTo>
                  <a:pt x="445" y="339"/>
                  <a:pt x="431" y="353"/>
                  <a:pt x="431" y="367"/>
                </a:cubicBezTo>
                <a:cubicBezTo>
                  <a:pt x="431" y="395"/>
                  <a:pt x="431" y="395"/>
                  <a:pt x="431" y="395"/>
                </a:cubicBezTo>
                <a:cubicBezTo>
                  <a:pt x="403" y="395"/>
                  <a:pt x="403" y="395"/>
                  <a:pt x="403" y="395"/>
                </a:cubicBezTo>
                <a:cubicBezTo>
                  <a:pt x="389" y="395"/>
                  <a:pt x="374" y="410"/>
                  <a:pt x="374" y="424"/>
                </a:cubicBezTo>
                <a:cubicBezTo>
                  <a:pt x="374" y="438"/>
                  <a:pt x="389" y="452"/>
                  <a:pt x="403" y="452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2" name="Freeform 102"/>
          <p:cNvSpPr>
            <a:spLocks noChangeArrowheads="1"/>
          </p:cNvSpPr>
          <p:nvPr/>
        </p:nvSpPr>
        <p:spPr bwMode="auto">
          <a:xfrm>
            <a:off x="3155331" y="2103097"/>
            <a:ext cx="232514" cy="225248"/>
          </a:xfrm>
          <a:custGeom>
            <a:avLst/>
            <a:gdLst>
              <a:gd name="T0" fmla="*/ 72822069 w 566"/>
              <a:gd name="T1" fmla="*/ 67317282 h 545"/>
              <a:gd name="T2" fmla="*/ 72822069 w 566"/>
              <a:gd name="T3" fmla="*/ 67317282 h 545"/>
              <a:gd name="T4" fmla="*/ 69213295 w 566"/>
              <a:gd name="T5" fmla="*/ 70970385 h 545"/>
              <a:gd name="T6" fmla="*/ 66506355 w 566"/>
              <a:gd name="T7" fmla="*/ 70970385 h 545"/>
              <a:gd name="T8" fmla="*/ 66506355 w 566"/>
              <a:gd name="T9" fmla="*/ 70970385 h 545"/>
              <a:gd name="T10" fmla="*/ 49106547 w 566"/>
              <a:gd name="T11" fmla="*/ 57141401 h 545"/>
              <a:gd name="T12" fmla="*/ 24617716 w 566"/>
              <a:gd name="T13" fmla="*/ 70970385 h 545"/>
              <a:gd name="T14" fmla="*/ 24617716 w 566"/>
              <a:gd name="T15" fmla="*/ 70970385 h 545"/>
              <a:gd name="T16" fmla="*/ 22684444 w 566"/>
              <a:gd name="T17" fmla="*/ 70970385 h 545"/>
              <a:gd name="T18" fmla="*/ 20880057 w 566"/>
              <a:gd name="T19" fmla="*/ 70970385 h 545"/>
              <a:gd name="T20" fmla="*/ 902194 w 566"/>
              <a:gd name="T21" fmla="*/ 56228306 h 545"/>
              <a:gd name="T22" fmla="*/ 0 w 566"/>
              <a:gd name="T23" fmla="*/ 52444813 h 545"/>
              <a:gd name="T24" fmla="*/ 0 w 566"/>
              <a:gd name="T25" fmla="*/ 3652741 h 545"/>
              <a:gd name="T26" fmla="*/ 3608775 w 566"/>
              <a:gd name="T27" fmla="*/ 0 h 545"/>
              <a:gd name="T28" fmla="*/ 5413162 w 566"/>
              <a:gd name="T29" fmla="*/ 913095 h 545"/>
              <a:gd name="T30" fmla="*/ 5413162 w 566"/>
              <a:gd name="T31" fmla="*/ 913095 h 545"/>
              <a:gd name="T32" fmla="*/ 22684444 w 566"/>
              <a:gd name="T33" fmla="*/ 13828622 h 545"/>
              <a:gd name="T34" fmla="*/ 48204353 w 566"/>
              <a:gd name="T35" fmla="*/ 0 h 545"/>
              <a:gd name="T36" fmla="*/ 48204353 w 566"/>
              <a:gd name="T37" fmla="*/ 0 h 545"/>
              <a:gd name="T38" fmla="*/ 49106547 w 566"/>
              <a:gd name="T39" fmla="*/ 0 h 545"/>
              <a:gd name="T40" fmla="*/ 51942013 w 566"/>
              <a:gd name="T41" fmla="*/ 913095 h 545"/>
              <a:gd name="T42" fmla="*/ 51942013 w 566"/>
              <a:gd name="T43" fmla="*/ 913095 h 545"/>
              <a:gd name="T44" fmla="*/ 71017682 w 566"/>
              <a:gd name="T45" fmla="*/ 15655173 h 545"/>
              <a:gd name="T46" fmla="*/ 71017682 w 566"/>
              <a:gd name="T47" fmla="*/ 15655173 h 545"/>
              <a:gd name="T48" fmla="*/ 71017682 w 566"/>
              <a:gd name="T49" fmla="*/ 15655173 h 545"/>
              <a:gd name="T50" fmla="*/ 71017682 w 566"/>
              <a:gd name="T51" fmla="*/ 15655173 h 545"/>
              <a:gd name="T52" fmla="*/ 72822069 w 566"/>
              <a:gd name="T53" fmla="*/ 18394820 h 545"/>
              <a:gd name="T54" fmla="*/ 72822069 w 566"/>
              <a:gd name="T55" fmla="*/ 67317282 h 545"/>
              <a:gd name="T56" fmla="*/ 19075669 w 566"/>
              <a:gd name="T57" fmla="*/ 59881048 h 545"/>
              <a:gd name="T58" fmla="*/ 19075669 w 566"/>
              <a:gd name="T59" fmla="*/ 59881048 h 545"/>
              <a:gd name="T60" fmla="*/ 19075669 w 566"/>
              <a:gd name="T61" fmla="*/ 20221371 h 545"/>
              <a:gd name="T62" fmla="*/ 7217908 w 566"/>
              <a:gd name="T63" fmla="*/ 10958585 h 545"/>
              <a:gd name="T64" fmla="*/ 7217908 w 566"/>
              <a:gd name="T65" fmla="*/ 50618623 h 545"/>
              <a:gd name="T66" fmla="*/ 19075669 w 566"/>
              <a:gd name="T67" fmla="*/ 59881048 h 545"/>
              <a:gd name="T68" fmla="*/ 45497772 w 566"/>
              <a:gd name="T69" fmla="*/ 10045490 h 545"/>
              <a:gd name="T70" fmla="*/ 45497772 w 566"/>
              <a:gd name="T71" fmla="*/ 10045490 h 545"/>
              <a:gd name="T72" fmla="*/ 26422103 w 566"/>
              <a:gd name="T73" fmla="*/ 20221371 h 545"/>
              <a:gd name="T74" fmla="*/ 26422103 w 566"/>
              <a:gd name="T75" fmla="*/ 61707599 h 545"/>
              <a:gd name="T76" fmla="*/ 45497772 w 566"/>
              <a:gd name="T77" fmla="*/ 50618623 h 545"/>
              <a:gd name="T78" fmla="*/ 45497772 w 566"/>
              <a:gd name="T79" fmla="*/ 10045490 h 545"/>
              <a:gd name="T80" fmla="*/ 65604161 w 566"/>
              <a:gd name="T81" fmla="*/ 20221371 h 545"/>
              <a:gd name="T82" fmla="*/ 65604161 w 566"/>
              <a:gd name="T83" fmla="*/ 20221371 h 545"/>
              <a:gd name="T84" fmla="*/ 52844206 w 566"/>
              <a:gd name="T85" fmla="*/ 10958585 h 545"/>
              <a:gd name="T86" fmla="*/ 52844206 w 566"/>
              <a:gd name="T87" fmla="*/ 50618623 h 545"/>
              <a:gd name="T88" fmla="*/ 65604161 w 566"/>
              <a:gd name="T89" fmla="*/ 59881048 h 545"/>
              <a:gd name="T90" fmla="*/ 65604161 w 566"/>
              <a:gd name="T91" fmla="*/ 20221371 h 545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566" h="545">
                <a:moveTo>
                  <a:pt x="565" y="516"/>
                </a:moveTo>
                <a:lnTo>
                  <a:pt x="565" y="516"/>
                </a:lnTo>
                <a:cubicBezTo>
                  <a:pt x="565" y="537"/>
                  <a:pt x="551" y="544"/>
                  <a:pt x="537" y="544"/>
                </a:cubicBezTo>
                <a:cubicBezTo>
                  <a:pt x="530" y="544"/>
                  <a:pt x="523" y="544"/>
                  <a:pt x="516" y="544"/>
                </a:cubicBezTo>
                <a:cubicBezTo>
                  <a:pt x="381" y="438"/>
                  <a:pt x="381" y="438"/>
                  <a:pt x="381" y="438"/>
                </a:cubicBezTo>
                <a:cubicBezTo>
                  <a:pt x="191" y="544"/>
                  <a:pt x="191" y="544"/>
                  <a:pt x="191" y="544"/>
                </a:cubicBezTo>
                <a:cubicBezTo>
                  <a:pt x="183" y="544"/>
                  <a:pt x="183" y="544"/>
                  <a:pt x="176" y="544"/>
                </a:cubicBezTo>
                <a:cubicBezTo>
                  <a:pt x="169" y="544"/>
                  <a:pt x="162" y="544"/>
                  <a:pt x="162" y="544"/>
                </a:cubicBezTo>
                <a:cubicBezTo>
                  <a:pt x="7" y="431"/>
                  <a:pt x="7" y="431"/>
                  <a:pt x="7" y="431"/>
                </a:cubicBezTo>
                <a:cubicBezTo>
                  <a:pt x="0" y="424"/>
                  <a:pt x="0" y="417"/>
                  <a:pt x="0" y="402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7" y="0"/>
                  <a:pt x="28" y="0"/>
                </a:cubicBezTo>
                <a:cubicBezTo>
                  <a:pt x="35" y="0"/>
                  <a:pt x="35" y="0"/>
                  <a:pt x="42" y="7"/>
                </a:cubicBezTo>
                <a:cubicBezTo>
                  <a:pt x="176" y="106"/>
                  <a:pt x="176" y="106"/>
                  <a:pt x="176" y="106"/>
                </a:cubicBezTo>
                <a:cubicBezTo>
                  <a:pt x="374" y="0"/>
                  <a:pt x="374" y="0"/>
                  <a:pt x="374" y="0"/>
                </a:cubicBezTo>
                <a:lnTo>
                  <a:pt x="381" y="0"/>
                </a:lnTo>
                <a:cubicBezTo>
                  <a:pt x="389" y="0"/>
                  <a:pt x="396" y="0"/>
                  <a:pt x="403" y="7"/>
                </a:cubicBezTo>
                <a:cubicBezTo>
                  <a:pt x="551" y="120"/>
                  <a:pt x="551" y="120"/>
                  <a:pt x="551" y="120"/>
                </a:cubicBezTo>
                <a:cubicBezTo>
                  <a:pt x="558" y="127"/>
                  <a:pt x="565" y="134"/>
                  <a:pt x="565" y="141"/>
                </a:cubicBezTo>
                <a:lnTo>
                  <a:pt x="565" y="516"/>
                </a:lnTo>
                <a:close/>
                <a:moveTo>
                  <a:pt x="148" y="459"/>
                </a:moveTo>
                <a:lnTo>
                  <a:pt x="148" y="459"/>
                </a:lnTo>
                <a:cubicBezTo>
                  <a:pt x="148" y="155"/>
                  <a:pt x="148" y="155"/>
                  <a:pt x="148" y="155"/>
                </a:cubicBezTo>
                <a:cubicBezTo>
                  <a:pt x="56" y="84"/>
                  <a:pt x="56" y="84"/>
                  <a:pt x="56" y="84"/>
                </a:cubicBezTo>
                <a:cubicBezTo>
                  <a:pt x="56" y="388"/>
                  <a:pt x="56" y="388"/>
                  <a:pt x="56" y="388"/>
                </a:cubicBezTo>
                <a:lnTo>
                  <a:pt x="148" y="459"/>
                </a:lnTo>
                <a:close/>
                <a:moveTo>
                  <a:pt x="353" y="77"/>
                </a:moveTo>
                <a:lnTo>
                  <a:pt x="353" y="77"/>
                </a:lnTo>
                <a:cubicBezTo>
                  <a:pt x="205" y="155"/>
                  <a:pt x="205" y="155"/>
                  <a:pt x="205" y="155"/>
                </a:cubicBezTo>
                <a:cubicBezTo>
                  <a:pt x="205" y="473"/>
                  <a:pt x="205" y="473"/>
                  <a:pt x="205" y="473"/>
                </a:cubicBezTo>
                <a:cubicBezTo>
                  <a:pt x="353" y="388"/>
                  <a:pt x="353" y="388"/>
                  <a:pt x="353" y="388"/>
                </a:cubicBezTo>
                <a:lnTo>
                  <a:pt x="353" y="77"/>
                </a:lnTo>
                <a:close/>
                <a:moveTo>
                  <a:pt x="509" y="155"/>
                </a:moveTo>
                <a:lnTo>
                  <a:pt x="509" y="155"/>
                </a:lnTo>
                <a:cubicBezTo>
                  <a:pt x="410" y="84"/>
                  <a:pt x="410" y="84"/>
                  <a:pt x="410" y="84"/>
                </a:cubicBezTo>
                <a:cubicBezTo>
                  <a:pt x="410" y="388"/>
                  <a:pt x="410" y="388"/>
                  <a:pt x="410" y="388"/>
                </a:cubicBezTo>
                <a:cubicBezTo>
                  <a:pt x="509" y="459"/>
                  <a:pt x="509" y="459"/>
                  <a:pt x="509" y="459"/>
                </a:cubicBezTo>
                <a:lnTo>
                  <a:pt x="509" y="155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3" name="Freeform 103"/>
          <p:cNvSpPr>
            <a:spLocks noChangeArrowheads="1"/>
          </p:cNvSpPr>
          <p:nvPr/>
        </p:nvSpPr>
        <p:spPr bwMode="auto">
          <a:xfrm>
            <a:off x="2713918" y="2090380"/>
            <a:ext cx="247046" cy="248863"/>
          </a:xfrm>
          <a:custGeom>
            <a:avLst/>
            <a:gdLst>
              <a:gd name="T0" fmla="*/ 73816246 w 601"/>
              <a:gd name="T1" fmla="*/ 43463279 h 602"/>
              <a:gd name="T2" fmla="*/ 63750492 w 601"/>
              <a:gd name="T3" fmla="*/ 43463279 h 602"/>
              <a:gd name="T4" fmla="*/ 63750492 w 601"/>
              <a:gd name="T5" fmla="*/ 36023527 h 602"/>
              <a:gd name="T6" fmla="*/ 73816246 w 601"/>
              <a:gd name="T7" fmla="*/ 36023527 h 602"/>
              <a:gd name="T8" fmla="*/ 73816246 w 601"/>
              <a:gd name="T9" fmla="*/ 43463279 h 602"/>
              <a:gd name="T10" fmla="*/ 67363674 w 601"/>
              <a:gd name="T11" fmla="*/ 14748721 h 602"/>
              <a:gd name="T12" fmla="*/ 59233835 w 601"/>
              <a:gd name="T13" fmla="*/ 23102139 h 602"/>
              <a:gd name="T14" fmla="*/ 59233835 w 601"/>
              <a:gd name="T15" fmla="*/ 23102139 h 602"/>
              <a:gd name="T16" fmla="*/ 52781263 w 601"/>
              <a:gd name="T17" fmla="*/ 21274806 h 602"/>
              <a:gd name="T18" fmla="*/ 54716819 w 601"/>
              <a:gd name="T19" fmla="*/ 18533807 h 602"/>
              <a:gd name="T20" fmla="*/ 56523770 w 601"/>
              <a:gd name="T21" fmla="*/ 16706474 h 602"/>
              <a:gd name="T22" fmla="*/ 62847017 w 601"/>
              <a:gd name="T23" fmla="*/ 10180751 h 602"/>
              <a:gd name="T24" fmla="*/ 69299589 w 601"/>
              <a:gd name="T25" fmla="*/ 12007722 h 602"/>
              <a:gd name="T26" fmla="*/ 38198494 w 601"/>
              <a:gd name="T27" fmla="*/ 54426914 h 602"/>
              <a:gd name="T28" fmla="*/ 25422674 w 601"/>
              <a:gd name="T29" fmla="*/ 47117944 h 602"/>
              <a:gd name="T30" fmla="*/ 23616083 w 601"/>
              <a:gd name="T31" fmla="*/ 39678193 h 602"/>
              <a:gd name="T32" fmla="*/ 52781263 w 601"/>
              <a:gd name="T33" fmla="*/ 39678193 h 602"/>
              <a:gd name="T34" fmla="*/ 38198494 w 601"/>
              <a:gd name="T35" fmla="*/ 32368862 h 602"/>
              <a:gd name="T36" fmla="*/ 30971771 w 601"/>
              <a:gd name="T37" fmla="*/ 39678193 h 602"/>
              <a:gd name="T38" fmla="*/ 45554541 w 601"/>
              <a:gd name="T39" fmla="*/ 39678193 h 602"/>
              <a:gd name="T40" fmla="*/ 38198494 w 601"/>
              <a:gd name="T41" fmla="*/ 17620141 h 602"/>
              <a:gd name="T42" fmla="*/ 34585312 w 601"/>
              <a:gd name="T43" fmla="*/ 13835055 h 602"/>
              <a:gd name="T44" fmla="*/ 34585312 w 601"/>
              <a:gd name="T45" fmla="*/ 3785086 h 602"/>
              <a:gd name="T46" fmla="*/ 41941000 w 601"/>
              <a:gd name="T47" fmla="*/ 3785086 h 602"/>
              <a:gd name="T48" fmla="*/ 41941000 w 601"/>
              <a:gd name="T49" fmla="*/ 13835055 h 602"/>
              <a:gd name="T50" fmla="*/ 22712608 w 601"/>
              <a:gd name="T51" fmla="*/ 60039333 h 602"/>
              <a:gd name="T52" fmla="*/ 22712608 w 601"/>
              <a:gd name="T53" fmla="*/ 60039333 h 602"/>
              <a:gd name="T54" fmla="*/ 14582770 w 601"/>
              <a:gd name="T55" fmla="*/ 69306056 h 602"/>
              <a:gd name="T56" fmla="*/ 11743379 w 601"/>
              <a:gd name="T57" fmla="*/ 70219722 h 602"/>
              <a:gd name="T58" fmla="*/ 9033313 w 601"/>
              <a:gd name="T59" fmla="*/ 63693998 h 602"/>
              <a:gd name="T60" fmla="*/ 15485886 w 601"/>
              <a:gd name="T61" fmla="*/ 57298334 h 602"/>
              <a:gd name="T62" fmla="*/ 18195951 w 601"/>
              <a:gd name="T63" fmla="*/ 55340580 h 602"/>
              <a:gd name="T64" fmla="*/ 20002542 w 601"/>
              <a:gd name="T65" fmla="*/ 54426914 h 602"/>
              <a:gd name="T66" fmla="*/ 22712608 w 601"/>
              <a:gd name="T67" fmla="*/ 60039333 h 602"/>
              <a:gd name="T68" fmla="*/ 20002542 w 601"/>
              <a:gd name="T69" fmla="*/ 24929472 h 602"/>
              <a:gd name="T70" fmla="*/ 18195951 w 601"/>
              <a:gd name="T71" fmla="*/ 23102139 h 602"/>
              <a:gd name="T72" fmla="*/ 15485886 w 601"/>
              <a:gd name="T73" fmla="*/ 21274806 h 602"/>
              <a:gd name="T74" fmla="*/ 9033313 w 601"/>
              <a:gd name="T75" fmla="*/ 14748721 h 602"/>
              <a:gd name="T76" fmla="*/ 11743379 w 601"/>
              <a:gd name="T77" fmla="*/ 8353418 h 602"/>
              <a:gd name="T78" fmla="*/ 14582770 w 601"/>
              <a:gd name="T79" fmla="*/ 10180751 h 602"/>
              <a:gd name="T80" fmla="*/ 22712608 w 601"/>
              <a:gd name="T81" fmla="*/ 18533807 h 602"/>
              <a:gd name="T82" fmla="*/ 22712608 w 601"/>
              <a:gd name="T83" fmla="*/ 18533807 h 602"/>
              <a:gd name="T84" fmla="*/ 20002542 w 601"/>
              <a:gd name="T85" fmla="*/ 24929472 h 602"/>
              <a:gd name="T86" fmla="*/ 12646854 w 601"/>
              <a:gd name="T87" fmla="*/ 36023527 h 602"/>
              <a:gd name="T88" fmla="*/ 12646854 w 601"/>
              <a:gd name="T89" fmla="*/ 43463279 h 602"/>
              <a:gd name="T90" fmla="*/ 3613541 w 601"/>
              <a:gd name="T91" fmla="*/ 43463279 h 602"/>
              <a:gd name="T92" fmla="*/ 3613541 w 601"/>
              <a:gd name="T93" fmla="*/ 36023527 h 602"/>
              <a:gd name="T94" fmla="*/ 38198494 w 601"/>
              <a:gd name="T95" fmla="*/ 61866665 h 602"/>
              <a:gd name="T96" fmla="*/ 41941000 w 601"/>
              <a:gd name="T97" fmla="*/ 65520970 h 602"/>
              <a:gd name="T98" fmla="*/ 41941000 w 601"/>
              <a:gd name="T99" fmla="*/ 74788054 h 602"/>
              <a:gd name="T100" fmla="*/ 34585312 w 601"/>
              <a:gd name="T101" fmla="*/ 74788054 h 602"/>
              <a:gd name="T102" fmla="*/ 34585312 w 601"/>
              <a:gd name="T103" fmla="*/ 65520970 h 602"/>
              <a:gd name="T104" fmla="*/ 56523770 w 601"/>
              <a:gd name="T105" fmla="*/ 54426914 h 602"/>
              <a:gd name="T106" fmla="*/ 59233835 w 601"/>
              <a:gd name="T107" fmla="*/ 55340580 h 602"/>
              <a:gd name="T108" fmla="*/ 59233835 w 601"/>
              <a:gd name="T109" fmla="*/ 55340580 h 602"/>
              <a:gd name="T110" fmla="*/ 61040426 w 601"/>
              <a:gd name="T111" fmla="*/ 57298334 h 602"/>
              <a:gd name="T112" fmla="*/ 67363674 w 601"/>
              <a:gd name="T113" fmla="*/ 63693998 h 602"/>
              <a:gd name="T114" fmla="*/ 65557083 w 601"/>
              <a:gd name="T115" fmla="*/ 70219722 h 602"/>
              <a:gd name="T116" fmla="*/ 62847017 w 601"/>
              <a:gd name="T117" fmla="*/ 69306056 h 602"/>
              <a:gd name="T118" fmla="*/ 54716819 w 601"/>
              <a:gd name="T119" fmla="*/ 60039333 h 602"/>
              <a:gd name="T120" fmla="*/ 54716819 w 601"/>
              <a:gd name="T121" fmla="*/ 60039333 h 602"/>
              <a:gd name="T122" fmla="*/ 52781263 w 601"/>
              <a:gd name="T123" fmla="*/ 58212000 h 602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01" h="602">
                <a:moveTo>
                  <a:pt x="572" y="333"/>
                </a:moveTo>
                <a:lnTo>
                  <a:pt x="572" y="333"/>
                </a:lnTo>
                <a:cubicBezTo>
                  <a:pt x="494" y="333"/>
                  <a:pt x="494" y="333"/>
                  <a:pt x="494" y="333"/>
                </a:cubicBezTo>
                <a:cubicBezTo>
                  <a:pt x="480" y="333"/>
                  <a:pt x="466" y="318"/>
                  <a:pt x="466" y="304"/>
                </a:cubicBezTo>
                <a:cubicBezTo>
                  <a:pt x="466" y="283"/>
                  <a:pt x="480" y="276"/>
                  <a:pt x="494" y="276"/>
                </a:cubicBezTo>
                <a:cubicBezTo>
                  <a:pt x="572" y="276"/>
                  <a:pt x="572" y="276"/>
                  <a:pt x="572" y="276"/>
                </a:cubicBezTo>
                <a:cubicBezTo>
                  <a:pt x="586" y="276"/>
                  <a:pt x="600" y="283"/>
                  <a:pt x="600" y="304"/>
                </a:cubicBezTo>
                <a:cubicBezTo>
                  <a:pt x="600" y="318"/>
                  <a:pt x="586" y="333"/>
                  <a:pt x="572" y="333"/>
                </a:cubicBezTo>
                <a:close/>
                <a:moveTo>
                  <a:pt x="522" y="113"/>
                </a:moveTo>
                <a:lnTo>
                  <a:pt x="522" y="113"/>
                </a:lnTo>
                <a:cubicBezTo>
                  <a:pt x="473" y="163"/>
                  <a:pt x="473" y="163"/>
                  <a:pt x="473" y="163"/>
                </a:cubicBezTo>
                <a:cubicBezTo>
                  <a:pt x="459" y="177"/>
                  <a:pt x="459" y="177"/>
                  <a:pt x="459" y="177"/>
                </a:cubicBezTo>
                <a:cubicBezTo>
                  <a:pt x="452" y="184"/>
                  <a:pt x="445" y="191"/>
                  <a:pt x="438" y="191"/>
                </a:cubicBezTo>
                <a:cubicBezTo>
                  <a:pt x="424" y="191"/>
                  <a:pt x="409" y="177"/>
                  <a:pt x="409" y="163"/>
                </a:cubicBezTo>
                <a:cubicBezTo>
                  <a:pt x="409" y="156"/>
                  <a:pt x="417" y="149"/>
                  <a:pt x="424" y="142"/>
                </a:cubicBezTo>
                <a:cubicBezTo>
                  <a:pt x="438" y="128"/>
                  <a:pt x="438" y="128"/>
                  <a:pt x="438" y="128"/>
                </a:cubicBezTo>
                <a:cubicBezTo>
                  <a:pt x="487" y="78"/>
                  <a:pt x="487" y="78"/>
                  <a:pt x="487" y="78"/>
                </a:cubicBezTo>
                <a:cubicBezTo>
                  <a:pt x="494" y="71"/>
                  <a:pt x="501" y="64"/>
                  <a:pt x="508" y="64"/>
                </a:cubicBezTo>
                <a:cubicBezTo>
                  <a:pt x="522" y="64"/>
                  <a:pt x="537" y="78"/>
                  <a:pt x="537" y="92"/>
                </a:cubicBezTo>
                <a:cubicBezTo>
                  <a:pt x="537" y="99"/>
                  <a:pt x="530" y="106"/>
                  <a:pt x="522" y="113"/>
                </a:cubicBezTo>
                <a:close/>
                <a:moveTo>
                  <a:pt x="296" y="417"/>
                </a:moveTo>
                <a:lnTo>
                  <a:pt x="296" y="417"/>
                </a:lnTo>
                <a:cubicBezTo>
                  <a:pt x="254" y="417"/>
                  <a:pt x="219" y="389"/>
                  <a:pt x="197" y="361"/>
                </a:cubicBezTo>
                <a:cubicBezTo>
                  <a:pt x="190" y="333"/>
                  <a:pt x="190" y="333"/>
                  <a:pt x="190" y="333"/>
                </a:cubicBezTo>
                <a:cubicBezTo>
                  <a:pt x="190" y="318"/>
                  <a:pt x="183" y="311"/>
                  <a:pt x="183" y="304"/>
                </a:cubicBezTo>
                <a:cubicBezTo>
                  <a:pt x="183" y="241"/>
                  <a:pt x="233" y="191"/>
                  <a:pt x="296" y="191"/>
                </a:cubicBezTo>
                <a:cubicBezTo>
                  <a:pt x="360" y="191"/>
                  <a:pt x="409" y="241"/>
                  <a:pt x="409" y="304"/>
                </a:cubicBezTo>
                <a:cubicBezTo>
                  <a:pt x="409" y="368"/>
                  <a:pt x="360" y="417"/>
                  <a:pt x="296" y="417"/>
                </a:cubicBezTo>
                <a:close/>
                <a:moveTo>
                  <a:pt x="296" y="248"/>
                </a:moveTo>
                <a:lnTo>
                  <a:pt x="296" y="248"/>
                </a:lnTo>
                <a:cubicBezTo>
                  <a:pt x="268" y="248"/>
                  <a:pt x="240" y="269"/>
                  <a:pt x="240" y="304"/>
                </a:cubicBezTo>
                <a:cubicBezTo>
                  <a:pt x="240" y="333"/>
                  <a:pt x="268" y="361"/>
                  <a:pt x="296" y="361"/>
                </a:cubicBezTo>
                <a:cubicBezTo>
                  <a:pt x="332" y="361"/>
                  <a:pt x="353" y="333"/>
                  <a:pt x="353" y="304"/>
                </a:cubicBezTo>
                <a:cubicBezTo>
                  <a:pt x="353" y="269"/>
                  <a:pt x="332" y="248"/>
                  <a:pt x="296" y="248"/>
                </a:cubicBezTo>
                <a:close/>
                <a:moveTo>
                  <a:pt x="296" y="135"/>
                </a:moveTo>
                <a:lnTo>
                  <a:pt x="296" y="135"/>
                </a:lnTo>
                <a:cubicBezTo>
                  <a:pt x="282" y="135"/>
                  <a:pt x="268" y="120"/>
                  <a:pt x="268" y="106"/>
                </a:cubicBezTo>
                <a:cubicBezTo>
                  <a:pt x="268" y="29"/>
                  <a:pt x="268" y="29"/>
                  <a:pt x="268" y="29"/>
                </a:cubicBezTo>
                <a:cubicBezTo>
                  <a:pt x="268" y="15"/>
                  <a:pt x="282" y="0"/>
                  <a:pt x="296" y="0"/>
                </a:cubicBezTo>
                <a:cubicBezTo>
                  <a:pt x="318" y="0"/>
                  <a:pt x="325" y="15"/>
                  <a:pt x="325" y="29"/>
                </a:cubicBezTo>
                <a:cubicBezTo>
                  <a:pt x="325" y="106"/>
                  <a:pt x="325" y="106"/>
                  <a:pt x="325" y="106"/>
                </a:cubicBezTo>
                <a:cubicBezTo>
                  <a:pt x="325" y="120"/>
                  <a:pt x="318" y="135"/>
                  <a:pt x="296" y="135"/>
                </a:cubicBezTo>
                <a:close/>
                <a:moveTo>
                  <a:pt x="176" y="460"/>
                </a:moveTo>
                <a:lnTo>
                  <a:pt x="176" y="460"/>
                </a:lnTo>
                <a:cubicBezTo>
                  <a:pt x="162" y="481"/>
                  <a:pt x="162" y="481"/>
                  <a:pt x="162" y="481"/>
                </a:cubicBezTo>
                <a:cubicBezTo>
                  <a:pt x="113" y="531"/>
                  <a:pt x="113" y="531"/>
                  <a:pt x="113" y="531"/>
                </a:cubicBezTo>
                <a:cubicBezTo>
                  <a:pt x="106" y="538"/>
                  <a:pt x="98" y="538"/>
                  <a:pt x="91" y="538"/>
                </a:cubicBezTo>
                <a:cubicBezTo>
                  <a:pt x="77" y="538"/>
                  <a:pt x="63" y="524"/>
                  <a:pt x="63" y="509"/>
                </a:cubicBezTo>
                <a:cubicBezTo>
                  <a:pt x="63" y="502"/>
                  <a:pt x="63" y="495"/>
                  <a:pt x="70" y="488"/>
                </a:cubicBezTo>
                <a:cubicBezTo>
                  <a:pt x="120" y="439"/>
                  <a:pt x="120" y="439"/>
                  <a:pt x="120" y="439"/>
                </a:cubicBezTo>
                <a:cubicBezTo>
                  <a:pt x="141" y="424"/>
                  <a:pt x="141" y="424"/>
                  <a:pt x="141" y="424"/>
                </a:cubicBezTo>
                <a:cubicBezTo>
                  <a:pt x="141" y="417"/>
                  <a:pt x="148" y="417"/>
                  <a:pt x="155" y="417"/>
                </a:cubicBezTo>
                <a:cubicBezTo>
                  <a:pt x="176" y="417"/>
                  <a:pt x="183" y="424"/>
                  <a:pt x="183" y="446"/>
                </a:cubicBezTo>
                <a:cubicBezTo>
                  <a:pt x="183" y="453"/>
                  <a:pt x="183" y="460"/>
                  <a:pt x="176" y="460"/>
                </a:cubicBezTo>
                <a:close/>
                <a:moveTo>
                  <a:pt x="155" y="191"/>
                </a:moveTo>
                <a:lnTo>
                  <a:pt x="155" y="191"/>
                </a:lnTo>
                <a:cubicBezTo>
                  <a:pt x="148" y="191"/>
                  <a:pt x="141" y="184"/>
                  <a:pt x="141" y="177"/>
                </a:cubicBezTo>
                <a:cubicBezTo>
                  <a:pt x="120" y="163"/>
                  <a:pt x="120" y="163"/>
                  <a:pt x="120" y="163"/>
                </a:cubicBezTo>
                <a:cubicBezTo>
                  <a:pt x="70" y="113"/>
                  <a:pt x="70" y="113"/>
                  <a:pt x="70" y="113"/>
                </a:cubicBezTo>
                <a:cubicBezTo>
                  <a:pt x="63" y="106"/>
                  <a:pt x="63" y="99"/>
                  <a:pt x="63" y="92"/>
                </a:cubicBezTo>
                <a:cubicBezTo>
                  <a:pt x="63" y="78"/>
                  <a:pt x="77" y="64"/>
                  <a:pt x="91" y="64"/>
                </a:cubicBezTo>
                <a:cubicBezTo>
                  <a:pt x="98" y="64"/>
                  <a:pt x="106" y="71"/>
                  <a:pt x="113" y="78"/>
                </a:cubicBezTo>
                <a:cubicBezTo>
                  <a:pt x="162" y="128"/>
                  <a:pt x="162" y="128"/>
                  <a:pt x="162" y="128"/>
                </a:cubicBezTo>
                <a:cubicBezTo>
                  <a:pt x="176" y="142"/>
                  <a:pt x="176" y="142"/>
                  <a:pt x="176" y="142"/>
                </a:cubicBezTo>
                <a:cubicBezTo>
                  <a:pt x="183" y="149"/>
                  <a:pt x="183" y="156"/>
                  <a:pt x="183" y="163"/>
                </a:cubicBezTo>
                <a:cubicBezTo>
                  <a:pt x="183" y="177"/>
                  <a:pt x="176" y="191"/>
                  <a:pt x="155" y="191"/>
                </a:cubicBezTo>
                <a:close/>
                <a:moveTo>
                  <a:pt x="98" y="276"/>
                </a:moveTo>
                <a:lnTo>
                  <a:pt x="98" y="276"/>
                </a:lnTo>
                <a:cubicBezTo>
                  <a:pt x="120" y="276"/>
                  <a:pt x="127" y="283"/>
                  <a:pt x="127" y="304"/>
                </a:cubicBezTo>
                <a:cubicBezTo>
                  <a:pt x="127" y="318"/>
                  <a:pt x="120" y="333"/>
                  <a:pt x="98" y="333"/>
                </a:cubicBezTo>
                <a:cubicBezTo>
                  <a:pt x="28" y="333"/>
                  <a:pt x="28" y="333"/>
                  <a:pt x="28" y="333"/>
                </a:cubicBezTo>
                <a:cubicBezTo>
                  <a:pt x="7" y="333"/>
                  <a:pt x="0" y="318"/>
                  <a:pt x="0" y="304"/>
                </a:cubicBezTo>
                <a:cubicBezTo>
                  <a:pt x="0" y="283"/>
                  <a:pt x="7" y="276"/>
                  <a:pt x="28" y="276"/>
                </a:cubicBezTo>
                <a:cubicBezTo>
                  <a:pt x="98" y="276"/>
                  <a:pt x="98" y="276"/>
                  <a:pt x="98" y="276"/>
                </a:cubicBezTo>
                <a:close/>
                <a:moveTo>
                  <a:pt x="296" y="474"/>
                </a:moveTo>
                <a:lnTo>
                  <a:pt x="296" y="474"/>
                </a:lnTo>
                <a:cubicBezTo>
                  <a:pt x="318" y="474"/>
                  <a:pt x="325" y="481"/>
                  <a:pt x="325" y="502"/>
                </a:cubicBezTo>
                <a:cubicBezTo>
                  <a:pt x="325" y="573"/>
                  <a:pt x="325" y="573"/>
                  <a:pt x="325" y="573"/>
                </a:cubicBezTo>
                <a:cubicBezTo>
                  <a:pt x="325" y="594"/>
                  <a:pt x="318" y="601"/>
                  <a:pt x="296" y="601"/>
                </a:cubicBezTo>
                <a:cubicBezTo>
                  <a:pt x="282" y="601"/>
                  <a:pt x="268" y="594"/>
                  <a:pt x="268" y="573"/>
                </a:cubicBezTo>
                <a:cubicBezTo>
                  <a:pt x="268" y="502"/>
                  <a:pt x="268" y="502"/>
                  <a:pt x="268" y="502"/>
                </a:cubicBezTo>
                <a:cubicBezTo>
                  <a:pt x="268" y="481"/>
                  <a:pt x="282" y="474"/>
                  <a:pt x="296" y="474"/>
                </a:cubicBezTo>
                <a:close/>
                <a:moveTo>
                  <a:pt x="438" y="417"/>
                </a:moveTo>
                <a:lnTo>
                  <a:pt x="438" y="417"/>
                </a:lnTo>
                <a:cubicBezTo>
                  <a:pt x="445" y="417"/>
                  <a:pt x="452" y="417"/>
                  <a:pt x="459" y="424"/>
                </a:cubicBezTo>
                <a:cubicBezTo>
                  <a:pt x="473" y="439"/>
                  <a:pt x="473" y="439"/>
                  <a:pt x="473" y="439"/>
                </a:cubicBezTo>
                <a:cubicBezTo>
                  <a:pt x="522" y="488"/>
                  <a:pt x="522" y="488"/>
                  <a:pt x="522" y="488"/>
                </a:cubicBezTo>
                <a:cubicBezTo>
                  <a:pt x="530" y="495"/>
                  <a:pt x="537" y="502"/>
                  <a:pt x="537" y="509"/>
                </a:cubicBezTo>
                <a:cubicBezTo>
                  <a:pt x="537" y="524"/>
                  <a:pt x="522" y="538"/>
                  <a:pt x="508" y="538"/>
                </a:cubicBezTo>
                <a:cubicBezTo>
                  <a:pt x="501" y="538"/>
                  <a:pt x="494" y="538"/>
                  <a:pt x="487" y="531"/>
                </a:cubicBezTo>
                <a:cubicBezTo>
                  <a:pt x="438" y="481"/>
                  <a:pt x="438" y="481"/>
                  <a:pt x="438" y="481"/>
                </a:cubicBezTo>
                <a:cubicBezTo>
                  <a:pt x="424" y="460"/>
                  <a:pt x="424" y="460"/>
                  <a:pt x="424" y="460"/>
                </a:cubicBezTo>
                <a:cubicBezTo>
                  <a:pt x="417" y="460"/>
                  <a:pt x="409" y="453"/>
                  <a:pt x="409" y="446"/>
                </a:cubicBezTo>
                <a:cubicBezTo>
                  <a:pt x="409" y="424"/>
                  <a:pt x="424" y="417"/>
                  <a:pt x="438" y="41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4" name="Freeform 104"/>
          <p:cNvSpPr>
            <a:spLocks noChangeArrowheads="1"/>
          </p:cNvSpPr>
          <p:nvPr/>
        </p:nvSpPr>
        <p:spPr bwMode="auto">
          <a:xfrm>
            <a:off x="2299753" y="2113996"/>
            <a:ext cx="203450" cy="201632"/>
          </a:xfrm>
          <a:custGeom>
            <a:avLst/>
            <a:gdLst>
              <a:gd name="T0" fmla="*/ 59880602 w 496"/>
              <a:gd name="T1" fmla="*/ 35839503 h 489"/>
              <a:gd name="T2" fmla="*/ 53584117 w 496"/>
              <a:gd name="T3" fmla="*/ 32073827 h 489"/>
              <a:gd name="T4" fmla="*/ 59880602 w 496"/>
              <a:gd name="T5" fmla="*/ 28437878 h 489"/>
              <a:gd name="T6" fmla="*/ 59880602 w 496"/>
              <a:gd name="T7" fmla="*/ 35839503 h 489"/>
              <a:gd name="T8" fmla="*/ 54483512 w 496"/>
              <a:gd name="T9" fmla="*/ 13764355 h 489"/>
              <a:gd name="T10" fmla="*/ 52684721 w 496"/>
              <a:gd name="T11" fmla="*/ 15582330 h 489"/>
              <a:gd name="T12" fmla="*/ 46259545 w 496"/>
              <a:gd name="T13" fmla="*/ 13764355 h 489"/>
              <a:gd name="T14" fmla="*/ 47159299 w 496"/>
              <a:gd name="T15" fmla="*/ 11037574 h 489"/>
              <a:gd name="T16" fmla="*/ 49986176 w 496"/>
              <a:gd name="T17" fmla="*/ 8180705 h 489"/>
              <a:gd name="T18" fmla="*/ 56282662 w 496"/>
              <a:gd name="T19" fmla="*/ 11037574 h 489"/>
              <a:gd name="T20" fmla="*/ 31739451 w 496"/>
              <a:gd name="T21" fmla="*/ 46747350 h 489"/>
              <a:gd name="T22" fmla="*/ 19017789 w 496"/>
              <a:gd name="T23" fmla="*/ 39475452 h 489"/>
              <a:gd name="T24" fmla="*/ 17218998 w 496"/>
              <a:gd name="T25" fmla="*/ 32073827 h 489"/>
              <a:gd name="T26" fmla="*/ 46259545 w 496"/>
              <a:gd name="T27" fmla="*/ 32073827 h 489"/>
              <a:gd name="T28" fmla="*/ 31739451 w 496"/>
              <a:gd name="T29" fmla="*/ 24801929 h 489"/>
              <a:gd name="T30" fmla="*/ 24543211 w 496"/>
              <a:gd name="T31" fmla="*/ 32073827 h 489"/>
              <a:gd name="T32" fmla="*/ 39063664 w 496"/>
              <a:gd name="T33" fmla="*/ 32073827 h 489"/>
              <a:gd name="T34" fmla="*/ 31739451 w 496"/>
              <a:gd name="T35" fmla="*/ 10128406 h 489"/>
              <a:gd name="T36" fmla="*/ 28141152 w 496"/>
              <a:gd name="T37" fmla="*/ 6362731 h 489"/>
              <a:gd name="T38" fmla="*/ 31739451 w 496"/>
              <a:gd name="T39" fmla="*/ 0 h 489"/>
              <a:gd name="T40" fmla="*/ 35465723 w 496"/>
              <a:gd name="T41" fmla="*/ 6362731 h 489"/>
              <a:gd name="T42" fmla="*/ 13621057 w 496"/>
              <a:gd name="T43" fmla="*/ 17400304 h 489"/>
              <a:gd name="T44" fmla="*/ 10922512 w 496"/>
              <a:gd name="T45" fmla="*/ 15582330 h 489"/>
              <a:gd name="T46" fmla="*/ 9123363 w 496"/>
              <a:gd name="T47" fmla="*/ 13764355 h 489"/>
              <a:gd name="T48" fmla="*/ 7195881 w 496"/>
              <a:gd name="T49" fmla="*/ 11037574 h 489"/>
              <a:gd name="T50" fmla="*/ 13621057 w 496"/>
              <a:gd name="T51" fmla="*/ 8180705 h 489"/>
              <a:gd name="T52" fmla="*/ 16319244 w 496"/>
              <a:gd name="T53" fmla="*/ 11037574 h 489"/>
              <a:gd name="T54" fmla="*/ 17218998 w 496"/>
              <a:gd name="T55" fmla="*/ 13764355 h 489"/>
              <a:gd name="T56" fmla="*/ 10022758 w 496"/>
              <a:gd name="T57" fmla="*/ 32073827 h 489"/>
              <a:gd name="T58" fmla="*/ 6296486 w 496"/>
              <a:gd name="T59" fmla="*/ 35839503 h 489"/>
              <a:gd name="T60" fmla="*/ 0 w 496"/>
              <a:gd name="T61" fmla="*/ 32073827 h 489"/>
              <a:gd name="T62" fmla="*/ 6296486 w 496"/>
              <a:gd name="T63" fmla="*/ 28437878 h 489"/>
              <a:gd name="T64" fmla="*/ 10922512 w 496"/>
              <a:gd name="T65" fmla="*/ 47656157 h 489"/>
              <a:gd name="T66" fmla="*/ 13621057 w 496"/>
              <a:gd name="T67" fmla="*/ 46747350 h 489"/>
              <a:gd name="T68" fmla="*/ 16319244 w 496"/>
              <a:gd name="T69" fmla="*/ 52331000 h 489"/>
              <a:gd name="T70" fmla="*/ 10922512 w 496"/>
              <a:gd name="T71" fmla="*/ 55966949 h 489"/>
              <a:gd name="T72" fmla="*/ 9123363 w 496"/>
              <a:gd name="T73" fmla="*/ 50513026 h 489"/>
              <a:gd name="T74" fmla="*/ 31739451 w 496"/>
              <a:gd name="T75" fmla="*/ 54148975 h 489"/>
              <a:gd name="T76" fmla="*/ 35465723 w 496"/>
              <a:gd name="T77" fmla="*/ 57784924 h 489"/>
              <a:gd name="T78" fmla="*/ 31739451 w 496"/>
              <a:gd name="T79" fmla="*/ 63368574 h 489"/>
              <a:gd name="T80" fmla="*/ 28141152 w 496"/>
              <a:gd name="T81" fmla="*/ 57784924 h 489"/>
              <a:gd name="T82" fmla="*/ 49986176 w 496"/>
              <a:gd name="T83" fmla="*/ 46747350 h 489"/>
              <a:gd name="T84" fmla="*/ 52684721 w 496"/>
              <a:gd name="T85" fmla="*/ 47656157 h 489"/>
              <a:gd name="T86" fmla="*/ 56282662 w 496"/>
              <a:gd name="T87" fmla="*/ 52331000 h 489"/>
              <a:gd name="T88" fmla="*/ 49986176 w 496"/>
              <a:gd name="T89" fmla="*/ 55057782 h 489"/>
              <a:gd name="T90" fmla="*/ 46259545 w 496"/>
              <a:gd name="T91" fmla="*/ 50513026 h 489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496" h="489">
                <a:moveTo>
                  <a:pt x="466" y="276"/>
                </a:moveTo>
                <a:lnTo>
                  <a:pt x="466" y="276"/>
                </a:lnTo>
                <a:cubicBezTo>
                  <a:pt x="445" y="276"/>
                  <a:pt x="445" y="276"/>
                  <a:pt x="445" y="276"/>
                </a:cubicBezTo>
                <a:cubicBezTo>
                  <a:pt x="431" y="276"/>
                  <a:pt x="417" y="261"/>
                  <a:pt x="417" y="247"/>
                </a:cubicBezTo>
                <a:cubicBezTo>
                  <a:pt x="417" y="226"/>
                  <a:pt x="431" y="219"/>
                  <a:pt x="445" y="219"/>
                </a:cubicBezTo>
                <a:cubicBezTo>
                  <a:pt x="466" y="219"/>
                  <a:pt x="466" y="219"/>
                  <a:pt x="466" y="219"/>
                </a:cubicBezTo>
                <a:cubicBezTo>
                  <a:pt x="480" y="219"/>
                  <a:pt x="495" y="226"/>
                  <a:pt x="495" y="247"/>
                </a:cubicBezTo>
                <a:cubicBezTo>
                  <a:pt x="495" y="261"/>
                  <a:pt x="480" y="276"/>
                  <a:pt x="466" y="276"/>
                </a:cubicBezTo>
                <a:close/>
                <a:moveTo>
                  <a:pt x="424" y="106"/>
                </a:moveTo>
                <a:lnTo>
                  <a:pt x="424" y="106"/>
                </a:lnTo>
                <a:cubicBezTo>
                  <a:pt x="410" y="120"/>
                  <a:pt x="410" y="120"/>
                  <a:pt x="410" y="120"/>
                </a:cubicBezTo>
                <a:cubicBezTo>
                  <a:pt x="403" y="127"/>
                  <a:pt x="396" y="134"/>
                  <a:pt x="389" y="134"/>
                </a:cubicBezTo>
                <a:cubicBezTo>
                  <a:pt x="375" y="134"/>
                  <a:pt x="360" y="120"/>
                  <a:pt x="360" y="106"/>
                </a:cubicBezTo>
                <a:cubicBezTo>
                  <a:pt x="360" y="99"/>
                  <a:pt x="360" y="92"/>
                  <a:pt x="367" y="85"/>
                </a:cubicBezTo>
                <a:cubicBezTo>
                  <a:pt x="389" y="63"/>
                  <a:pt x="389" y="63"/>
                  <a:pt x="389" y="63"/>
                </a:cubicBezTo>
                <a:cubicBezTo>
                  <a:pt x="396" y="56"/>
                  <a:pt x="403" y="56"/>
                  <a:pt x="410" y="56"/>
                </a:cubicBezTo>
                <a:cubicBezTo>
                  <a:pt x="424" y="56"/>
                  <a:pt x="438" y="71"/>
                  <a:pt x="438" y="85"/>
                </a:cubicBezTo>
                <a:cubicBezTo>
                  <a:pt x="438" y="92"/>
                  <a:pt x="431" y="99"/>
                  <a:pt x="424" y="106"/>
                </a:cubicBezTo>
                <a:close/>
                <a:moveTo>
                  <a:pt x="247" y="360"/>
                </a:moveTo>
                <a:lnTo>
                  <a:pt x="247" y="360"/>
                </a:lnTo>
                <a:cubicBezTo>
                  <a:pt x="205" y="360"/>
                  <a:pt x="169" y="332"/>
                  <a:pt x="148" y="304"/>
                </a:cubicBezTo>
                <a:cubicBezTo>
                  <a:pt x="141" y="276"/>
                  <a:pt x="141" y="276"/>
                  <a:pt x="141" y="276"/>
                </a:cubicBezTo>
                <a:cubicBezTo>
                  <a:pt x="134" y="261"/>
                  <a:pt x="134" y="254"/>
                  <a:pt x="134" y="247"/>
                </a:cubicBezTo>
                <a:cubicBezTo>
                  <a:pt x="134" y="184"/>
                  <a:pt x="184" y="134"/>
                  <a:pt x="247" y="134"/>
                </a:cubicBezTo>
                <a:cubicBezTo>
                  <a:pt x="311" y="134"/>
                  <a:pt x="360" y="184"/>
                  <a:pt x="360" y="247"/>
                </a:cubicBezTo>
                <a:cubicBezTo>
                  <a:pt x="360" y="311"/>
                  <a:pt x="311" y="360"/>
                  <a:pt x="247" y="360"/>
                </a:cubicBezTo>
                <a:close/>
                <a:moveTo>
                  <a:pt x="247" y="191"/>
                </a:moveTo>
                <a:lnTo>
                  <a:pt x="247" y="191"/>
                </a:lnTo>
                <a:cubicBezTo>
                  <a:pt x="219" y="191"/>
                  <a:pt x="191" y="212"/>
                  <a:pt x="191" y="247"/>
                </a:cubicBezTo>
                <a:cubicBezTo>
                  <a:pt x="191" y="276"/>
                  <a:pt x="219" y="304"/>
                  <a:pt x="247" y="304"/>
                </a:cubicBezTo>
                <a:cubicBezTo>
                  <a:pt x="276" y="304"/>
                  <a:pt x="304" y="276"/>
                  <a:pt x="304" y="247"/>
                </a:cubicBezTo>
                <a:cubicBezTo>
                  <a:pt x="304" y="212"/>
                  <a:pt x="276" y="191"/>
                  <a:pt x="247" y="191"/>
                </a:cubicBezTo>
                <a:close/>
                <a:moveTo>
                  <a:pt x="247" y="78"/>
                </a:moveTo>
                <a:lnTo>
                  <a:pt x="247" y="78"/>
                </a:lnTo>
                <a:cubicBezTo>
                  <a:pt x="233" y="78"/>
                  <a:pt x="219" y="63"/>
                  <a:pt x="219" y="49"/>
                </a:cubicBezTo>
                <a:cubicBezTo>
                  <a:pt x="219" y="28"/>
                  <a:pt x="219" y="28"/>
                  <a:pt x="219" y="28"/>
                </a:cubicBezTo>
                <a:cubicBezTo>
                  <a:pt x="219" y="14"/>
                  <a:pt x="233" y="0"/>
                  <a:pt x="247" y="0"/>
                </a:cubicBezTo>
                <a:cubicBezTo>
                  <a:pt x="261" y="0"/>
                  <a:pt x="276" y="14"/>
                  <a:pt x="276" y="28"/>
                </a:cubicBezTo>
                <a:cubicBezTo>
                  <a:pt x="276" y="49"/>
                  <a:pt x="276" y="49"/>
                  <a:pt x="276" y="49"/>
                </a:cubicBezTo>
                <a:cubicBezTo>
                  <a:pt x="276" y="63"/>
                  <a:pt x="261" y="78"/>
                  <a:pt x="247" y="78"/>
                </a:cubicBezTo>
                <a:close/>
                <a:moveTo>
                  <a:pt x="106" y="134"/>
                </a:moveTo>
                <a:lnTo>
                  <a:pt x="106" y="134"/>
                </a:lnTo>
                <a:cubicBezTo>
                  <a:pt x="99" y="134"/>
                  <a:pt x="92" y="127"/>
                  <a:pt x="85" y="120"/>
                </a:cubicBezTo>
                <a:cubicBezTo>
                  <a:pt x="71" y="106"/>
                  <a:pt x="71" y="106"/>
                  <a:pt x="71" y="106"/>
                </a:cubicBezTo>
                <a:cubicBezTo>
                  <a:pt x="64" y="99"/>
                  <a:pt x="56" y="92"/>
                  <a:pt x="56" y="85"/>
                </a:cubicBezTo>
                <a:cubicBezTo>
                  <a:pt x="56" y="71"/>
                  <a:pt x="71" y="56"/>
                  <a:pt x="85" y="56"/>
                </a:cubicBezTo>
                <a:cubicBezTo>
                  <a:pt x="92" y="56"/>
                  <a:pt x="99" y="56"/>
                  <a:pt x="106" y="63"/>
                </a:cubicBezTo>
                <a:cubicBezTo>
                  <a:pt x="127" y="85"/>
                  <a:pt x="127" y="85"/>
                  <a:pt x="127" y="85"/>
                </a:cubicBezTo>
                <a:cubicBezTo>
                  <a:pt x="134" y="92"/>
                  <a:pt x="134" y="99"/>
                  <a:pt x="134" y="106"/>
                </a:cubicBezTo>
                <a:cubicBezTo>
                  <a:pt x="134" y="120"/>
                  <a:pt x="120" y="134"/>
                  <a:pt x="106" y="134"/>
                </a:cubicBezTo>
                <a:close/>
                <a:moveTo>
                  <a:pt x="78" y="247"/>
                </a:moveTo>
                <a:lnTo>
                  <a:pt x="78" y="247"/>
                </a:lnTo>
                <a:cubicBezTo>
                  <a:pt x="78" y="261"/>
                  <a:pt x="64" y="276"/>
                  <a:pt x="49" y="276"/>
                </a:cubicBezTo>
                <a:cubicBezTo>
                  <a:pt x="28" y="276"/>
                  <a:pt x="28" y="276"/>
                  <a:pt x="28" y="276"/>
                </a:cubicBezTo>
                <a:cubicBezTo>
                  <a:pt x="14" y="276"/>
                  <a:pt x="0" y="261"/>
                  <a:pt x="0" y="247"/>
                </a:cubicBezTo>
                <a:cubicBezTo>
                  <a:pt x="0" y="226"/>
                  <a:pt x="14" y="219"/>
                  <a:pt x="28" y="219"/>
                </a:cubicBezTo>
                <a:cubicBezTo>
                  <a:pt x="49" y="219"/>
                  <a:pt x="49" y="219"/>
                  <a:pt x="49" y="219"/>
                </a:cubicBezTo>
                <a:cubicBezTo>
                  <a:pt x="64" y="219"/>
                  <a:pt x="78" y="226"/>
                  <a:pt x="78" y="247"/>
                </a:cubicBezTo>
                <a:close/>
                <a:moveTo>
                  <a:pt x="85" y="367"/>
                </a:moveTo>
                <a:lnTo>
                  <a:pt x="85" y="367"/>
                </a:lnTo>
                <a:cubicBezTo>
                  <a:pt x="92" y="360"/>
                  <a:pt x="99" y="360"/>
                  <a:pt x="106" y="360"/>
                </a:cubicBezTo>
                <a:cubicBezTo>
                  <a:pt x="120" y="360"/>
                  <a:pt x="134" y="367"/>
                  <a:pt x="134" y="389"/>
                </a:cubicBezTo>
                <a:cubicBezTo>
                  <a:pt x="134" y="396"/>
                  <a:pt x="134" y="403"/>
                  <a:pt x="127" y="403"/>
                </a:cubicBezTo>
                <a:cubicBezTo>
                  <a:pt x="106" y="424"/>
                  <a:pt x="106" y="424"/>
                  <a:pt x="106" y="424"/>
                </a:cubicBezTo>
                <a:cubicBezTo>
                  <a:pt x="99" y="431"/>
                  <a:pt x="92" y="431"/>
                  <a:pt x="85" y="431"/>
                </a:cubicBezTo>
                <a:cubicBezTo>
                  <a:pt x="71" y="431"/>
                  <a:pt x="56" y="424"/>
                  <a:pt x="56" y="403"/>
                </a:cubicBezTo>
                <a:cubicBezTo>
                  <a:pt x="56" y="396"/>
                  <a:pt x="64" y="389"/>
                  <a:pt x="71" y="389"/>
                </a:cubicBezTo>
                <a:lnTo>
                  <a:pt x="85" y="367"/>
                </a:lnTo>
                <a:close/>
                <a:moveTo>
                  <a:pt x="247" y="417"/>
                </a:moveTo>
                <a:lnTo>
                  <a:pt x="247" y="417"/>
                </a:lnTo>
                <a:cubicBezTo>
                  <a:pt x="261" y="417"/>
                  <a:pt x="276" y="424"/>
                  <a:pt x="276" y="445"/>
                </a:cubicBezTo>
                <a:cubicBezTo>
                  <a:pt x="276" y="459"/>
                  <a:pt x="276" y="459"/>
                  <a:pt x="276" y="459"/>
                </a:cubicBezTo>
                <a:cubicBezTo>
                  <a:pt x="276" y="481"/>
                  <a:pt x="261" y="488"/>
                  <a:pt x="247" y="488"/>
                </a:cubicBezTo>
                <a:cubicBezTo>
                  <a:pt x="233" y="488"/>
                  <a:pt x="219" y="481"/>
                  <a:pt x="219" y="459"/>
                </a:cubicBezTo>
                <a:cubicBezTo>
                  <a:pt x="219" y="445"/>
                  <a:pt x="219" y="445"/>
                  <a:pt x="219" y="445"/>
                </a:cubicBezTo>
                <a:cubicBezTo>
                  <a:pt x="219" y="424"/>
                  <a:pt x="233" y="417"/>
                  <a:pt x="247" y="417"/>
                </a:cubicBezTo>
                <a:close/>
                <a:moveTo>
                  <a:pt x="389" y="360"/>
                </a:moveTo>
                <a:lnTo>
                  <a:pt x="389" y="360"/>
                </a:lnTo>
                <a:cubicBezTo>
                  <a:pt x="396" y="360"/>
                  <a:pt x="403" y="360"/>
                  <a:pt x="410" y="367"/>
                </a:cubicBezTo>
                <a:cubicBezTo>
                  <a:pt x="424" y="389"/>
                  <a:pt x="424" y="389"/>
                  <a:pt x="424" y="389"/>
                </a:cubicBezTo>
                <a:cubicBezTo>
                  <a:pt x="431" y="389"/>
                  <a:pt x="438" y="396"/>
                  <a:pt x="438" y="403"/>
                </a:cubicBezTo>
                <a:cubicBezTo>
                  <a:pt x="438" y="424"/>
                  <a:pt x="424" y="431"/>
                  <a:pt x="410" y="431"/>
                </a:cubicBezTo>
                <a:cubicBezTo>
                  <a:pt x="403" y="431"/>
                  <a:pt x="396" y="431"/>
                  <a:pt x="389" y="424"/>
                </a:cubicBezTo>
                <a:cubicBezTo>
                  <a:pt x="367" y="403"/>
                  <a:pt x="367" y="403"/>
                  <a:pt x="367" y="403"/>
                </a:cubicBezTo>
                <a:cubicBezTo>
                  <a:pt x="360" y="403"/>
                  <a:pt x="360" y="396"/>
                  <a:pt x="360" y="389"/>
                </a:cubicBezTo>
                <a:cubicBezTo>
                  <a:pt x="360" y="367"/>
                  <a:pt x="375" y="360"/>
                  <a:pt x="389" y="360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5" name="Freeform 105"/>
          <p:cNvSpPr>
            <a:spLocks noChangeArrowheads="1"/>
          </p:cNvSpPr>
          <p:nvPr/>
        </p:nvSpPr>
        <p:spPr bwMode="auto">
          <a:xfrm>
            <a:off x="1843808" y="2090380"/>
            <a:ext cx="248863" cy="248863"/>
          </a:xfrm>
          <a:custGeom>
            <a:avLst/>
            <a:gdLst>
              <a:gd name="T0" fmla="*/ 74788054 w 602"/>
              <a:gd name="T1" fmla="*/ 63693998 h 602"/>
              <a:gd name="T2" fmla="*/ 74788054 w 602"/>
              <a:gd name="T3" fmla="*/ 63693998 h 602"/>
              <a:gd name="T4" fmla="*/ 62780332 w 602"/>
              <a:gd name="T5" fmla="*/ 63693998 h 602"/>
              <a:gd name="T6" fmla="*/ 62780332 w 602"/>
              <a:gd name="T7" fmla="*/ 45290612 h 602"/>
              <a:gd name="T8" fmla="*/ 71002968 w 602"/>
              <a:gd name="T9" fmla="*/ 45290612 h 602"/>
              <a:gd name="T10" fmla="*/ 71002968 w 602"/>
              <a:gd name="T11" fmla="*/ 7439751 h 602"/>
              <a:gd name="T12" fmla="*/ 26756804 w 602"/>
              <a:gd name="T13" fmla="*/ 7439751 h 602"/>
              <a:gd name="T14" fmla="*/ 26756804 w 602"/>
              <a:gd name="T15" fmla="*/ 11094056 h 602"/>
              <a:gd name="T16" fmla="*/ 19447473 w 602"/>
              <a:gd name="T17" fmla="*/ 11094056 h 602"/>
              <a:gd name="T18" fmla="*/ 19447473 w 602"/>
              <a:gd name="T19" fmla="*/ 3785086 h 602"/>
              <a:gd name="T20" fmla="*/ 23102139 w 602"/>
              <a:gd name="T21" fmla="*/ 0 h 602"/>
              <a:gd name="T22" fmla="*/ 74788054 w 602"/>
              <a:gd name="T23" fmla="*/ 0 h 602"/>
              <a:gd name="T24" fmla="*/ 78442719 w 602"/>
              <a:gd name="T25" fmla="*/ 3785086 h 602"/>
              <a:gd name="T26" fmla="*/ 78442719 w 602"/>
              <a:gd name="T27" fmla="*/ 60039333 h 602"/>
              <a:gd name="T28" fmla="*/ 74788054 w 602"/>
              <a:gd name="T29" fmla="*/ 63693998 h 602"/>
              <a:gd name="T30" fmla="*/ 59125666 w 602"/>
              <a:gd name="T31" fmla="*/ 18533807 h 602"/>
              <a:gd name="T32" fmla="*/ 59125666 w 602"/>
              <a:gd name="T33" fmla="*/ 18533807 h 602"/>
              <a:gd name="T34" fmla="*/ 59125666 w 602"/>
              <a:gd name="T35" fmla="*/ 74788054 h 602"/>
              <a:gd name="T36" fmla="*/ 55340580 w 602"/>
              <a:gd name="T37" fmla="*/ 78442719 h 602"/>
              <a:gd name="T38" fmla="*/ 3785086 w 602"/>
              <a:gd name="T39" fmla="*/ 78442719 h 602"/>
              <a:gd name="T40" fmla="*/ 0 w 602"/>
              <a:gd name="T41" fmla="*/ 74788054 h 602"/>
              <a:gd name="T42" fmla="*/ 0 w 602"/>
              <a:gd name="T43" fmla="*/ 18533807 h 602"/>
              <a:gd name="T44" fmla="*/ 3785086 w 602"/>
              <a:gd name="T45" fmla="*/ 14748721 h 602"/>
              <a:gd name="T46" fmla="*/ 55340580 w 602"/>
              <a:gd name="T47" fmla="*/ 14748721 h 602"/>
              <a:gd name="T48" fmla="*/ 59125666 w 602"/>
              <a:gd name="T49" fmla="*/ 18533807 h 602"/>
              <a:gd name="T50" fmla="*/ 51685915 w 602"/>
              <a:gd name="T51" fmla="*/ 22188473 h 602"/>
              <a:gd name="T52" fmla="*/ 51685915 w 602"/>
              <a:gd name="T53" fmla="*/ 22188473 h 602"/>
              <a:gd name="T54" fmla="*/ 7439751 w 602"/>
              <a:gd name="T55" fmla="*/ 22188473 h 602"/>
              <a:gd name="T56" fmla="*/ 7439751 w 602"/>
              <a:gd name="T57" fmla="*/ 60039333 h 602"/>
              <a:gd name="T58" fmla="*/ 51685915 w 602"/>
              <a:gd name="T59" fmla="*/ 60039333 h 602"/>
              <a:gd name="T60" fmla="*/ 51685915 w 602"/>
              <a:gd name="T61" fmla="*/ 22188473 h 602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602" h="602">
                <a:moveTo>
                  <a:pt x="573" y="488"/>
                </a:moveTo>
                <a:lnTo>
                  <a:pt x="573" y="488"/>
                </a:lnTo>
                <a:cubicBezTo>
                  <a:pt x="481" y="488"/>
                  <a:pt x="481" y="488"/>
                  <a:pt x="481" y="488"/>
                </a:cubicBezTo>
                <a:cubicBezTo>
                  <a:pt x="481" y="347"/>
                  <a:pt x="481" y="347"/>
                  <a:pt x="481" y="347"/>
                </a:cubicBezTo>
                <a:cubicBezTo>
                  <a:pt x="544" y="347"/>
                  <a:pt x="544" y="347"/>
                  <a:pt x="544" y="347"/>
                </a:cubicBezTo>
                <a:cubicBezTo>
                  <a:pt x="544" y="57"/>
                  <a:pt x="544" y="57"/>
                  <a:pt x="544" y="57"/>
                </a:cubicBezTo>
                <a:cubicBezTo>
                  <a:pt x="205" y="57"/>
                  <a:pt x="205" y="57"/>
                  <a:pt x="205" y="57"/>
                </a:cubicBezTo>
                <a:cubicBezTo>
                  <a:pt x="205" y="85"/>
                  <a:pt x="205" y="85"/>
                  <a:pt x="205" y="85"/>
                </a:cubicBezTo>
                <a:cubicBezTo>
                  <a:pt x="149" y="85"/>
                  <a:pt x="149" y="85"/>
                  <a:pt x="149" y="85"/>
                </a:cubicBezTo>
                <a:cubicBezTo>
                  <a:pt x="149" y="29"/>
                  <a:pt x="149" y="29"/>
                  <a:pt x="149" y="29"/>
                </a:cubicBezTo>
                <a:cubicBezTo>
                  <a:pt x="149" y="15"/>
                  <a:pt x="163" y="0"/>
                  <a:pt x="177" y="0"/>
                </a:cubicBezTo>
                <a:cubicBezTo>
                  <a:pt x="573" y="0"/>
                  <a:pt x="573" y="0"/>
                  <a:pt x="573" y="0"/>
                </a:cubicBezTo>
                <a:cubicBezTo>
                  <a:pt x="594" y="0"/>
                  <a:pt x="601" y="15"/>
                  <a:pt x="601" y="29"/>
                </a:cubicBezTo>
                <a:cubicBezTo>
                  <a:pt x="601" y="460"/>
                  <a:pt x="601" y="460"/>
                  <a:pt x="601" y="460"/>
                </a:cubicBezTo>
                <a:cubicBezTo>
                  <a:pt x="601" y="481"/>
                  <a:pt x="594" y="488"/>
                  <a:pt x="573" y="488"/>
                </a:cubicBezTo>
                <a:close/>
                <a:moveTo>
                  <a:pt x="453" y="142"/>
                </a:moveTo>
                <a:lnTo>
                  <a:pt x="453" y="142"/>
                </a:lnTo>
                <a:cubicBezTo>
                  <a:pt x="453" y="573"/>
                  <a:pt x="453" y="573"/>
                  <a:pt x="453" y="573"/>
                </a:cubicBezTo>
                <a:cubicBezTo>
                  <a:pt x="453" y="594"/>
                  <a:pt x="439" y="601"/>
                  <a:pt x="424" y="601"/>
                </a:cubicBezTo>
                <a:cubicBezTo>
                  <a:pt x="29" y="601"/>
                  <a:pt x="29" y="601"/>
                  <a:pt x="29" y="601"/>
                </a:cubicBezTo>
                <a:cubicBezTo>
                  <a:pt x="15" y="601"/>
                  <a:pt x="0" y="594"/>
                  <a:pt x="0" y="573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128"/>
                  <a:pt x="15" y="113"/>
                  <a:pt x="29" y="113"/>
                </a:cubicBezTo>
                <a:cubicBezTo>
                  <a:pt x="424" y="113"/>
                  <a:pt x="424" y="113"/>
                  <a:pt x="424" y="113"/>
                </a:cubicBezTo>
                <a:cubicBezTo>
                  <a:pt x="439" y="113"/>
                  <a:pt x="453" y="128"/>
                  <a:pt x="453" y="142"/>
                </a:cubicBezTo>
                <a:close/>
                <a:moveTo>
                  <a:pt x="396" y="170"/>
                </a:moveTo>
                <a:lnTo>
                  <a:pt x="396" y="170"/>
                </a:lnTo>
                <a:cubicBezTo>
                  <a:pt x="57" y="170"/>
                  <a:pt x="57" y="170"/>
                  <a:pt x="57" y="170"/>
                </a:cubicBezTo>
                <a:cubicBezTo>
                  <a:pt x="57" y="460"/>
                  <a:pt x="57" y="460"/>
                  <a:pt x="57" y="460"/>
                </a:cubicBezTo>
                <a:cubicBezTo>
                  <a:pt x="396" y="460"/>
                  <a:pt x="396" y="460"/>
                  <a:pt x="396" y="460"/>
                </a:cubicBezTo>
                <a:lnTo>
                  <a:pt x="396" y="170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6" name="Freeform 106"/>
          <p:cNvSpPr>
            <a:spLocks noChangeArrowheads="1"/>
          </p:cNvSpPr>
          <p:nvPr/>
        </p:nvSpPr>
        <p:spPr bwMode="auto">
          <a:xfrm>
            <a:off x="1438726" y="2113996"/>
            <a:ext cx="187100" cy="201632"/>
          </a:xfrm>
          <a:custGeom>
            <a:avLst/>
            <a:gdLst>
              <a:gd name="T0" fmla="*/ 55241789 w 453"/>
              <a:gd name="T1" fmla="*/ 63368574 h 489"/>
              <a:gd name="T2" fmla="*/ 55241789 w 453"/>
              <a:gd name="T3" fmla="*/ 63368574 h 489"/>
              <a:gd name="T4" fmla="*/ 3648158 w 453"/>
              <a:gd name="T5" fmla="*/ 63368574 h 489"/>
              <a:gd name="T6" fmla="*/ 0 w 453"/>
              <a:gd name="T7" fmla="*/ 59602538 h 489"/>
              <a:gd name="T8" fmla="*/ 0 w 453"/>
              <a:gd name="T9" fmla="*/ 3635949 h 489"/>
              <a:gd name="T10" fmla="*/ 3648158 w 453"/>
              <a:gd name="T11" fmla="*/ 0 h 489"/>
              <a:gd name="T12" fmla="*/ 55241789 w 453"/>
              <a:gd name="T13" fmla="*/ 0 h 489"/>
              <a:gd name="T14" fmla="*/ 58889948 w 453"/>
              <a:gd name="T15" fmla="*/ 3635949 h 489"/>
              <a:gd name="T16" fmla="*/ 58889948 w 453"/>
              <a:gd name="T17" fmla="*/ 59602538 h 489"/>
              <a:gd name="T18" fmla="*/ 55241789 w 453"/>
              <a:gd name="T19" fmla="*/ 63368574 h 489"/>
              <a:gd name="T20" fmla="*/ 51593992 w 453"/>
              <a:gd name="T21" fmla="*/ 7271898 h 489"/>
              <a:gd name="T22" fmla="*/ 51593992 w 453"/>
              <a:gd name="T23" fmla="*/ 7271898 h 489"/>
              <a:gd name="T24" fmla="*/ 7295956 w 453"/>
              <a:gd name="T25" fmla="*/ 7271898 h 489"/>
              <a:gd name="T26" fmla="*/ 7295956 w 453"/>
              <a:gd name="T27" fmla="*/ 44929375 h 489"/>
              <a:gd name="T28" fmla="*/ 51593992 w 453"/>
              <a:gd name="T29" fmla="*/ 44929375 h 489"/>
              <a:gd name="T30" fmla="*/ 51593992 w 453"/>
              <a:gd name="T31" fmla="*/ 7271898 h 489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53" h="489">
                <a:moveTo>
                  <a:pt x="424" y="488"/>
                </a:moveTo>
                <a:lnTo>
                  <a:pt x="424" y="488"/>
                </a:lnTo>
                <a:cubicBezTo>
                  <a:pt x="28" y="488"/>
                  <a:pt x="28" y="488"/>
                  <a:pt x="28" y="488"/>
                </a:cubicBezTo>
                <a:cubicBezTo>
                  <a:pt x="14" y="488"/>
                  <a:pt x="0" y="481"/>
                  <a:pt x="0" y="459"/>
                </a:cubicBezTo>
                <a:cubicBezTo>
                  <a:pt x="0" y="28"/>
                  <a:pt x="0" y="28"/>
                  <a:pt x="0" y="28"/>
                </a:cubicBezTo>
                <a:cubicBezTo>
                  <a:pt x="0" y="14"/>
                  <a:pt x="14" y="0"/>
                  <a:pt x="28" y="0"/>
                </a:cubicBezTo>
                <a:cubicBezTo>
                  <a:pt x="424" y="0"/>
                  <a:pt x="424" y="0"/>
                  <a:pt x="424" y="0"/>
                </a:cubicBezTo>
                <a:cubicBezTo>
                  <a:pt x="445" y="0"/>
                  <a:pt x="452" y="14"/>
                  <a:pt x="452" y="28"/>
                </a:cubicBezTo>
                <a:cubicBezTo>
                  <a:pt x="452" y="459"/>
                  <a:pt x="452" y="459"/>
                  <a:pt x="452" y="459"/>
                </a:cubicBezTo>
                <a:cubicBezTo>
                  <a:pt x="452" y="481"/>
                  <a:pt x="445" y="488"/>
                  <a:pt x="424" y="488"/>
                </a:cubicBezTo>
                <a:close/>
                <a:moveTo>
                  <a:pt x="396" y="56"/>
                </a:moveTo>
                <a:lnTo>
                  <a:pt x="396" y="56"/>
                </a:lnTo>
                <a:cubicBezTo>
                  <a:pt x="56" y="56"/>
                  <a:pt x="56" y="56"/>
                  <a:pt x="56" y="56"/>
                </a:cubicBezTo>
                <a:cubicBezTo>
                  <a:pt x="56" y="346"/>
                  <a:pt x="56" y="346"/>
                  <a:pt x="56" y="346"/>
                </a:cubicBezTo>
                <a:cubicBezTo>
                  <a:pt x="396" y="346"/>
                  <a:pt x="396" y="346"/>
                  <a:pt x="396" y="346"/>
                </a:cubicBezTo>
                <a:lnTo>
                  <a:pt x="396" y="56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7" name="Freeform 107"/>
          <p:cNvSpPr>
            <a:spLocks noChangeArrowheads="1"/>
          </p:cNvSpPr>
          <p:nvPr/>
        </p:nvSpPr>
        <p:spPr bwMode="auto">
          <a:xfrm>
            <a:off x="980964" y="2099464"/>
            <a:ext cx="234330" cy="232514"/>
          </a:xfrm>
          <a:custGeom>
            <a:avLst/>
            <a:gdLst>
              <a:gd name="T0" fmla="*/ 73833840 w 567"/>
              <a:gd name="T1" fmla="*/ 58257727 h 566"/>
              <a:gd name="T2" fmla="*/ 70963933 w 567"/>
              <a:gd name="T3" fmla="*/ 65604161 h 566"/>
              <a:gd name="T4" fmla="*/ 70050879 w 567"/>
              <a:gd name="T5" fmla="*/ 72822069 h 566"/>
              <a:gd name="T6" fmla="*/ 62745726 w 567"/>
              <a:gd name="T7" fmla="*/ 70115488 h 566"/>
              <a:gd name="T8" fmla="*/ 55310188 w 567"/>
              <a:gd name="T9" fmla="*/ 70115488 h 566"/>
              <a:gd name="T10" fmla="*/ 48005034 w 567"/>
              <a:gd name="T11" fmla="*/ 72822069 h 566"/>
              <a:gd name="T12" fmla="*/ 40569497 w 567"/>
              <a:gd name="T13" fmla="*/ 70115488 h 566"/>
              <a:gd name="T14" fmla="*/ 33264343 w 567"/>
              <a:gd name="T15" fmla="*/ 70115488 h 566"/>
              <a:gd name="T16" fmla="*/ 25828806 w 567"/>
              <a:gd name="T17" fmla="*/ 72822069 h 566"/>
              <a:gd name="T18" fmla="*/ 18523652 w 567"/>
              <a:gd name="T19" fmla="*/ 70115488 h 566"/>
              <a:gd name="T20" fmla="*/ 11088114 w 567"/>
              <a:gd name="T21" fmla="*/ 70115488 h 566"/>
              <a:gd name="T22" fmla="*/ 3782961 w 567"/>
              <a:gd name="T23" fmla="*/ 72822069 h 566"/>
              <a:gd name="T24" fmla="*/ 2869907 w 567"/>
              <a:gd name="T25" fmla="*/ 65604161 h 566"/>
              <a:gd name="T26" fmla="*/ 0 w 567"/>
              <a:gd name="T27" fmla="*/ 58257727 h 566"/>
              <a:gd name="T28" fmla="*/ 2869907 w 567"/>
              <a:gd name="T29" fmla="*/ 50008741 h 566"/>
              <a:gd name="T30" fmla="*/ 2869907 w 567"/>
              <a:gd name="T31" fmla="*/ 43693385 h 566"/>
              <a:gd name="T32" fmla="*/ 0 w 567"/>
              <a:gd name="T33" fmla="*/ 36346592 h 566"/>
              <a:gd name="T34" fmla="*/ 2869907 w 567"/>
              <a:gd name="T35" fmla="*/ 28226490 h 566"/>
              <a:gd name="T36" fmla="*/ 2869907 w 567"/>
              <a:gd name="T37" fmla="*/ 21782250 h 566"/>
              <a:gd name="T38" fmla="*/ 0 w 567"/>
              <a:gd name="T39" fmla="*/ 14564342 h 566"/>
              <a:gd name="T40" fmla="*/ 2869907 w 567"/>
              <a:gd name="T41" fmla="*/ 6315714 h 566"/>
              <a:gd name="T42" fmla="*/ 3782961 w 567"/>
              <a:gd name="T43" fmla="*/ 0 h 566"/>
              <a:gd name="T44" fmla="*/ 11088114 w 567"/>
              <a:gd name="T45" fmla="*/ 1804387 h 566"/>
              <a:gd name="T46" fmla="*/ 18523652 w 567"/>
              <a:gd name="T47" fmla="*/ 1804387 h 566"/>
              <a:gd name="T48" fmla="*/ 25828806 w 567"/>
              <a:gd name="T49" fmla="*/ 0 h 566"/>
              <a:gd name="T50" fmla="*/ 33264343 w 567"/>
              <a:gd name="T51" fmla="*/ 1804387 h 566"/>
              <a:gd name="T52" fmla="*/ 40569497 w 567"/>
              <a:gd name="T53" fmla="*/ 1804387 h 566"/>
              <a:gd name="T54" fmla="*/ 48005034 w 567"/>
              <a:gd name="T55" fmla="*/ 0 h 566"/>
              <a:gd name="T56" fmla="*/ 55310188 w 567"/>
              <a:gd name="T57" fmla="*/ 1804387 h 566"/>
              <a:gd name="T58" fmla="*/ 62745726 w 567"/>
              <a:gd name="T59" fmla="*/ 1804387 h 566"/>
              <a:gd name="T60" fmla="*/ 70050879 w 567"/>
              <a:gd name="T61" fmla="*/ 0 h 566"/>
              <a:gd name="T62" fmla="*/ 70963933 w 567"/>
              <a:gd name="T63" fmla="*/ 6315714 h 566"/>
              <a:gd name="T64" fmla="*/ 73833840 w 567"/>
              <a:gd name="T65" fmla="*/ 14564342 h 566"/>
              <a:gd name="T66" fmla="*/ 70963933 w 567"/>
              <a:gd name="T67" fmla="*/ 21782250 h 566"/>
              <a:gd name="T68" fmla="*/ 70963933 w 567"/>
              <a:gd name="T69" fmla="*/ 28226490 h 566"/>
              <a:gd name="T70" fmla="*/ 73833840 w 567"/>
              <a:gd name="T71" fmla="*/ 36346592 h 566"/>
              <a:gd name="T72" fmla="*/ 70963933 w 567"/>
              <a:gd name="T73" fmla="*/ 43693385 h 566"/>
              <a:gd name="T74" fmla="*/ 70963933 w 567"/>
              <a:gd name="T75" fmla="*/ 50008741 h 566"/>
              <a:gd name="T76" fmla="*/ 73833840 w 567"/>
              <a:gd name="T77" fmla="*/ 58257727 h 566"/>
              <a:gd name="T78" fmla="*/ 63658779 w 567"/>
              <a:gd name="T79" fmla="*/ 9022295 h 566"/>
              <a:gd name="T80" fmla="*/ 10175061 w 567"/>
              <a:gd name="T81" fmla="*/ 62768695 h 566"/>
              <a:gd name="T82" fmla="*/ 63658779 w 567"/>
              <a:gd name="T83" fmla="*/ 9022295 h 566"/>
              <a:gd name="T84" fmla="*/ 32351290 w 567"/>
              <a:gd name="T85" fmla="*/ 48204353 h 566"/>
              <a:gd name="T86" fmla="*/ 60006203 w 567"/>
              <a:gd name="T87" fmla="*/ 44595579 h 566"/>
              <a:gd name="T88" fmla="*/ 13827637 w 567"/>
              <a:gd name="T89" fmla="*/ 59159921 h 566"/>
              <a:gd name="T90" fmla="*/ 32351290 w 567"/>
              <a:gd name="T91" fmla="*/ 48204353 h 566"/>
              <a:gd name="T92" fmla="*/ 24915752 w 567"/>
              <a:gd name="T93" fmla="*/ 30933430 h 566"/>
              <a:gd name="T94" fmla="*/ 24915752 w 567"/>
              <a:gd name="T95" fmla="*/ 16368729 h 566"/>
              <a:gd name="T96" fmla="*/ 24915752 w 567"/>
              <a:gd name="T97" fmla="*/ 30933430 h 56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67" h="566">
                <a:moveTo>
                  <a:pt x="566" y="452"/>
                </a:moveTo>
                <a:lnTo>
                  <a:pt x="566" y="452"/>
                </a:lnTo>
                <a:cubicBezTo>
                  <a:pt x="566" y="459"/>
                  <a:pt x="559" y="473"/>
                  <a:pt x="544" y="473"/>
                </a:cubicBezTo>
                <a:cubicBezTo>
                  <a:pt x="544" y="509"/>
                  <a:pt x="544" y="509"/>
                  <a:pt x="544" y="509"/>
                </a:cubicBezTo>
                <a:cubicBezTo>
                  <a:pt x="559" y="509"/>
                  <a:pt x="566" y="523"/>
                  <a:pt x="566" y="537"/>
                </a:cubicBezTo>
                <a:cubicBezTo>
                  <a:pt x="566" y="551"/>
                  <a:pt x="552" y="565"/>
                  <a:pt x="537" y="565"/>
                </a:cubicBezTo>
                <a:cubicBezTo>
                  <a:pt x="523" y="565"/>
                  <a:pt x="516" y="558"/>
                  <a:pt x="509" y="544"/>
                </a:cubicBezTo>
                <a:cubicBezTo>
                  <a:pt x="481" y="544"/>
                  <a:pt x="481" y="544"/>
                  <a:pt x="481" y="544"/>
                </a:cubicBezTo>
                <a:cubicBezTo>
                  <a:pt x="474" y="558"/>
                  <a:pt x="467" y="565"/>
                  <a:pt x="453" y="565"/>
                </a:cubicBezTo>
                <a:cubicBezTo>
                  <a:pt x="438" y="565"/>
                  <a:pt x="431" y="558"/>
                  <a:pt x="424" y="544"/>
                </a:cubicBezTo>
                <a:cubicBezTo>
                  <a:pt x="396" y="544"/>
                  <a:pt x="396" y="544"/>
                  <a:pt x="396" y="544"/>
                </a:cubicBezTo>
                <a:cubicBezTo>
                  <a:pt x="389" y="558"/>
                  <a:pt x="382" y="565"/>
                  <a:pt x="368" y="565"/>
                </a:cubicBezTo>
                <a:cubicBezTo>
                  <a:pt x="354" y="565"/>
                  <a:pt x="347" y="558"/>
                  <a:pt x="340" y="544"/>
                </a:cubicBezTo>
                <a:cubicBezTo>
                  <a:pt x="311" y="544"/>
                  <a:pt x="311" y="544"/>
                  <a:pt x="311" y="544"/>
                </a:cubicBezTo>
                <a:cubicBezTo>
                  <a:pt x="304" y="558"/>
                  <a:pt x="297" y="565"/>
                  <a:pt x="283" y="565"/>
                </a:cubicBezTo>
                <a:cubicBezTo>
                  <a:pt x="269" y="565"/>
                  <a:pt x="262" y="558"/>
                  <a:pt x="255" y="544"/>
                </a:cubicBezTo>
                <a:cubicBezTo>
                  <a:pt x="226" y="544"/>
                  <a:pt x="226" y="544"/>
                  <a:pt x="226" y="544"/>
                </a:cubicBezTo>
                <a:cubicBezTo>
                  <a:pt x="219" y="558"/>
                  <a:pt x="212" y="565"/>
                  <a:pt x="198" y="565"/>
                </a:cubicBezTo>
                <a:cubicBezTo>
                  <a:pt x="184" y="565"/>
                  <a:pt x="177" y="558"/>
                  <a:pt x="170" y="544"/>
                </a:cubicBezTo>
                <a:cubicBezTo>
                  <a:pt x="142" y="544"/>
                  <a:pt x="142" y="544"/>
                  <a:pt x="142" y="544"/>
                </a:cubicBezTo>
                <a:cubicBezTo>
                  <a:pt x="135" y="558"/>
                  <a:pt x="128" y="565"/>
                  <a:pt x="113" y="565"/>
                </a:cubicBezTo>
                <a:cubicBezTo>
                  <a:pt x="99" y="565"/>
                  <a:pt x="92" y="558"/>
                  <a:pt x="85" y="544"/>
                </a:cubicBezTo>
                <a:cubicBezTo>
                  <a:pt x="57" y="544"/>
                  <a:pt x="57" y="544"/>
                  <a:pt x="57" y="544"/>
                </a:cubicBezTo>
                <a:cubicBezTo>
                  <a:pt x="50" y="558"/>
                  <a:pt x="43" y="565"/>
                  <a:pt x="29" y="565"/>
                </a:cubicBezTo>
                <a:cubicBezTo>
                  <a:pt x="15" y="565"/>
                  <a:pt x="0" y="551"/>
                  <a:pt x="0" y="537"/>
                </a:cubicBezTo>
                <a:cubicBezTo>
                  <a:pt x="0" y="523"/>
                  <a:pt x="7" y="509"/>
                  <a:pt x="22" y="509"/>
                </a:cubicBezTo>
                <a:cubicBezTo>
                  <a:pt x="22" y="473"/>
                  <a:pt x="22" y="473"/>
                  <a:pt x="22" y="473"/>
                </a:cubicBezTo>
                <a:cubicBezTo>
                  <a:pt x="7" y="473"/>
                  <a:pt x="0" y="459"/>
                  <a:pt x="0" y="452"/>
                </a:cubicBezTo>
                <a:cubicBezTo>
                  <a:pt x="0" y="438"/>
                  <a:pt x="7" y="424"/>
                  <a:pt x="22" y="424"/>
                </a:cubicBezTo>
                <a:cubicBezTo>
                  <a:pt x="22" y="388"/>
                  <a:pt x="22" y="388"/>
                  <a:pt x="22" y="388"/>
                </a:cubicBezTo>
                <a:cubicBezTo>
                  <a:pt x="7" y="388"/>
                  <a:pt x="0" y="374"/>
                  <a:pt x="0" y="367"/>
                </a:cubicBezTo>
                <a:cubicBezTo>
                  <a:pt x="0" y="353"/>
                  <a:pt x="7" y="339"/>
                  <a:pt x="22" y="339"/>
                </a:cubicBezTo>
                <a:cubicBezTo>
                  <a:pt x="22" y="304"/>
                  <a:pt x="22" y="304"/>
                  <a:pt x="22" y="304"/>
                </a:cubicBezTo>
                <a:cubicBezTo>
                  <a:pt x="7" y="304"/>
                  <a:pt x="0" y="289"/>
                  <a:pt x="0" y="282"/>
                </a:cubicBezTo>
                <a:cubicBezTo>
                  <a:pt x="0" y="268"/>
                  <a:pt x="7" y="254"/>
                  <a:pt x="22" y="254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7" y="219"/>
                  <a:pt x="0" y="205"/>
                  <a:pt x="0" y="198"/>
                </a:cubicBezTo>
                <a:cubicBezTo>
                  <a:pt x="0" y="183"/>
                  <a:pt x="7" y="169"/>
                  <a:pt x="22" y="169"/>
                </a:cubicBezTo>
                <a:cubicBezTo>
                  <a:pt x="22" y="134"/>
                  <a:pt x="22" y="134"/>
                  <a:pt x="22" y="134"/>
                </a:cubicBezTo>
                <a:cubicBezTo>
                  <a:pt x="7" y="134"/>
                  <a:pt x="0" y="120"/>
                  <a:pt x="0" y="113"/>
                </a:cubicBezTo>
                <a:cubicBezTo>
                  <a:pt x="0" y="98"/>
                  <a:pt x="7" y="84"/>
                  <a:pt x="22" y="84"/>
                </a:cubicBezTo>
                <a:cubicBezTo>
                  <a:pt x="22" y="49"/>
                  <a:pt x="22" y="49"/>
                  <a:pt x="22" y="49"/>
                </a:cubicBezTo>
                <a:cubicBezTo>
                  <a:pt x="7" y="49"/>
                  <a:pt x="0" y="35"/>
                  <a:pt x="0" y="28"/>
                </a:cubicBezTo>
                <a:cubicBezTo>
                  <a:pt x="0" y="7"/>
                  <a:pt x="15" y="0"/>
                  <a:pt x="29" y="0"/>
                </a:cubicBezTo>
                <a:cubicBezTo>
                  <a:pt x="43" y="0"/>
                  <a:pt x="50" y="7"/>
                  <a:pt x="57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92" y="7"/>
                  <a:pt x="99" y="0"/>
                  <a:pt x="113" y="0"/>
                </a:cubicBezTo>
                <a:cubicBezTo>
                  <a:pt x="128" y="0"/>
                  <a:pt x="135" y="7"/>
                  <a:pt x="142" y="14"/>
                </a:cubicBezTo>
                <a:cubicBezTo>
                  <a:pt x="170" y="14"/>
                  <a:pt x="170" y="14"/>
                  <a:pt x="170" y="14"/>
                </a:cubicBezTo>
                <a:cubicBezTo>
                  <a:pt x="177" y="7"/>
                  <a:pt x="184" y="0"/>
                  <a:pt x="198" y="0"/>
                </a:cubicBezTo>
                <a:cubicBezTo>
                  <a:pt x="212" y="0"/>
                  <a:pt x="219" y="7"/>
                  <a:pt x="226" y="14"/>
                </a:cubicBezTo>
                <a:cubicBezTo>
                  <a:pt x="255" y="14"/>
                  <a:pt x="255" y="14"/>
                  <a:pt x="255" y="14"/>
                </a:cubicBezTo>
                <a:cubicBezTo>
                  <a:pt x="262" y="7"/>
                  <a:pt x="269" y="0"/>
                  <a:pt x="283" y="0"/>
                </a:cubicBezTo>
                <a:cubicBezTo>
                  <a:pt x="297" y="0"/>
                  <a:pt x="304" y="7"/>
                  <a:pt x="311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7" y="7"/>
                  <a:pt x="354" y="0"/>
                  <a:pt x="368" y="0"/>
                </a:cubicBezTo>
                <a:cubicBezTo>
                  <a:pt x="382" y="0"/>
                  <a:pt x="389" y="7"/>
                  <a:pt x="396" y="14"/>
                </a:cubicBezTo>
                <a:cubicBezTo>
                  <a:pt x="424" y="14"/>
                  <a:pt x="424" y="14"/>
                  <a:pt x="424" y="14"/>
                </a:cubicBezTo>
                <a:cubicBezTo>
                  <a:pt x="431" y="7"/>
                  <a:pt x="438" y="0"/>
                  <a:pt x="453" y="0"/>
                </a:cubicBezTo>
                <a:cubicBezTo>
                  <a:pt x="467" y="0"/>
                  <a:pt x="474" y="7"/>
                  <a:pt x="481" y="14"/>
                </a:cubicBezTo>
                <a:cubicBezTo>
                  <a:pt x="509" y="14"/>
                  <a:pt x="509" y="14"/>
                  <a:pt x="509" y="14"/>
                </a:cubicBezTo>
                <a:cubicBezTo>
                  <a:pt x="516" y="7"/>
                  <a:pt x="523" y="0"/>
                  <a:pt x="537" y="0"/>
                </a:cubicBezTo>
                <a:cubicBezTo>
                  <a:pt x="552" y="0"/>
                  <a:pt x="566" y="7"/>
                  <a:pt x="566" y="28"/>
                </a:cubicBezTo>
                <a:cubicBezTo>
                  <a:pt x="566" y="35"/>
                  <a:pt x="559" y="49"/>
                  <a:pt x="544" y="49"/>
                </a:cubicBezTo>
                <a:cubicBezTo>
                  <a:pt x="544" y="84"/>
                  <a:pt x="544" y="84"/>
                  <a:pt x="544" y="84"/>
                </a:cubicBezTo>
                <a:cubicBezTo>
                  <a:pt x="559" y="84"/>
                  <a:pt x="566" y="98"/>
                  <a:pt x="566" y="113"/>
                </a:cubicBezTo>
                <a:cubicBezTo>
                  <a:pt x="566" y="120"/>
                  <a:pt x="559" y="134"/>
                  <a:pt x="544" y="134"/>
                </a:cubicBezTo>
                <a:cubicBezTo>
                  <a:pt x="544" y="169"/>
                  <a:pt x="544" y="169"/>
                  <a:pt x="544" y="169"/>
                </a:cubicBezTo>
                <a:cubicBezTo>
                  <a:pt x="559" y="169"/>
                  <a:pt x="566" y="183"/>
                  <a:pt x="566" y="198"/>
                </a:cubicBezTo>
                <a:cubicBezTo>
                  <a:pt x="566" y="205"/>
                  <a:pt x="559" y="219"/>
                  <a:pt x="544" y="219"/>
                </a:cubicBezTo>
                <a:cubicBezTo>
                  <a:pt x="544" y="254"/>
                  <a:pt x="544" y="254"/>
                  <a:pt x="544" y="254"/>
                </a:cubicBezTo>
                <a:cubicBezTo>
                  <a:pt x="559" y="254"/>
                  <a:pt x="566" y="268"/>
                  <a:pt x="566" y="282"/>
                </a:cubicBezTo>
                <a:cubicBezTo>
                  <a:pt x="566" y="289"/>
                  <a:pt x="559" y="304"/>
                  <a:pt x="544" y="304"/>
                </a:cubicBezTo>
                <a:cubicBezTo>
                  <a:pt x="544" y="339"/>
                  <a:pt x="544" y="339"/>
                  <a:pt x="544" y="339"/>
                </a:cubicBezTo>
                <a:cubicBezTo>
                  <a:pt x="559" y="339"/>
                  <a:pt x="566" y="353"/>
                  <a:pt x="566" y="367"/>
                </a:cubicBezTo>
                <a:cubicBezTo>
                  <a:pt x="566" y="374"/>
                  <a:pt x="559" y="388"/>
                  <a:pt x="544" y="388"/>
                </a:cubicBezTo>
                <a:cubicBezTo>
                  <a:pt x="544" y="424"/>
                  <a:pt x="544" y="424"/>
                  <a:pt x="544" y="424"/>
                </a:cubicBezTo>
                <a:cubicBezTo>
                  <a:pt x="559" y="424"/>
                  <a:pt x="566" y="438"/>
                  <a:pt x="566" y="452"/>
                </a:cubicBezTo>
                <a:close/>
                <a:moveTo>
                  <a:pt x="488" y="70"/>
                </a:moveTo>
                <a:lnTo>
                  <a:pt x="488" y="70"/>
                </a:lnTo>
                <a:cubicBezTo>
                  <a:pt x="78" y="70"/>
                  <a:pt x="78" y="70"/>
                  <a:pt x="78" y="70"/>
                </a:cubicBezTo>
                <a:cubicBezTo>
                  <a:pt x="78" y="487"/>
                  <a:pt x="78" y="487"/>
                  <a:pt x="78" y="487"/>
                </a:cubicBezTo>
                <a:cubicBezTo>
                  <a:pt x="488" y="487"/>
                  <a:pt x="488" y="487"/>
                  <a:pt x="488" y="487"/>
                </a:cubicBezTo>
                <a:lnTo>
                  <a:pt x="488" y="70"/>
                </a:lnTo>
                <a:close/>
                <a:moveTo>
                  <a:pt x="248" y="374"/>
                </a:moveTo>
                <a:lnTo>
                  <a:pt x="248" y="374"/>
                </a:lnTo>
                <a:cubicBezTo>
                  <a:pt x="375" y="212"/>
                  <a:pt x="375" y="212"/>
                  <a:pt x="375" y="212"/>
                </a:cubicBezTo>
                <a:cubicBezTo>
                  <a:pt x="460" y="346"/>
                  <a:pt x="460" y="346"/>
                  <a:pt x="460" y="346"/>
                </a:cubicBezTo>
                <a:cubicBezTo>
                  <a:pt x="460" y="459"/>
                  <a:pt x="460" y="459"/>
                  <a:pt x="460" y="459"/>
                </a:cubicBezTo>
                <a:cubicBezTo>
                  <a:pt x="106" y="459"/>
                  <a:pt x="106" y="459"/>
                  <a:pt x="106" y="459"/>
                </a:cubicBezTo>
                <a:cubicBezTo>
                  <a:pt x="219" y="346"/>
                  <a:pt x="219" y="346"/>
                  <a:pt x="219" y="346"/>
                </a:cubicBezTo>
                <a:lnTo>
                  <a:pt x="248" y="374"/>
                </a:lnTo>
                <a:close/>
                <a:moveTo>
                  <a:pt x="191" y="240"/>
                </a:moveTo>
                <a:lnTo>
                  <a:pt x="191" y="240"/>
                </a:lnTo>
                <a:cubicBezTo>
                  <a:pt x="156" y="240"/>
                  <a:pt x="135" y="219"/>
                  <a:pt x="135" y="183"/>
                </a:cubicBezTo>
                <a:cubicBezTo>
                  <a:pt x="135" y="155"/>
                  <a:pt x="156" y="127"/>
                  <a:pt x="191" y="127"/>
                </a:cubicBezTo>
                <a:cubicBezTo>
                  <a:pt x="219" y="127"/>
                  <a:pt x="248" y="155"/>
                  <a:pt x="248" y="183"/>
                </a:cubicBezTo>
                <a:cubicBezTo>
                  <a:pt x="248" y="219"/>
                  <a:pt x="219" y="240"/>
                  <a:pt x="191" y="240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8" name="Freeform 108"/>
          <p:cNvSpPr>
            <a:spLocks noChangeArrowheads="1"/>
          </p:cNvSpPr>
          <p:nvPr/>
        </p:nvSpPr>
        <p:spPr bwMode="auto">
          <a:xfrm>
            <a:off x="548634" y="2099464"/>
            <a:ext cx="234330" cy="232514"/>
          </a:xfrm>
          <a:custGeom>
            <a:avLst/>
            <a:gdLst>
              <a:gd name="T0" fmla="*/ 73833840 w 567"/>
              <a:gd name="T1" fmla="*/ 58257727 h 566"/>
              <a:gd name="T2" fmla="*/ 70963933 w 567"/>
              <a:gd name="T3" fmla="*/ 65604161 h 566"/>
              <a:gd name="T4" fmla="*/ 70050879 w 567"/>
              <a:gd name="T5" fmla="*/ 72822069 h 566"/>
              <a:gd name="T6" fmla="*/ 61832672 w 567"/>
              <a:gd name="T7" fmla="*/ 70115488 h 566"/>
              <a:gd name="T8" fmla="*/ 55310188 w 567"/>
              <a:gd name="T9" fmla="*/ 70115488 h 566"/>
              <a:gd name="T10" fmla="*/ 48005034 w 567"/>
              <a:gd name="T11" fmla="*/ 72822069 h 566"/>
              <a:gd name="T12" fmla="*/ 39656443 w 567"/>
              <a:gd name="T13" fmla="*/ 70115488 h 566"/>
              <a:gd name="T14" fmla="*/ 33264343 w 567"/>
              <a:gd name="T15" fmla="*/ 70115488 h 566"/>
              <a:gd name="T16" fmla="*/ 25828806 w 567"/>
              <a:gd name="T17" fmla="*/ 72822069 h 566"/>
              <a:gd name="T18" fmla="*/ 17610598 w 567"/>
              <a:gd name="T19" fmla="*/ 70115488 h 566"/>
              <a:gd name="T20" fmla="*/ 11088114 w 567"/>
              <a:gd name="T21" fmla="*/ 70115488 h 566"/>
              <a:gd name="T22" fmla="*/ 3782961 w 567"/>
              <a:gd name="T23" fmla="*/ 72822069 h 566"/>
              <a:gd name="T24" fmla="*/ 1826108 w 567"/>
              <a:gd name="T25" fmla="*/ 65604161 h 566"/>
              <a:gd name="T26" fmla="*/ 0 w 567"/>
              <a:gd name="T27" fmla="*/ 58257727 h 566"/>
              <a:gd name="T28" fmla="*/ 1826108 w 567"/>
              <a:gd name="T29" fmla="*/ 50008741 h 566"/>
              <a:gd name="T30" fmla="*/ 1826108 w 567"/>
              <a:gd name="T31" fmla="*/ 43693385 h 566"/>
              <a:gd name="T32" fmla="*/ 0 w 567"/>
              <a:gd name="T33" fmla="*/ 36346592 h 566"/>
              <a:gd name="T34" fmla="*/ 1826108 w 567"/>
              <a:gd name="T35" fmla="*/ 28226490 h 566"/>
              <a:gd name="T36" fmla="*/ 1826108 w 567"/>
              <a:gd name="T37" fmla="*/ 21782250 h 566"/>
              <a:gd name="T38" fmla="*/ 0 w 567"/>
              <a:gd name="T39" fmla="*/ 14564342 h 566"/>
              <a:gd name="T40" fmla="*/ 1826108 w 567"/>
              <a:gd name="T41" fmla="*/ 6315714 h 566"/>
              <a:gd name="T42" fmla="*/ 3782961 w 567"/>
              <a:gd name="T43" fmla="*/ 0 h 566"/>
              <a:gd name="T44" fmla="*/ 11088114 w 567"/>
              <a:gd name="T45" fmla="*/ 1804387 h 566"/>
              <a:gd name="T46" fmla="*/ 17610598 w 567"/>
              <a:gd name="T47" fmla="*/ 1804387 h 566"/>
              <a:gd name="T48" fmla="*/ 25828806 w 567"/>
              <a:gd name="T49" fmla="*/ 0 h 566"/>
              <a:gd name="T50" fmla="*/ 33264343 w 567"/>
              <a:gd name="T51" fmla="*/ 1804387 h 566"/>
              <a:gd name="T52" fmla="*/ 39656443 w 567"/>
              <a:gd name="T53" fmla="*/ 1804387 h 566"/>
              <a:gd name="T54" fmla="*/ 48005034 w 567"/>
              <a:gd name="T55" fmla="*/ 0 h 566"/>
              <a:gd name="T56" fmla="*/ 55310188 w 567"/>
              <a:gd name="T57" fmla="*/ 1804387 h 566"/>
              <a:gd name="T58" fmla="*/ 61832672 w 567"/>
              <a:gd name="T59" fmla="*/ 1804387 h 566"/>
              <a:gd name="T60" fmla="*/ 70050879 w 567"/>
              <a:gd name="T61" fmla="*/ 0 h 566"/>
              <a:gd name="T62" fmla="*/ 70963933 w 567"/>
              <a:gd name="T63" fmla="*/ 6315714 h 566"/>
              <a:gd name="T64" fmla="*/ 73833840 w 567"/>
              <a:gd name="T65" fmla="*/ 14564342 h 566"/>
              <a:gd name="T66" fmla="*/ 70963933 w 567"/>
              <a:gd name="T67" fmla="*/ 21782250 h 566"/>
              <a:gd name="T68" fmla="*/ 70963933 w 567"/>
              <a:gd name="T69" fmla="*/ 28226490 h 566"/>
              <a:gd name="T70" fmla="*/ 73833840 w 567"/>
              <a:gd name="T71" fmla="*/ 36346592 h 566"/>
              <a:gd name="T72" fmla="*/ 70963933 w 567"/>
              <a:gd name="T73" fmla="*/ 43693385 h 566"/>
              <a:gd name="T74" fmla="*/ 70963933 w 567"/>
              <a:gd name="T75" fmla="*/ 50008741 h 566"/>
              <a:gd name="T76" fmla="*/ 73833840 w 567"/>
              <a:gd name="T77" fmla="*/ 58257727 h 566"/>
              <a:gd name="T78" fmla="*/ 63658779 w 567"/>
              <a:gd name="T79" fmla="*/ 9022295 h 566"/>
              <a:gd name="T80" fmla="*/ 9262007 w 567"/>
              <a:gd name="T81" fmla="*/ 62768695 h 566"/>
              <a:gd name="T82" fmla="*/ 63658779 w 567"/>
              <a:gd name="T83" fmla="*/ 9022295 h 56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567" h="566">
                <a:moveTo>
                  <a:pt x="566" y="452"/>
                </a:moveTo>
                <a:lnTo>
                  <a:pt x="566" y="452"/>
                </a:lnTo>
                <a:cubicBezTo>
                  <a:pt x="566" y="459"/>
                  <a:pt x="559" y="473"/>
                  <a:pt x="544" y="473"/>
                </a:cubicBezTo>
                <a:cubicBezTo>
                  <a:pt x="544" y="509"/>
                  <a:pt x="544" y="509"/>
                  <a:pt x="544" y="509"/>
                </a:cubicBezTo>
                <a:cubicBezTo>
                  <a:pt x="559" y="509"/>
                  <a:pt x="566" y="523"/>
                  <a:pt x="566" y="537"/>
                </a:cubicBezTo>
                <a:cubicBezTo>
                  <a:pt x="566" y="551"/>
                  <a:pt x="551" y="565"/>
                  <a:pt x="537" y="565"/>
                </a:cubicBezTo>
                <a:cubicBezTo>
                  <a:pt x="523" y="565"/>
                  <a:pt x="509" y="558"/>
                  <a:pt x="509" y="544"/>
                </a:cubicBezTo>
                <a:cubicBezTo>
                  <a:pt x="474" y="544"/>
                  <a:pt x="474" y="544"/>
                  <a:pt x="474" y="544"/>
                </a:cubicBezTo>
                <a:cubicBezTo>
                  <a:pt x="474" y="558"/>
                  <a:pt x="460" y="565"/>
                  <a:pt x="453" y="565"/>
                </a:cubicBezTo>
                <a:cubicBezTo>
                  <a:pt x="438" y="565"/>
                  <a:pt x="424" y="558"/>
                  <a:pt x="424" y="544"/>
                </a:cubicBezTo>
                <a:cubicBezTo>
                  <a:pt x="389" y="544"/>
                  <a:pt x="389" y="544"/>
                  <a:pt x="389" y="544"/>
                </a:cubicBezTo>
                <a:cubicBezTo>
                  <a:pt x="389" y="558"/>
                  <a:pt x="375" y="565"/>
                  <a:pt x="368" y="565"/>
                </a:cubicBezTo>
                <a:cubicBezTo>
                  <a:pt x="354" y="565"/>
                  <a:pt x="340" y="558"/>
                  <a:pt x="340" y="544"/>
                </a:cubicBezTo>
                <a:cubicBezTo>
                  <a:pt x="304" y="544"/>
                  <a:pt x="304" y="544"/>
                  <a:pt x="304" y="544"/>
                </a:cubicBezTo>
                <a:cubicBezTo>
                  <a:pt x="304" y="558"/>
                  <a:pt x="290" y="565"/>
                  <a:pt x="283" y="565"/>
                </a:cubicBezTo>
                <a:cubicBezTo>
                  <a:pt x="269" y="565"/>
                  <a:pt x="255" y="558"/>
                  <a:pt x="255" y="544"/>
                </a:cubicBezTo>
                <a:cubicBezTo>
                  <a:pt x="219" y="544"/>
                  <a:pt x="219" y="544"/>
                  <a:pt x="219" y="544"/>
                </a:cubicBezTo>
                <a:cubicBezTo>
                  <a:pt x="219" y="558"/>
                  <a:pt x="205" y="565"/>
                  <a:pt x="198" y="565"/>
                </a:cubicBezTo>
                <a:cubicBezTo>
                  <a:pt x="184" y="565"/>
                  <a:pt x="170" y="558"/>
                  <a:pt x="170" y="544"/>
                </a:cubicBezTo>
                <a:cubicBezTo>
                  <a:pt x="135" y="544"/>
                  <a:pt x="135" y="544"/>
                  <a:pt x="135" y="544"/>
                </a:cubicBezTo>
                <a:cubicBezTo>
                  <a:pt x="135" y="558"/>
                  <a:pt x="120" y="565"/>
                  <a:pt x="113" y="565"/>
                </a:cubicBezTo>
                <a:cubicBezTo>
                  <a:pt x="99" y="565"/>
                  <a:pt x="85" y="558"/>
                  <a:pt x="85" y="544"/>
                </a:cubicBezTo>
                <a:cubicBezTo>
                  <a:pt x="50" y="544"/>
                  <a:pt x="50" y="544"/>
                  <a:pt x="50" y="544"/>
                </a:cubicBezTo>
                <a:cubicBezTo>
                  <a:pt x="50" y="558"/>
                  <a:pt x="36" y="565"/>
                  <a:pt x="29" y="565"/>
                </a:cubicBezTo>
                <a:cubicBezTo>
                  <a:pt x="7" y="565"/>
                  <a:pt x="0" y="551"/>
                  <a:pt x="0" y="537"/>
                </a:cubicBezTo>
                <a:cubicBezTo>
                  <a:pt x="0" y="523"/>
                  <a:pt x="7" y="509"/>
                  <a:pt x="14" y="509"/>
                </a:cubicBezTo>
                <a:cubicBezTo>
                  <a:pt x="14" y="473"/>
                  <a:pt x="14" y="473"/>
                  <a:pt x="14" y="473"/>
                </a:cubicBezTo>
                <a:cubicBezTo>
                  <a:pt x="7" y="473"/>
                  <a:pt x="0" y="459"/>
                  <a:pt x="0" y="452"/>
                </a:cubicBezTo>
                <a:cubicBezTo>
                  <a:pt x="0" y="438"/>
                  <a:pt x="7" y="424"/>
                  <a:pt x="14" y="424"/>
                </a:cubicBezTo>
                <a:cubicBezTo>
                  <a:pt x="14" y="388"/>
                  <a:pt x="14" y="388"/>
                  <a:pt x="14" y="388"/>
                </a:cubicBezTo>
                <a:cubicBezTo>
                  <a:pt x="7" y="388"/>
                  <a:pt x="0" y="374"/>
                  <a:pt x="0" y="367"/>
                </a:cubicBezTo>
                <a:cubicBezTo>
                  <a:pt x="0" y="353"/>
                  <a:pt x="7" y="339"/>
                  <a:pt x="14" y="339"/>
                </a:cubicBezTo>
                <a:cubicBezTo>
                  <a:pt x="14" y="304"/>
                  <a:pt x="14" y="304"/>
                  <a:pt x="14" y="304"/>
                </a:cubicBezTo>
                <a:cubicBezTo>
                  <a:pt x="7" y="304"/>
                  <a:pt x="0" y="289"/>
                  <a:pt x="0" y="282"/>
                </a:cubicBezTo>
                <a:cubicBezTo>
                  <a:pt x="0" y="268"/>
                  <a:pt x="7" y="254"/>
                  <a:pt x="14" y="254"/>
                </a:cubicBezTo>
                <a:cubicBezTo>
                  <a:pt x="14" y="219"/>
                  <a:pt x="14" y="219"/>
                  <a:pt x="14" y="219"/>
                </a:cubicBezTo>
                <a:cubicBezTo>
                  <a:pt x="7" y="219"/>
                  <a:pt x="0" y="205"/>
                  <a:pt x="0" y="198"/>
                </a:cubicBezTo>
                <a:cubicBezTo>
                  <a:pt x="0" y="183"/>
                  <a:pt x="7" y="169"/>
                  <a:pt x="14" y="169"/>
                </a:cubicBezTo>
                <a:cubicBezTo>
                  <a:pt x="14" y="134"/>
                  <a:pt x="14" y="134"/>
                  <a:pt x="14" y="134"/>
                </a:cubicBezTo>
                <a:cubicBezTo>
                  <a:pt x="7" y="134"/>
                  <a:pt x="0" y="120"/>
                  <a:pt x="0" y="113"/>
                </a:cubicBezTo>
                <a:cubicBezTo>
                  <a:pt x="0" y="98"/>
                  <a:pt x="7" y="84"/>
                  <a:pt x="14" y="84"/>
                </a:cubicBezTo>
                <a:cubicBezTo>
                  <a:pt x="14" y="49"/>
                  <a:pt x="14" y="49"/>
                  <a:pt x="14" y="49"/>
                </a:cubicBezTo>
                <a:cubicBezTo>
                  <a:pt x="7" y="49"/>
                  <a:pt x="0" y="35"/>
                  <a:pt x="0" y="28"/>
                </a:cubicBezTo>
                <a:cubicBezTo>
                  <a:pt x="0" y="7"/>
                  <a:pt x="7" y="0"/>
                  <a:pt x="29" y="0"/>
                </a:cubicBezTo>
                <a:cubicBezTo>
                  <a:pt x="36" y="0"/>
                  <a:pt x="50" y="7"/>
                  <a:pt x="50" y="14"/>
                </a:cubicBezTo>
                <a:cubicBezTo>
                  <a:pt x="85" y="14"/>
                  <a:pt x="85" y="14"/>
                  <a:pt x="85" y="14"/>
                </a:cubicBezTo>
                <a:cubicBezTo>
                  <a:pt x="85" y="7"/>
                  <a:pt x="99" y="0"/>
                  <a:pt x="113" y="0"/>
                </a:cubicBezTo>
                <a:cubicBezTo>
                  <a:pt x="120" y="0"/>
                  <a:pt x="135" y="7"/>
                  <a:pt x="135" y="14"/>
                </a:cubicBezTo>
                <a:cubicBezTo>
                  <a:pt x="170" y="14"/>
                  <a:pt x="170" y="14"/>
                  <a:pt x="170" y="14"/>
                </a:cubicBezTo>
                <a:cubicBezTo>
                  <a:pt x="170" y="7"/>
                  <a:pt x="184" y="0"/>
                  <a:pt x="198" y="0"/>
                </a:cubicBezTo>
                <a:cubicBezTo>
                  <a:pt x="205" y="0"/>
                  <a:pt x="219" y="7"/>
                  <a:pt x="219" y="14"/>
                </a:cubicBezTo>
                <a:cubicBezTo>
                  <a:pt x="255" y="14"/>
                  <a:pt x="255" y="14"/>
                  <a:pt x="255" y="14"/>
                </a:cubicBezTo>
                <a:cubicBezTo>
                  <a:pt x="255" y="7"/>
                  <a:pt x="269" y="0"/>
                  <a:pt x="283" y="0"/>
                </a:cubicBezTo>
                <a:cubicBezTo>
                  <a:pt x="290" y="0"/>
                  <a:pt x="304" y="7"/>
                  <a:pt x="304" y="14"/>
                </a:cubicBezTo>
                <a:cubicBezTo>
                  <a:pt x="340" y="14"/>
                  <a:pt x="340" y="14"/>
                  <a:pt x="340" y="14"/>
                </a:cubicBezTo>
                <a:cubicBezTo>
                  <a:pt x="340" y="7"/>
                  <a:pt x="354" y="0"/>
                  <a:pt x="368" y="0"/>
                </a:cubicBezTo>
                <a:cubicBezTo>
                  <a:pt x="375" y="0"/>
                  <a:pt x="389" y="7"/>
                  <a:pt x="389" y="14"/>
                </a:cubicBezTo>
                <a:cubicBezTo>
                  <a:pt x="424" y="14"/>
                  <a:pt x="424" y="14"/>
                  <a:pt x="424" y="14"/>
                </a:cubicBezTo>
                <a:cubicBezTo>
                  <a:pt x="424" y="7"/>
                  <a:pt x="438" y="0"/>
                  <a:pt x="453" y="0"/>
                </a:cubicBezTo>
                <a:cubicBezTo>
                  <a:pt x="460" y="0"/>
                  <a:pt x="474" y="7"/>
                  <a:pt x="474" y="14"/>
                </a:cubicBezTo>
                <a:cubicBezTo>
                  <a:pt x="509" y="14"/>
                  <a:pt x="509" y="14"/>
                  <a:pt x="509" y="14"/>
                </a:cubicBezTo>
                <a:cubicBezTo>
                  <a:pt x="509" y="7"/>
                  <a:pt x="523" y="0"/>
                  <a:pt x="537" y="0"/>
                </a:cubicBezTo>
                <a:cubicBezTo>
                  <a:pt x="551" y="0"/>
                  <a:pt x="566" y="7"/>
                  <a:pt x="566" y="28"/>
                </a:cubicBezTo>
                <a:cubicBezTo>
                  <a:pt x="566" y="35"/>
                  <a:pt x="559" y="49"/>
                  <a:pt x="544" y="49"/>
                </a:cubicBezTo>
                <a:cubicBezTo>
                  <a:pt x="544" y="84"/>
                  <a:pt x="544" y="84"/>
                  <a:pt x="544" y="84"/>
                </a:cubicBezTo>
                <a:cubicBezTo>
                  <a:pt x="559" y="84"/>
                  <a:pt x="566" y="98"/>
                  <a:pt x="566" y="113"/>
                </a:cubicBezTo>
                <a:cubicBezTo>
                  <a:pt x="566" y="120"/>
                  <a:pt x="559" y="134"/>
                  <a:pt x="544" y="134"/>
                </a:cubicBezTo>
                <a:cubicBezTo>
                  <a:pt x="544" y="169"/>
                  <a:pt x="544" y="169"/>
                  <a:pt x="544" y="169"/>
                </a:cubicBezTo>
                <a:cubicBezTo>
                  <a:pt x="559" y="169"/>
                  <a:pt x="566" y="183"/>
                  <a:pt x="566" y="198"/>
                </a:cubicBezTo>
                <a:cubicBezTo>
                  <a:pt x="566" y="205"/>
                  <a:pt x="559" y="219"/>
                  <a:pt x="544" y="219"/>
                </a:cubicBezTo>
                <a:cubicBezTo>
                  <a:pt x="544" y="254"/>
                  <a:pt x="544" y="254"/>
                  <a:pt x="544" y="254"/>
                </a:cubicBezTo>
                <a:cubicBezTo>
                  <a:pt x="559" y="254"/>
                  <a:pt x="566" y="268"/>
                  <a:pt x="566" y="282"/>
                </a:cubicBezTo>
                <a:cubicBezTo>
                  <a:pt x="566" y="289"/>
                  <a:pt x="559" y="304"/>
                  <a:pt x="544" y="304"/>
                </a:cubicBezTo>
                <a:cubicBezTo>
                  <a:pt x="544" y="339"/>
                  <a:pt x="544" y="339"/>
                  <a:pt x="544" y="339"/>
                </a:cubicBezTo>
                <a:cubicBezTo>
                  <a:pt x="559" y="339"/>
                  <a:pt x="566" y="353"/>
                  <a:pt x="566" y="367"/>
                </a:cubicBezTo>
                <a:cubicBezTo>
                  <a:pt x="566" y="374"/>
                  <a:pt x="559" y="388"/>
                  <a:pt x="544" y="388"/>
                </a:cubicBezTo>
                <a:cubicBezTo>
                  <a:pt x="544" y="424"/>
                  <a:pt x="544" y="424"/>
                  <a:pt x="544" y="424"/>
                </a:cubicBezTo>
                <a:cubicBezTo>
                  <a:pt x="559" y="424"/>
                  <a:pt x="566" y="438"/>
                  <a:pt x="566" y="452"/>
                </a:cubicBezTo>
                <a:close/>
                <a:moveTo>
                  <a:pt x="488" y="70"/>
                </a:moveTo>
                <a:lnTo>
                  <a:pt x="488" y="70"/>
                </a:lnTo>
                <a:cubicBezTo>
                  <a:pt x="71" y="70"/>
                  <a:pt x="71" y="70"/>
                  <a:pt x="71" y="70"/>
                </a:cubicBezTo>
                <a:cubicBezTo>
                  <a:pt x="71" y="487"/>
                  <a:pt x="71" y="487"/>
                  <a:pt x="71" y="487"/>
                </a:cubicBezTo>
                <a:cubicBezTo>
                  <a:pt x="488" y="487"/>
                  <a:pt x="488" y="487"/>
                  <a:pt x="488" y="487"/>
                </a:cubicBezTo>
                <a:lnTo>
                  <a:pt x="488" y="70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89" name="Freeform 109"/>
          <p:cNvSpPr>
            <a:spLocks noChangeArrowheads="1"/>
          </p:cNvSpPr>
          <p:nvPr/>
        </p:nvSpPr>
        <p:spPr bwMode="auto">
          <a:xfrm>
            <a:off x="5322431" y="1656234"/>
            <a:ext cx="248862" cy="248862"/>
          </a:xfrm>
          <a:custGeom>
            <a:avLst/>
            <a:gdLst>
              <a:gd name="T0" fmla="*/ 78441997 w 602"/>
              <a:gd name="T1" fmla="*/ 71002280 h 602"/>
              <a:gd name="T2" fmla="*/ 78441997 w 602"/>
              <a:gd name="T3" fmla="*/ 71002280 h 602"/>
              <a:gd name="T4" fmla="*/ 71002280 w 602"/>
              <a:gd name="T5" fmla="*/ 78441997 h 602"/>
              <a:gd name="T6" fmla="*/ 65520668 w 602"/>
              <a:gd name="T7" fmla="*/ 76614673 h 602"/>
              <a:gd name="T8" fmla="*/ 44245960 w 602"/>
              <a:gd name="T9" fmla="*/ 54426302 h 602"/>
              <a:gd name="T10" fmla="*/ 29497307 w 602"/>
              <a:gd name="T11" fmla="*/ 59125033 h 602"/>
              <a:gd name="T12" fmla="*/ 0 w 602"/>
              <a:gd name="T13" fmla="*/ 29497307 h 602"/>
              <a:gd name="T14" fmla="*/ 29497307 w 602"/>
              <a:gd name="T15" fmla="*/ 0 h 602"/>
              <a:gd name="T16" fmla="*/ 58994613 w 602"/>
              <a:gd name="T17" fmla="*/ 29497307 h 602"/>
              <a:gd name="T18" fmla="*/ 54426302 w 602"/>
              <a:gd name="T19" fmla="*/ 44376380 h 602"/>
              <a:gd name="T20" fmla="*/ 76614673 w 602"/>
              <a:gd name="T21" fmla="*/ 65520668 h 602"/>
              <a:gd name="T22" fmla="*/ 78441997 w 602"/>
              <a:gd name="T23" fmla="*/ 71002280 h 602"/>
              <a:gd name="T24" fmla="*/ 29497307 w 602"/>
              <a:gd name="T25" fmla="*/ 7439717 h 602"/>
              <a:gd name="T26" fmla="*/ 29497307 w 602"/>
              <a:gd name="T27" fmla="*/ 7439717 h 602"/>
              <a:gd name="T28" fmla="*/ 7439717 w 602"/>
              <a:gd name="T29" fmla="*/ 29497307 h 602"/>
              <a:gd name="T30" fmla="*/ 29497307 w 602"/>
              <a:gd name="T31" fmla="*/ 51685677 h 602"/>
              <a:gd name="T32" fmla="*/ 51685677 w 602"/>
              <a:gd name="T33" fmla="*/ 29497307 h 602"/>
              <a:gd name="T34" fmla="*/ 29497307 w 602"/>
              <a:gd name="T35" fmla="*/ 7439717 h 602"/>
              <a:gd name="T36" fmla="*/ 41504973 w 602"/>
              <a:gd name="T37" fmla="*/ 33282375 h 602"/>
              <a:gd name="T38" fmla="*/ 41504973 w 602"/>
              <a:gd name="T39" fmla="*/ 33282375 h 602"/>
              <a:gd name="T40" fmla="*/ 16575978 w 602"/>
              <a:gd name="T41" fmla="*/ 33282375 h 602"/>
              <a:gd name="T42" fmla="*/ 12921329 w 602"/>
              <a:gd name="T43" fmla="*/ 29497307 h 602"/>
              <a:gd name="T44" fmla="*/ 16575978 w 602"/>
              <a:gd name="T45" fmla="*/ 25842658 h 602"/>
              <a:gd name="T46" fmla="*/ 41504973 w 602"/>
              <a:gd name="T47" fmla="*/ 25842658 h 602"/>
              <a:gd name="T48" fmla="*/ 45159622 w 602"/>
              <a:gd name="T49" fmla="*/ 29497307 h 602"/>
              <a:gd name="T50" fmla="*/ 41504973 w 602"/>
              <a:gd name="T51" fmla="*/ 33282375 h 602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</a:gdLst>
            <a:ahLst/>
            <a:cxnLst>
              <a:cxn ang="T52">
                <a:pos x="T0" y="T1"/>
              </a:cxn>
              <a:cxn ang="T53">
                <a:pos x="T2" y="T3"/>
              </a:cxn>
              <a:cxn ang="T54">
                <a:pos x="T4" y="T5"/>
              </a:cxn>
              <a:cxn ang="T55">
                <a:pos x="T6" y="T7"/>
              </a:cxn>
              <a:cxn ang="T56">
                <a:pos x="T8" y="T9"/>
              </a:cxn>
              <a:cxn ang="T57">
                <a:pos x="T10" y="T11"/>
              </a:cxn>
              <a:cxn ang="T58">
                <a:pos x="T12" y="T13"/>
              </a:cxn>
              <a:cxn ang="T59">
                <a:pos x="T14" y="T15"/>
              </a:cxn>
              <a:cxn ang="T60">
                <a:pos x="T16" y="T17"/>
              </a:cxn>
              <a:cxn ang="T61">
                <a:pos x="T18" y="T19"/>
              </a:cxn>
              <a:cxn ang="T62">
                <a:pos x="T20" y="T21"/>
              </a:cxn>
              <a:cxn ang="T63">
                <a:pos x="T22" y="T23"/>
              </a:cxn>
              <a:cxn ang="T64">
                <a:pos x="T24" y="T25"/>
              </a:cxn>
              <a:cxn ang="T65">
                <a:pos x="T26" y="T27"/>
              </a:cxn>
              <a:cxn ang="T66">
                <a:pos x="T28" y="T29"/>
              </a:cxn>
              <a:cxn ang="T67">
                <a:pos x="T30" y="T31"/>
              </a:cxn>
              <a:cxn ang="T68">
                <a:pos x="T32" y="T33"/>
              </a:cxn>
              <a:cxn ang="T69">
                <a:pos x="T34" y="T35"/>
              </a:cxn>
              <a:cxn ang="T70">
                <a:pos x="T36" y="T37"/>
              </a:cxn>
              <a:cxn ang="T71">
                <a:pos x="T38" y="T39"/>
              </a:cxn>
              <a:cxn ang="T72">
                <a:pos x="T40" y="T41"/>
              </a:cxn>
              <a:cxn ang="T73">
                <a:pos x="T42" y="T43"/>
              </a:cxn>
              <a:cxn ang="T74">
                <a:pos x="T44" y="T45"/>
              </a:cxn>
              <a:cxn ang="T75">
                <a:pos x="T46" y="T47"/>
              </a:cxn>
              <a:cxn ang="T76">
                <a:pos x="T48" y="T49"/>
              </a:cxn>
              <a:cxn ang="T77">
                <a:pos x="T50" y="T51"/>
              </a:cxn>
            </a:cxnLst>
            <a:rect l="0" t="0" r="r" b="b"/>
            <a:pathLst>
              <a:path w="602" h="602">
                <a:moveTo>
                  <a:pt x="601" y="544"/>
                </a:moveTo>
                <a:lnTo>
                  <a:pt x="601" y="544"/>
                </a:lnTo>
                <a:cubicBezTo>
                  <a:pt x="601" y="573"/>
                  <a:pt x="573" y="601"/>
                  <a:pt x="544" y="601"/>
                </a:cubicBezTo>
                <a:cubicBezTo>
                  <a:pt x="530" y="601"/>
                  <a:pt x="516" y="594"/>
                  <a:pt x="502" y="587"/>
                </a:cubicBezTo>
                <a:cubicBezTo>
                  <a:pt x="339" y="417"/>
                  <a:pt x="339" y="417"/>
                  <a:pt x="339" y="417"/>
                </a:cubicBezTo>
                <a:cubicBezTo>
                  <a:pt x="304" y="438"/>
                  <a:pt x="269" y="453"/>
                  <a:pt x="226" y="453"/>
                </a:cubicBezTo>
                <a:cubicBezTo>
                  <a:pt x="99" y="453"/>
                  <a:pt x="0" y="347"/>
                  <a:pt x="0" y="226"/>
                </a:cubicBezTo>
                <a:cubicBezTo>
                  <a:pt x="0" y="99"/>
                  <a:pt x="99" y="0"/>
                  <a:pt x="226" y="0"/>
                </a:cubicBezTo>
                <a:cubicBezTo>
                  <a:pt x="346" y="0"/>
                  <a:pt x="452" y="99"/>
                  <a:pt x="452" y="226"/>
                </a:cubicBezTo>
                <a:cubicBezTo>
                  <a:pt x="452" y="269"/>
                  <a:pt x="438" y="304"/>
                  <a:pt x="417" y="340"/>
                </a:cubicBezTo>
                <a:cubicBezTo>
                  <a:pt x="587" y="502"/>
                  <a:pt x="587" y="502"/>
                  <a:pt x="587" y="502"/>
                </a:cubicBezTo>
                <a:cubicBezTo>
                  <a:pt x="594" y="516"/>
                  <a:pt x="601" y="530"/>
                  <a:pt x="601" y="544"/>
                </a:cubicBezTo>
                <a:close/>
                <a:moveTo>
                  <a:pt x="226" y="57"/>
                </a:moveTo>
                <a:lnTo>
                  <a:pt x="226" y="57"/>
                </a:lnTo>
                <a:cubicBezTo>
                  <a:pt x="127" y="57"/>
                  <a:pt x="57" y="127"/>
                  <a:pt x="57" y="226"/>
                </a:cubicBezTo>
                <a:cubicBezTo>
                  <a:pt x="57" y="318"/>
                  <a:pt x="127" y="396"/>
                  <a:pt x="226" y="396"/>
                </a:cubicBezTo>
                <a:cubicBezTo>
                  <a:pt x="318" y="396"/>
                  <a:pt x="396" y="318"/>
                  <a:pt x="396" y="226"/>
                </a:cubicBezTo>
                <a:cubicBezTo>
                  <a:pt x="396" y="127"/>
                  <a:pt x="318" y="57"/>
                  <a:pt x="226" y="57"/>
                </a:cubicBezTo>
                <a:close/>
                <a:moveTo>
                  <a:pt x="318" y="255"/>
                </a:moveTo>
                <a:lnTo>
                  <a:pt x="318" y="255"/>
                </a:lnTo>
                <a:cubicBezTo>
                  <a:pt x="127" y="255"/>
                  <a:pt x="127" y="255"/>
                  <a:pt x="127" y="255"/>
                </a:cubicBezTo>
                <a:cubicBezTo>
                  <a:pt x="113" y="255"/>
                  <a:pt x="99" y="241"/>
                  <a:pt x="99" y="226"/>
                </a:cubicBezTo>
                <a:cubicBezTo>
                  <a:pt x="99" y="205"/>
                  <a:pt x="113" y="198"/>
                  <a:pt x="127" y="198"/>
                </a:cubicBezTo>
                <a:cubicBezTo>
                  <a:pt x="318" y="198"/>
                  <a:pt x="318" y="198"/>
                  <a:pt x="318" y="198"/>
                </a:cubicBezTo>
                <a:cubicBezTo>
                  <a:pt x="332" y="198"/>
                  <a:pt x="346" y="205"/>
                  <a:pt x="346" y="226"/>
                </a:cubicBezTo>
                <a:cubicBezTo>
                  <a:pt x="346" y="241"/>
                  <a:pt x="332" y="255"/>
                  <a:pt x="318" y="255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0" name="Freeform 110"/>
          <p:cNvSpPr>
            <a:spLocks noChangeArrowheads="1"/>
          </p:cNvSpPr>
          <p:nvPr/>
        </p:nvSpPr>
        <p:spPr bwMode="auto">
          <a:xfrm>
            <a:off x="4884650" y="1656234"/>
            <a:ext cx="250679" cy="248862"/>
          </a:xfrm>
          <a:custGeom>
            <a:avLst/>
            <a:gdLst>
              <a:gd name="T0" fmla="*/ 78678142 w 609"/>
              <a:gd name="T1" fmla="*/ 71002280 h 602"/>
              <a:gd name="T2" fmla="*/ 78678142 w 609"/>
              <a:gd name="T3" fmla="*/ 71002280 h 602"/>
              <a:gd name="T4" fmla="*/ 71302258 w 609"/>
              <a:gd name="T5" fmla="*/ 78441997 h 602"/>
              <a:gd name="T6" fmla="*/ 65867111 w 609"/>
              <a:gd name="T7" fmla="*/ 76614673 h 602"/>
              <a:gd name="T8" fmla="*/ 44774038 w 609"/>
              <a:gd name="T9" fmla="*/ 54426302 h 602"/>
              <a:gd name="T10" fmla="*/ 29245613 w 609"/>
              <a:gd name="T11" fmla="*/ 59125033 h 602"/>
              <a:gd name="T12" fmla="*/ 0 w 609"/>
              <a:gd name="T13" fmla="*/ 29497307 h 602"/>
              <a:gd name="T14" fmla="*/ 29245613 w 609"/>
              <a:gd name="T15" fmla="*/ 0 h 602"/>
              <a:gd name="T16" fmla="*/ 58491226 w 609"/>
              <a:gd name="T17" fmla="*/ 29497307 h 602"/>
              <a:gd name="T18" fmla="*/ 54867675 w 609"/>
              <a:gd name="T19" fmla="*/ 44376380 h 602"/>
              <a:gd name="T20" fmla="*/ 75960749 w 609"/>
              <a:gd name="T21" fmla="*/ 65520668 h 602"/>
              <a:gd name="T22" fmla="*/ 78678142 w 609"/>
              <a:gd name="T23" fmla="*/ 71002280 h 602"/>
              <a:gd name="T24" fmla="*/ 29245613 w 609"/>
              <a:gd name="T25" fmla="*/ 7439717 h 602"/>
              <a:gd name="T26" fmla="*/ 29245613 w 609"/>
              <a:gd name="T27" fmla="*/ 7439717 h 602"/>
              <a:gd name="T28" fmla="*/ 7246742 w 609"/>
              <a:gd name="T29" fmla="*/ 29497307 h 602"/>
              <a:gd name="T30" fmla="*/ 29245613 w 609"/>
              <a:gd name="T31" fmla="*/ 51685677 h 602"/>
              <a:gd name="T32" fmla="*/ 51244484 w 609"/>
              <a:gd name="T33" fmla="*/ 29497307 h 602"/>
              <a:gd name="T34" fmla="*/ 29245613 w 609"/>
              <a:gd name="T35" fmla="*/ 7439717 h 602"/>
              <a:gd name="T36" fmla="*/ 42056644 w 609"/>
              <a:gd name="T37" fmla="*/ 33282375 h 602"/>
              <a:gd name="T38" fmla="*/ 42056644 w 609"/>
              <a:gd name="T39" fmla="*/ 33282375 h 602"/>
              <a:gd name="T40" fmla="*/ 32868804 w 609"/>
              <a:gd name="T41" fmla="*/ 33282375 h 602"/>
              <a:gd name="T42" fmla="*/ 32868804 w 609"/>
              <a:gd name="T43" fmla="*/ 41504973 h 602"/>
              <a:gd name="T44" fmla="*/ 29245613 w 609"/>
              <a:gd name="T45" fmla="*/ 45290042 h 602"/>
              <a:gd name="T46" fmla="*/ 25622062 w 609"/>
              <a:gd name="T47" fmla="*/ 41504973 h 602"/>
              <a:gd name="T48" fmla="*/ 25622062 w 609"/>
              <a:gd name="T49" fmla="*/ 33282375 h 602"/>
              <a:gd name="T50" fmla="*/ 17340380 w 609"/>
              <a:gd name="T51" fmla="*/ 33282375 h 602"/>
              <a:gd name="T52" fmla="*/ 13716829 w 609"/>
              <a:gd name="T53" fmla="*/ 29497307 h 602"/>
              <a:gd name="T54" fmla="*/ 17340380 w 609"/>
              <a:gd name="T55" fmla="*/ 25842658 h 602"/>
              <a:gd name="T56" fmla="*/ 25622062 w 609"/>
              <a:gd name="T57" fmla="*/ 25842658 h 602"/>
              <a:gd name="T58" fmla="*/ 25622062 w 609"/>
              <a:gd name="T59" fmla="*/ 16575978 h 602"/>
              <a:gd name="T60" fmla="*/ 29245613 w 609"/>
              <a:gd name="T61" fmla="*/ 12921329 h 602"/>
              <a:gd name="T62" fmla="*/ 32868804 w 609"/>
              <a:gd name="T63" fmla="*/ 16575978 h 602"/>
              <a:gd name="T64" fmla="*/ 32868804 w 609"/>
              <a:gd name="T65" fmla="*/ 25842658 h 602"/>
              <a:gd name="T66" fmla="*/ 42056644 w 609"/>
              <a:gd name="T67" fmla="*/ 25842658 h 602"/>
              <a:gd name="T68" fmla="*/ 45679835 w 609"/>
              <a:gd name="T69" fmla="*/ 29497307 h 602"/>
              <a:gd name="T70" fmla="*/ 42056644 w 609"/>
              <a:gd name="T71" fmla="*/ 33282375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9" h="602">
                <a:moveTo>
                  <a:pt x="608" y="544"/>
                </a:moveTo>
                <a:lnTo>
                  <a:pt x="608" y="544"/>
                </a:lnTo>
                <a:cubicBezTo>
                  <a:pt x="608" y="573"/>
                  <a:pt x="579" y="601"/>
                  <a:pt x="551" y="601"/>
                </a:cubicBezTo>
                <a:cubicBezTo>
                  <a:pt x="530" y="601"/>
                  <a:pt x="516" y="594"/>
                  <a:pt x="509" y="587"/>
                </a:cubicBezTo>
                <a:cubicBezTo>
                  <a:pt x="346" y="417"/>
                  <a:pt x="346" y="417"/>
                  <a:pt x="346" y="417"/>
                </a:cubicBezTo>
                <a:cubicBezTo>
                  <a:pt x="311" y="438"/>
                  <a:pt x="269" y="453"/>
                  <a:pt x="226" y="453"/>
                </a:cubicBezTo>
                <a:cubicBezTo>
                  <a:pt x="106" y="453"/>
                  <a:pt x="0" y="347"/>
                  <a:pt x="0" y="226"/>
                </a:cubicBezTo>
                <a:cubicBezTo>
                  <a:pt x="0" y="99"/>
                  <a:pt x="106" y="0"/>
                  <a:pt x="226" y="0"/>
                </a:cubicBezTo>
                <a:cubicBezTo>
                  <a:pt x="353" y="0"/>
                  <a:pt x="452" y="99"/>
                  <a:pt x="452" y="226"/>
                </a:cubicBezTo>
                <a:cubicBezTo>
                  <a:pt x="452" y="269"/>
                  <a:pt x="445" y="304"/>
                  <a:pt x="424" y="340"/>
                </a:cubicBezTo>
                <a:cubicBezTo>
                  <a:pt x="587" y="502"/>
                  <a:pt x="587" y="502"/>
                  <a:pt x="587" y="502"/>
                </a:cubicBezTo>
                <a:cubicBezTo>
                  <a:pt x="601" y="516"/>
                  <a:pt x="608" y="530"/>
                  <a:pt x="608" y="544"/>
                </a:cubicBezTo>
                <a:close/>
                <a:moveTo>
                  <a:pt x="226" y="57"/>
                </a:moveTo>
                <a:lnTo>
                  <a:pt x="226" y="57"/>
                </a:lnTo>
                <a:cubicBezTo>
                  <a:pt x="134" y="57"/>
                  <a:pt x="56" y="127"/>
                  <a:pt x="56" y="226"/>
                </a:cubicBezTo>
                <a:cubicBezTo>
                  <a:pt x="56" y="318"/>
                  <a:pt x="134" y="396"/>
                  <a:pt x="226" y="396"/>
                </a:cubicBezTo>
                <a:cubicBezTo>
                  <a:pt x="325" y="396"/>
                  <a:pt x="396" y="318"/>
                  <a:pt x="396" y="226"/>
                </a:cubicBezTo>
                <a:cubicBezTo>
                  <a:pt x="396" y="127"/>
                  <a:pt x="325" y="57"/>
                  <a:pt x="226" y="57"/>
                </a:cubicBezTo>
                <a:close/>
                <a:moveTo>
                  <a:pt x="325" y="255"/>
                </a:moveTo>
                <a:lnTo>
                  <a:pt x="325" y="255"/>
                </a:lnTo>
                <a:cubicBezTo>
                  <a:pt x="254" y="255"/>
                  <a:pt x="254" y="255"/>
                  <a:pt x="254" y="255"/>
                </a:cubicBezTo>
                <a:cubicBezTo>
                  <a:pt x="254" y="318"/>
                  <a:pt x="254" y="318"/>
                  <a:pt x="254" y="318"/>
                </a:cubicBezTo>
                <a:cubicBezTo>
                  <a:pt x="254" y="333"/>
                  <a:pt x="247" y="347"/>
                  <a:pt x="226" y="347"/>
                </a:cubicBezTo>
                <a:cubicBezTo>
                  <a:pt x="212" y="347"/>
                  <a:pt x="198" y="333"/>
                  <a:pt x="198" y="318"/>
                </a:cubicBezTo>
                <a:cubicBezTo>
                  <a:pt x="198" y="255"/>
                  <a:pt x="198" y="255"/>
                  <a:pt x="198" y="255"/>
                </a:cubicBezTo>
                <a:cubicBezTo>
                  <a:pt x="134" y="255"/>
                  <a:pt x="134" y="255"/>
                  <a:pt x="134" y="255"/>
                </a:cubicBezTo>
                <a:cubicBezTo>
                  <a:pt x="120" y="255"/>
                  <a:pt x="106" y="241"/>
                  <a:pt x="106" y="226"/>
                </a:cubicBezTo>
                <a:cubicBezTo>
                  <a:pt x="106" y="205"/>
                  <a:pt x="120" y="198"/>
                  <a:pt x="134" y="198"/>
                </a:cubicBezTo>
                <a:cubicBezTo>
                  <a:pt x="198" y="198"/>
                  <a:pt x="198" y="198"/>
                  <a:pt x="198" y="198"/>
                </a:cubicBezTo>
                <a:cubicBezTo>
                  <a:pt x="198" y="127"/>
                  <a:pt x="198" y="127"/>
                  <a:pt x="198" y="127"/>
                </a:cubicBezTo>
                <a:cubicBezTo>
                  <a:pt x="198" y="113"/>
                  <a:pt x="212" y="99"/>
                  <a:pt x="226" y="99"/>
                </a:cubicBezTo>
                <a:cubicBezTo>
                  <a:pt x="247" y="99"/>
                  <a:pt x="254" y="113"/>
                  <a:pt x="254" y="127"/>
                </a:cubicBezTo>
                <a:cubicBezTo>
                  <a:pt x="254" y="198"/>
                  <a:pt x="254" y="198"/>
                  <a:pt x="254" y="198"/>
                </a:cubicBezTo>
                <a:cubicBezTo>
                  <a:pt x="325" y="198"/>
                  <a:pt x="325" y="198"/>
                  <a:pt x="325" y="198"/>
                </a:cubicBezTo>
                <a:cubicBezTo>
                  <a:pt x="339" y="198"/>
                  <a:pt x="353" y="205"/>
                  <a:pt x="353" y="226"/>
                </a:cubicBezTo>
                <a:cubicBezTo>
                  <a:pt x="353" y="241"/>
                  <a:pt x="339" y="255"/>
                  <a:pt x="325" y="255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1" name="Freeform 111"/>
          <p:cNvSpPr>
            <a:spLocks noChangeArrowheads="1"/>
          </p:cNvSpPr>
          <p:nvPr/>
        </p:nvSpPr>
        <p:spPr bwMode="auto">
          <a:xfrm>
            <a:off x="4452320" y="1656234"/>
            <a:ext cx="248863" cy="248862"/>
          </a:xfrm>
          <a:custGeom>
            <a:avLst/>
            <a:gdLst>
              <a:gd name="T0" fmla="*/ 76484966 w 602"/>
              <a:gd name="T1" fmla="*/ 65520668 h 602"/>
              <a:gd name="T2" fmla="*/ 76484966 w 602"/>
              <a:gd name="T3" fmla="*/ 65520668 h 602"/>
              <a:gd name="T4" fmla="*/ 78442719 w 602"/>
              <a:gd name="T5" fmla="*/ 71002280 h 602"/>
              <a:gd name="T6" fmla="*/ 71002968 w 602"/>
              <a:gd name="T7" fmla="*/ 78441997 h 602"/>
              <a:gd name="T8" fmla="*/ 66434636 w 602"/>
              <a:gd name="T9" fmla="*/ 76614673 h 602"/>
              <a:gd name="T10" fmla="*/ 66434636 w 602"/>
              <a:gd name="T11" fmla="*/ 76614673 h 602"/>
              <a:gd name="T12" fmla="*/ 44246163 w 602"/>
              <a:gd name="T13" fmla="*/ 54426302 h 602"/>
              <a:gd name="T14" fmla="*/ 29497442 w 602"/>
              <a:gd name="T15" fmla="*/ 59125033 h 602"/>
              <a:gd name="T16" fmla="*/ 0 w 602"/>
              <a:gd name="T17" fmla="*/ 29497307 h 602"/>
              <a:gd name="T18" fmla="*/ 29497442 w 602"/>
              <a:gd name="T19" fmla="*/ 0 h 602"/>
              <a:gd name="T20" fmla="*/ 58995246 w 602"/>
              <a:gd name="T21" fmla="*/ 29497307 h 602"/>
              <a:gd name="T22" fmla="*/ 55340580 w 602"/>
              <a:gd name="T23" fmla="*/ 44376380 h 602"/>
              <a:gd name="T24" fmla="*/ 76484966 w 602"/>
              <a:gd name="T25" fmla="*/ 65520668 h 602"/>
              <a:gd name="T26" fmla="*/ 29497442 w 602"/>
              <a:gd name="T27" fmla="*/ 7439717 h 602"/>
              <a:gd name="T28" fmla="*/ 29497442 w 602"/>
              <a:gd name="T29" fmla="*/ 7439717 h 602"/>
              <a:gd name="T30" fmla="*/ 7308970 w 602"/>
              <a:gd name="T31" fmla="*/ 29497307 h 602"/>
              <a:gd name="T32" fmla="*/ 29497442 w 602"/>
              <a:gd name="T33" fmla="*/ 51685677 h 602"/>
              <a:gd name="T34" fmla="*/ 51685915 w 602"/>
              <a:gd name="T35" fmla="*/ 29497307 h 602"/>
              <a:gd name="T36" fmla="*/ 29497442 w 602"/>
              <a:gd name="T37" fmla="*/ 7439717 h 602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0" t="0" r="r" b="b"/>
            <a:pathLst>
              <a:path w="602" h="602">
                <a:moveTo>
                  <a:pt x="586" y="502"/>
                </a:moveTo>
                <a:lnTo>
                  <a:pt x="586" y="502"/>
                </a:lnTo>
                <a:cubicBezTo>
                  <a:pt x="594" y="516"/>
                  <a:pt x="601" y="530"/>
                  <a:pt x="601" y="544"/>
                </a:cubicBezTo>
                <a:cubicBezTo>
                  <a:pt x="601" y="573"/>
                  <a:pt x="579" y="601"/>
                  <a:pt x="544" y="601"/>
                </a:cubicBezTo>
                <a:cubicBezTo>
                  <a:pt x="530" y="601"/>
                  <a:pt x="516" y="594"/>
                  <a:pt x="509" y="587"/>
                </a:cubicBezTo>
                <a:cubicBezTo>
                  <a:pt x="339" y="417"/>
                  <a:pt x="339" y="417"/>
                  <a:pt x="339" y="417"/>
                </a:cubicBezTo>
                <a:cubicBezTo>
                  <a:pt x="304" y="438"/>
                  <a:pt x="269" y="453"/>
                  <a:pt x="226" y="453"/>
                </a:cubicBezTo>
                <a:cubicBezTo>
                  <a:pt x="99" y="453"/>
                  <a:pt x="0" y="347"/>
                  <a:pt x="0" y="226"/>
                </a:cubicBezTo>
                <a:cubicBezTo>
                  <a:pt x="0" y="99"/>
                  <a:pt x="99" y="0"/>
                  <a:pt x="226" y="0"/>
                </a:cubicBezTo>
                <a:cubicBezTo>
                  <a:pt x="353" y="0"/>
                  <a:pt x="452" y="99"/>
                  <a:pt x="452" y="226"/>
                </a:cubicBezTo>
                <a:cubicBezTo>
                  <a:pt x="452" y="269"/>
                  <a:pt x="438" y="304"/>
                  <a:pt x="424" y="340"/>
                </a:cubicBezTo>
                <a:cubicBezTo>
                  <a:pt x="586" y="502"/>
                  <a:pt x="586" y="502"/>
                  <a:pt x="586" y="502"/>
                </a:cubicBezTo>
                <a:close/>
                <a:moveTo>
                  <a:pt x="226" y="57"/>
                </a:moveTo>
                <a:lnTo>
                  <a:pt x="226" y="57"/>
                </a:lnTo>
                <a:cubicBezTo>
                  <a:pt x="134" y="57"/>
                  <a:pt x="56" y="127"/>
                  <a:pt x="56" y="226"/>
                </a:cubicBezTo>
                <a:cubicBezTo>
                  <a:pt x="56" y="318"/>
                  <a:pt x="134" y="396"/>
                  <a:pt x="226" y="396"/>
                </a:cubicBezTo>
                <a:cubicBezTo>
                  <a:pt x="318" y="396"/>
                  <a:pt x="396" y="318"/>
                  <a:pt x="396" y="226"/>
                </a:cubicBezTo>
                <a:cubicBezTo>
                  <a:pt x="396" y="127"/>
                  <a:pt x="318" y="57"/>
                  <a:pt x="226" y="5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2" name="Freeform 112"/>
          <p:cNvSpPr>
            <a:spLocks noChangeArrowheads="1"/>
          </p:cNvSpPr>
          <p:nvPr/>
        </p:nvSpPr>
        <p:spPr bwMode="auto">
          <a:xfrm>
            <a:off x="4018174" y="1656234"/>
            <a:ext cx="247046" cy="248862"/>
          </a:xfrm>
          <a:custGeom>
            <a:avLst/>
            <a:gdLst>
              <a:gd name="T0" fmla="*/ 38327818 w 601"/>
              <a:gd name="T1" fmla="*/ 78441997 h 602"/>
              <a:gd name="T2" fmla="*/ 38327818 w 601"/>
              <a:gd name="T3" fmla="*/ 78441997 h 602"/>
              <a:gd name="T4" fmla="*/ 0 w 601"/>
              <a:gd name="T5" fmla="*/ 38763987 h 602"/>
              <a:gd name="T6" fmla="*/ 38327818 w 601"/>
              <a:gd name="T7" fmla="*/ 0 h 602"/>
              <a:gd name="T8" fmla="*/ 77429787 w 601"/>
              <a:gd name="T9" fmla="*/ 38763987 h 602"/>
              <a:gd name="T10" fmla="*/ 38327818 w 601"/>
              <a:gd name="T11" fmla="*/ 78441997 h 602"/>
              <a:gd name="T12" fmla="*/ 38327818 w 601"/>
              <a:gd name="T13" fmla="*/ 7439717 h 602"/>
              <a:gd name="T14" fmla="*/ 38327818 w 601"/>
              <a:gd name="T15" fmla="*/ 7439717 h 602"/>
              <a:gd name="T16" fmla="*/ 7226723 w 601"/>
              <a:gd name="T17" fmla="*/ 38763987 h 602"/>
              <a:gd name="T18" fmla="*/ 38327818 w 601"/>
              <a:gd name="T19" fmla="*/ 71002280 h 602"/>
              <a:gd name="T20" fmla="*/ 70203064 w 601"/>
              <a:gd name="T21" fmla="*/ 38763987 h 602"/>
              <a:gd name="T22" fmla="*/ 38327818 w 601"/>
              <a:gd name="T23" fmla="*/ 7439717 h 602"/>
              <a:gd name="T24" fmla="*/ 56523770 w 601"/>
              <a:gd name="T25" fmla="*/ 41504973 h 602"/>
              <a:gd name="T26" fmla="*/ 56523770 w 601"/>
              <a:gd name="T27" fmla="*/ 41504973 h 602"/>
              <a:gd name="T28" fmla="*/ 56523770 w 601"/>
              <a:gd name="T29" fmla="*/ 41504973 h 602"/>
              <a:gd name="T30" fmla="*/ 44651066 w 601"/>
              <a:gd name="T31" fmla="*/ 52598978 h 602"/>
              <a:gd name="T32" fmla="*/ 44651066 w 601"/>
              <a:gd name="T33" fmla="*/ 52598978 h 602"/>
              <a:gd name="T34" fmla="*/ 41941000 w 601"/>
              <a:gd name="T35" fmla="*/ 53512640 h 602"/>
              <a:gd name="T36" fmla="*/ 38327818 w 601"/>
              <a:gd name="T37" fmla="*/ 49858353 h 602"/>
              <a:gd name="T38" fmla="*/ 40134409 w 601"/>
              <a:gd name="T39" fmla="*/ 47117366 h 602"/>
              <a:gd name="T40" fmla="*/ 40134409 w 601"/>
              <a:gd name="T41" fmla="*/ 47117366 h 602"/>
              <a:gd name="T42" fmla="*/ 44651066 w 601"/>
              <a:gd name="T43" fmla="*/ 42418636 h 602"/>
              <a:gd name="T44" fmla="*/ 22712608 w 601"/>
              <a:gd name="T45" fmla="*/ 42418636 h 602"/>
              <a:gd name="T46" fmla="*/ 19099426 w 601"/>
              <a:gd name="T47" fmla="*/ 38763987 h 602"/>
              <a:gd name="T48" fmla="*/ 22712608 w 601"/>
              <a:gd name="T49" fmla="*/ 35109700 h 602"/>
              <a:gd name="T50" fmla="*/ 44651066 w 601"/>
              <a:gd name="T51" fmla="*/ 35109700 h 602"/>
              <a:gd name="T52" fmla="*/ 40134409 w 601"/>
              <a:gd name="T53" fmla="*/ 30541389 h 602"/>
              <a:gd name="T54" fmla="*/ 40134409 w 601"/>
              <a:gd name="T55" fmla="*/ 30541389 h 602"/>
              <a:gd name="T56" fmla="*/ 38327818 w 601"/>
              <a:gd name="T57" fmla="*/ 27669982 h 602"/>
              <a:gd name="T58" fmla="*/ 41941000 w 601"/>
              <a:gd name="T59" fmla="*/ 24015334 h 602"/>
              <a:gd name="T60" fmla="*/ 44651066 w 601"/>
              <a:gd name="T61" fmla="*/ 24928996 h 602"/>
              <a:gd name="T62" fmla="*/ 44651066 w 601"/>
              <a:gd name="T63" fmla="*/ 24928996 h 602"/>
              <a:gd name="T64" fmla="*/ 56523770 w 601"/>
              <a:gd name="T65" fmla="*/ 36023362 h 602"/>
              <a:gd name="T66" fmla="*/ 56523770 w 601"/>
              <a:gd name="T67" fmla="*/ 36023362 h 602"/>
              <a:gd name="T68" fmla="*/ 58330360 w 601"/>
              <a:gd name="T69" fmla="*/ 38763987 h 602"/>
              <a:gd name="T70" fmla="*/ 56523770 w 601"/>
              <a:gd name="T71" fmla="*/ 41504973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1" h="602">
                <a:moveTo>
                  <a:pt x="297" y="601"/>
                </a:moveTo>
                <a:lnTo>
                  <a:pt x="297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297" y="0"/>
                </a:cubicBezTo>
                <a:cubicBezTo>
                  <a:pt x="466" y="0"/>
                  <a:pt x="600" y="135"/>
                  <a:pt x="600" y="297"/>
                </a:cubicBezTo>
                <a:cubicBezTo>
                  <a:pt x="600" y="467"/>
                  <a:pt x="466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2" y="57"/>
                  <a:pt x="56" y="163"/>
                  <a:pt x="56" y="297"/>
                </a:cubicBezTo>
                <a:cubicBezTo>
                  <a:pt x="56" y="431"/>
                  <a:pt x="162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8" y="318"/>
                </a:moveTo>
                <a:lnTo>
                  <a:pt x="438" y="318"/>
                </a:lnTo>
                <a:cubicBezTo>
                  <a:pt x="346" y="403"/>
                  <a:pt x="346" y="403"/>
                  <a:pt x="346" y="403"/>
                </a:cubicBezTo>
                <a:cubicBezTo>
                  <a:pt x="339" y="410"/>
                  <a:pt x="332" y="410"/>
                  <a:pt x="325" y="410"/>
                </a:cubicBezTo>
                <a:cubicBezTo>
                  <a:pt x="311" y="410"/>
                  <a:pt x="297" y="403"/>
                  <a:pt x="297" y="382"/>
                </a:cubicBezTo>
                <a:cubicBezTo>
                  <a:pt x="297" y="375"/>
                  <a:pt x="304" y="368"/>
                  <a:pt x="311" y="361"/>
                </a:cubicBezTo>
                <a:cubicBezTo>
                  <a:pt x="346" y="325"/>
                  <a:pt x="346" y="325"/>
                  <a:pt x="346" y="325"/>
                </a:cubicBezTo>
                <a:cubicBezTo>
                  <a:pt x="176" y="325"/>
                  <a:pt x="176" y="325"/>
                  <a:pt x="176" y="325"/>
                </a:cubicBezTo>
                <a:cubicBezTo>
                  <a:pt x="162" y="325"/>
                  <a:pt x="148" y="318"/>
                  <a:pt x="148" y="297"/>
                </a:cubicBezTo>
                <a:cubicBezTo>
                  <a:pt x="148" y="283"/>
                  <a:pt x="162" y="269"/>
                  <a:pt x="176" y="269"/>
                </a:cubicBezTo>
                <a:cubicBezTo>
                  <a:pt x="346" y="269"/>
                  <a:pt x="346" y="269"/>
                  <a:pt x="346" y="269"/>
                </a:cubicBezTo>
                <a:cubicBezTo>
                  <a:pt x="311" y="234"/>
                  <a:pt x="311" y="234"/>
                  <a:pt x="311" y="234"/>
                </a:cubicBezTo>
                <a:cubicBezTo>
                  <a:pt x="304" y="234"/>
                  <a:pt x="297" y="226"/>
                  <a:pt x="297" y="212"/>
                </a:cubicBezTo>
                <a:cubicBezTo>
                  <a:pt x="297" y="198"/>
                  <a:pt x="311" y="184"/>
                  <a:pt x="325" y="184"/>
                </a:cubicBezTo>
                <a:cubicBezTo>
                  <a:pt x="332" y="184"/>
                  <a:pt x="339" y="191"/>
                  <a:pt x="346" y="191"/>
                </a:cubicBezTo>
                <a:cubicBezTo>
                  <a:pt x="438" y="276"/>
                  <a:pt x="438" y="276"/>
                  <a:pt x="438" y="276"/>
                </a:cubicBezTo>
                <a:cubicBezTo>
                  <a:pt x="445" y="283"/>
                  <a:pt x="452" y="290"/>
                  <a:pt x="452" y="297"/>
                </a:cubicBezTo>
                <a:cubicBezTo>
                  <a:pt x="452" y="311"/>
                  <a:pt x="445" y="318"/>
                  <a:pt x="438" y="31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3" name="Freeform 113"/>
          <p:cNvSpPr>
            <a:spLocks noChangeArrowheads="1"/>
          </p:cNvSpPr>
          <p:nvPr/>
        </p:nvSpPr>
        <p:spPr bwMode="auto">
          <a:xfrm>
            <a:off x="3582211" y="1656234"/>
            <a:ext cx="250679" cy="248862"/>
          </a:xfrm>
          <a:custGeom>
            <a:avLst/>
            <a:gdLst>
              <a:gd name="T0" fmla="*/ 39468811 w 608"/>
              <a:gd name="T1" fmla="*/ 78441997 h 602"/>
              <a:gd name="T2" fmla="*/ 39468811 w 608"/>
              <a:gd name="T3" fmla="*/ 78441997 h 602"/>
              <a:gd name="T4" fmla="*/ 0 w 608"/>
              <a:gd name="T5" fmla="*/ 38763987 h 602"/>
              <a:gd name="T6" fmla="*/ 39468811 w 608"/>
              <a:gd name="T7" fmla="*/ 0 h 602"/>
              <a:gd name="T8" fmla="*/ 78807547 w 608"/>
              <a:gd name="T9" fmla="*/ 38763987 h 602"/>
              <a:gd name="T10" fmla="*/ 39468811 w 608"/>
              <a:gd name="T11" fmla="*/ 78441997 h 602"/>
              <a:gd name="T12" fmla="*/ 39468811 w 608"/>
              <a:gd name="T13" fmla="*/ 7439717 h 602"/>
              <a:gd name="T14" fmla="*/ 39468811 w 608"/>
              <a:gd name="T15" fmla="*/ 7439717 h 602"/>
              <a:gd name="T16" fmla="*/ 7270552 w 608"/>
              <a:gd name="T17" fmla="*/ 38763987 h 602"/>
              <a:gd name="T18" fmla="*/ 39468811 w 608"/>
              <a:gd name="T19" fmla="*/ 71002280 h 602"/>
              <a:gd name="T20" fmla="*/ 71536996 w 608"/>
              <a:gd name="T21" fmla="*/ 38763987 h 602"/>
              <a:gd name="T22" fmla="*/ 39468811 w 608"/>
              <a:gd name="T23" fmla="*/ 7439717 h 602"/>
              <a:gd name="T24" fmla="*/ 55048359 w 608"/>
              <a:gd name="T25" fmla="*/ 42418636 h 602"/>
              <a:gd name="T26" fmla="*/ 55048359 w 608"/>
              <a:gd name="T27" fmla="*/ 42418636 h 602"/>
              <a:gd name="T28" fmla="*/ 32976913 w 608"/>
              <a:gd name="T29" fmla="*/ 42418636 h 602"/>
              <a:gd name="T30" fmla="*/ 38559722 w 608"/>
              <a:gd name="T31" fmla="*/ 47117366 h 602"/>
              <a:gd name="T32" fmla="*/ 38559722 w 608"/>
              <a:gd name="T33" fmla="*/ 47117366 h 602"/>
              <a:gd name="T34" fmla="*/ 39468811 w 608"/>
              <a:gd name="T35" fmla="*/ 49858353 h 602"/>
              <a:gd name="T36" fmla="*/ 35703460 w 608"/>
              <a:gd name="T37" fmla="*/ 53512640 h 602"/>
              <a:gd name="T38" fmla="*/ 32976913 w 608"/>
              <a:gd name="T39" fmla="*/ 52598978 h 602"/>
              <a:gd name="T40" fmla="*/ 32976913 w 608"/>
              <a:gd name="T41" fmla="*/ 52598978 h 602"/>
              <a:gd name="T42" fmla="*/ 21032641 w 608"/>
              <a:gd name="T43" fmla="*/ 41504973 h 602"/>
              <a:gd name="T44" fmla="*/ 21032641 w 608"/>
              <a:gd name="T45" fmla="*/ 41504973 h 602"/>
              <a:gd name="T46" fmla="*/ 20123912 w 608"/>
              <a:gd name="T47" fmla="*/ 38763987 h 602"/>
              <a:gd name="T48" fmla="*/ 21032641 w 608"/>
              <a:gd name="T49" fmla="*/ 36023362 h 602"/>
              <a:gd name="T50" fmla="*/ 21032641 w 608"/>
              <a:gd name="T51" fmla="*/ 36023362 h 602"/>
              <a:gd name="T52" fmla="*/ 32976913 w 608"/>
              <a:gd name="T53" fmla="*/ 24928996 h 602"/>
              <a:gd name="T54" fmla="*/ 32976913 w 608"/>
              <a:gd name="T55" fmla="*/ 24928996 h 602"/>
              <a:gd name="T56" fmla="*/ 35703460 w 608"/>
              <a:gd name="T57" fmla="*/ 24015334 h 602"/>
              <a:gd name="T58" fmla="*/ 39468811 w 608"/>
              <a:gd name="T59" fmla="*/ 27669982 h 602"/>
              <a:gd name="T60" fmla="*/ 38559722 w 608"/>
              <a:gd name="T61" fmla="*/ 30541389 h 602"/>
              <a:gd name="T62" fmla="*/ 38559722 w 608"/>
              <a:gd name="T63" fmla="*/ 30541389 h 602"/>
              <a:gd name="T64" fmla="*/ 32976913 w 608"/>
              <a:gd name="T65" fmla="*/ 35109700 h 602"/>
              <a:gd name="T66" fmla="*/ 55048359 w 608"/>
              <a:gd name="T67" fmla="*/ 35109700 h 602"/>
              <a:gd name="T68" fmla="*/ 58683635 w 608"/>
              <a:gd name="T69" fmla="*/ 38763987 h 602"/>
              <a:gd name="T70" fmla="*/ 55048359 w 608"/>
              <a:gd name="T71" fmla="*/ 42418636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8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304" y="0"/>
                </a:cubicBezTo>
                <a:cubicBezTo>
                  <a:pt x="473" y="0"/>
                  <a:pt x="607" y="135"/>
                  <a:pt x="607" y="297"/>
                </a:cubicBezTo>
                <a:cubicBezTo>
                  <a:pt x="607" y="467"/>
                  <a:pt x="473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69" y="57"/>
                  <a:pt x="56" y="163"/>
                  <a:pt x="56" y="297"/>
                </a:cubicBezTo>
                <a:cubicBezTo>
                  <a:pt x="56" y="431"/>
                  <a:pt x="169" y="544"/>
                  <a:pt x="304" y="544"/>
                </a:cubicBezTo>
                <a:cubicBezTo>
                  <a:pt x="438" y="544"/>
                  <a:pt x="551" y="431"/>
                  <a:pt x="551" y="297"/>
                </a:cubicBezTo>
                <a:cubicBezTo>
                  <a:pt x="551" y="163"/>
                  <a:pt x="438" y="57"/>
                  <a:pt x="304" y="57"/>
                </a:cubicBezTo>
                <a:close/>
                <a:moveTo>
                  <a:pt x="424" y="325"/>
                </a:moveTo>
                <a:lnTo>
                  <a:pt x="424" y="325"/>
                </a:lnTo>
                <a:cubicBezTo>
                  <a:pt x="254" y="325"/>
                  <a:pt x="254" y="325"/>
                  <a:pt x="254" y="325"/>
                </a:cubicBezTo>
                <a:cubicBezTo>
                  <a:pt x="297" y="361"/>
                  <a:pt x="297" y="361"/>
                  <a:pt x="297" y="361"/>
                </a:cubicBezTo>
                <a:cubicBezTo>
                  <a:pt x="297" y="368"/>
                  <a:pt x="304" y="375"/>
                  <a:pt x="304" y="382"/>
                </a:cubicBezTo>
                <a:cubicBezTo>
                  <a:pt x="304" y="403"/>
                  <a:pt x="290" y="410"/>
                  <a:pt x="275" y="410"/>
                </a:cubicBezTo>
                <a:cubicBezTo>
                  <a:pt x="268" y="410"/>
                  <a:pt x="261" y="410"/>
                  <a:pt x="254" y="403"/>
                </a:cubicBezTo>
                <a:cubicBezTo>
                  <a:pt x="162" y="318"/>
                  <a:pt x="162" y="318"/>
                  <a:pt x="162" y="318"/>
                </a:cubicBezTo>
                <a:cubicBezTo>
                  <a:pt x="155" y="318"/>
                  <a:pt x="155" y="311"/>
                  <a:pt x="155" y="297"/>
                </a:cubicBezTo>
                <a:cubicBezTo>
                  <a:pt x="155" y="290"/>
                  <a:pt x="155" y="283"/>
                  <a:pt x="162" y="276"/>
                </a:cubicBezTo>
                <a:cubicBezTo>
                  <a:pt x="254" y="191"/>
                  <a:pt x="254" y="191"/>
                  <a:pt x="254" y="191"/>
                </a:cubicBezTo>
                <a:cubicBezTo>
                  <a:pt x="261" y="191"/>
                  <a:pt x="268" y="184"/>
                  <a:pt x="275" y="184"/>
                </a:cubicBezTo>
                <a:cubicBezTo>
                  <a:pt x="290" y="184"/>
                  <a:pt x="304" y="198"/>
                  <a:pt x="304" y="212"/>
                </a:cubicBezTo>
                <a:cubicBezTo>
                  <a:pt x="304" y="226"/>
                  <a:pt x="297" y="234"/>
                  <a:pt x="297" y="234"/>
                </a:cubicBezTo>
                <a:cubicBezTo>
                  <a:pt x="254" y="269"/>
                  <a:pt x="254" y="269"/>
                  <a:pt x="254" y="269"/>
                </a:cubicBezTo>
                <a:cubicBezTo>
                  <a:pt x="424" y="269"/>
                  <a:pt x="424" y="269"/>
                  <a:pt x="424" y="269"/>
                </a:cubicBezTo>
                <a:cubicBezTo>
                  <a:pt x="445" y="269"/>
                  <a:pt x="452" y="283"/>
                  <a:pt x="452" y="297"/>
                </a:cubicBezTo>
                <a:cubicBezTo>
                  <a:pt x="452" y="318"/>
                  <a:pt x="445" y="325"/>
                  <a:pt x="424" y="325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4" name="Freeform 114"/>
          <p:cNvSpPr>
            <a:spLocks noChangeArrowheads="1"/>
          </p:cNvSpPr>
          <p:nvPr/>
        </p:nvSpPr>
        <p:spPr bwMode="auto">
          <a:xfrm>
            <a:off x="3148065" y="1656234"/>
            <a:ext cx="247046" cy="248862"/>
          </a:xfrm>
          <a:custGeom>
            <a:avLst/>
            <a:gdLst>
              <a:gd name="T0" fmla="*/ 39230934 w 601"/>
              <a:gd name="T1" fmla="*/ 78441997 h 602"/>
              <a:gd name="T2" fmla="*/ 39230934 w 601"/>
              <a:gd name="T3" fmla="*/ 78441997 h 602"/>
              <a:gd name="T4" fmla="*/ 0 w 601"/>
              <a:gd name="T5" fmla="*/ 38763987 h 602"/>
              <a:gd name="T6" fmla="*/ 39230934 w 601"/>
              <a:gd name="T7" fmla="*/ 0 h 602"/>
              <a:gd name="T8" fmla="*/ 77429787 w 601"/>
              <a:gd name="T9" fmla="*/ 38763987 h 602"/>
              <a:gd name="T10" fmla="*/ 39230934 w 601"/>
              <a:gd name="T11" fmla="*/ 78441997 h 602"/>
              <a:gd name="T12" fmla="*/ 39230934 w 601"/>
              <a:gd name="T13" fmla="*/ 7439717 h 602"/>
              <a:gd name="T14" fmla="*/ 39230934 w 601"/>
              <a:gd name="T15" fmla="*/ 7439717 h 602"/>
              <a:gd name="T16" fmla="*/ 7226723 w 601"/>
              <a:gd name="T17" fmla="*/ 38763987 h 602"/>
              <a:gd name="T18" fmla="*/ 39230934 w 601"/>
              <a:gd name="T19" fmla="*/ 71002280 h 602"/>
              <a:gd name="T20" fmla="*/ 70203064 w 601"/>
              <a:gd name="T21" fmla="*/ 38763987 h 602"/>
              <a:gd name="T22" fmla="*/ 39230934 w 601"/>
              <a:gd name="T23" fmla="*/ 7439717 h 602"/>
              <a:gd name="T24" fmla="*/ 50071198 w 601"/>
              <a:gd name="T25" fmla="*/ 38763987 h 602"/>
              <a:gd name="T26" fmla="*/ 50071198 w 601"/>
              <a:gd name="T27" fmla="*/ 38763987 h 602"/>
              <a:gd name="T28" fmla="*/ 47361132 w 601"/>
              <a:gd name="T29" fmla="*/ 37850325 h 602"/>
              <a:gd name="T30" fmla="*/ 47361132 w 601"/>
              <a:gd name="T31" fmla="*/ 37850325 h 602"/>
              <a:gd name="T32" fmla="*/ 42844475 w 601"/>
              <a:gd name="T33" fmla="*/ 32368713 h 602"/>
              <a:gd name="T34" fmla="*/ 42844475 w 601"/>
              <a:gd name="T35" fmla="*/ 55339965 h 602"/>
              <a:gd name="T36" fmla="*/ 39230934 w 601"/>
              <a:gd name="T37" fmla="*/ 59125033 h 602"/>
              <a:gd name="T38" fmla="*/ 35488787 w 601"/>
              <a:gd name="T39" fmla="*/ 55339965 h 602"/>
              <a:gd name="T40" fmla="*/ 35488787 w 601"/>
              <a:gd name="T41" fmla="*/ 32368713 h 602"/>
              <a:gd name="T42" fmla="*/ 30971771 w 601"/>
              <a:gd name="T43" fmla="*/ 37850325 h 602"/>
              <a:gd name="T44" fmla="*/ 30971771 w 601"/>
              <a:gd name="T45" fmla="*/ 37850325 h 602"/>
              <a:gd name="T46" fmla="*/ 28261705 w 601"/>
              <a:gd name="T47" fmla="*/ 38763987 h 602"/>
              <a:gd name="T48" fmla="*/ 24519558 w 601"/>
              <a:gd name="T49" fmla="*/ 35109700 h 602"/>
              <a:gd name="T50" fmla="*/ 25422674 w 601"/>
              <a:gd name="T51" fmla="*/ 33282375 h 602"/>
              <a:gd name="T52" fmla="*/ 25422674 w 601"/>
              <a:gd name="T53" fmla="*/ 33282375 h 602"/>
              <a:gd name="T54" fmla="*/ 36391903 w 601"/>
              <a:gd name="T55" fmla="*/ 20361046 h 602"/>
              <a:gd name="T56" fmla="*/ 36391903 w 601"/>
              <a:gd name="T57" fmla="*/ 20361046 h 602"/>
              <a:gd name="T58" fmla="*/ 39230934 w 601"/>
              <a:gd name="T59" fmla="*/ 19447384 h 602"/>
              <a:gd name="T60" fmla="*/ 41941000 w 601"/>
              <a:gd name="T61" fmla="*/ 20361046 h 602"/>
              <a:gd name="T62" fmla="*/ 41941000 w 601"/>
              <a:gd name="T63" fmla="*/ 20361046 h 602"/>
              <a:gd name="T64" fmla="*/ 52910229 w 601"/>
              <a:gd name="T65" fmla="*/ 33282375 h 602"/>
              <a:gd name="T66" fmla="*/ 52910229 w 601"/>
              <a:gd name="T67" fmla="*/ 33282375 h 602"/>
              <a:gd name="T68" fmla="*/ 53813704 w 601"/>
              <a:gd name="T69" fmla="*/ 35109700 h 602"/>
              <a:gd name="T70" fmla="*/ 50071198 w 601"/>
              <a:gd name="T71" fmla="*/ 38763987 h 60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601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304" y="0"/>
                </a:cubicBezTo>
                <a:cubicBezTo>
                  <a:pt x="466" y="0"/>
                  <a:pt x="600" y="135"/>
                  <a:pt x="600" y="297"/>
                </a:cubicBezTo>
                <a:cubicBezTo>
                  <a:pt x="600" y="467"/>
                  <a:pt x="466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69" y="57"/>
                  <a:pt x="56" y="163"/>
                  <a:pt x="56" y="297"/>
                </a:cubicBezTo>
                <a:cubicBezTo>
                  <a:pt x="56" y="431"/>
                  <a:pt x="169" y="544"/>
                  <a:pt x="304" y="544"/>
                </a:cubicBezTo>
                <a:cubicBezTo>
                  <a:pt x="438" y="544"/>
                  <a:pt x="544" y="431"/>
                  <a:pt x="544" y="297"/>
                </a:cubicBezTo>
                <a:cubicBezTo>
                  <a:pt x="544" y="163"/>
                  <a:pt x="438" y="57"/>
                  <a:pt x="304" y="57"/>
                </a:cubicBezTo>
                <a:close/>
                <a:moveTo>
                  <a:pt x="388" y="297"/>
                </a:moveTo>
                <a:lnTo>
                  <a:pt x="388" y="297"/>
                </a:lnTo>
                <a:cubicBezTo>
                  <a:pt x="374" y="297"/>
                  <a:pt x="367" y="297"/>
                  <a:pt x="367" y="290"/>
                </a:cubicBezTo>
                <a:cubicBezTo>
                  <a:pt x="332" y="248"/>
                  <a:pt x="332" y="248"/>
                  <a:pt x="332" y="248"/>
                </a:cubicBezTo>
                <a:cubicBezTo>
                  <a:pt x="332" y="424"/>
                  <a:pt x="332" y="424"/>
                  <a:pt x="332" y="424"/>
                </a:cubicBezTo>
                <a:cubicBezTo>
                  <a:pt x="332" y="438"/>
                  <a:pt x="318" y="453"/>
                  <a:pt x="304" y="453"/>
                </a:cubicBezTo>
                <a:cubicBezTo>
                  <a:pt x="282" y="453"/>
                  <a:pt x="275" y="438"/>
                  <a:pt x="275" y="424"/>
                </a:cubicBezTo>
                <a:cubicBezTo>
                  <a:pt x="275" y="248"/>
                  <a:pt x="275" y="248"/>
                  <a:pt x="275" y="248"/>
                </a:cubicBezTo>
                <a:cubicBezTo>
                  <a:pt x="240" y="290"/>
                  <a:pt x="240" y="290"/>
                  <a:pt x="240" y="290"/>
                </a:cubicBezTo>
                <a:cubicBezTo>
                  <a:pt x="233" y="297"/>
                  <a:pt x="226" y="297"/>
                  <a:pt x="219" y="297"/>
                </a:cubicBezTo>
                <a:cubicBezTo>
                  <a:pt x="197" y="297"/>
                  <a:pt x="190" y="290"/>
                  <a:pt x="190" y="269"/>
                </a:cubicBezTo>
                <a:cubicBezTo>
                  <a:pt x="190" y="262"/>
                  <a:pt x="190" y="255"/>
                  <a:pt x="197" y="255"/>
                </a:cubicBezTo>
                <a:cubicBezTo>
                  <a:pt x="282" y="156"/>
                  <a:pt x="282" y="156"/>
                  <a:pt x="282" y="156"/>
                </a:cubicBezTo>
                <a:cubicBezTo>
                  <a:pt x="282" y="156"/>
                  <a:pt x="289" y="149"/>
                  <a:pt x="304" y="149"/>
                </a:cubicBezTo>
                <a:cubicBezTo>
                  <a:pt x="311" y="149"/>
                  <a:pt x="318" y="156"/>
                  <a:pt x="325" y="156"/>
                </a:cubicBezTo>
                <a:cubicBezTo>
                  <a:pt x="410" y="255"/>
                  <a:pt x="410" y="255"/>
                  <a:pt x="410" y="255"/>
                </a:cubicBezTo>
                <a:cubicBezTo>
                  <a:pt x="410" y="255"/>
                  <a:pt x="417" y="262"/>
                  <a:pt x="417" y="269"/>
                </a:cubicBezTo>
                <a:cubicBezTo>
                  <a:pt x="417" y="290"/>
                  <a:pt x="402" y="297"/>
                  <a:pt x="388" y="29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5" name="Freeform 115"/>
          <p:cNvSpPr>
            <a:spLocks noChangeArrowheads="1"/>
          </p:cNvSpPr>
          <p:nvPr/>
        </p:nvSpPr>
        <p:spPr bwMode="auto">
          <a:xfrm>
            <a:off x="2713918" y="1656234"/>
            <a:ext cx="247046" cy="248862"/>
          </a:xfrm>
          <a:custGeom>
            <a:avLst/>
            <a:gdLst>
              <a:gd name="T0" fmla="*/ 38198494 w 601"/>
              <a:gd name="T1" fmla="*/ 78441997 h 602"/>
              <a:gd name="T2" fmla="*/ 38198494 w 601"/>
              <a:gd name="T3" fmla="*/ 78441997 h 602"/>
              <a:gd name="T4" fmla="*/ 0 w 601"/>
              <a:gd name="T5" fmla="*/ 38763987 h 602"/>
              <a:gd name="T6" fmla="*/ 38198494 w 601"/>
              <a:gd name="T7" fmla="*/ 0 h 602"/>
              <a:gd name="T8" fmla="*/ 77429787 w 601"/>
              <a:gd name="T9" fmla="*/ 38763987 h 602"/>
              <a:gd name="T10" fmla="*/ 38198494 w 601"/>
              <a:gd name="T11" fmla="*/ 78441997 h 602"/>
              <a:gd name="T12" fmla="*/ 38198494 w 601"/>
              <a:gd name="T13" fmla="*/ 7439717 h 602"/>
              <a:gd name="T14" fmla="*/ 38198494 w 601"/>
              <a:gd name="T15" fmla="*/ 7439717 h 602"/>
              <a:gd name="T16" fmla="*/ 7226723 w 601"/>
              <a:gd name="T17" fmla="*/ 38763987 h 602"/>
              <a:gd name="T18" fmla="*/ 38198494 w 601"/>
              <a:gd name="T19" fmla="*/ 71002280 h 602"/>
              <a:gd name="T20" fmla="*/ 70203064 w 601"/>
              <a:gd name="T21" fmla="*/ 38763987 h 602"/>
              <a:gd name="T22" fmla="*/ 38198494 w 601"/>
              <a:gd name="T23" fmla="*/ 7439717 h 602"/>
              <a:gd name="T24" fmla="*/ 51877788 w 601"/>
              <a:gd name="T25" fmla="*/ 45290042 h 602"/>
              <a:gd name="T26" fmla="*/ 51877788 w 601"/>
              <a:gd name="T27" fmla="*/ 45290042 h 602"/>
              <a:gd name="T28" fmla="*/ 41037884 w 601"/>
              <a:gd name="T29" fmla="*/ 57167289 h 602"/>
              <a:gd name="T30" fmla="*/ 41037884 w 601"/>
              <a:gd name="T31" fmla="*/ 57167289 h 602"/>
              <a:gd name="T32" fmla="*/ 38198494 w 601"/>
              <a:gd name="T33" fmla="*/ 59125033 h 602"/>
              <a:gd name="T34" fmla="*/ 35488787 w 601"/>
              <a:gd name="T35" fmla="*/ 57167289 h 602"/>
              <a:gd name="T36" fmla="*/ 35488787 w 601"/>
              <a:gd name="T37" fmla="*/ 57167289 h 602"/>
              <a:gd name="T38" fmla="*/ 24519558 w 601"/>
              <a:gd name="T39" fmla="*/ 45290042 h 602"/>
              <a:gd name="T40" fmla="*/ 24519558 w 601"/>
              <a:gd name="T41" fmla="*/ 45290042 h 602"/>
              <a:gd name="T42" fmla="*/ 23616083 w 601"/>
              <a:gd name="T43" fmla="*/ 42418636 h 602"/>
              <a:gd name="T44" fmla="*/ 27229624 w 601"/>
              <a:gd name="T45" fmla="*/ 38763987 h 602"/>
              <a:gd name="T46" fmla="*/ 30068655 w 601"/>
              <a:gd name="T47" fmla="*/ 40591311 h 602"/>
              <a:gd name="T48" fmla="*/ 30068655 w 601"/>
              <a:gd name="T49" fmla="*/ 40591311 h 602"/>
              <a:gd name="T50" fmla="*/ 34585312 w 601"/>
              <a:gd name="T51" fmla="*/ 45290042 h 602"/>
              <a:gd name="T52" fmla="*/ 34585312 w 601"/>
              <a:gd name="T53" fmla="*/ 23102033 h 602"/>
              <a:gd name="T54" fmla="*/ 38198494 w 601"/>
              <a:gd name="T55" fmla="*/ 19447384 h 602"/>
              <a:gd name="T56" fmla="*/ 41941000 w 601"/>
              <a:gd name="T57" fmla="*/ 23102033 h 602"/>
              <a:gd name="T58" fmla="*/ 41941000 w 601"/>
              <a:gd name="T59" fmla="*/ 45290042 h 602"/>
              <a:gd name="T60" fmla="*/ 46457657 w 601"/>
              <a:gd name="T61" fmla="*/ 40591311 h 602"/>
              <a:gd name="T62" fmla="*/ 46457657 w 601"/>
              <a:gd name="T63" fmla="*/ 40591311 h 602"/>
              <a:gd name="T64" fmla="*/ 49167722 w 601"/>
              <a:gd name="T65" fmla="*/ 38763987 h 602"/>
              <a:gd name="T66" fmla="*/ 52781263 w 601"/>
              <a:gd name="T67" fmla="*/ 42418636 h 602"/>
              <a:gd name="T68" fmla="*/ 51877788 w 601"/>
              <a:gd name="T69" fmla="*/ 45290042 h 602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0" t="0" r="r" b="b"/>
            <a:pathLst>
              <a:path w="601" h="602">
                <a:moveTo>
                  <a:pt x="296" y="601"/>
                </a:moveTo>
                <a:lnTo>
                  <a:pt x="296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296" y="0"/>
                </a:cubicBezTo>
                <a:cubicBezTo>
                  <a:pt x="466" y="0"/>
                  <a:pt x="600" y="135"/>
                  <a:pt x="600" y="297"/>
                </a:cubicBezTo>
                <a:cubicBezTo>
                  <a:pt x="600" y="467"/>
                  <a:pt x="466" y="601"/>
                  <a:pt x="296" y="601"/>
                </a:cubicBezTo>
                <a:close/>
                <a:moveTo>
                  <a:pt x="296" y="57"/>
                </a:moveTo>
                <a:lnTo>
                  <a:pt x="296" y="57"/>
                </a:lnTo>
                <a:cubicBezTo>
                  <a:pt x="162" y="57"/>
                  <a:pt x="56" y="163"/>
                  <a:pt x="56" y="297"/>
                </a:cubicBezTo>
                <a:cubicBezTo>
                  <a:pt x="56" y="431"/>
                  <a:pt x="162" y="544"/>
                  <a:pt x="296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6" y="57"/>
                </a:cubicBezTo>
                <a:close/>
                <a:moveTo>
                  <a:pt x="402" y="347"/>
                </a:moveTo>
                <a:lnTo>
                  <a:pt x="402" y="347"/>
                </a:lnTo>
                <a:cubicBezTo>
                  <a:pt x="318" y="438"/>
                  <a:pt x="318" y="438"/>
                  <a:pt x="318" y="438"/>
                </a:cubicBezTo>
                <a:cubicBezTo>
                  <a:pt x="318" y="446"/>
                  <a:pt x="311" y="453"/>
                  <a:pt x="296" y="453"/>
                </a:cubicBezTo>
                <a:cubicBezTo>
                  <a:pt x="289" y="453"/>
                  <a:pt x="282" y="446"/>
                  <a:pt x="275" y="438"/>
                </a:cubicBezTo>
                <a:cubicBezTo>
                  <a:pt x="190" y="347"/>
                  <a:pt x="190" y="347"/>
                  <a:pt x="190" y="347"/>
                </a:cubicBezTo>
                <a:cubicBezTo>
                  <a:pt x="190" y="340"/>
                  <a:pt x="183" y="333"/>
                  <a:pt x="183" y="325"/>
                </a:cubicBezTo>
                <a:cubicBezTo>
                  <a:pt x="183" y="311"/>
                  <a:pt x="197" y="297"/>
                  <a:pt x="211" y="297"/>
                </a:cubicBezTo>
                <a:cubicBezTo>
                  <a:pt x="226" y="297"/>
                  <a:pt x="233" y="304"/>
                  <a:pt x="233" y="311"/>
                </a:cubicBezTo>
                <a:cubicBezTo>
                  <a:pt x="268" y="347"/>
                  <a:pt x="268" y="347"/>
                  <a:pt x="268" y="347"/>
                </a:cubicBezTo>
                <a:cubicBezTo>
                  <a:pt x="268" y="177"/>
                  <a:pt x="268" y="177"/>
                  <a:pt x="268" y="177"/>
                </a:cubicBezTo>
                <a:cubicBezTo>
                  <a:pt x="268" y="163"/>
                  <a:pt x="282" y="149"/>
                  <a:pt x="296" y="149"/>
                </a:cubicBezTo>
                <a:cubicBezTo>
                  <a:pt x="318" y="149"/>
                  <a:pt x="325" y="163"/>
                  <a:pt x="325" y="177"/>
                </a:cubicBezTo>
                <a:cubicBezTo>
                  <a:pt x="325" y="347"/>
                  <a:pt x="325" y="347"/>
                  <a:pt x="325" y="347"/>
                </a:cubicBezTo>
                <a:cubicBezTo>
                  <a:pt x="360" y="311"/>
                  <a:pt x="360" y="311"/>
                  <a:pt x="360" y="311"/>
                </a:cubicBezTo>
                <a:cubicBezTo>
                  <a:pt x="367" y="304"/>
                  <a:pt x="374" y="297"/>
                  <a:pt x="381" y="297"/>
                </a:cubicBezTo>
                <a:cubicBezTo>
                  <a:pt x="402" y="297"/>
                  <a:pt x="409" y="311"/>
                  <a:pt x="409" y="325"/>
                </a:cubicBezTo>
                <a:cubicBezTo>
                  <a:pt x="409" y="333"/>
                  <a:pt x="409" y="340"/>
                  <a:pt x="402" y="34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6" name="Freeform 116"/>
          <p:cNvSpPr>
            <a:spLocks noChangeArrowheads="1"/>
          </p:cNvSpPr>
          <p:nvPr/>
        </p:nvSpPr>
        <p:spPr bwMode="auto">
          <a:xfrm>
            <a:off x="2277955" y="1656234"/>
            <a:ext cx="250679" cy="248862"/>
          </a:xfrm>
          <a:custGeom>
            <a:avLst/>
            <a:gdLst>
              <a:gd name="T0" fmla="*/ 39339251 w 609"/>
              <a:gd name="T1" fmla="*/ 78441997 h 602"/>
              <a:gd name="T2" fmla="*/ 39339251 w 609"/>
              <a:gd name="T3" fmla="*/ 78441997 h 602"/>
              <a:gd name="T4" fmla="*/ 0 w 609"/>
              <a:gd name="T5" fmla="*/ 38763987 h 602"/>
              <a:gd name="T6" fmla="*/ 39339251 w 609"/>
              <a:gd name="T7" fmla="*/ 0 h 602"/>
              <a:gd name="T8" fmla="*/ 78678142 w 609"/>
              <a:gd name="T9" fmla="*/ 38763987 h 602"/>
              <a:gd name="T10" fmla="*/ 39339251 w 609"/>
              <a:gd name="T11" fmla="*/ 78441997 h 602"/>
              <a:gd name="T12" fmla="*/ 7376244 w 609"/>
              <a:gd name="T13" fmla="*/ 38763987 h 602"/>
              <a:gd name="T14" fmla="*/ 7376244 w 609"/>
              <a:gd name="T15" fmla="*/ 38763987 h 602"/>
              <a:gd name="T16" fmla="*/ 39339251 w 609"/>
              <a:gd name="T17" fmla="*/ 71002280 h 602"/>
              <a:gd name="T18" fmla="*/ 59526167 w 609"/>
              <a:gd name="T19" fmla="*/ 63693344 h 602"/>
              <a:gd name="T20" fmla="*/ 14622627 w 609"/>
              <a:gd name="T21" fmla="*/ 19447384 h 602"/>
              <a:gd name="T22" fmla="*/ 7376244 w 609"/>
              <a:gd name="T23" fmla="*/ 38763987 h 602"/>
              <a:gd name="T24" fmla="*/ 39339251 w 609"/>
              <a:gd name="T25" fmla="*/ 7439717 h 602"/>
              <a:gd name="T26" fmla="*/ 39339251 w 609"/>
              <a:gd name="T27" fmla="*/ 7439717 h 602"/>
              <a:gd name="T28" fmla="*/ 19281478 w 609"/>
              <a:gd name="T29" fmla="*/ 13834991 h 602"/>
              <a:gd name="T30" fmla="*/ 64055516 w 609"/>
              <a:gd name="T31" fmla="*/ 59125033 h 602"/>
              <a:gd name="T32" fmla="*/ 71431400 w 609"/>
              <a:gd name="T33" fmla="*/ 38763987 h 602"/>
              <a:gd name="T34" fmla="*/ 39339251 w 609"/>
              <a:gd name="T35" fmla="*/ 7439717 h 602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609" h="602">
                <a:moveTo>
                  <a:pt x="304" y="601"/>
                </a:moveTo>
                <a:lnTo>
                  <a:pt x="304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304" y="0"/>
                </a:cubicBezTo>
                <a:cubicBezTo>
                  <a:pt x="474" y="0"/>
                  <a:pt x="608" y="135"/>
                  <a:pt x="608" y="297"/>
                </a:cubicBezTo>
                <a:cubicBezTo>
                  <a:pt x="608" y="467"/>
                  <a:pt x="474" y="601"/>
                  <a:pt x="304" y="601"/>
                </a:cubicBezTo>
                <a:close/>
                <a:moveTo>
                  <a:pt x="57" y="297"/>
                </a:moveTo>
                <a:lnTo>
                  <a:pt x="57" y="297"/>
                </a:lnTo>
                <a:cubicBezTo>
                  <a:pt x="57" y="431"/>
                  <a:pt x="170" y="544"/>
                  <a:pt x="304" y="544"/>
                </a:cubicBezTo>
                <a:cubicBezTo>
                  <a:pt x="361" y="544"/>
                  <a:pt x="417" y="523"/>
                  <a:pt x="460" y="488"/>
                </a:cubicBezTo>
                <a:cubicBezTo>
                  <a:pt x="113" y="149"/>
                  <a:pt x="113" y="149"/>
                  <a:pt x="113" y="149"/>
                </a:cubicBezTo>
                <a:cubicBezTo>
                  <a:pt x="78" y="191"/>
                  <a:pt x="57" y="241"/>
                  <a:pt x="57" y="297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248" y="57"/>
                  <a:pt x="191" y="71"/>
                  <a:pt x="149" y="106"/>
                </a:cubicBezTo>
                <a:cubicBezTo>
                  <a:pt x="495" y="453"/>
                  <a:pt x="495" y="453"/>
                  <a:pt x="495" y="453"/>
                </a:cubicBezTo>
                <a:cubicBezTo>
                  <a:pt x="530" y="410"/>
                  <a:pt x="552" y="354"/>
                  <a:pt x="552" y="297"/>
                </a:cubicBezTo>
                <a:cubicBezTo>
                  <a:pt x="552" y="163"/>
                  <a:pt x="439" y="57"/>
                  <a:pt x="304" y="5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7" name="Freeform 117"/>
          <p:cNvSpPr>
            <a:spLocks noChangeArrowheads="1"/>
          </p:cNvSpPr>
          <p:nvPr/>
        </p:nvSpPr>
        <p:spPr bwMode="auto">
          <a:xfrm>
            <a:off x="1843808" y="1656234"/>
            <a:ext cx="248863" cy="248862"/>
          </a:xfrm>
          <a:custGeom>
            <a:avLst/>
            <a:gdLst>
              <a:gd name="T0" fmla="*/ 39678193 w 602"/>
              <a:gd name="T1" fmla="*/ 78441997 h 602"/>
              <a:gd name="T2" fmla="*/ 39678193 w 602"/>
              <a:gd name="T3" fmla="*/ 78441997 h 602"/>
              <a:gd name="T4" fmla="*/ 0 w 602"/>
              <a:gd name="T5" fmla="*/ 38763987 h 602"/>
              <a:gd name="T6" fmla="*/ 39678193 w 602"/>
              <a:gd name="T7" fmla="*/ 0 h 602"/>
              <a:gd name="T8" fmla="*/ 78442719 w 602"/>
              <a:gd name="T9" fmla="*/ 38763987 h 602"/>
              <a:gd name="T10" fmla="*/ 39678193 w 602"/>
              <a:gd name="T11" fmla="*/ 78441997 h 602"/>
              <a:gd name="T12" fmla="*/ 39678193 w 602"/>
              <a:gd name="T13" fmla="*/ 7439717 h 602"/>
              <a:gd name="T14" fmla="*/ 39678193 w 602"/>
              <a:gd name="T15" fmla="*/ 7439717 h 602"/>
              <a:gd name="T16" fmla="*/ 7439751 w 602"/>
              <a:gd name="T17" fmla="*/ 38763987 h 602"/>
              <a:gd name="T18" fmla="*/ 39678193 w 602"/>
              <a:gd name="T19" fmla="*/ 71002280 h 602"/>
              <a:gd name="T20" fmla="*/ 71002968 w 602"/>
              <a:gd name="T21" fmla="*/ 38763987 h 602"/>
              <a:gd name="T22" fmla="*/ 39678193 w 602"/>
              <a:gd name="T23" fmla="*/ 7439717 h 602"/>
              <a:gd name="T24" fmla="*/ 52599581 w 602"/>
              <a:gd name="T25" fmla="*/ 56253627 h 602"/>
              <a:gd name="T26" fmla="*/ 52599581 w 602"/>
              <a:gd name="T27" fmla="*/ 56253627 h 602"/>
              <a:gd name="T28" fmla="*/ 50772248 w 602"/>
              <a:gd name="T29" fmla="*/ 55339965 h 602"/>
              <a:gd name="T30" fmla="*/ 50772248 w 602"/>
              <a:gd name="T31" fmla="*/ 55339965 h 602"/>
              <a:gd name="T32" fmla="*/ 39678193 w 602"/>
              <a:gd name="T33" fmla="*/ 44376380 h 602"/>
              <a:gd name="T34" fmla="*/ 28583776 w 602"/>
              <a:gd name="T35" fmla="*/ 55339965 h 602"/>
              <a:gd name="T36" fmla="*/ 28583776 w 602"/>
              <a:gd name="T37" fmla="*/ 55339965 h 602"/>
              <a:gd name="T38" fmla="*/ 25843138 w 602"/>
              <a:gd name="T39" fmla="*/ 56253627 h 602"/>
              <a:gd name="T40" fmla="*/ 22188473 w 602"/>
              <a:gd name="T41" fmla="*/ 52598978 h 602"/>
              <a:gd name="T42" fmla="*/ 23102139 w 602"/>
              <a:gd name="T43" fmla="*/ 49858353 h 602"/>
              <a:gd name="T44" fmla="*/ 23102139 w 602"/>
              <a:gd name="T45" fmla="*/ 49858353 h 602"/>
              <a:gd name="T46" fmla="*/ 34196195 w 602"/>
              <a:gd name="T47" fmla="*/ 38763987 h 602"/>
              <a:gd name="T48" fmla="*/ 23102139 w 602"/>
              <a:gd name="T49" fmla="*/ 27669982 h 602"/>
              <a:gd name="T50" fmla="*/ 23102139 w 602"/>
              <a:gd name="T51" fmla="*/ 27669982 h 602"/>
              <a:gd name="T52" fmla="*/ 22188473 w 602"/>
              <a:gd name="T53" fmla="*/ 25842658 h 602"/>
              <a:gd name="T54" fmla="*/ 25843138 w 602"/>
              <a:gd name="T55" fmla="*/ 22188371 h 602"/>
              <a:gd name="T56" fmla="*/ 28583776 w 602"/>
              <a:gd name="T57" fmla="*/ 23102033 h 602"/>
              <a:gd name="T58" fmla="*/ 28583776 w 602"/>
              <a:gd name="T59" fmla="*/ 23102033 h 602"/>
              <a:gd name="T60" fmla="*/ 39678193 w 602"/>
              <a:gd name="T61" fmla="*/ 34196037 h 602"/>
              <a:gd name="T62" fmla="*/ 50772248 w 602"/>
              <a:gd name="T63" fmla="*/ 23102033 h 602"/>
              <a:gd name="T64" fmla="*/ 50772248 w 602"/>
              <a:gd name="T65" fmla="*/ 23102033 h 602"/>
              <a:gd name="T66" fmla="*/ 52599581 w 602"/>
              <a:gd name="T67" fmla="*/ 22188371 h 602"/>
              <a:gd name="T68" fmla="*/ 56254247 w 602"/>
              <a:gd name="T69" fmla="*/ 25842658 h 602"/>
              <a:gd name="T70" fmla="*/ 55340580 w 602"/>
              <a:gd name="T71" fmla="*/ 27669982 h 602"/>
              <a:gd name="T72" fmla="*/ 55340580 w 602"/>
              <a:gd name="T73" fmla="*/ 27669982 h 602"/>
              <a:gd name="T74" fmla="*/ 44376945 w 602"/>
              <a:gd name="T75" fmla="*/ 38763987 h 602"/>
              <a:gd name="T76" fmla="*/ 55340580 w 602"/>
              <a:gd name="T77" fmla="*/ 49858353 h 602"/>
              <a:gd name="T78" fmla="*/ 55340580 w 602"/>
              <a:gd name="T79" fmla="*/ 49858353 h 602"/>
              <a:gd name="T80" fmla="*/ 56254247 w 602"/>
              <a:gd name="T81" fmla="*/ 52598978 h 602"/>
              <a:gd name="T82" fmla="*/ 52599581 w 602"/>
              <a:gd name="T83" fmla="*/ 56253627 h 602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02" h="602">
                <a:moveTo>
                  <a:pt x="304" y="601"/>
                </a:moveTo>
                <a:lnTo>
                  <a:pt x="304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304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70" y="57"/>
                  <a:pt x="57" y="163"/>
                  <a:pt x="57" y="297"/>
                </a:cubicBezTo>
                <a:cubicBezTo>
                  <a:pt x="57" y="431"/>
                  <a:pt x="170" y="544"/>
                  <a:pt x="304" y="544"/>
                </a:cubicBezTo>
                <a:cubicBezTo>
                  <a:pt x="439" y="544"/>
                  <a:pt x="544" y="431"/>
                  <a:pt x="544" y="297"/>
                </a:cubicBezTo>
                <a:cubicBezTo>
                  <a:pt x="544" y="163"/>
                  <a:pt x="439" y="57"/>
                  <a:pt x="304" y="57"/>
                </a:cubicBezTo>
                <a:close/>
                <a:moveTo>
                  <a:pt x="403" y="431"/>
                </a:moveTo>
                <a:lnTo>
                  <a:pt x="403" y="431"/>
                </a:lnTo>
                <a:cubicBezTo>
                  <a:pt x="396" y="431"/>
                  <a:pt x="389" y="431"/>
                  <a:pt x="389" y="424"/>
                </a:cubicBezTo>
                <a:cubicBezTo>
                  <a:pt x="304" y="340"/>
                  <a:pt x="304" y="340"/>
                  <a:pt x="304" y="340"/>
                </a:cubicBezTo>
                <a:cubicBezTo>
                  <a:pt x="219" y="424"/>
                  <a:pt x="219" y="424"/>
                  <a:pt x="219" y="424"/>
                </a:cubicBezTo>
                <a:cubicBezTo>
                  <a:pt x="212" y="431"/>
                  <a:pt x="205" y="431"/>
                  <a:pt x="198" y="431"/>
                </a:cubicBezTo>
                <a:cubicBezTo>
                  <a:pt x="184" y="431"/>
                  <a:pt x="170" y="417"/>
                  <a:pt x="170" y="403"/>
                </a:cubicBezTo>
                <a:cubicBezTo>
                  <a:pt x="170" y="396"/>
                  <a:pt x="170" y="389"/>
                  <a:pt x="177" y="382"/>
                </a:cubicBezTo>
                <a:cubicBezTo>
                  <a:pt x="262" y="297"/>
                  <a:pt x="262" y="297"/>
                  <a:pt x="262" y="297"/>
                </a:cubicBezTo>
                <a:cubicBezTo>
                  <a:pt x="177" y="212"/>
                  <a:pt x="177" y="212"/>
                  <a:pt x="177" y="212"/>
                </a:cubicBezTo>
                <a:cubicBezTo>
                  <a:pt x="170" y="212"/>
                  <a:pt x="170" y="205"/>
                  <a:pt x="170" y="198"/>
                </a:cubicBezTo>
                <a:cubicBezTo>
                  <a:pt x="170" y="177"/>
                  <a:pt x="184" y="170"/>
                  <a:pt x="198" y="170"/>
                </a:cubicBezTo>
                <a:cubicBezTo>
                  <a:pt x="205" y="170"/>
                  <a:pt x="212" y="170"/>
                  <a:pt x="219" y="177"/>
                </a:cubicBezTo>
                <a:cubicBezTo>
                  <a:pt x="304" y="262"/>
                  <a:pt x="304" y="262"/>
                  <a:pt x="304" y="262"/>
                </a:cubicBezTo>
                <a:cubicBezTo>
                  <a:pt x="389" y="177"/>
                  <a:pt x="389" y="177"/>
                  <a:pt x="389" y="177"/>
                </a:cubicBezTo>
                <a:cubicBezTo>
                  <a:pt x="389" y="170"/>
                  <a:pt x="396" y="170"/>
                  <a:pt x="403" y="170"/>
                </a:cubicBezTo>
                <a:cubicBezTo>
                  <a:pt x="424" y="170"/>
                  <a:pt x="431" y="177"/>
                  <a:pt x="431" y="198"/>
                </a:cubicBezTo>
                <a:cubicBezTo>
                  <a:pt x="431" y="205"/>
                  <a:pt x="431" y="212"/>
                  <a:pt x="424" y="212"/>
                </a:cubicBezTo>
                <a:cubicBezTo>
                  <a:pt x="340" y="297"/>
                  <a:pt x="340" y="297"/>
                  <a:pt x="340" y="297"/>
                </a:cubicBezTo>
                <a:cubicBezTo>
                  <a:pt x="424" y="382"/>
                  <a:pt x="424" y="382"/>
                  <a:pt x="424" y="382"/>
                </a:cubicBezTo>
                <a:cubicBezTo>
                  <a:pt x="431" y="389"/>
                  <a:pt x="431" y="396"/>
                  <a:pt x="431" y="403"/>
                </a:cubicBezTo>
                <a:cubicBezTo>
                  <a:pt x="431" y="417"/>
                  <a:pt x="424" y="431"/>
                  <a:pt x="403" y="431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8" name="Freeform 118"/>
          <p:cNvSpPr>
            <a:spLocks noChangeArrowheads="1"/>
          </p:cNvSpPr>
          <p:nvPr/>
        </p:nvSpPr>
        <p:spPr bwMode="auto">
          <a:xfrm>
            <a:off x="1409662" y="1656234"/>
            <a:ext cx="248862" cy="248862"/>
          </a:xfrm>
          <a:custGeom>
            <a:avLst/>
            <a:gdLst>
              <a:gd name="T0" fmla="*/ 38763987 w 602"/>
              <a:gd name="T1" fmla="*/ 78441997 h 602"/>
              <a:gd name="T2" fmla="*/ 38763987 w 602"/>
              <a:gd name="T3" fmla="*/ 78441997 h 602"/>
              <a:gd name="T4" fmla="*/ 0 w 602"/>
              <a:gd name="T5" fmla="*/ 38763987 h 602"/>
              <a:gd name="T6" fmla="*/ 38763987 w 602"/>
              <a:gd name="T7" fmla="*/ 0 h 602"/>
              <a:gd name="T8" fmla="*/ 78441997 w 602"/>
              <a:gd name="T9" fmla="*/ 38763987 h 602"/>
              <a:gd name="T10" fmla="*/ 38763987 w 602"/>
              <a:gd name="T11" fmla="*/ 78441997 h 602"/>
              <a:gd name="T12" fmla="*/ 38763987 w 602"/>
              <a:gd name="T13" fmla="*/ 7439717 h 602"/>
              <a:gd name="T14" fmla="*/ 38763987 w 602"/>
              <a:gd name="T15" fmla="*/ 7439717 h 602"/>
              <a:gd name="T16" fmla="*/ 7439717 w 602"/>
              <a:gd name="T17" fmla="*/ 38763987 h 602"/>
              <a:gd name="T18" fmla="*/ 38763987 w 602"/>
              <a:gd name="T19" fmla="*/ 71002280 h 602"/>
              <a:gd name="T20" fmla="*/ 71002280 w 602"/>
              <a:gd name="T21" fmla="*/ 38763987 h 602"/>
              <a:gd name="T22" fmla="*/ 38763987 w 602"/>
              <a:gd name="T23" fmla="*/ 7439717 h 602"/>
              <a:gd name="T24" fmla="*/ 56253627 w 602"/>
              <a:gd name="T25" fmla="*/ 31455051 h 602"/>
              <a:gd name="T26" fmla="*/ 56253627 w 602"/>
              <a:gd name="T27" fmla="*/ 31455051 h 602"/>
              <a:gd name="T28" fmla="*/ 36937024 w 602"/>
              <a:gd name="T29" fmla="*/ 51685677 h 602"/>
              <a:gd name="T30" fmla="*/ 36937024 w 602"/>
              <a:gd name="T31" fmla="*/ 51685677 h 602"/>
              <a:gd name="T32" fmla="*/ 34196037 w 602"/>
              <a:gd name="T33" fmla="*/ 52598978 h 602"/>
              <a:gd name="T34" fmla="*/ 31324631 w 602"/>
              <a:gd name="T35" fmla="*/ 51685677 h 602"/>
              <a:gd name="T36" fmla="*/ 31324631 w 602"/>
              <a:gd name="T37" fmla="*/ 51685677 h 602"/>
              <a:gd name="T38" fmla="*/ 20361046 w 602"/>
              <a:gd name="T39" fmla="*/ 40591311 h 602"/>
              <a:gd name="T40" fmla="*/ 20361046 w 602"/>
              <a:gd name="T41" fmla="*/ 40591311 h 602"/>
              <a:gd name="T42" fmla="*/ 19447384 w 602"/>
              <a:gd name="T43" fmla="*/ 37850325 h 602"/>
              <a:gd name="T44" fmla="*/ 23102033 w 602"/>
              <a:gd name="T45" fmla="*/ 34196037 h 602"/>
              <a:gd name="T46" fmla="*/ 25842658 w 602"/>
              <a:gd name="T47" fmla="*/ 35109700 h 602"/>
              <a:gd name="T48" fmla="*/ 25842658 w 602"/>
              <a:gd name="T49" fmla="*/ 35109700 h 602"/>
              <a:gd name="T50" fmla="*/ 34196037 w 602"/>
              <a:gd name="T51" fmla="*/ 43462718 h 602"/>
              <a:gd name="T52" fmla="*/ 51685677 w 602"/>
              <a:gd name="T53" fmla="*/ 26756320 h 602"/>
              <a:gd name="T54" fmla="*/ 51685677 w 602"/>
              <a:gd name="T55" fmla="*/ 26756320 h 602"/>
              <a:gd name="T56" fmla="*/ 53512640 w 602"/>
              <a:gd name="T57" fmla="*/ 25842658 h 602"/>
              <a:gd name="T58" fmla="*/ 57167289 w 602"/>
              <a:gd name="T59" fmla="*/ 29497307 h 602"/>
              <a:gd name="T60" fmla="*/ 56253627 w 602"/>
              <a:gd name="T61" fmla="*/ 31455051 h 602"/>
              <a:gd name="T62" fmla="*/ 56253627 w 602"/>
              <a:gd name="T63" fmla="*/ 25842658 h 602"/>
              <a:gd name="T64" fmla="*/ 56253627 w 602"/>
              <a:gd name="T65" fmla="*/ 25842658 h 602"/>
              <a:gd name="T66" fmla="*/ 25842658 w 602"/>
              <a:gd name="T67" fmla="*/ 56253627 h 602"/>
              <a:gd name="T68" fmla="*/ 25842658 w 602"/>
              <a:gd name="T69" fmla="*/ 56253627 h 602"/>
              <a:gd name="T70" fmla="*/ 52598978 w 602"/>
              <a:gd name="T71" fmla="*/ 56253627 h 602"/>
              <a:gd name="T72" fmla="*/ 52598978 w 602"/>
              <a:gd name="T73" fmla="*/ 56253627 h 602"/>
              <a:gd name="T74" fmla="*/ 56253627 w 602"/>
              <a:gd name="T75" fmla="*/ 52598978 h 602"/>
              <a:gd name="T76" fmla="*/ 56253627 w 602"/>
              <a:gd name="T77" fmla="*/ 52598978 h 602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02" h="602">
                <a:moveTo>
                  <a:pt x="297" y="601"/>
                </a:moveTo>
                <a:lnTo>
                  <a:pt x="297" y="601"/>
                </a:lnTo>
                <a:cubicBezTo>
                  <a:pt x="135" y="601"/>
                  <a:pt x="0" y="467"/>
                  <a:pt x="0" y="297"/>
                </a:cubicBezTo>
                <a:cubicBezTo>
                  <a:pt x="0" y="135"/>
                  <a:pt x="135" y="0"/>
                  <a:pt x="297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297" y="601"/>
                </a:cubicBezTo>
                <a:close/>
                <a:moveTo>
                  <a:pt x="297" y="57"/>
                </a:moveTo>
                <a:lnTo>
                  <a:pt x="297" y="57"/>
                </a:lnTo>
                <a:cubicBezTo>
                  <a:pt x="163" y="57"/>
                  <a:pt x="57" y="163"/>
                  <a:pt x="57" y="297"/>
                </a:cubicBezTo>
                <a:cubicBezTo>
                  <a:pt x="57" y="431"/>
                  <a:pt x="163" y="544"/>
                  <a:pt x="297" y="544"/>
                </a:cubicBezTo>
                <a:cubicBezTo>
                  <a:pt x="431" y="544"/>
                  <a:pt x="544" y="431"/>
                  <a:pt x="544" y="297"/>
                </a:cubicBezTo>
                <a:cubicBezTo>
                  <a:pt x="544" y="163"/>
                  <a:pt x="431" y="57"/>
                  <a:pt x="297" y="57"/>
                </a:cubicBezTo>
                <a:close/>
                <a:moveTo>
                  <a:pt x="431" y="241"/>
                </a:moveTo>
                <a:lnTo>
                  <a:pt x="431" y="241"/>
                </a:lnTo>
                <a:cubicBezTo>
                  <a:pt x="283" y="396"/>
                  <a:pt x="283" y="396"/>
                  <a:pt x="283" y="396"/>
                </a:cubicBezTo>
                <a:cubicBezTo>
                  <a:pt x="276" y="403"/>
                  <a:pt x="269" y="403"/>
                  <a:pt x="262" y="403"/>
                </a:cubicBezTo>
                <a:cubicBezTo>
                  <a:pt x="255" y="403"/>
                  <a:pt x="248" y="403"/>
                  <a:pt x="240" y="396"/>
                </a:cubicBezTo>
                <a:cubicBezTo>
                  <a:pt x="156" y="311"/>
                  <a:pt x="156" y="311"/>
                  <a:pt x="156" y="311"/>
                </a:cubicBezTo>
                <a:cubicBezTo>
                  <a:pt x="149" y="304"/>
                  <a:pt x="149" y="297"/>
                  <a:pt x="149" y="290"/>
                </a:cubicBezTo>
                <a:cubicBezTo>
                  <a:pt x="149" y="276"/>
                  <a:pt x="163" y="262"/>
                  <a:pt x="177" y="262"/>
                </a:cubicBezTo>
                <a:cubicBezTo>
                  <a:pt x="184" y="262"/>
                  <a:pt x="191" y="262"/>
                  <a:pt x="198" y="269"/>
                </a:cubicBezTo>
                <a:cubicBezTo>
                  <a:pt x="262" y="333"/>
                  <a:pt x="262" y="333"/>
                  <a:pt x="262" y="333"/>
                </a:cubicBezTo>
                <a:cubicBezTo>
                  <a:pt x="396" y="205"/>
                  <a:pt x="396" y="205"/>
                  <a:pt x="396" y="205"/>
                </a:cubicBezTo>
                <a:cubicBezTo>
                  <a:pt x="396" y="198"/>
                  <a:pt x="403" y="198"/>
                  <a:pt x="410" y="198"/>
                </a:cubicBezTo>
                <a:cubicBezTo>
                  <a:pt x="431" y="198"/>
                  <a:pt x="438" y="205"/>
                  <a:pt x="438" y="226"/>
                </a:cubicBezTo>
                <a:cubicBezTo>
                  <a:pt x="438" y="234"/>
                  <a:pt x="438" y="241"/>
                  <a:pt x="431" y="241"/>
                </a:cubicBezTo>
                <a:close/>
                <a:moveTo>
                  <a:pt x="431" y="198"/>
                </a:moveTo>
                <a:lnTo>
                  <a:pt x="431" y="198"/>
                </a:lnTo>
                <a:close/>
                <a:moveTo>
                  <a:pt x="198" y="431"/>
                </a:moveTo>
                <a:lnTo>
                  <a:pt x="198" y="431"/>
                </a:lnTo>
                <a:close/>
                <a:moveTo>
                  <a:pt x="403" y="431"/>
                </a:moveTo>
                <a:lnTo>
                  <a:pt x="403" y="431"/>
                </a:lnTo>
                <a:close/>
                <a:moveTo>
                  <a:pt x="431" y="403"/>
                </a:moveTo>
                <a:lnTo>
                  <a:pt x="431" y="403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299" name="Freeform 119"/>
          <p:cNvSpPr>
            <a:spLocks noChangeArrowheads="1"/>
          </p:cNvSpPr>
          <p:nvPr/>
        </p:nvSpPr>
        <p:spPr bwMode="auto">
          <a:xfrm>
            <a:off x="973698" y="1656234"/>
            <a:ext cx="250679" cy="248862"/>
          </a:xfrm>
          <a:custGeom>
            <a:avLst/>
            <a:gdLst>
              <a:gd name="T0" fmla="*/ 39339251 w 609"/>
              <a:gd name="T1" fmla="*/ 78441997 h 602"/>
              <a:gd name="T2" fmla="*/ 39339251 w 609"/>
              <a:gd name="T3" fmla="*/ 78441997 h 602"/>
              <a:gd name="T4" fmla="*/ 0 w 609"/>
              <a:gd name="T5" fmla="*/ 38763987 h 602"/>
              <a:gd name="T6" fmla="*/ 39339251 w 609"/>
              <a:gd name="T7" fmla="*/ 0 h 602"/>
              <a:gd name="T8" fmla="*/ 78678142 w 609"/>
              <a:gd name="T9" fmla="*/ 38763987 h 602"/>
              <a:gd name="T10" fmla="*/ 39339251 w 609"/>
              <a:gd name="T11" fmla="*/ 78441997 h 602"/>
              <a:gd name="T12" fmla="*/ 39339251 w 609"/>
              <a:gd name="T13" fmla="*/ 7439717 h 602"/>
              <a:gd name="T14" fmla="*/ 39339251 w 609"/>
              <a:gd name="T15" fmla="*/ 7439717 h 602"/>
              <a:gd name="T16" fmla="*/ 7376244 w 609"/>
              <a:gd name="T17" fmla="*/ 38763987 h 602"/>
              <a:gd name="T18" fmla="*/ 39339251 w 609"/>
              <a:gd name="T19" fmla="*/ 71002280 h 602"/>
              <a:gd name="T20" fmla="*/ 71302258 w 609"/>
              <a:gd name="T21" fmla="*/ 38763987 h 602"/>
              <a:gd name="T22" fmla="*/ 39339251 w 609"/>
              <a:gd name="T23" fmla="*/ 7439717 h 602"/>
              <a:gd name="T24" fmla="*/ 54867675 w 609"/>
              <a:gd name="T25" fmla="*/ 42418636 h 602"/>
              <a:gd name="T26" fmla="*/ 54867675 w 609"/>
              <a:gd name="T27" fmla="*/ 42418636 h 602"/>
              <a:gd name="T28" fmla="*/ 47620933 w 609"/>
              <a:gd name="T29" fmla="*/ 42418636 h 602"/>
              <a:gd name="T30" fmla="*/ 42962442 w 609"/>
              <a:gd name="T31" fmla="*/ 42418636 h 602"/>
              <a:gd name="T32" fmla="*/ 35715700 w 609"/>
              <a:gd name="T33" fmla="*/ 42418636 h 602"/>
              <a:gd name="T34" fmla="*/ 31057209 w 609"/>
              <a:gd name="T35" fmla="*/ 42418636 h 602"/>
              <a:gd name="T36" fmla="*/ 23810467 w 609"/>
              <a:gd name="T37" fmla="*/ 42418636 h 602"/>
              <a:gd name="T38" fmla="*/ 20187276 w 609"/>
              <a:gd name="T39" fmla="*/ 38763987 h 602"/>
              <a:gd name="T40" fmla="*/ 23810467 w 609"/>
              <a:gd name="T41" fmla="*/ 35109700 h 602"/>
              <a:gd name="T42" fmla="*/ 31963007 w 609"/>
              <a:gd name="T43" fmla="*/ 35109700 h 602"/>
              <a:gd name="T44" fmla="*/ 35715700 w 609"/>
              <a:gd name="T45" fmla="*/ 35109700 h 602"/>
              <a:gd name="T46" fmla="*/ 42962442 w 609"/>
              <a:gd name="T47" fmla="*/ 35109700 h 602"/>
              <a:gd name="T48" fmla="*/ 47620933 w 609"/>
              <a:gd name="T49" fmla="*/ 35109700 h 602"/>
              <a:gd name="T50" fmla="*/ 54867675 w 609"/>
              <a:gd name="T51" fmla="*/ 35109700 h 602"/>
              <a:gd name="T52" fmla="*/ 58491226 w 609"/>
              <a:gd name="T53" fmla="*/ 38763987 h 602"/>
              <a:gd name="T54" fmla="*/ 54867675 w 609"/>
              <a:gd name="T55" fmla="*/ 42418636 h 602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609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304" y="0"/>
                </a:cubicBezTo>
                <a:cubicBezTo>
                  <a:pt x="474" y="0"/>
                  <a:pt x="608" y="135"/>
                  <a:pt x="608" y="297"/>
                </a:cubicBezTo>
                <a:cubicBezTo>
                  <a:pt x="608" y="467"/>
                  <a:pt x="474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70" y="57"/>
                  <a:pt x="57" y="163"/>
                  <a:pt x="57" y="297"/>
                </a:cubicBezTo>
                <a:cubicBezTo>
                  <a:pt x="57" y="431"/>
                  <a:pt x="170" y="544"/>
                  <a:pt x="304" y="544"/>
                </a:cubicBezTo>
                <a:cubicBezTo>
                  <a:pt x="438" y="544"/>
                  <a:pt x="551" y="431"/>
                  <a:pt x="551" y="297"/>
                </a:cubicBezTo>
                <a:cubicBezTo>
                  <a:pt x="551" y="163"/>
                  <a:pt x="438" y="57"/>
                  <a:pt x="304" y="57"/>
                </a:cubicBezTo>
                <a:close/>
                <a:moveTo>
                  <a:pt x="424" y="325"/>
                </a:moveTo>
                <a:lnTo>
                  <a:pt x="424" y="325"/>
                </a:lnTo>
                <a:cubicBezTo>
                  <a:pt x="368" y="325"/>
                  <a:pt x="368" y="325"/>
                  <a:pt x="368" y="325"/>
                </a:cubicBezTo>
                <a:cubicBezTo>
                  <a:pt x="332" y="325"/>
                  <a:pt x="332" y="325"/>
                  <a:pt x="332" y="325"/>
                </a:cubicBezTo>
                <a:cubicBezTo>
                  <a:pt x="276" y="325"/>
                  <a:pt x="276" y="325"/>
                  <a:pt x="276" y="325"/>
                </a:cubicBezTo>
                <a:cubicBezTo>
                  <a:pt x="240" y="325"/>
                  <a:pt x="240" y="325"/>
                  <a:pt x="240" y="325"/>
                </a:cubicBezTo>
                <a:cubicBezTo>
                  <a:pt x="184" y="325"/>
                  <a:pt x="184" y="325"/>
                  <a:pt x="184" y="325"/>
                </a:cubicBezTo>
                <a:cubicBezTo>
                  <a:pt x="163" y="325"/>
                  <a:pt x="156" y="318"/>
                  <a:pt x="156" y="297"/>
                </a:cubicBezTo>
                <a:cubicBezTo>
                  <a:pt x="156" y="283"/>
                  <a:pt x="163" y="269"/>
                  <a:pt x="184" y="269"/>
                </a:cubicBezTo>
                <a:cubicBezTo>
                  <a:pt x="247" y="269"/>
                  <a:pt x="247" y="269"/>
                  <a:pt x="247" y="269"/>
                </a:cubicBezTo>
                <a:cubicBezTo>
                  <a:pt x="276" y="269"/>
                  <a:pt x="276" y="269"/>
                  <a:pt x="276" y="269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368" y="269"/>
                  <a:pt x="368" y="269"/>
                  <a:pt x="368" y="269"/>
                </a:cubicBezTo>
                <a:cubicBezTo>
                  <a:pt x="424" y="269"/>
                  <a:pt x="424" y="269"/>
                  <a:pt x="424" y="269"/>
                </a:cubicBezTo>
                <a:cubicBezTo>
                  <a:pt x="445" y="269"/>
                  <a:pt x="452" y="283"/>
                  <a:pt x="452" y="297"/>
                </a:cubicBezTo>
                <a:cubicBezTo>
                  <a:pt x="452" y="318"/>
                  <a:pt x="445" y="325"/>
                  <a:pt x="424" y="325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0" name="Freeform 120"/>
          <p:cNvSpPr>
            <a:spLocks noChangeArrowheads="1"/>
          </p:cNvSpPr>
          <p:nvPr/>
        </p:nvSpPr>
        <p:spPr bwMode="auto">
          <a:xfrm>
            <a:off x="539551" y="1656234"/>
            <a:ext cx="248863" cy="248862"/>
          </a:xfrm>
          <a:custGeom>
            <a:avLst/>
            <a:gdLst>
              <a:gd name="T0" fmla="*/ 39678193 w 602"/>
              <a:gd name="T1" fmla="*/ 78441997 h 602"/>
              <a:gd name="T2" fmla="*/ 39678193 w 602"/>
              <a:gd name="T3" fmla="*/ 78441997 h 602"/>
              <a:gd name="T4" fmla="*/ 0 w 602"/>
              <a:gd name="T5" fmla="*/ 38763987 h 602"/>
              <a:gd name="T6" fmla="*/ 39678193 w 602"/>
              <a:gd name="T7" fmla="*/ 0 h 602"/>
              <a:gd name="T8" fmla="*/ 78442719 w 602"/>
              <a:gd name="T9" fmla="*/ 38763987 h 602"/>
              <a:gd name="T10" fmla="*/ 39678193 w 602"/>
              <a:gd name="T11" fmla="*/ 78441997 h 602"/>
              <a:gd name="T12" fmla="*/ 39678193 w 602"/>
              <a:gd name="T13" fmla="*/ 7439717 h 602"/>
              <a:gd name="T14" fmla="*/ 39678193 w 602"/>
              <a:gd name="T15" fmla="*/ 7439717 h 602"/>
              <a:gd name="T16" fmla="*/ 7439751 w 602"/>
              <a:gd name="T17" fmla="*/ 38763987 h 602"/>
              <a:gd name="T18" fmla="*/ 39678193 w 602"/>
              <a:gd name="T19" fmla="*/ 71002280 h 602"/>
              <a:gd name="T20" fmla="*/ 71002968 w 602"/>
              <a:gd name="T21" fmla="*/ 38763987 h 602"/>
              <a:gd name="T22" fmla="*/ 39678193 w 602"/>
              <a:gd name="T23" fmla="*/ 7439717 h 602"/>
              <a:gd name="T24" fmla="*/ 55340580 w 602"/>
              <a:gd name="T25" fmla="*/ 42418636 h 602"/>
              <a:gd name="T26" fmla="*/ 55340580 w 602"/>
              <a:gd name="T27" fmla="*/ 42418636 h 602"/>
              <a:gd name="T28" fmla="*/ 43332858 w 602"/>
              <a:gd name="T29" fmla="*/ 42418636 h 602"/>
              <a:gd name="T30" fmla="*/ 43332858 w 602"/>
              <a:gd name="T31" fmla="*/ 55339965 h 602"/>
              <a:gd name="T32" fmla="*/ 39678193 w 602"/>
              <a:gd name="T33" fmla="*/ 59125033 h 602"/>
              <a:gd name="T34" fmla="*/ 36023527 w 602"/>
              <a:gd name="T35" fmla="*/ 55339965 h 602"/>
              <a:gd name="T36" fmla="*/ 36023527 w 602"/>
              <a:gd name="T37" fmla="*/ 42418636 h 602"/>
              <a:gd name="T38" fmla="*/ 23102139 w 602"/>
              <a:gd name="T39" fmla="*/ 42418636 h 602"/>
              <a:gd name="T40" fmla="*/ 19317053 w 602"/>
              <a:gd name="T41" fmla="*/ 38763987 h 602"/>
              <a:gd name="T42" fmla="*/ 23102139 w 602"/>
              <a:gd name="T43" fmla="*/ 35109700 h 602"/>
              <a:gd name="T44" fmla="*/ 36023527 w 602"/>
              <a:gd name="T45" fmla="*/ 35109700 h 602"/>
              <a:gd name="T46" fmla="*/ 36023527 w 602"/>
              <a:gd name="T47" fmla="*/ 23102033 h 602"/>
              <a:gd name="T48" fmla="*/ 39678193 w 602"/>
              <a:gd name="T49" fmla="*/ 19447384 h 602"/>
              <a:gd name="T50" fmla="*/ 43332858 w 602"/>
              <a:gd name="T51" fmla="*/ 23102033 h 602"/>
              <a:gd name="T52" fmla="*/ 43332858 w 602"/>
              <a:gd name="T53" fmla="*/ 35109700 h 602"/>
              <a:gd name="T54" fmla="*/ 55340580 w 602"/>
              <a:gd name="T55" fmla="*/ 35109700 h 602"/>
              <a:gd name="T56" fmla="*/ 58995246 w 602"/>
              <a:gd name="T57" fmla="*/ 38763987 h 602"/>
              <a:gd name="T58" fmla="*/ 55340580 w 602"/>
              <a:gd name="T59" fmla="*/ 42418636 h 602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602" h="602">
                <a:moveTo>
                  <a:pt x="304" y="601"/>
                </a:moveTo>
                <a:lnTo>
                  <a:pt x="304" y="601"/>
                </a:lnTo>
                <a:cubicBezTo>
                  <a:pt x="134" y="601"/>
                  <a:pt x="0" y="467"/>
                  <a:pt x="0" y="297"/>
                </a:cubicBezTo>
                <a:cubicBezTo>
                  <a:pt x="0" y="135"/>
                  <a:pt x="134" y="0"/>
                  <a:pt x="304" y="0"/>
                </a:cubicBezTo>
                <a:cubicBezTo>
                  <a:pt x="467" y="0"/>
                  <a:pt x="601" y="135"/>
                  <a:pt x="601" y="297"/>
                </a:cubicBezTo>
                <a:cubicBezTo>
                  <a:pt x="601" y="467"/>
                  <a:pt x="467" y="601"/>
                  <a:pt x="304" y="601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70" y="57"/>
                  <a:pt x="57" y="163"/>
                  <a:pt x="57" y="297"/>
                </a:cubicBezTo>
                <a:cubicBezTo>
                  <a:pt x="57" y="431"/>
                  <a:pt x="170" y="544"/>
                  <a:pt x="304" y="544"/>
                </a:cubicBezTo>
                <a:cubicBezTo>
                  <a:pt x="438" y="544"/>
                  <a:pt x="544" y="431"/>
                  <a:pt x="544" y="297"/>
                </a:cubicBezTo>
                <a:cubicBezTo>
                  <a:pt x="544" y="163"/>
                  <a:pt x="438" y="57"/>
                  <a:pt x="304" y="57"/>
                </a:cubicBezTo>
                <a:close/>
                <a:moveTo>
                  <a:pt x="424" y="325"/>
                </a:moveTo>
                <a:lnTo>
                  <a:pt x="424" y="325"/>
                </a:lnTo>
                <a:cubicBezTo>
                  <a:pt x="332" y="325"/>
                  <a:pt x="332" y="325"/>
                  <a:pt x="332" y="325"/>
                </a:cubicBezTo>
                <a:cubicBezTo>
                  <a:pt x="332" y="424"/>
                  <a:pt x="332" y="424"/>
                  <a:pt x="332" y="424"/>
                </a:cubicBezTo>
                <a:cubicBezTo>
                  <a:pt x="332" y="438"/>
                  <a:pt x="318" y="453"/>
                  <a:pt x="304" y="453"/>
                </a:cubicBezTo>
                <a:cubicBezTo>
                  <a:pt x="283" y="453"/>
                  <a:pt x="276" y="438"/>
                  <a:pt x="276" y="424"/>
                </a:cubicBezTo>
                <a:cubicBezTo>
                  <a:pt x="276" y="325"/>
                  <a:pt x="276" y="325"/>
                  <a:pt x="276" y="325"/>
                </a:cubicBezTo>
                <a:cubicBezTo>
                  <a:pt x="177" y="325"/>
                  <a:pt x="177" y="325"/>
                  <a:pt x="177" y="325"/>
                </a:cubicBezTo>
                <a:cubicBezTo>
                  <a:pt x="163" y="325"/>
                  <a:pt x="148" y="318"/>
                  <a:pt x="148" y="297"/>
                </a:cubicBezTo>
                <a:cubicBezTo>
                  <a:pt x="148" y="283"/>
                  <a:pt x="163" y="269"/>
                  <a:pt x="177" y="269"/>
                </a:cubicBezTo>
                <a:cubicBezTo>
                  <a:pt x="276" y="269"/>
                  <a:pt x="276" y="269"/>
                  <a:pt x="276" y="269"/>
                </a:cubicBezTo>
                <a:cubicBezTo>
                  <a:pt x="276" y="177"/>
                  <a:pt x="276" y="177"/>
                  <a:pt x="276" y="177"/>
                </a:cubicBezTo>
                <a:cubicBezTo>
                  <a:pt x="276" y="163"/>
                  <a:pt x="283" y="149"/>
                  <a:pt x="304" y="149"/>
                </a:cubicBezTo>
                <a:cubicBezTo>
                  <a:pt x="318" y="149"/>
                  <a:pt x="332" y="163"/>
                  <a:pt x="332" y="177"/>
                </a:cubicBezTo>
                <a:cubicBezTo>
                  <a:pt x="332" y="269"/>
                  <a:pt x="332" y="269"/>
                  <a:pt x="332" y="269"/>
                </a:cubicBezTo>
                <a:cubicBezTo>
                  <a:pt x="424" y="269"/>
                  <a:pt x="424" y="269"/>
                  <a:pt x="424" y="269"/>
                </a:cubicBezTo>
                <a:cubicBezTo>
                  <a:pt x="438" y="269"/>
                  <a:pt x="452" y="283"/>
                  <a:pt x="452" y="297"/>
                </a:cubicBezTo>
                <a:cubicBezTo>
                  <a:pt x="452" y="318"/>
                  <a:pt x="438" y="325"/>
                  <a:pt x="424" y="325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1" name="Freeform 121"/>
          <p:cNvSpPr>
            <a:spLocks noChangeArrowheads="1"/>
          </p:cNvSpPr>
          <p:nvPr/>
        </p:nvSpPr>
        <p:spPr bwMode="auto">
          <a:xfrm>
            <a:off x="5322431" y="1220271"/>
            <a:ext cx="248862" cy="250679"/>
          </a:xfrm>
          <a:custGeom>
            <a:avLst/>
            <a:gdLst>
              <a:gd name="T0" fmla="*/ 8353379 w 602"/>
              <a:gd name="T1" fmla="*/ 46715136 h 609"/>
              <a:gd name="T2" fmla="*/ 25842658 w 602"/>
              <a:gd name="T3" fmla="*/ 10999436 h 609"/>
              <a:gd name="T4" fmla="*/ 25842658 w 602"/>
              <a:gd name="T5" fmla="*/ 11905233 h 609"/>
              <a:gd name="T6" fmla="*/ 26756320 w 602"/>
              <a:gd name="T7" fmla="*/ 13716829 h 609"/>
              <a:gd name="T8" fmla="*/ 24928996 w 602"/>
              <a:gd name="T9" fmla="*/ 15528425 h 609"/>
              <a:gd name="T10" fmla="*/ 25842658 w 602"/>
              <a:gd name="T11" fmla="*/ 16434582 h 609"/>
              <a:gd name="T12" fmla="*/ 23102033 w 602"/>
              <a:gd name="T13" fmla="*/ 18246178 h 609"/>
              <a:gd name="T14" fmla="*/ 22188371 w 602"/>
              <a:gd name="T15" fmla="*/ 21093073 h 609"/>
              <a:gd name="T16" fmla="*/ 20230265 w 602"/>
              <a:gd name="T17" fmla="*/ 22904669 h 609"/>
              <a:gd name="T18" fmla="*/ 18403302 w 602"/>
              <a:gd name="T19" fmla="*/ 21998871 h 609"/>
              <a:gd name="T20" fmla="*/ 17489640 w 602"/>
              <a:gd name="T21" fmla="*/ 20187276 h 609"/>
              <a:gd name="T22" fmla="*/ 16575978 w 602"/>
              <a:gd name="T23" fmla="*/ 19281478 h 609"/>
              <a:gd name="T24" fmla="*/ 17489640 w 602"/>
              <a:gd name="T25" fmla="*/ 17340380 h 609"/>
              <a:gd name="T26" fmla="*/ 13834991 w 602"/>
              <a:gd name="T27" fmla="*/ 20187276 h 609"/>
              <a:gd name="T28" fmla="*/ 13834991 w 602"/>
              <a:gd name="T29" fmla="*/ 23810467 h 609"/>
              <a:gd name="T30" fmla="*/ 17489640 w 602"/>
              <a:gd name="T31" fmla="*/ 27434018 h 609"/>
              <a:gd name="T32" fmla="*/ 14748653 w 602"/>
              <a:gd name="T33" fmla="*/ 31963007 h 609"/>
              <a:gd name="T34" fmla="*/ 12921329 w 602"/>
              <a:gd name="T35" fmla="*/ 31963007 h 609"/>
              <a:gd name="T36" fmla="*/ 10180342 w 602"/>
              <a:gd name="T37" fmla="*/ 33904105 h 609"/>
              <a:gd name="T38" fmla="*/ 10180342 w 602"/>
              <a:gd name="T39" fmla="*/ 34809902 h 609"/>
              <a:gd name="T40" fmla="*/ 10180342 w 602"/>
              <a:gd name="T41" fmla="*/ 35715700 h 609"/>
              <a:gd name="T42" fmla="*/ 10180342 w 602"/>
              <a:gd name="T43" fmla="*/ 41150847 h 609"/>
              <a:gd name="T44" fmla="*/ 12921329 w 602"/>
              <a:gd name="T45" fmla="*/ 46715136 h 609"/>
              <a:gd name="T46" fmla="*/ 22188371 w 602"/>
              <a:gd name="T47" fmla="*/ 52150282 h 609"/>
              <a:gd name="T48" fmla="*/ 69174956 w 602"/>
              <a:gd name="T49" fmla="*/ 42056644 h 609"/>
              <a:gd name="T50" fmla="*/ 64607006 w 602"/>
              <a:gd name="T51" fmla="*/ 39339251 h 609"/>
              <a:gd name="T52" fmla="*/ 54426302 w 602"/>
              <a:gd name="T53" fmla="*/ 36621498 h 609"/>
              <a:gd name="T54" fmla="*/ 55339965 w 602"/>
              <a:gd name="T55" fmla="*/ 38433453 h 609"/>
              <a:gd name="T56" fmla="*/ 45159622 w 602"/>
              <a:gd name="T57" fmla="*/ 32868804 h 609"/>
              <a:gd name="T58" fmla="*/ 45159622 w 602"/>
              <a:gd name="T59" fmla="*/ 30151411 h 609"/>
              <a:gd name="T60" fmla="*/ 46073284 w 602"/>
              <a:gd name="T61" fmla="*/ 28339815 h 609"/>
              <a:gd name="T62" fmla="*/ 42418636 w 602"/>
              <a:gd name="T63" fmla="*/ 31057209 h 609"/>
              <a:gd name="T64" fmla="*/ 40591311 w 602"/>
              <a:gd name="T65" fmla="*/ 30151411 h 609"/>
              <a:gd name="T66" fmla="*/ 39677649 w 602"/>
              <a:gd name="T67" fmla="*/ 31057209 h 609"/>
              <a:gd name="T68" fmla="*/ 30410969 w 602"/>
              <a:gd name="T69" fmla="*/ 31963007 h 609"/>
              <a:gd name="T70" fmla="*/ 34196037 w 602"/>
              <a:gd name="T71" fmla="*/ 26527860 h 609"/>
              <a:gd name="T72" fmla="*/ 37850325 w 602"/>
              <a:gd name="T73" fmla="*/ 23810467 h 609"/>
              <a:gd name="T74" fmla="*/ 43332298 w 602"/>
              <a:gd name="T75" fmla="*/ 21998871 h 609"/>
              <a:gd name="T76" fmla="*/ 43332298 w 602"/>
              <a:gd name="T77" fmla="*/ 19281478 h 609"/>
              <a:gd name="T78" fmla="*/ 39677649 w 602"/>
              <a:gd name="T79" fmla="*/ 23810467 h 609"/>
              <a:gd name="T80" fmla="*/ 36023362 w 602"/>
              <a:gd name="T81" fmla="*/ 21998871 h 609"/>
              <a:gd name="T82" fmla="*/ 38763987 w 602"/>
              <a:gd name="T83" fmla="*/ 18246178 h 609"/>
              <a:gd name="T84" fmla="*/ 45159622 w 602"/>
              <a:gd name="T85" fmla="*/ 16434582 h 609"/>
              <a:gd name="T86" fmla="*/ 53512640 w 602"/>
              <a:gd name="T87" fmla="*/ 17340380 h 609"/>
              <a:gd name="T88" fmla="*/ 54426302 w 602"/>
              <a:gd name="T89" fmla="*/ 12811031 h 609"/>
              <a:gd name="T90" fmla="*/ 51685677 w 602"/>
              <a:gd name="T91" fmla="*/ 30151411 h 609"/>
              <a:gd name="T92" fmla="*/ 54426302 w 602"/>
              <a:gd name="T93" fmla="*/ 15528425 h 609"/>
              <a:gd name="T94" fmla="*/ 39677649 w 602"/>
              <a:gd name="T95" fmla="*/ 10999436 h 609"/>
              <a:gd name="T96" fmla="*/ 33282375 w 602"/>
              <a:gd name="T97" fmla="*/ 26527860 h 609"/>
              <a:gd name="T98" fmla="*/ 33282375 w 602"/>
              <a:gd name="T99" fmla="*/ 23810467 h 609"/>
              <a:gd name="T100" fmla="*/ 31324631 w 602"/>
              <a:gd name="T101" fmla="*/ 24716265 h 609"/>
              <a:gd name="T102" fmla="*/ 43332298 w 602"/>
              <a:gd name="T103" fmla="*/ 34809902 h 609"/>
              <a:gd name="T104" fmla="*/ 52598978 w 602"/>
              <a:gd name="T105" fmla="*/ 42962442 h 609"/>
              <a:gd name="T106" fmla="*/ 42418636 w 602"/>
              <a:gd name="T107" fmla="*/ 58491226 h 609"/>
              <a:gd name="T108" fmla="*/ 37850325 w 602"/>
              <a:gd name="T109" fmla="*/ 45809338 h 609"/>
              <a:gd name="T110" fmla="*/ 28583644 w 602"/>
              <a:gd name="T111" fmla="*/ 41150847 h 609"/>
              <a:gd name="T112" fmla="*/ 26756320 w 602"/>
              <a:gd name="T113" fmla="*/ 18246178 h 609"/>
              <a:gd name="T114" fmla="*/ 52598978 w 602"/>
              <a:gd name="T115" fmla="*/ 52150282 h 609"/>
              <a:gd name="T116" fmla="*/ 36937024 w 602"/>
              <a:gd name="T117" fmla="*/ 30151411 h 609"/>
              <a:gd name="T118" fmla="*/ 17489640 w 602"/>
              <a:gd name="T119" fmla="*/ 31057209 h 609"/>
              <a:gd name="T120" fmla="*/ 17489640 w 602"/>
              <a:gd name="T121" fmla="*/ 31057209 h 609"/>
              <a:gd name="T122" fmla="*/ 11094005 w 602"/>
              <a:gd name="T123" fmla="*/ 42056644 h 609"/>
              <a:gd name="T124" fmla="*/ 38763987 w 602"/>
              <a:gd name="T125" fmla="*/ 24716265 h 609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602" h="609">
                <a:moveTo>
                  <a:pt x="297" y="608"/>
                </a:moveTo>
                <a:lnTo>
                  <a:pt x="297" y="608"/>
                </a:lnTo>
                <a:cubicBezTo>
                  <a:pt x="134" y="608"/>
                  <a:pt x="0" y="474"/>
                  <a:pt x="0" y="304"/>
                </a:cubicBezTo>
                <a:cubicBezTo>
                  <a:pt x="0" y="134"/>
                  <a:pt x="134" y="0"/>
                  <a:pt x="297" y="0"/>
                </a:cubicBezTo>
                <a:cubicBezTo>
                  <a:pt x="466" y="0"/>
                  <a:pt x="601" y="134"/>
                  <a:pt x="601" y="304"/>
                </a:cubicBezTo>
                <a:cubicBezTo>
                  <a:pt x="601" y="474"/>
                  <a:pt x="466" y="608"/>
                  <a:pt x="297" y="608"/>
                </a:cubicBezTo>
                <a:close/>
                <a:moveTo>
                  <a:pt x="466" y="127"/>
                </a:moveTo>
                <a:lnTo>
                  <a:pt x="466" y="127"/>
                </a:lnTo>
                <a:cubicBezTo>
                  <a:pt x="466" y="127"/>
                  <a:pt x="466" y="127"/>
                  <a:pt x="466" y="120"/>
                </a:cubicBezTo>
                <a:lnTo>
                  <a:pt x="459" y="120"/>
                </a:lnTo>
                <a:cubicBezTo>
                  <a:pt x="459" y="120"/>
                  <a:pt x="459" y="120"/>
                  <a:pt x="459" y="127"/>
                </a:cubicBezTo>
                <a:cubicBezTo>
                  <a:pt x="459" y="127"/>
                  <a:pt x="459" y="127"/>
                  <a:pt x="466" y="127"/>
                </a:cubicBezTo>
                <a:cubicBezTo>
                  <a:pt x="466" y="134"/>
                  <a:pt x="466" y="134"/>
                  <a:pt x="459" y="134"/>
                </a:cubicBezTo>
                <a:cubicBezTo>
                  <a:pt x="459" y="141"/>
                  <a:pt x="459" y="141"/>
                  <a:pt x="459" y="141"/>
                </a:cubicBezTo>
                <a:lnTo>
                  <a:pt x="452" y="141"/>
                </a:lnTo>
                <a:cubicBezTo>
                  <a:pt x="452" y="141"/>
                  <a:pt x="452" y="141"/>
                  <a:pt x="459" y="141"/>
                </a:cubicBezTo>
                <a:cubicBezTo>
                  <a:pt x="459" y="141"/>
                  <a:pt x="459" y="141"/>
                  <a:pt x="466" y="141"/>
                </a:cubicBezTo>
                <a:cubicBezTo>
                  <a:pt x="466" y="134"/>
                  <a:pt x="466" y="134"/>
                  <a:pt x="466" y="134"/>
                </a:cubicBezTo>
                <a:cubicBezTo>
                  <a:pt x="466" y="127"/>
                  <a:pt x="466" y="127"/>
                  <a:pt x="474" y="127"/>
                </a:cubicBezTo>
                <a:lnTo>
                  <a:pt x="466" y="127"/>
                </a:lnTo>
                <a:close/>
                <a:moveTo>
                  <a:pt x="474" y="134"/>
                </a:moveTo>
                <a:lnTo>
                  <a:pt x="474" y="134"/>
                </a:lnTo>
                <a:close/>
                <a:moveTo>
                  <a:pt x="544" y="339"/>
                </a:moveTo>
                <a:lnTo>
                  <a:pt x="544" y="339"/>
                </a:lnTo>
                <a:cubicBezTo>
                  <a:pt x="544" y="332"/>
                  <a:pt x="544" y="325"/>
                  <a:pt x="544" y="325"/>
                </a:cubicBezTo>
                <a:cubicBezTo>
                  <a:pt x="544" y="318"/>
                  <a:pt x="544" y="325"/>
                  <a:pt x="537" y="325"/>
                </a:cubicBezTo>
                <a:cubicBezTo>
                  <a:pt x="537" y="318"/>
                  <a:pt x="537" y="318"/>
                  <a:pt x="537" y="318"/>
                </a:cubicBezTo>
                <a:cubicBezTo>
                  <a:pt x="537" y="318"/>
                  <a:pt x="537" y="318"/>
                  <a:pt x="537" y="325"/>
                </a:cubicBezTo>
                <a:cubicBezTo>
                  <a:pt x="537" y="325"/>
                  <a:pt x="530" y="332"/>
                  <a:pt x="537" y="332"/>
                </a:cubicBezTo>
                <a:cubicBezTo>
                  <a:pt x="537" y="339"/>
                  <a:pt x="537" y="339"/>
                  <a:pt x="544" y="339"/>
                </a:cubicBezTo>
                <a:close/>
                <a:moveTo>
                  <a:pt x="64" y="361"/>
                </a:moveTo>
                <a:lnTo>
                  <a:pt x="64" y="361"/>
                </a:lnTo>
                <a:cubicBezTo>
                  <a:pt x="71" y="361"/>
                  <a:pt x="71" y="361"/>
                  <a:pt x="71" y="361"/>
                </a:cubicBezTo>
                <a:cubicBezTo>
                  <a:pt x="71" y="354"/>
                  <a:pt x="71" y="354"/>
                  <a:pt x="71" y="354"/>
                </a:cubicBezTo>
                <a:cubicBezTo>
                  <a:pt x="71" y="354"/>
                  <a:pt x="71" y="354"/>
                  <a:pt x="64" y="354"/>
                </a:cubicBezTo>
                <a:lnTo>
                  <a:pt x="64" y="361"/>
                </a:lnTo>
                <a:cubicBezTo>
                  <a:pt x="64" y="354"/>
                  <a:pt x="64" y="354"/>
                  <a:pt x="64" y="354"/>
                </a:cubicBezTo>
                <a:cubicBezTo>
                  <a:pt x="64" y="354"/>
                  <a:pt x="64" y="354"/>
                  <a:pt x="57" y="354"/>
                </a:cubicBezTo>
                <a:cubicBezTo>
                  <a:pt x="64" y="361"/>
                  <a:pt x="64" y="361"/>
                  <a:pt x="64" y="361"/>
                </a:cubicBezTo>
                <a:close/>
                <a:moveTo>
                  <a:pt x="71" y="269"/>
                </a:moveTo>
                <a:lnTo>
                  <a:pt x="71" y="269"/>
                </a:lnTo>
                <a:close/>
                <a:moveTo>
                  <a:pt x="71" y="226"/>
                </a:moveTo>
                <a:lnTo>
                  <a:pt x="71" y="226"/>
                </a:lnTo>
                <a:lnTo>
                  <a:pt x="71" y="219"/>
                </a:lnTo>
                <a:lnTo>
                  <a:pt x="71" y="226"/>
                </a:lnTo>
                <a:close/>
                <a:moveTo>
                  <a:pt x="134" y="127"/>
                </a:moveTo>
                <a:lnTo>
                  <a:pt x="134" y="127"/>
                </a:lnTo>
                <a:cubicBezTo>
                  <a:pt x="134" y="127"/>
                  <a:pt x="134" y="127"/>
                  <a:pt x="127" y="127"/>
                </a:cubicBezTo>
                <a:cubicBezTo>
                  <a:pt x="134" y="127"/>
                  <a:pt x="134" y="127"/>
                  <a:pt x="134" y="127"/>
                </a:cubicBezTo>
                <a:close/>
                <a:moveTo>
                  <a:pt x="127" y="134"/>
                </a:moveTo>
                <a:lnTo>
                  <a:pt x="127" y="134"/>
                </a:lnTo>
                <a:close/>
                <a:moveTo>
                  <a:pt x="191" y="85"/>
                </a:moveTo>
                <a:lnTo>
                  <a:pt x="191" y="85"/>
                </a:lnTo>
                <a:lnTo>
                  <a:pt x="198" y="85"/>
                </a:lnTo>
                <a:lnTo>
                  <a:pt x="191" y="85"/>
                </a:lnTo>
                <a:cubicBezTo>
                  <a:pt x="198" y="85"/>
                  <a:pt x="198" y="85"/>
                  <a:pt x="198" y="85"/>
                </a:cubicBezTo>
                <a:lnTo>
                  <a:pt x="198" y="92"/>
                </a:lnTo>
                <a:lnTo>
                  <a:pt x="198" y="85"/>
                </a:lnTo>
                <a:cubicBezTo>
                  <a:pt x="191" y="85"/>
                  <a:pt x="191" y="92"/>
                  <a:pt x="191" y="92"/>
                </a:cubicBezTo>
                <a:cubicBezTo>
                  <a:pt x="191" y="92"/>
                  <a:pt x="191" y="92"/>
                  <a:pt x="191" y="85"/>
                </a:cubicBezTo>
                <a:cubicBezTo>
                  <a:pt x="191" y="92"/>
                  <a:pt x="191" y="92"/>
                  <a:pt x="191" y="92"/>
                </a:cubicBezTo>
                <a:cubicBezTo>
                  <a:pt x="191" y="92"/>
                  <a:pt x="191" y="92"/>
                  <a:pt x="198" y="92"/>
                </a:cubicBezTo>
                <a:lnTo>
                  <a:pt x="191" y="92"/>
                </a:lnTo>
                <a:lnTo>
                  <a:pt x="198" y="92"/>
                </a:lnTo>
                <a:lnTo>
                  <a:pt x="191" y="92"/>
                </a:lnTo>
                <a:cubicBezTo>
                  <a:pt x="198" y="92"/>
                  <a:pt x="198" y="92"/>
                  <a:pt x="198" y="92"/>
                </a:cubicBezTo>
                <a:cubicBezTo>
                  <a:pt x="198" y="92"/>
                  <a:pt x="205" y="99"/>
                  <a:pt x="198" y="99"/>
                </a:cubicBezTo>
                <a:lnTo>
                  <a:pt x="191" y="99"/>
                </a:lnTo>
                <a:lnTo>
                  <a:pt x="198" y="99"/>
                </a:lnTo>
                <a:cubicBezTo>
                  <a:pt x="191" y="99"/>
                  <a:pt x="191" y="99"/>
                  <a:pt x="191" y="99"/>
                </a:cubicBezTo>
                <a:cubicBezTo>
                  <a:pt x="191" y="106"/>
                  <a:pt x="184" y="106"/>
                  <a:pt x="191" y="106"/>
                </a:cubicBezTo>
                <a:cubicBezTo>
                  <a:pt x="191" y="99"/>
                  <a:pt x="191" y="99"/>
                  <a:pt x="191" y="99"/>
                </a:cubicBezTo>
                <a:cubicBezTo>
                  <a:pt x="191" y="106"/>
                  <a:pt x="191" y="106"/>
                  <a:pt x="191" y="106"/>
                </a:cubicBezTo>
                <a:lnTo>
                  <a:pt x="198" y="106"/>
                </a:lnTo>
                <a:cubicBezTo>
                  <a:pt x="198" y="106"/>
                  <a:pt x="198" y="106"/>
                  <a:pt x="205" y="106"/>
                </a:cubicBezTo>
                <a:cubicBezTo>
                  <a:pt x="212" y="106"/>
                  <a:pt x="212" y="106"/>
                  <a:pt x="212" y="106"/>
                </a:cubicBezTo>
                <a:cubicBezTo>
                  <a:pt x="212" y="113"/>
                  <a:pt x="212" y="113"/>
                  <a:pt x="212" y="113"/>
                </a:cubicBezTo>
                <a:cubicBezTo>
                  <a:pt x="212" y="113"/>
                  <a:pt x="205" y="113"/>
                  <a:pt x="205" y="106"/>
                </a:cubicBezTo>
                <a:cubicBezTo>
                  <a:pt x="205" y="113"/>
                  <a:pt x="212" y="113"/>
                  <a:pt x="205" y="113"/>
                </a:cubicBezTo>
                <a:cubicBezTo>
                  <a:pt x="198" y="106"/>
                  <a:pt x="198" y="106"/>
                  <a:pt x="198" y="106"/>
                </a:cubicBezTo>
                <a:lnTo>
                  <a:pt x="198" y="113"/>
                </a:lnTo>
                <a:cubicBezTo>
                  <a:pt x="191" y="106"/>
                  <a:pt x="191" y="106"/>
                  <a:pt x="191" y="106"/>
                </a:cubicBezTo>
                <a:cubicBezTo>
                  <a:pt x="191" y="106"/>
                  <a:pt x="191" y="106"/>
                  <a:pt x="191" y="113"/>
                </a:cubicBezTo>
                <a:cubicBezTo>
                  <a:pt x="198" y="113"/>
                  <a:pt x="198" y="113"/>
                  <a:pt x="198" y="113"/>
                </a:cubicBezTo>
                <a:lnTo>
                  <a:pt x="198" y="106"/>
                </a:lnTo>
                <a:cubicBezTo>
                  <a:pt x="198" y="113"/>
                  <a:pt x="198" y="113"/>
                  <a:pt x="198" y="113"/>
                </a:cubicBezTo>
                <a:lnTo>
                  <a:pt x="191" y="113"/>
                </a:lnTo>
                <a:cubicBezTo>
                  <a:pt x="198" y="113"/>
                  <a:pt x="191" y="113"/>
                  <a:pt x="191" y="120"/>
                </a:cubicBezTo>
                <a:cubicBezTo>
                  <a:pt x="191" y="120"/>
                  <a:pt x="191" y="113"/>
                  <a:pt x="198" y="113"/>
                </a:cubicBezTo>
                <a:lnTo>
                  <a:pt x="198" y="120"/>
                </a:lnTo>
                <a:cubicBezTo>
                  <a:pt x="198" y="120"/>
                  <a:pt x="198" y="120"/>
                  <a:pt x="198" y="113"/>
                </a:cubicBezTo>
                <a:lnTo>
                  <a:pt x="205" y="113"/>
                </a:lnTo>
                <a:cubicBezTo>
                  <a:pt x="205" y="113"/>
                  <a:pt x="205" y="113"/>
                  <a:pt x="212" y="113"/>
                </a:cubicBezTo>
                <a:lnTo>
                  <a:pt x="205" y="113"/>
                </a:lnTo>
                <a:cubicBezTo>
                  <a:pt x="205" y="120"/>
                  <a:pt x="205" y="120"/>
                  <a:pt x="212" y="120"/>
                </a:cubicBezTo>
                <a:cubicBezTo>
                  <a:pt x="205" y="120"/>
                  <a:pt x="205" y="120"/>
                  <a:pt x="205" y="120"/>
                </a:cubicBezTo>
                <a:lnTo>
                  <a:pt x="205" y="127"/>
                </a:lnTo>
                <a:cubicBezTo>
                  <a:pt x="198" y="127"/>
                  <a:pt x="198" y="127"/>
                  <a:pt x="198" y="127"/>
                </a:cubicBezTo>
                <a:cubicBezTo>
                  <a:pt x="198" y="127"/>
                  <a:pt x="198" y="127"/>
                  <a:pt x="191" y="127"/>
                </a:cubicBezTo>
                <a:lnTo>
                  <a:pt x="191" y="134"/>
                </a:lnTo>
                <a:cubicBezTo>
                  <a:pt x="191" y="134"/>
                  <a:pt x="191" y="134"/>
                  <a:pt x="191" y="141"/>
                </a:cubicBezTo>
                <a:cubicBezTo>
                  <a:pt x="191" y="141"/>
                  <a:pt x="191" y="141"/>
                  <a:pt x="184" y="141"/>
                </a:cubicBezTo>
                <a:cubicBezTo>
                  <a:pt x="184" y="141"/>
                  <a:pt x="184" y="149"/>
                  <a:pt x="177" y="149"/>
                </a:cubicBezTo>
                <a:cubicBezTo>
                  <a:pt x="177" y="149"/>
                  <a:pt x="177" y="149"/>
                  <a:pt x="177" y="141"/>
                </a:cubicBezTo>
                <a:cubicBezTo>
                  <a:pt x="177" y="141"/>
                  <a:pt x="177" y="141"/>
                  <a:pt x="177" y="149"/>
                </a:cubicBezTo>
                <a:cubicBezTo>
                  <a:pt x="170" y="149"/>
                  <a:pt x="177" y="149"/>
                  <a:pt x="170" y="149"/>
                </a:cubicBezTo>
                <a:cubicBezTo>
                  <a:pt x="170" y="149"/>
                  <a:pt x="170" y="149"/>
                  <a:pt x="177" y="149"/>
                </a:cubicBezTo>
                <a:cubicBezTo>
                  <a:pt x="170" y="149"/>
                  <a:pt x="170" y="149"/>
                  <a:pt x="170" y="149"/>
                </a:cubicBezTo>
                <a:cubicBezTo>
                  <a:pt x="170" y="156"/>
                  <a:pt x="170" y="149"/>
                  <a:pt x="170" y="156"/>
                </a:cubicBezTo>
                <a:lnTo>
                  <a:pt x="177" y="156"/>
                </a:lnTo>
                <a:cubicBezTo>
                  <a:pt x="170" y="156"/>
                  <a:pt x="170" y="156"/>
                  <a:pt x="170" y="156"/>
                </a:cubicBezTo>
                <a:cubicBezTo>
                  <a:pt x="170" y="156"/>
                  <a:pt x="170" y="156"/>
                  <a:pt x="170" y="163"/>
                </a:cubicBezTo>
                <a:cubicBezTo>
                  <a:pt x="170" y="163"/>
                  <a:pt x="170" y="163"/>
                  <a:pt x="170" y="170"/>
                </a:cubicBezTo>
                <a:cubicBezTo>
                  <a:pt x="170" y="170"/>
                  <a:pt x="170" y="170"/>
                  <a:pt x="170" y="177"/>
                </a:cubicBezTo>
                <a:cubicBezTo>
                  <a:pt x="170" y="177"/>
                  <a:pt x="170" y="177"/>
                  <a:pt x="163" y="177"/>
                </a:cubicBezTo>
                <a:lnTo>
                  <a:pt x="170" y="177"/>
                </a:lnTo>
                <a:cubicBezTo>
                  <a:pt x="170" y="177"/>
                  <a:pt x="170" y="177"/>
                  <a:pt x="163" y="177"/>
                </a:cubicBezTo>
                <a:cubicBezTo>
                  <a:pt x="155" y="177"/>
                  <a:pt x="163" y="177"/>
                  <a:pt x="155" y="177"/>
                </a:cubicBezTo>
                <a:lnTo>
                  <a:pt x="163" y="177"/>
                </a:lnTo>
                <a:lnTo>
                  <a:pt x="155" y="177"/>
                </a:lnTo>
                <a:lnTo>
                  <a:pt x="155" y="170"/>
                </a:lnTo>
                <a:lnTo>
                  <a:pt x="155" y="177"/>
                </a:lnTo>
                <a:cubicBezTo>
                  <a:pt x="155" y="177"/>
                  <a:pt x="155" y="177"/>
                  <a:pt x="148" y="177"/>
                </a:cubicBezTo>
                <a:lnTo>
                  <a:pt x="148" y="170"/>
                </a:lnTo>
                <a:cubicBezTo>
                  <a:pt x="148" y="177"/>
                  <a:pt x="148" y="170"/>
                  <a:pt x="148" y="170"/>
                </a:cubicBezTo>
                <a:lnTo>
                  <a:pt x="148" y="177"/>
                </a:lnTo>
                <a:cubicBezTo>
                  <a:pt x="141" y="177"/>
                  <a:pt x="141" y="177"/>
                  <a:pt x="141" y="170"/>
                </a:cubicBezTo>
                <a:cubicBezTo>
                  <a:pt x="141" y="170"/>
                  <a:pt x="148" y="170"/>
                  <a:pt x="141" y="170"/>
                </a:cubicBezTo>
                <a:cubicBezTo>
                  <a:pt x="141" y="163"/>
                  <a:pt x="141" y="163"/>
                  <a:pt x="141" y="163"/>
                </a:cubicBezTo>
                <a:lnTo>
                  <a:pt x="141" y="170"/>
                </a:lnTo>
                <a:cubicBezTo>
                  <a:pt x="141" y="170"/>
                  <a:pt x="141" y="170"/>
                  <a:pt x="141" y="163"/>
                </a:cubicBezTo>
                <a:lnTo>
                  <a:pt x="141" y="170"/>
                </a:lnTo>
                <a:cubicBezTo>
                  <a:pt x="134" y="163"/>
                  <a:pt x="141" y="163"/>
                  <a:pt x="141" y="163"/>
                </a:cubicBezTo>
                <a:cubicBezTo>
                  <a:pt x="141" y="163"/>
                  <a:pt x="141" y="163"/>
                  <a:pt x="134" y="163"/>
                </a:cubicBezTo>
                <a:cubicBezTo>
                  <a:pt x="134" y="163"/>
                  <a:pt x="134" y="163"/>
                  <a:pt x="141" y="163"/>
                </a:cubicBezTo>
                <a:cubicBezTo>
                  <a:pt x="141" y="163"/>
                  <a:pt x="141" y="163"/>
                  <a:pt x="141" y="156"/>
                </a:cubicBezTo>
                <a:cubicBezTo>
                  <a:pt x="141" y="163"/>
                  <a:pt x="141" y="163"/>
                  <a:pt x="141" y="163"/>
                </a:cubicBezTo>
                <a:cubicBezTo>
                  <a:pt x="134" y="163"/>
                  <a:pt x="134" y="163"/>
                  <a:pt x="134" y="163"/>
                </a:cubicBezTo>
                <a:cubicBezTo>
                  <a:pt x="134" y="163"/>
                  <a:pt x="134" y="163"/>
                  <a:pt x="134" y="156"/>
                </a:cubicBezTo>
                <a:cubicBezTo>
                  <a:pt x="134" y="156"/>
                  <a:pt x="134" y="156"/>
                  <a:pt x="141" y="156"/>
                </a:cubicBezTo>
                <a:cubicBezTo>
                  <a:pt x="141" y="156"/>
                  <a:pt x="141" y="156"/>
                  <a:pt x="134" y="156"/>
                </a:cubicBezTo>
                <a:lnTo>
                  <a:pt x="134" y="163"/>
                </a:lnTo>
                <a:cubicBezTo>
                  <a:pt x="134" y="163"/>
                  <a:pt x="134" y="163"/>
                  <a:pt x="134" y="156"/>
                </a:cubicBezTo>
                <a:cubicBezTo>
                  <a:pt x="134" y="156"/>
                  <a:pt x="134" y="156"/>
                  <a:pt x="127" y="156"/>
                </a:cubicBezTo>
                <a:lnTo>
                  <a:pt x="127" y="149"/>
                </a:lnTo>
                <a:lnTo>
                  <a:pt x="134" y="149"/>
                </a:lnTo>
                <a:cubicBezTo>
                  <a:pt x="134" y="149"/>
                  <a:pt x="134" y="149"/>
                  <a:pt x="141" y="149"/>
                </a:cubicBezTo>
                <a:cubicBezTo>
                  <a:pt x="134" y="149"/>
                  <a:pt x="134" y="149"/>
                  <a:pt x="134" y="149"/>
                </a:cubicBezTo>
                <a:lnTo>
                  <a:pt x="127" y="149"/>
                </a:lnTo>
                <a:lnTo>
                  <a:pt x="134" y="149"/>
                </a:lnTo>
                <a:cubicBezTo>
                  <a:pt x="127" y="149"/>
                  <a:pt x="127" y="149"/>
                  <a:pt x="127" y="149"/>
                </a:cubicBezTo>
                <a:cubicBezTo>
                  <a:pt x="127" y="141"/>
                  <a:pt x="134" y="141"/>
                  <a:pt x="134" y="141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27" y="141"/>
                  <a:pt x="127" y="141"/>
                  <a:pt x="134" y="141"/>
                </a:cubicBezTo>
                <a:lnTo>
                  <a:pt x="127" y="141"/>
                </a:lnTo>
                <a:lnTo>
                  <a:pt x="134" y="141"/>
                </a:lnTo>
                <a:cubicBezTo>
                  <a:pt x="127" y="141"/>
                  <a:pt x="127" y="141"/>
                  <a:pt x="127" y="141"/>
                </a:cubicBezTo>
                <a:cubicBezTo>
                  <a:pt x="127" y="141"/>
                  <a:pt x="127" y="141"/>
                  <a:pt x="134" y="141"/>
                </a:cubicBezTo>
                <a:cubicBezTo>
                  <a:pt x="127" y="141"/>
                  <a:pt x="127" y="141"/>
                  <a:pt x="127" y="141"/>
                </a:cubicBezTo>
                <a:cubicBezTo>
                  <a:pt x="127" y="141"/>
                  <a:pt x="127" y="141"/>
                  <a:pt x="134" y="134"/>
                </a:cubicBezTo>
                <a:cubicBezTo>
                  <a:pt x="134" y="127"/>
                  <a:pt x="134" y="127"/>
                  <a:pt x="134" y="127"/>
                </a:cubicBezTo>
                <a:lnTo>
                  <a:pt x="127" y="127"/>
                </a:lnTo>
                <a:cubicBezTo>
                  <a:pt x="127" y="127"/>
                  <a:pt x="127" y="127"/>
                  <a:pt x="134" y="134"/>
                </a:cubicBezTo>
                <a:cubicBezTo>
                  <a:pt x="134" y="134"/>
                  <a:pt x="134" y="134"/>
                  <a:pt x="127" y="134"/>
                </a:cubicBezTo>
                <a:cubicBezTo>
                  <a:pt x="120" y="141"/>
                  <a:pt x="113" y="149"/>
                  <a:pt x="106" y="156"/>
                </a:cubicBezTo>
                <a:lnTo>
                  <a:pt x="113" y="156"/>
                </a:lnTo>
                <a:cubicBezTo>
                  <a:pt x="113" y="156"/>
                  <a:pt x="113" y="163"/>
                  <a:pt x="120" y="163"/>
                </a:cubicBezTo>
                <a:cubicBezTo>
                  <a:pt x="113" y="163"/>
                  <a:pt x="113" y="163"/>
                  <a:pt x="113" y="163"/>
                </a:cubicBezTo>
                <a:lnTo>
                  <a:pt x="113" y="170"/>
                </a:lnTo>
                <a:lnTo>
                  <a:pt x="106" y="170"/>
                </a:lnTo>
                <a:cubicBezTo>
                  <a:pt x="106" y="163"/>
                  <a:pt x="106" y="163"/>
                  <a:pt x="106" y="163"/>
                </a:cubicBezTo>
                <a:lnTo>
                  <a:pt x="99" y="163"/>
                </a:lnTo>
                <a:lnTo>
                  <a:pt x="99" y="170"/>
                </a:lnTo>
                <a:cubicBezTo>
                  <a:pt x="99" y="170"/>
                  <a:pt x="99" y="170"/>
                  <a:pt x="106" y="170"/>
                </a:cubicBezTo>
                <a:cubicBezTo>
                  <a:pt x="106" y="170"/>
                  <a:pt x="106" y="170"/>
                  <a:pt x="106" y="177"/>
                </a:cubicBezTo>
                <a:lnTo>
                  <a:pt x="106" y="170"/>
                </a:lnTo>
                <a:cubicBezTo>
                  <a:pt x="106" y="177"/>
                  <a:pt x="106" y="177"/>
                  <a:pt x="106" y="177"/>
                </a:cubicBezTo>
                <a:cubicBezTo>
                  <a:pt x="99" y="177"/>
                  <a:pt x="99" y="177"/>
                  <a:pt x="99" y="170"/>
                </a:cubicBezTo>
                <a:lnTo>
                  <a:pt x="99" y="177"/>
                </a:lnTo>
                <a:lnTo>
                  <a:pt x="99" y="170"/>
                </a:lnTo>
                <a:cubicBezTo>
                  <a:pt x="99" y="177"/>
                  <a:pt x="99" y="177"/>
                  <a:pt x="99" y="177"/>
                </a:cubicBezTo>
                <a:cubicBezTo>
                  <a:pt x="99" y="177"/>
                  <a:pt x="106" y="177"/>
                  <a:pt x="106" y="184"/>
                </a:cubicBezTo>
                <a:cubicBezTo>
                  <a:pt x="99" y="184"/>
                  <a:pt x="99" y="177"/>
                  <a:pt x="99" y="177"/>
                </a:cubicBezTo>
                <a:cubicBezTo>
                  <a:pt x="99" y="177"/>
                  <a:pt x="99" y="177"/>
                  <a:pt x="92" y="177"/>
                </a:cubicBezTo>
                <a:cubicBezTo>
                  <a:pt x="92" y="177"/>
                  <a:pt x="85" y="177"/>
                  <a:pt x="85" y="184"/>
                </a:cubicBezTo>
                <a:cubicBezTo>
                  <a:pt x="92" y="184"/>
                  <a:pt x="92" y="184"/>
                  <a:pt x="92" y="184"/>
                </a:cubicBezTo>
                <a:lnTo>
                  <a:pt x="92" y="191"/>
                </a:lnTo>
                <a:cubicBezTo>
                  <a:pt x="92" y="191"/>
                  <a:pt x="92" y="191"/>
                  <a:pt x="92" y="198"/>
                </a:cubicBezTo>
                <a:cubicBezTo>
                  <a:pt x="92" y="191"/>
                  <a:pt x="99" y="191"/>
                  <a:pt x="99" y="198"/>
                </a:cubicBezTo>
                <a:lnTo>
                  <a:pt x="99" y="191"/>
                </a:lnTo>
                <a:cubicBezTo>
                  <a:pt x="106" y="191"/>
                  <a:pt x="106" y="198"/>
                  <a:pt x="106" y="198"/>
                </a:cubicBezTo>
                <a:cubicBezTo>
                  <a:pt x="106" y="191"/>
                  <a:pt x="106" y="191"/>
                  <a:pt x="106" y="191"/>
                </a:cubicBezTo>
                <a:lnTo>
                  <a:pt x="113" y="191"/>
                </a:lnTo>
                <a:cubicBezTo>
                  <a:pt x="113" y="198"/>
                  <a:pt x="113" y="198"/>
                  <a:pt x="113" y="198"/>
                </a:cubicBezTo>
                <a:cubicBezTo>
                  <a:pt x="113" y="198"/>
                  <a:pt x="113" y="198"/>
                  <a:pt x="113" y="205"/>
                </a:cubicBezTo>
                <a:cubicBezTo>
                  <a:pt x="113" y="205"/>
                  <a:pt x="113" y="198"/>
                  <a:pt x="113" y="205"/>
                </a:cubicBezTo>
                <a:cubicBezTo>
                  <a:pt x="120" y="205"/>
                  <a:pt x="120" y="205"/>
                  <a:pt x="120" y="205"/>
                </a:cubicBezTo>
                <a:cubicBezTo>
                  <a:pt x="120" y="205"/>
                  <a:pt x="120" y="212"/>
                  <a:pt x="127" y="212"/>
                </a:cubicBezTo>
                <a:cubicBezTo>
                  <a:pt x="120" y="212"/>
                  <a:pt x="120" y="212"/>
                  <a:pt x="120" y="212"/>
                </a:cubicBezTo>
                <a:cubicBezTo>
                  <a:pt x="127" y="212"/>
                  <a:pt x="127" y="212"/>
                  <a:pt x="127" y="212"/>
                </a:cubicBezTo>
                <a:lnTo>
                  <a:pt x="134" y="212"/>
                </a:lnTo>
                <a:cubicBezTo>
                  <a:pt x="134" y="219"/>
                  <a:pt x="134" y="219"/>
                  <a:pt x="134" y="219"/>
                </a:cubicBezTo>
                <a:lnTo>
                  <a:pt x="127" y="219"/>
                </a:lnTo>
                <a:cubicBezTo>
                  <a:pt x="120" y="226"/>
                  <a:pt x="120" y="226"/>
                  <a:pt x="120" y="226"/>
                </a:cubicBezTo>
                <a:cubicBezTo>
                  <a:pt x="120" y="226"/>
                  <a:pt x="120" y="226"/>
                  <a:pt x="113" y="226"/>
                </a:cubicBezTo>
                <a:lnTo>
                  <a:pt x="106" y="226"/>
                </a:lnTo>
                <a:cubicBezTo>
                  <a:pt x="106" y="226"/>
                  <a:pt x="106" y="226"/>
                  <a:pt x="99" y="226"/>
                </a:cubicBezTo>
                <a:cubicBezTo>
                  <a:pt x="99" y="226"/>
                  <a:pt x="99" y="226"/>
                  <a:pt x="99" y="233"/>
                </a:cubicBezTo>
                <a:cubicBezTo>
                  <a:pt x="92" y="233"/>
                  <a:pt x="92" y="233"/>
                  <a:pt x="92" y="240"/>
                </a:cubicBezTo>
                <a:lnTo>
                  <a:pt x="92" y="233"/>
                </a:lnTo>
                <a:cubicBezTo>
                  <a:pt x="99" y="233"/>
                  <a:pt x="99" y="233"/>
                  <a:pt x="99" y="233"/>
                </a:cubicBezTo>
                <a:cubicBezTo>
                  <a:pt x="106" y="226"/>
                  <a:pt x="106" y="226"/>
                  <a:pt x="106" y="233"/>
                </a:cubicBezTo>
                <a:cubicBezTo>
                  <a:pt x="106" y="233"/>
                  <a:pt x="106" y="233"/>
                  <a:pt x="99" y="233"/>
                </a:cubicBezTo>
                <a:cubicBezTo>
                  <a:pt x="106" y="233"/>
                  <a:pt x="106" y="233"/>
                  <a:pt x="106" y="233"/>
                </a:cubicBezTo>
                <a:cubicBezTo>
                  <a:pt x="106" y="233"/>
                  <a:pt x="106" y="233"/>
                  <a:pt x="106" y="240"/>
                </a:cubicBezTo>
                <a:cubicBezTo>
                  <a:pt x="106" y="240"/>
                  <a:pt x="106" y="240"/>
                  <a:pt x="113" y="240"/>
                </a:cubicBezTo>
                <a:cubicBezTo>
                  <a:pt x="113" y="240"/>
                  <a:pt x="113" y="240"/>
                  <a:pt x="106" y="240"/>
                </a:cubicBezTo>
                <a:cubicBezTo>
                  <a:pt x="106" y="240"/>
                  <a:pt x="106" y="240"/>
                  <a:pt x="113" y="240"/>
                </a:cubicBezTo>
                <a:cubicBezTo>
                  <a:pt x="120" y="240"/>
                  <a:pt x="120" y="240"/>
                  <a:pt x="120" y="240"/>
                </a:cubicBezTo>
                <a:cubicBezTo>
                  <a:pt x="113" y="240"/>
                  <a:pt x="120" y="240"/>
                  <a:pt x="113" y="240"/>
                </a:cubicBezTo>
                <a:cubicBezTo>
                  <a:pt x="113" y="240"/>
                  <a:pt x="113" y="240"/>
                  <a:pt x="113" y="247"/>
                </a:cubicBezTo>
                <a:lnTo>
                  <a:pt x="113" y="240"/>
                </a:lnTo>
                <a:cubicBezTo>
                  <a:pt x="113" y="247"/>
                  <a:pt x="113" y="247"/>
                  <a:pt x="113" y="247"/>
                </a:cubicBezTo>
                <a:cubicBezTo>
                  <a:pt x="113" y="247"/>
                  <a:pt x="113" y="247"/>
                  <a:pt x="106" y="247"/>
                </a:cubicBezTo>
                <a:lnTo>
                  <a:pt x="106" y="240"/>
                </a:lnTo>
                <a:cubicBezTo>
                  <a:pt x="106" y="240"/>
                  <a:pt x="106" y="240"/>
                  <a:pt x="106" y="247"/>
                </a:cubicBezTo>
                <a:lnTo>
                  <a:pt x="106" y="240"/>
                </a:lnTo>
                <a:lnTo>
                  <a:pt x="113" y="240"/>
                </a:lnTo>
                <a:cubicBezTo>
                  <a:pt x="106" y="240"/>
                  <a:pt x="106" y="240"/>
                  <a:pt x="106" y="240"/>
                </a:cubicBezTo>
                <a:cubicBezTo>
                  <a:pt x="106" y="240"/>
                  <a:pt x="106" y="247"/>
                  <a:pt x="99" y="247"/>
                </a:cubicBezTo>
                <a:cubicBezTo>
                  <a:pt x="99" y="240"/>
                  <a:pt x="99" y="240"/>
                  <a:pt x="99" y="247"/>
                </a:cubicBezTo>
                <a:lnTo>
                  <a:pt x="99" y="240"/>
                </a:lnTo>
                <a:cubicBezTo>
                  <a:pt x="99" y="247"/>
                  <a:pt x="99" y="247"/>
                  <a:pt x="99" y="247"/>
                </a:cubicBezTo>
                <a:lnTo>
                  <a:pt x="92" y="247"/>
                </a:lnTo>
                <a:lnTo>
                  <a:pt x="92" y="254"/>
                </a:lnTo>
                <a:cubicBezTo>
                  <a:pt x="85" y="254"/>
                  <a:pt x="85" y="254"/>
                  <a:pt x="85" y="262"/>
                </a:cubicBezTo>
                <a:lnTo>
                  <a:pt x="85" y="254"/>
                </a:lnTo>
                <a:lnTo>
                  <a:pt x="85" y="262"/>
                </a:lnTo>
                <a:cubicBezTo>
                  <a:pt x="78" y="262"/>
                  <a:pt x="78" y="262"/>
                  <a:pt x="78" y="262"/>
                </a:cubicBezTo>
                <a:cubicBezTo>
                  <a:pt x="78" y="262"/>
                  <a:pt x="78" y="262"/>
                  <a:pt x="85" y="262"/>
                </a:cubicBezTo>
                <a:lnTo>
                  <a:pt x="78" y="262"/>
                </a:lnTo>
                <a:cubicBezTo>
                  <a:pt x="78" y="269"/>
                  <a:pt x="78" y="269"/>
                  <a:pt x="78" y="269"/>
                </a:cubicBezTo>
                <a:cubicBezTo>
                  <a:pt x="78" y="262"/>
                  <a:pt x="78" y="262"/>
                  <a:pt x="78" y="269"/>
                </a:cubicBezTo>
                <a:cubicBezTo>
                  <a:pt x="78" y="262"/>
                  <a:pt x="78" y="262"/>
                  <a:pt x="78" y="262"/>
                </a:cubicBezTo>
                <a:cubicBezTo>
                  <a:pt x="78" y="262"/>
                  <a:pt x="78" y="262"/>
                  <a:pt x="78" y="269"/>
                </a:cubicBezTo>
                <a:lnTo>
                  <a:pt x="71" y="269"/>
                </a:lnTo>
                <a:cubicBezTo>
                  <a:pt x="78" y="269"/>
                  <a:pt x="78" y="269"/>
                  <a:pt x="78" y="269"/>
                </a:cubicBezTo>
                <a:lnTo>
                  <a:pt x="71" y="269"/>
                </a:lnTo>
                <a:lnTo>
                  <a:pt x="78" y="269"/>
                </a:lnTo>
                <a:lnTo>
                  <a:pt x="71" y="269"/>
                </a:lnTo>
                <a:lnTo>
                  <a:pt x="78" y="269"/>
                </a:lnTo>
                <a:cubicBezTo>
                  <a:pt x="78" y="269"/>
                  <a:pt x="78" y="269"/>
                  <a:pt x="71" y="269"/>
                </a:cubicBezTo>
                <a:cubicBezTo>
                  <a:pt x="78" y="269"/>
                  <a:pt x="78" y="269"/>
                  <a:pt x="78" y="269"/>
                </a:cubicBezTo>
                <a:lnTo>
                  <a:pt x="71" y="269"/>
                </a:lnTo>
                <a:lnTo>
                  <a:pt x="78" y="269"/>
                </a:lnTo>
                <a:cubicBezTo>
                  <a:pt x="78" y="269"/>
                  <a:pt x="78" y="269"/>
                  <a:pt x="78" y="276"/>
                </a:cubicBezTo>
                <a:lnTo>
                  <a:pt x="71" y="276"/>
                </a:lnTo>
                <a:cubicBezTo>
                  <a:pt x="78" y="276"/>
                  <a:pt x="78" y="276"/>
                  <a:pt x="78" y="276"/>
                </a:cubicBezTo>
                <a:cubicBezTo>
                  <a:pt x="71" y="276"/>
                  <a:pt x="71" y="276"/>
                  <a:pt x="71" y="276"/>
                </a:cubicBezTo>
                <a:lnTo>
                  <a:pt x="78" y="276"/>
                </a:lnTo>
                <a:cubicBezTo>
                  <a:pt x="78" y="276"/>
                  <a:pt x="78" y="276"/>
                  <a:pt x="71" y="276"/>
                </a:cubicBezTo>
                <a:lnTo>
                  <a:pt x="78" y="276"/>
                </a:lnTo>
                <a:cubicBezTo>
                  <a:pt x="71" y="276"/>
                  <a:pt x="71" y="276"/>
                  <a:pt x="71" y="276"/>
                </a:cubicBezTo>
                <a:lnTo>
                  <a:pt x="71" y="283"/>
                </a:lnTo>
                <a:cubicBezTo>
                  <a:pt x="71" y="283"/>
                  <a:pt x="71" y="283"/>
                  <a:pt x="64" y="283"/>
                </a:cubicBezTo>
                <a:lnTo>
                  <a:pt x="64" y="290"/>
                </a:lnTo>
                <a:lnTo>
                  <a:pt x="64" y="297"/>
                </a:lnTo>
                <a:lnTo>
                  <a:pt x="64" y="304"/>
                </a:lnTo>
                <a:cubicBezTo>
                  <a:pt x="57" y="304"/>
                  <a:pt x="64" y="304"/>
                  <a:pt x="57" y="304"/>
                </a:cubicBezTo>
                <a:lnTo>
                  <a:pt x="57" y="297"/>
                </a:lnTo>
                <a:cubicBezTo>
                  <a:pt x="57" y="297"/>
                  <a:pt x="57" y="297"/>
                  <a:pt x="57" y="290"/>
                </a:cubicBezTo>
                <a:cubicBezTo>
                  <a:pt x="57" y="297"/>
                  <a:pt x="57" y="297"/>
                  <a:pt x="57" y="304"/>
                </a:cubicBezTo>
                <a:lnTo>
                  <a:pt x="57" y="311"/>
                </a:lnTo>
                <a:cubicBezTo>
                  <a:pt x="64" y="311"/>
                  <a:pt x="64" y="311"/>
                  <a:pt x="64" y="311"/>
                </a:cubicBezTo>
                <a:cubicBezTo>
                  <a:pt x="64" y="311"/>
                  <a:pt x="64" y="311"/>
                  <a:pt x="64" y="318"/>
                </a:cubicBezTo>
                <a:cubicBezTo>
                  <a:pt x="71" y="318"/>
                  <a:pt x="71" y="318"/>
                  <a:pt x="71" y="318"/>
                </a:cubicBezTo>
                <a:lnTo>
                  <a:pt x="78" y="318"/>
                </a:lnTo>
                <a:lnTo>
                  <a:pt x="78" y="325"/>
                </a:lnTo>
                <a:cubicBezTo>
                  <a:pt x="78" y="325"/>
                  <a:pt x="78" y="325"/>
                  <a:pt x="78" y="318"/>
                </a:cubicBezTo>
                <a:cubicBezTo>
                  <a:pt x="71" y="318"/>
                  <a:pt x="71" y="325"/>
                  <a:pt x="71" y="325"/>
                </a:cubicBezTo>
                <a:lnTo>
                  <a:pt x="71" y="318"/>
                </a:lnTo>
                <a:lnTo>
                  <a:pt x="64" y="318"/>
                </a:lnTo>
                <a:lnTo>
                  <a:pt x="57" y="318"/>
                </a:lnTo>
                <a:cubicBezTo>
                  <a:pt x="57" y="318"/>
                  <a:pt x="57" y="318"/>
                  <a:pt x="57" y="311"/>
                </a:cubicBezTo>
                <a:cubicBezTo>
                  <a:pt x="57" y="311"/>
                  <a:pt x="57" y="311"/>
                  <a:pt x="57" y="318"/>
                </a:cubicBezTo>
                <a:cubicBezTo>
                  <a:pt x="57" y="325"/>
                  <a:pt x="57" y="339"/>
                  <a:pt x="57" y="354"/>
                </a:cubicBezTo>
                <a:cubicBezTo>
                  <a:pt x="57" y="354"/>
                  <a:pt x="57" y="354"/>
                  <a:pt x="64" y="354"/>
                </a:cubicBezTo>
                <a:cubicBezTo>
                  <a:pt x="64" y="354"/>
                  <a:pt x="64" y="354"/>
                  <a:pt x="71" y="354"/>
                </a:cubicBezTo>
                <a:cubicBezTo>
                  <a:pt x="71" y="354"/>
                  <a:pt x="71" y="354"/>
                  <a:pt x="71" y="361"/>
                </a:cubicBezTo>
                <a:cubicBezTo>
                  <a:pt x="71" y="354"/>
                  <a:pt x="71" y="354"/>
                  <a:pt x="71" y="354"/>
                </a:cubicBezTo>
                <a:cubicBezTo>
                  <a:pt x="78" y="354"/>
                  <a:pt x="78" y="354"/>
                  <a:pt x="78" y="354"/>
                </a:cubicBezTo>
                <a:cubicBezTo>
                  <a:pt x="71" y="354"/>
                  <a:pt x="71" y="354"/>
                  <a:pt x="71" y="361"/>
                </a:cubicBezTo>
                <a:cubicBezTo>
                  <a:pt x="71" y="361"/>
                  <a:pt x="71" y="361"/>
                  <a:pt x="71" y="368"/>
                </a:cubicBezTo>
                <a:cubicBezTo>
                  <a:pt x="78" y="368"/>
                  <a:pt x="78" y="361"/>
                  <a:pt x="78" y="361"/>
                </a:cubicBezTo>
                <a:cubicBezTo>
                  <a:pt x="78" y="361"/>
                  <a:pt x="78" y="361"/>
                  <a:pt x="71" y="361"/>
                </a:cubicBezTo>
                <a:cubicBezTo>
                  <a:pt x="78" y="361"/>
                  <a:pt x="78" y="361"/>
                  <a:pt x="78" y="361"/>
                </a:cubicBezTo>
                <a:lnTo>
                  <a:pt x="78" y="354"/>
                </a:lnTo>
                <a:cubicBezTo>
                  <a:pt x="78" y="354"/>
                  <a:pt x="78" y="354"/>
                  <a:pt x="78" y="361"/>
                </a:cubicBezTo>
                <a:lnTo>
                  <a:pt x="85" y="361"/>
                </a:lnTo>
                <a:cubicBezTo>
                  <a:pt x="92" y="361"/>
                  <a:pt x="92" y="361"/>
                  <a:pt x="92" y="361"/>
                </a:cubicBezTo>
                <a:cubicBezTo>
                  <a:pt x="99" y="361"/>
                  <a:pt x="99" y="361"/>
                  <a:pt x="99" y="361"/>
                </a:cubicBezTo>
                <a:lnTo>
                  <a:pt x="106" y="361"/>
                </a:lnTo>
                <a:cubicBezTo>
                  <a:pt x="99" y="361"/>
                  <a:pt x="106" y="368"/>
                  <a:pt x="99" y="368"/>
                </a:cubicBezTo>
                <a:cubicBezTo>
                  <a:pt x="99" y="368"/>
                  <a:pt x="99" y="368"/>
                  <a:pt x="106" y="368"/>
                </a:cubicBezTo>
                <a:cubicBezTo>
                  <a:pt x="113" y="368"/>
                  <a:pt x="113" y="368"/>
                  <a:pt x="113" y="375"/>
                </a:cubicBezTo>
                <a:lnTo>
                  <a:pt x="113" y="368"/>
                </a:lnTo>
                <a:lnTo>
                  <a:pt x="113" y="375"/>
                </a:lnTo>
                <a:cubicBezTo>
                  <a:pt x="113" y="375"/>
                  <a:pt x="113" y="375"/>
                  <a:pt x="120" y="375"/>
                </a:cubicBezTo>
                <a:lnTo>
                  <a:pt x="127" y="375"/>
                </a:lnTo>
                <a:lnTo>
                  <a:pt x="127" y="382"/>
                </a:lnTo>
                <a:lnTo>
                  <a:pt x="134" y="382"/>
                </a:lnTo>
                <a:lnTo>
                  <a:pt x="134" y="389"/>
                </a:lnTo>
                <a:lnTo>
                  <a:pt x="127" y="389"/>
                </a:lnTo>
                <a:lnTo>
                  <a:pt x="127" y="396"/>
                </a:lnTo>
                <a:cubicBezTo>
                  <a:pt x="134" y="396"/>
                  <a:pt x="134" y="396"/>
                  <a:pt x="134" y="396"/>
                </a:cubicBezTo>
                <a:cubicBezTo>
                  <a:pt x="141" y="396"/>
                  <a:pt x="141" y="389"/>
                  <a:pt x="141" y="389"/>
                </a:cubicBezTo>
                <a:cubicBezTo>
                  <a:pt x="141" y="396"/>
                  <a:pt x="148" y="396"/>
                  <a:pt x="148" y="396"/>
                </a:cubicBezTo>
                <a:cubicBezTo>
                  <a:pt x="155" y="396"/>
                  <a:pt x="155" y="396"/>
                  <a:pt x="155" y="396"/>
                </a:cubicBezTo>
                <a:lnTo>
                  <a:pt x="163" y="396"/>
                </a:lnTo>
                <a:cubicBezTo>
                  <a:pt x="163" y="396"/>
                  <a:pt x="163" y="403"/>
                  <a:pt x="170" y="403"/>
                </a:cubicBezTo>
                <a:cubicBezTo>
                  <a:pt x="177" y="403"/>
                  <a:pt x="177" y="410"/>
                  <a:pt x="177" y="410"/>
                </a:cubicBezTo>
                <a:cubicBezTo>
                  <a:pt x="177" y="417"/>
                  <a:pt x="170" y="417"/>
                  <a:pt x="170" y="417"/>
                </a:cubicBezTo>
                <a:cubicBezTo>
                  <a:pt x="170" y="417"/>
                  <a:pt x="170" y="417"/>
                  <a:pt x="170" y="424"/>
                </a:cubicBezTo>
                <a:cubicBezTo>
                  <a:pt x="170" y="424"/>
                  <a:pt x="170" y="424"/>
                  <a:pt x="163" y="424"/>
                </a:cubicBezTo>
                <a:cubicBezTo>
                  <a:pt x="163" y="424"/>
                  <a:pt x="163" y="424"/>
                  <a:pt x="163" y="431"/>
                </a:cubicBezTo>
                <a:lnTo>
                  <a:pt x="163" y="438"/>
                </a:lnTo>
                <a:cubicBezTo>
                  <a:pt x="163" y="438"/>
                  <a:pt x="163" y="438"/>
                  <a:pt x="163" y="445"/>
                </a:cubicBezTo>
                <a:cubicBezTo>
                  <a:pt x="155" y="445"/>
                  <a:pt x="155" y="445"/>
                  <a:pt x="155" y="452"/>
                </a:cubicBezTo>
                <a:cubicBezTo>
                  <a:pt x="155" y="452"/>
                  <a:pt x="155" y="452"/>
                  <a:pt x="148" y="452"/>
                </a:cubicBezTo>
                <a:cubicBezTo>
                  <a:pt x="148" y="452"/>
                  <a:pt x="148" y="452"/>
                  <a:pt x="148" y="460"/>
                </a:cubicBezTo>
                <a:cubicBezTo>
                  <a:pt x="148" y="460"/>
                  <a:pt x="148" y="452"/>
                  <a:pt x="141" y="452"/>
                </a:cubicBezTo>
                <a:cubicBezTo>
                  <a:pt x="141" y="460"/>
                  <a:pt x="141" y="460"/>
                  <a:pt x="141" y="460"/>
                </a:cubicBezTo>
                <a:cubicBezTo>
                  <a:pt x="141" y="460"/>
                  <a:pt x="141" y="460"/>
                  <a:pt x="134" y="460"/>
                </a:cubicBezTo>
                <a:cubicBezTo>
                  <a:pt x="141" y="460"/>
                  <a:pt x="134" y="467"/>
                  <a:pt x="134" y="467"/>
                </a:cubicBezTo>
                <a:cubicBezTo>
                  <a:pt x="141" y="474"/>
                  <a:pt x="134" y="474"/>
                  <a:pt x="134" y="474"/>
                </a:cubicBezTo>
                <a:cubicBezTo>
                  <a:pt x="134" y="481"/>
                  <a:pt x="127" y="481"/>
                  <a:pt x="127" y="481"/>
                </a:cubicBezTo>
                <a:cubicBezTo>
                  <a:pt x="127" y="481"/>
                  <a:pt x="134" y="481"/>
                  <a:pt x="134" y="474"/>
                </a:cubicBezTo>
                <a:lnTo>
                  <a:pt x="127" y="474"/>
                </a:lnTo>
                <a:cubicBezTo>
                  <a:pt x="127" y="474"/>
                  <a:pt x="127" y="474"/>
                  <a:pt x="127" y="481"/>
                </a:cubicBezTo>
                <a:cubicBezTo>
                  <a:pt x="170" y="523"/>
                  <a:pt x="233" y="551"/>
                  <a:pt x="297" y="551"/>
                </a:cubicBezTo>
                <a:cubicBezTo>
                  <a:pt x="417" y="551"/>
                  <a:pt x="516" y="460"/>
                  <a:pt x="537" y="347"/>
                </a:cubicBezTo>
                <a:cubicBezTo>
                  <a:pt x="537" y="339"/>
                  <a:pt x="537" y="339"/>
                  <a:pt x="537" y="339"/>
                </a:cubicBezTo>
                <a:cubicBezTo>
                  <a:pt x="537" y="332"/>
                  <a:pt x="530" y="332"/>
                  <a:pt x="530" y="332"/>
                </a:cubicBezTo>
                <a:cubicBezTo>
                  <a:pt x="530" y="332"/>
                  <a:pt x="530" y="332"/>
                  <a:pt x="530" y="325"/>
                </a:cubicBezTo>
                <a:cubicBezTo>
                  <a:pt x="530" y="325"/>
                  <a:pt x="530" y="325"/>
                  <a:pt x="530" y="318"/>
                </a:cubicBezTo>
                <a:lnTo>
                  <a:pt x="530" y="311"/>
                </a:lnTo>
                <a:cubicBezTo>
                  <a:pt x="530" y="311"/>
                  <a:pt x="530" y="311"/>
                  <a:pt x="523" y="311"/>
                </a:cubicBezTo>
                <a:cubicBezTo>
                  <a:pt x="523" y="304"/>
                  <a:pt x="523" y="304"/>
                  <a:pt x="523" y="304"/>
                </a:cubicBezTo>
                <a:cubicBezTo>
                  <a:pt x="516" y="304"/>
                  <a:pt x="516" y="304"/>
                  <a:pt x="516" y="304"/>
                </a:cubicBezTo>
                <a:cubicBezTo>
                  <a:pt x="516" y="304"/>
                  <a:pt x="516" y="304"/>
                  <a:pt x="523" y="304"/>
                </a:cubicBezTo>
                <a:lnTo>
                  <a:pt x="516" y="304"/>
                </a:lnTo>
                <a:lnTo>
                  <a:pt x="516" y="297"/>
                </a:lnTo>
                <a:cubicBezTo>
                  <a:pt x="516" y="297"/>
                  <a:pt x="516" y="297"/>
                  <a:pt x="516" y="290"/>
                </a:cubicBezTo>
                <a:cubicBezTo>
                  <a:pt x="516" y="297"/>
                  <a:pt x="516" y="297"/>
                  <a:pt x="509" y="297"/>
                </a:cubicBezTo>
                <a:cubicBezTo>
                  <a:pt x="509" y="290"/>
                  <a:pt x="509" y="290"/>
                  <a:pt x="509" y="290"/>
                </a:cubicBezTo>
                <a:cubicBezTo>
                  <a:pt x="509" y="290"/>
                  <a:pt x="509" y="290"/>
                  <a:pt x="509" y="297"/>
                </a:cubicBezTo>
                <a:cubicBezTo>
                  <a:pt x="509" y="297"/>
                  <a:pt x="509" y="297"/>
                  <a:pt x="502" y="297"/>
                </a:cubicBezTo>
                <a:lnTo>
                  <a:pt x="502" y="304"/>
                </a:lnTo>
                <a:cubicBezTo>
                  <a:pt x="495" y="304"/>
                  <a:pt x="495" y="304"/>
                  <a:pt x="495" y="304"/>
                </a:cubicBezTo>
                <a:lnTo>
                  <a:pt x="488" y="311"/>
                </a:lnTo>
                <a:cubicBezTo>
                  <a:pt x="481" y="311"/>
                  <a:pt x="481" y="311"/>
                  <a:pt x="481" y="311"/>
                </a:cubicBezTo>
                <a:cubicBezTo>
                  <a:pt x="481" y="311"/>
                  <a:pt x="481" y="311"/>
                  <a:pt x="481" y="318"/>
                </a:cubicBezTo>
                <a:lnTo>
                  <a:pt x="481" y="325"/>
                </a:lnTo>
                <a:cubicBezTo>
                  <a:pt x="481" y="325"/>
                  <a:pt x="481" y="325"/>
                  <a:pt x="481" y="332"/>
                </a:cubicBezTo>
                <a:cubicBezTo>
                  <a:pt x="481" y="332"/>
                  <a:pt x="481" y="332"/>
                  <a:pt x="474" y="332"/>
                </a:cubicBezTo>
                <a:cubicBezTo>
                  <a:pt x="474" y="325"/>
                  <a:pt x="474" y="325"/>
                  <a:pt x="466" y="325"/>
                </a:cubicBezTo>
                <a:cubicBezTo>
                  <a:pt x="466" y="325"/>
                  <a:pt x="466" y="325"/>
                  <a:pt x="466" y="318"/>
                </a:cubicBezTo>
                <a:lnTo>
                  <a:pt x="466" y="311"/>
                </a:lnTo>
                <a:cubicBezTo>
                  <a:pt x="466" y="311"/>
                  <a:pt x="466" y="304"/>
                  <a:pt x="459" y="304"/>
                </a:cubicBezTo>
                <a:cubicBezTo>
                  <a:pt x="459" y="297"/>
                  <a:pt x="459" y="297"/>
                  <a:pt x="459" y="297"/>
                </a:cubicBezTo>
                <a:cubicBezTo>
                  <a:pt x="466" y="297"/>
                  <a:pt x="459" y="297"/>
                  <a:pt x="459" y="297"/>
                </a:cubicBezTo>
                <a:cubicBezTo>
                  <a:pt x="452" y="297"/>
                  <a:pt x="452" y="297"/>
                  <a:pt x="452" y="297"/>
                </a:cubicBezTo>
                <a:cubicBezTo>
                  <a:pt x="452" y="297"/>
                  <a:pt x="452" y="297"/>
                  <a:pt x="452" y="290"/>
                </a:cubicBezTo>
                <a:cubicBezTo>
                  <a:pt x="452" y="297"/>
                  <a:pt x="452" y="290"/>
                  <a:pt x="452" y="290"/>
                </a:cubicBezTo>
                <a:cubicBezTo>
                  <a:pt x="445" y="290"/>
                  <a:pt x="445" y="290"/>
                  <a:pt x="445" y="290"/>
                </a:cubicBezTo>
                <a:cubicBezTo>
                  <a:pt x="445" y="283"/>
                  <a:pt x="445" y="283"/>
                  <a:pt x="445" y="283"/>
                </a:cubicBezTo>
                <a:cubicBezTo>
                  <a:pt x="445" y="283"/>
                  <a:pt x="438" y="290"/>
                  <a:pt x="438" y="283"/>
                </a:cubicBezTo>
                <a:lnTo>
                  <a:pt x="431" y="283"/>
                </a:lnTo>
                <a:cubicBezTo>
                  <a:pt x="431" y="290"/>
                  <a:pt x="431" y="290"/>
                  <a:pt x="431" y="290"/>
                </a:cubicBezTo>
                <a:lnTo>
                  <a:pt x="431" y="283"/>
                </a:lnTo>
                <a:cubicBezTo>
                  <a:pt x="424" y="283"/>
                  <a:pt x="424" y="283"/>
                  <a:pt x="424" y="283"/>
                </a:cubicBezTo>
                <a:cubicBezTo>
                  <a:pt x="417" y="283"/>
                  <a:pt x="417" y="283"/>
                  <a:pt x="417" y="283"/>
                </a:cubicBezTo>
                <a:lnTo>
                  <a:pt x="410" y="283"/>
                </a:lnTo>
                <a:cubicBezTo>
                  <a:pt x="410" y="283"/>
                  <a:pt x="403" y="283"/>
                  <a:pt x="403" y="276"/>
                </a:cubicBezTo>
                <a:cubicBezTo>
                  <a:pt x="403" y="276"/>
                  <a:pt x="403" y="276"/>
                  <a:pt x="403" y="269"/>
                </a:cubicBezTo>
                <a:cubicBezTo>
                  <a:pt x="396" y="269"/>
                  <a:pt x="396" y="269"/>
                  <a:pt x="396" y="269"/>
                </a:cubicBezTo>
                <a:cubicBezTo>
                  <a:pt x="396" y="269"/>
                  <a:pt x="396" y="269"/>
                  <a:pt x="396" y="276"/>
                </a:cubicBezTo>
                <a:cubicBezTo>
                  <a:pt x="396" y="276"/>
                  <a:pt x="396" y="276"/>
                  <a:pt x="396" y="283"/>
                </a:cubicBezTo>
                <a:cubicBezTo>
                  <a:pt x="396" y="283"/>
                  <a:pt x="396" y="283"/>
                  <a:pt x="403" y="283"/>
                </a:cubicBezTo>
                <a:cubicBezTo>
                  <a:pt x="403" y="283"/>
                  <a:pt x="403" y="283"/>
                  <a:pt x="396" y="283"/>
                </a:cubicBezTo>
                <a:lnTo>
                  <a:pt x="403" y="283"/>
                </a:lnTo>
                <a:cubicBezTo>
                  <a:pt x="396" y="283"/>
                  <a:pt x="396" y="283"/>
                  <a:pt x="403" y="283"/>
                </a:cubicBezTo>
                <a:lnTo>
                  <a:pt x="403" y="290"/>
                </a:lnTo>
                <a:cubicBezTo>
                  <a:pt x="403" y="283"/>
                  <a:pt x="403" y="283"/>
                  <a:pt x="403" y="283"/>
                </a:cubicBezTo>
                <a:lnTo>
                  <a:pt x="403" y="290"/>
                </a:lnTo>
                <a:cubicBezTo>
                  <a:pt x="410" y="290"/>
                  <a:pt x="410" y="290"/>
                  <a:pt x="410" y="290"/>
                </a:cubicBezTo>
                <a:cubicBezTo>
                  <a:pt x="417" y="283"/>
                  <a:pt x="417" y="283"/>
                  <a:pt x="417" y="283"/>
                </a:cubicBezTo>
                <a:lnTo>
                  <a:pt x="417" y="290"/>
                </a:lnTo>
                <a:lnTo>
                  <a:pt x="424" y="290"/>
                </a:lnTo>
                <a:cubicBezTo>
                  <a:pt x="424" y="290"/>
                  <a:pt x="424" y="290"/>
                  <a:pt x="424" y="297"/>
                </a:cubicBezTo>
                <a:cubicBezTo>
                  <a:pt x="424" y="304"/>
                  <a:pt x="424" y="304"/>
                  <a:pt x="424" y="304"/>
                </a:cubicBezTo>
                <a:cubicBezTo>
                  <a:pt x="417" y="304"/>
                  <a:pt x="417" y="304"/>
                  <a:pt x="417" y="304"/>
                </a:cubicBezTo>
                <a:lnTo>
                  <a:pt x="417" y="311"/>
                </a:lnTo>
                <a:cubicBezTo>
                  <a:pt x="410" y="311"/>
                  <a:pt x="410" y="311"/>
                  <a:pt x="410" y="311"/>
                </a:cubicBezTo>
                <a:lnTo>
                  <a:pt x="403" y="311"/>
                </a:lnTo>
                <a:cubicBezTo>
                  <a:pt x="403" y="318"/>
                  <a:pt x="403" y="318"/>
                  <a:pt x="396" y="318"/>
                </a:cubicBezTo>
                <a:lnTo>
                  <a:pt x="389" y="318"/>
                </a:lnTo>
                <a:cubicBezTo>
                  <a:pt x="382" y="325"/>
                  <a:pt x="382" y="325"/>
                  <a:pt x="382" y="318"/>
                </a:cubicBezTo>
                <a:cubicBezTo>
                  <a:pt x="382" y="318"/>
                  <a:pt x="382" y="318"/>
                  <a:pt x="382" y="311"/>
                </a:cubicBezTo>
                <a:cubicBezTo>
                  <a:pt x="382" y="311"/>
                  <a:pt x="375" y="311"/>
                  <a:pt x="375" y="304"/>
                </a:cubicBezTo>
                <a:cubicBezTo>
                  <a:pt x="375" y="304"/>
                  <a:pt x="375" y="304"/>
                  <a:pt x="368" y="297"/>
                </a:cubicBezTo>
                <a:cubicBezTo>
                  <a:pt x="368" y="297"/>
                  <a:pt x="368" y="297"/>
                  <a:pt x="368" y="290"/>
                </a:cubicBezTo>
                <a:cubicBezTo>
                  <a:pt x="368" y="283"/>
                  <a:pt x="361" y="283"/>
                  <a:pt x="361" y="283"/>
                </a:cubicBezTo>
                <a:cubicBezTo>
                  <a:pt x="361" y="276"/>
                  <a:pt x="361" y="276"/>
                  <a:pt x="361" y="276"/>
                </a:cubicBezTo>
                <a:cubicBezTo>
                  <a:pt x="361" y="269"/>
                  <a:pt x="353" y="269"/>
                  <a:pt x="353" y="269"/>
                </a:cubicBezTo>
                <a:cubicBezTo>
                  <a:pt x="353" y="269"/>
                  <a:pt x="353" y="269"/>
                  <a:pt x="361" y="262"/>
                </a:cubicBezTo>
                <a:cubicBezTo>
                  <a:pt x="361" y="254"/>
                  <a:pt x="361" y="254"/>
                  <a:pt x="361" y="254"/>
                </a:cubicBezTo>
                <a:cubicBezTo>
                  <a:pt x="361" y="254"/>
                  <a:pt x="361" y="254"/>
                  <a:pt x="353" y="254"/>
                </a:cubicBezTo>
                <a:cubicBezTo>
                  <a:pt x="353" y="254"/>
                  <a:pt x="353" y="254"/>
                  <a:pt x="346" y="254"/>
                </a:cubicBezTo>
                <a:cubicBezTo>
                  <a:pt x="346" y="254"/>
                  <a:pt x="346" y="247"/>
                  <a:pt x="346" y="254"/>
                </a:cubicBezTo>
                <a:cubicBezTo>
                  <a:pt x="346" y="254"/>
                  <a:pt x="346" y="254"/>
                  <a:pt x="339" y="254"/>
                </a:cubicBezTo>
                <a:cubicBezTo>
                  <a:pt x="339" y="247"/>
                  <a:pt x="339" y="247"/>
                  <a:pt x="339" y="247"/>
                </a:cubicBezTo>
                <a:cubicBezTo>
                  <a:pt x="332" y="247"/>
                  <a:pt x="332" y="247"/>
                  <a:pt x="332" y="247"/>
                </a:cubicBezTo>
                <a:cubicBezTo>
                  <a:pt x="339" y="247"/>
                  <a:pt x="339" y="247"/>
                  <a:pt x="332" y="247"/>
                </a:cubicBezTo>
                <a:lnTo>
                  <a:pt x="339" y="247"/>
                </a:lnTo>
                <a:lnTo>
                  <a:pt x="332" y="247"/>
                </a:lnTo>
                <a:cubicBezTo>
                  <a:pt x="332" y="240"/>
                  <a:pt x="332" y="240"/>
                  <a:pt x="332" y="240"/>
                </a:cubicBezTo>
                <a:cubicBezTo>
                  <a:pt x="332" y="240"/>
                  <a:pt x="332" y="240"/>
                  <a:pt x="339" y="240"/>
                </a:cubicBezTo>
                <a:cubicBezTo>
                  <a:pt x="332" y="240"/>
                  <a:pt x="332" y="240"/>
                  <a:pt x="332" y="240"/>
                </a:cubicBezTo>
                <a:lnTo>
                  <a:pt x="339" y="240"/>
                </a:lnTo>
                <a:lnTo>
                  <a:pt x="346" y="240"/>
                </a:lnTo>
                <a:cubicBezTo>
                  <a:pt x="346" y="240"/>
                  <a:pt x="346" y="240"/>
                  <a:pt x="339" y="240"/>
                </a:cubicBezTo>
                <a:cubicBezTo>
                  <a:pt x="339" y="240"/>
                  <a:pt x="339" y="240"/>
                  <a:pt x="339" y="233"/>
                </a:cubicBezTo>
                <a:lnTo>
                  <a:pt x="346" y="240"/>
                </a:lnTo>
                <a:lnTo>
                  <a:pt x="346" y="233"/>
                </a:lnTo>
                <a:cubicBezTo>
                  <a:pt x="346" y="240"/>
                  <a:pt x="346" y="240"/>
                  <a:pt x="346" y="240"/>
                </a:cubicBezTo>
                <a:cubicBezTo>
                  <a:pt x="346" y="233"/>
                  <a:pt x="346" y="233"/>
                  <a:pt x="346" y="233"/>
                </a:cubicBezTo>
                <a:lnTo>
                  <a:pt x="353" y="233"/>
                </a:lnTo>
                <a:cubicBezTo>
                  <a:pt x="353" y="233"/>
                  <a:pt x="353" y="233"/>
                  <a:pt x="361" y="233"/>
                </a:cubicBezTo>
                <a:cubicBezTo>
                  <a:pt x="361" y="233"/>
                  <a:pt x="361" y="240"/>
                  <a:pt x="368" y="240"/>
                </a:cubicBezTo>
                <a:lnTo>
                  <a:pt x="375" y="240"/>
                </a:lnTo>
                <a:lnTo>
                  <a:pt x="375" y="233"/>
                </a:lnTo>
                <a:cubicBezTo>
                  <a:pt x="375" y="226"/>
                  <a:pt x="375" y="226"/>
                  <a:pt x="375" y="226"/>
                </a:cubicBezTo>
                <a:lnTo>
                  <a:pt x="368" y="226"/>
                </a:lnTo>
                <a:lnTo>
                  <a:pt x="361" y="226"/>
                </a:lnTo>
                <a:cubicBezTo>
                  <a:pt x="361" y="226"/>
                  <a:pt x="368" y="226"/>
                  <a:pt x="368" y="219"/>
                </a:cubicBezTo>
                <a:cubicBezTo>
                  <a:pt x="368" y="219"/>
                  <a:pt x="368" y="219"/>
                  <a:pt x="361" y="219"/>
                </a:cubicBezTo>
                <a:cubicBezTo>
                  <a:pt x="353" y="219"/>
                  <a:pt x="353" y="219"/>
                  <a:pt x="353" y="219"/>
                </a:cubicBezTo>
                <a:cubicBezTo>
                  <a:pt x="353" y="219"/>
                  <a:pt x="361" y="219"/>
                  <a:pt x="361" y="226"/>
                </a:cubicBezTo>
                <a:cubicBezTo>
                  <a:pt x="361" y="226"/>
                  <a:pt x="361" y="226"/>
                  <a:pt x="353" y="226"/>
                </a:cubicBezTo>
                <a:cubicBezTo>
                  <a:pt x="353" y="219"/>
                  <a:pt x="353" y="219"/>
                  <a:pt x="353" y="219"/>
                </a:cubicBezTo>
                <a:cubicBezTo>
                  <a:pt x="353" y="219"/>
                  <a:pt x="353" y="219"/>
                  <a:pt x="346" y="219"/>
                </a:cubicBezTo>
                <a:cubicBezTo>
                  <a:pt x="346" y="219"/>
                  <a:pt x="346" y="219"/>
                  <a:pt x="353" y="219"/>
                </a:cubicBezTo>
                <a:cubicBezTo>
                  <a:pt x="346" y="219"/>
                  <a:pt x="346" y="219"/>
                  <a:pt x="346" y="219"/>
                </a:cubicBezTo>
                <a:cubicBezTo>
                  <a:pt x="346" y="219"/>
                  <a:pt x="339" y="219"/>
                  <a:pt x="346" y="219"/>
                </a:cubicBezTo>
                <a:cubicBezTo>
                  <a:pt x="346" y="226"/>
                  <a:pt x="346" y="226"/>
                  <a:pt x="346" y="226"/>
                </a:cubicBezTo>
                <a:cubicBezTo>
                  <a:pt x="346" y="226"/>
                  <a:pt x="346" y="226"/>
                  <a:pt x="339" y="226"/>
                </a:cubicBezTo>
                <a:cubicBezTo>
                  <a:pt x="339" y="226"/>
                  <a:pt x="339" y="226"/>
                  <a:pt x="339" y="233"/>
                </a:cubicBezTo>
                <a:cubicBezTo>
                  <a:pt x="339" y="240"/>
                  <a:pt x="339" y="240"/>
                  <a:pt x="339" y="240"/>
                </a:cubicBezTo>
                <a:lnTo>
                  <a:pt x="332" y="240"/>
                </a:lnTo>
                <a:cubicBezTo>
                  <a:pt x="332" y="240"/>
                  <a:pt x="332" y="240"/>
                  <a:pt x="325" y="240"/>
                </a:cubicBezTo>
                <a:cubicBezTo>
                  <a:pt x="325" y="240"/>
                  <a:pt x="325" y="240"/>
                  <a:pt x="325" y="247"/>
                </a:cubicBezTo>
                <a:cubicBezTo>
                  <a:pt x="325" y="247"/>
                  <a:pt x="325" y="247"/>
                  <a:pt x="325" y="254"/>
                </a:cubicBezTo>
                <a:lnTo>
                  <a:pt x="325" y="247"/>
                </a:lnTo>
                <a:cubicBezTo>
                  <a:pt x="325" y="247"/>
                  <a:pt x="325" y="247"/>
                  <a:pt x="318" y="254"/>
                </a:cubicBezTo>
                <a:cubicBezTo>
                  <a:pt x="318" y="247"/>
                  <a:pt x="318" y="247"/>
                  <a:pt x="318" y="247"/>
                </a:cubicBezTo>
                <a:lnTo>
                  <a:pt x="325" y="247"/>
                </a:lnTo>
                <a:lnTo>
                  <a:pt x="318" y="247"/>
                </a:lnTo>
                <a:cubicBezTo>
                  <a:pt x="318" y="247"/>
                  <a:pt x="318" y="247"/>
                  <a:pt x="318" y="240"/>
                </a:cubicBezTo>
                <a:cubicBezTo>
                  <a:pt x="318" y="247"/>
                  <a:pt x="318" y="240"/>
                  <a:pt x="318" y="240"/>
                </a:cubicBezTo>
                <a:lnTo>
                  <a:pt x="318" y="233"/>
                </a:lnTo>
                <a:cubicBezTo>
                  <a:pt x="318" y="233"/>
                  <a:pt x="318" y="233"/>
                  <a:pt x="311" y="233"/>
                </a:cubicBezTo>
                <a:lnTo>
                  <a:pt x="304" y="226"/>
                </a:lnTo>
                <a:cubicBezTo>
                  <a:pt x="297" y="226"/>
                  <a:pt x="297" y="226"/>
                  <a:pt x="297" y="226"/>
                </a:cubicBezTo>
                <a:lnTo>
                  <a:pt x="297" y="219"/>
                </a:lnTo>
                <a:lnTo>
                  <a:pt x="297" y="226"/>
                </a:lnTo>
                <a:cubicBezTo>
                  <a:pt x="297" y="233"/>
                  <a:pt x="297" y="233"/>
                  <a:pt x="297" y="233"/>
                </a:cubicBezTo>
                <a:lnTo>
                  <a:pt x="304" y="233"/>
                </a:lnTo>
                <a:cubicBezTo>
                  <a:pt x="311" y="240"/>
                  <a:pt x="311" y="240"/>
                  <a:pt x="311" y="240"/>
                </a:cubicBezTo>
                <a:lnTo>
                  <a:pt x="304" y="240"/>
                </a:lnTo>
                <a:cubicBezTo>
                  <a:pt x="311" y="240"/>
                  <a:pt x="311" y="240"/>
                  <a:pt x="311" y="240"/>
                </a:cubicBezTo>
                <a:cubicBezTo>
                  <a:pt x="311" y="240"/>
                  <a:pt x="311" y="240"/>
                  <a:pt x="311" y="247"/>
                </a:cubicBezTo>
                <a:cubicBezTo>
                  <a:pt x="311" y="247"/>
                  <a:pt x="311" y="247"/>
                  <a:pt x="304" y="247"/>
                </a:cubicBezTo>
                <a:lnTo>
                  <a:pt x="304" y="240"/>
                </a:lnTo>
                <a:cubicBezTo>
                  <a:pt x="304" y="240"/>
                  <a:pt x="304" y="240"/>
                  <a:pt x="297" y="240"/>
                </a:cubicBezTo>
                <a:cubicBezTo>
                  <a:pt x="297" y="233"/>
                  <a:pt x="297" y="240"/>
                  <a:pt x="297" y="233"/>
                </a:cubicBezTo>
                <a:cubicBezTo>
                  <a:pt x="297" y="233"/>
                  <a:pt x="297" y="233"/>
                  <a:pt x="290" y="233"/>
                </a:cubicBezTo>
                <a:lnTo>
                  <a:pt x="290" y="226"/>
                </a:lnTo>
                <a:lnTo>
                  <a:pt x="283" y="226"/>
                </a:lnTo>
                <a:cubicBezTo>
                  <a:pt x="283" y="226"/>
                  <a:pt x="283" y="233"/>
                  <a:pt x="276" y="233"/>
                </a:cubicBezTo>
                <a:cubicBezTo>
                  <a:pt x="276" y="226"/>
                  <a:pt x="276" y="233"/>
                  <a:pt x="276" y="233"/>
                </a:cubicBezTo>
                <a:cubicBezTo>
                  <a:pt x="276" y="233"/>
                  <a:pt x="276" y="226"/>
                  <a:pt x="269" y="233"/>
                </a:cubicBezTo>
                <a:cubicBezTo>
                  <a:pt x="269" y="240"/>
                  <a:pt x="262" y="233"/>
                  <a:pt x="262" y="240"/>
                </a:cubicBezTo>
                <a:cubicBezTo>
                  <a:pt x="262" y="240"/>
                  <a:pt x="262" y="240"/>
                  <a:pt x="262" y="247"/>
                </a:cubicBezTo>
                <a:lnTo>
                  <a:pt x="255" y="247"/>
                </a:lnTo>
                <a:cubicBezTo>
                  <a:pt x="255" y="247"/>
                  <a:pt x="255" y="247"/>
                  <a:pt x="255" y="254"/>
                </a:cubicBezTo>
                <a:lnTo>
                  <a:pt x="248" y="254"/>
                </a:lnTo>
                <a:cubicBezTo>
                  <a:pt x="248" y="254"/>
                  <a:pt x="248" y="254"/>
                  <a:pt x="240" y="254"/>
                </a:cubicBezTo>
                <a:cubicBezTo>
                  <a:pt x="240" y="247"/>
                  <a:pt x="240" y="247"/>
                  <a:pt x="240" y="247"/>
                </a:cubicBezTo>
                <a:cubicBezTo>
                  <a:pt x="233" y="247"/>
                  <a:pt x="240" y="247"/>
                  <a:pt x="240" y="247"/>
                </a:cubicBezTo>
                <a:lnTo>
                  <a:pt x="233" y="247"/>
                </a:lnTo>
                <a:cubicBezTo>
                  <a:pt x="233" y="247"/>
                  <a:pt x="233" y="247"/>
                  <a:pt x="240" y="247"/>
                </a:cubicBezTo>
                <a:cubicBezTo>
                  <a:pt x="240" y="247"/>
                  <a:pt x="240" y="247"/>
                  <a:pt x="233" y="247"/>
                </a:cubicBezTo>
                <a:lnTo>
                  <a:pt x="233" y="240"/>
                </a:lnTo>
                <a:cubicBezTo>
                  <a:pt x="240" y="240"/>
                  <a:pt x="240" y="240"/>
                  <a:pt x="240" y="233"/>
                </a:cubicBezTo>
                <a:cubicBezTo>
                  <a:pt x="240" y="233"/>
                  <a:pt x="240" y="233"/>
                  <a:pt x="233" y="233"/>
                </a:cubicBezTo>
                <a:lnTo>
                  <a:pt x="240" y="233"/>
                </a:lnTo>
                <a:cubicBezTo>
                  <a:pt x="240" y="226"/>
                  <a:pt x="240" y="226"/>
                  <a:pt x="240" y="226"/>
                </a:cubicBezTo>
                <a:lnTo>
                  <a:pt x="248" y="226"/>
                </a:lnTo>
                <a:cubicBezTo>
                  <a:pt x="248" y="226"/>
                  <a:pt x="255" y="233"/>
                  <a:pt x="255" y="226"/>
                </a:cubicBezTo>
                <a:lnTo>
                  <a:pt x="255" y="233"/>
                </a:lnTo>
                <a:cubicBezTo>
                  <a:pt x="255" y="226"/>
                  <a:pt x="255" y="226"/>
                  <a:pt x="255" y="226"/>
                </a:cubicBezTo>
                <a:cubicBezTo>
                  <a:pt x="262" y="226"/>
                  <a:pt x="262" y="226"/>
                  <a:pt x="262" y="226"/>
                </a:cubicBezTo>
                <a:lnTo>
                  <a:pt x="255" y="226"/>
                </a:lnTo>
                <a:cubicBezTo>
                  <a:pt x="255" y="226"/>
                  <a:pt x="255" y="226"/>
                  <a:pt x="262" y="219"/>
                </a:cubicBezTo>
                <a:cubicBezTo>
                  <a:pt x="262" y="226"/>
                  <a:pt x="262" y="226"/>
                  <a:pt x="262" y="226"/>
                </a:cubicBezTo>
                <a:lnTo>
                  <a:pt x="262" y="219"/>
                </a:lnTo>
                <a:cubicBezTo>
                  <a:pt x="255" y="219"/>
                  <a:pt x="262" y="219"/>
                  <a:pt x="255" y="219"/>
                </a:cubicBezTo>
                <a:cubicBezTo>
                  <a:pt x="255" y="212"/>
                  <a:pt x="255" y="212"/>
                  <a:pt x="255" y="212"/>
                </a:cubicBezTo>
                <a:lnTo>
                  <a:pt x="255" y="219"/>
                </a:lnTo>
                <a:cubicBezTo>
                  <a:pt x="255" y="212"/>
                  <a:pt x="255" y="212"/>
                  <a:pt x="248" y="212"/>
                </a:cubicBezTo>
                <a:lnTo>
                  <a:pt x="255" y="212"/>
                </a:lnTo>
                <a:cubicBezTo>
                  <a:pt x="255" y="212"/>
                  <a:pt x="255" y="212"/>
                  <a:pt x="255" y="205"/>
                </a:cubicBezTo>
                <a:cubicBezTo>
                  <a:pt x="255" y="205"/>
                  <a:pt x="255" y="205"/>
                  <a:pt x="262" y="205"/>
                </a:cubicBezTo>
                <a:lnTo>
                  <a:pt x="262" y="212"/>
                </a:lnTo>
                <a:cubicBezTo>
                  <a:pt x="262" y="205"/>
                  <a:pt x="262" y="212"/>
                  <a:pt x="262" y="212"/>
                </a:cubicBezTo>
                <a:cubicBezTo>
                  <a:pt x="262" y="205"/>
                  <a:pt x="262" y="205"/>
                  <a:pt x="262" y="205"/>
                </a:cubicBezTo>
                <a:cubicBezTo>
                  <a:pt x="262" y="205"/>
                  <a:pt x="262" y="205"/>
                  <a:pt x="269" y="205"/>
                </a:cubicBezTo>
                <a:cubicBezTo>
                  <a:pt x="269" y="198"/>
                  <a:pt x="269" y="198"/>
                  <a:pt x="269" y="198"/>
                </a:cubicBezTo>
                <a:lnTo>
                  <a:pt x="276" y="198"/>
                </a:lnTo>
                <a:cubicBezTo>
                  <a:pt x="276" y="198"/>
                  <a:pt x="276" y="191"/>
                  <a:pt x="283" y="198"/>
                </a:cubicBezTo>
                <a:cubicBezTo>
                  <a:pt x="283" y="198"/>
                  <a:pt x="283" y="198"/>
                  <a:pt x="283" y="191"/>
                </a:cubicBezTo>
                <a:cubicBezTo>
                  <a:pt x="283" y="191"/>
                  <a:pt x="283" y="191"/>
                  <a:pt x="283" y="198"/>
                </a:cubicBezTo>
                <a:cubicBezTo>
                  <a:pt x="283" y="198"/>
                  <a:pt x="283" y="198"/>
                  <a:pt x="283" y="191"/>
                </a:cubicBezTo>
                <a:cubicBezTo>
                  <a:pt x="283" y="191"/>
                  <a:pt x="283" y="191"/>
                  <a:pt x="290" y="191"/>
                </a:cubicBezTo>
                <a:lnTo>
                  <a:pt x="283" y="191"/>
                </a:lnTo>
                <a:cubicBezTo>
                  <a:pt x="283" y="191"/>
                  <a:pt x="283" y="191"/>
                  <a:pt x="283" y="184"/>
                </a:cubicBezTo>
                <a:cubicBezTo>
                  <a:pt x="283" y="184"/>
                  <a:pt x="283" y="184"/>
                  <a:pt x="290" y="184"/>
                </a:cubicBezTo>
                <a:lnTo>
                  <a:pt x="290" y="191"/>
                </a:lnTo>
                <a:lnTo>
                  <a:pt x="297" y="191"/>
                </a:lnTo>
                <a:lnTo>
                  <a:pt x="304" y="191"/>
                </a:lnTo>
                <a:cubicBezTo>
                  <a:pt x="304" y="191"/>
                  <a:pt x="304" y="191"/>
                  <a:pt x="311" y="191"/>
                </a:cubicBezTo>
                <a:lnTo>
                  <a:pt x="318" y="191"/>
                </a:lnTo>
                <a:cubicBezTo>
                  <a:pt x="318" y="184"/>
                  <a:pt x="318" y="191"/>
                  <a:pt x="318" y="184"/>
                </a:cubicBezTo>
                <a:lnTo>
                  <a:pt x="318" y="177"/>
                </a:lnTo>
                <a:cubicBezTo>
                  <a:pt x="325" y="177"/>
                  <a:pt x="325" y="177"/>
                  <a:pt x="325" y="177"/>
                </a:cubicBezTo>
                <a:cubicBezTo>
                  <a:pt x="325" y="177"/>
                  <a:pt x="325" y="177"/>
                  <a:pt x="325" y="184"/>
                </a:cubicBezTo>
                <a:cubicBezTo>
                  <a:pt x="325" y="184"/>
                  <a:pt x="325" y="184"/>
                  <a:pt x="325" y="177"/>
                </a:cubicBezTo>
                <a:cubicBezTo>
                  <a:pt x="325" y="177"/>
                  <a:pt x="325" y="177"/>
                  <a:pt x="332" y="177"/>
                </a:cubicBezTo>
                <a:lnTo>
                  <a:pt x="325" y="177"/>
                </a:lnTo>
                <a:cubicBezTo>
                  <a:pt x="325" y="177"/>
                  <a:pt x="325" y="177"/>
                  <a:pt x="325" y="170"/>
                </a:cubicBezTo>
                <a:cubicBezTo>
                  <a:pt x="332" y="170"/>
                  <a:pt x="332" y="170"/>
                  <a:pt x="332" y="170"/>
                </a:cubicBezTo>
                <a:lnTo>
                  <a:pt x="339" y="170"/>
                </a:lnTo>
                <a:lnTo>
                  <a:pt x="346" y="170"/>
                </a:lnTo>
                <a:lnTo>
                  <a:pt x="339" y="170"/>
                </a:lnTo>
                <a:lnTo>
                  <a:pt x="339" y="163"/>
                </a:lnTo>
                <a:lnTo>
                  <a:pt x="339" y="170"/>
                </a:lnTo>
                <a:cubicBezTo>
                  <a:pt x="339" y="170"/>
                  <a:pt x="339" y="170"/>
                  <a:pt x="332" y="170"/>
                </a:cubicBezTo>
                <a:cubicBezTo>
                  <a:pt x="325" y="170"/>
                  <a:pt x="325" y="170"/>
                  <a:pt x="325" y="170"/>
                </a:cubicBezTo>
                <a:cubicBezTo>
                  <a:pt x="318" y="170"/>
                  <a:pt x="318" y="163"/>
                  <a:pt x="318" y="163"/>
                </a:cubicBezTo>
                <a:cubicBezTo>
                  <a:pt x="318" y="163"/>
                  <a:pt x="318" y="163"/>
                  <a:pt x="318" y="156"/>
                </a:cubicBezTo>
                <a:lnTo>
                  <a:pt x="325" y="156"/>
                </a:lnTo>
                <a:lnTo>
                  <a:pt x="332" y="149"/>
                </a:lnTo>
                <a:cubicBezTo>
                  <a:pt x="332" y="141"/>
                  <a:pt x="332" y="141"/>
                  <a:pt x="332" y="141"/>
                </a:cubicBezTo>
                <a:cubicBezTo>
                  <a:pt x="332" y="141"/>
                  <a:pt x="332" y="141"/>
                  <a:pt x="325" y="141"/>
                </a:cubicBezTo>
                <a:cubicBezTo>
                  <a:pt x="325" y="141"/>
                  <a:pt x="325" y="141"/>
                  <a:pt x="325" y="149"/>
                </a:cubicBezTo>
                <a:cubicBezTo>
                  <a:pt x="318" y="149"/>
                  <a:pt x="318" y="149"/>
                  <a:pt x="318" y="149"/>
                </a:cubicBezTo>
                <a:cubicBezTo>
                  <a:pt x="318" y="149"/>
                  <a:pt x="318" y="149"/>
                  <a:pt x="318" y="156"/>
                </a:cubicBezTo>
                <a:cubicBezTo>
                  <a:pt x="311" y="156"/>
                  <a:pt x="311" y="156"/>
                  <a:pt x="311" y="156"/>
                </a:cubicBezTo>
                <a:cubicBezTo>
                  <a:pt x="311" y="163"/>
                  <a:pt x="311" y="163"/>
                  <a:pt x="311" y="163"/>
                </a:cubicBezTo>
                <a:cubicBezTo>
                  <a:pt x="311" y="170"/>
                  <a:pt x="311" y="170"/>
                  <a:pt x="311" y="170"/>
                </a:cubicBezTo>
                <a:lnTo>
                  <a:pt x="304" y="170"/>
                </a:lnTo>
                <a:cubicBezTo>
                  <a:pt x="311" y="170"/>
                  <a:pt x="311" y="170"/>
                  <a:pt x="311" y="170"/>
                </a:cubicBezTo>
                <a:lnTo>
                  <a:pt x="311" y="177"/>
                </a:lnTo>
                <a:lnTo>
                  <a:pt x="304" y="177"/>
                </a:lnTo>
                <a:lnTo>
                  <a:pt x="311" y="177"/>
                </a:lnTo>
                <a:cubicBezTo>
                  <a:pt x="304" y="177"/>
                  <a:pt x="304" y="177"/>
                  <a:pt x="304" y="177"/>
                </a:cubicBezTo>
                <a:cubicBezTo>
                  <a:pt x="304" y="184"/>
                  <a:pt x="304" y="184"/>
                  <a:pt x="304" y="184"/>
                </a:cubicBezTo>
                <a:cubicBezTo>
                  <a:pt x="304" y="184"/>
                  <a:pt x="304" y="184"/>
                  <a:pt x="297" y="184"/>
                </a:cubicBezTo>
                <a:cubicBezTo>
                  <a:pt x="297" y="184"/>
                  <a:pt x="297" y="184"/>
                  <a:pt x="297" y="177"/>
                </a:cubicBezTo>
                <a:cubicBezTo>
                  <a:pt x="297" y="177"/>
                  <a:pt x="297" y="177"/>
                  <a:pt x="290" y="177"/>
                </a:cubicBezTo>
                <a:cubicBezTo>
                  <a:pt x="290" y="177"/>
                  <a:pt x="290" y="177"/>
                  <a:pt x="290" y="170"/>
                </a:cubicBezTo>
                <a:lnTo>
                  <a:pt x="290" y="177"/>
                </a:lnTo>
                <a:cubicBezTo>
                  <a:pt x="283" y="177"/>
                  <a:pt x="283" y="177"/>
                  <a:pt x="283" y="177"/>
                </a:cubicBezTo>
                <a:cubicBezTo>
                  <a:pt x="276" y="177"/>
                  <a:pt x="276" y="177"/>
                  <a:pt x="276" y="177"/>
                </a:cubicBezTo>
                <a:lnTo>
                  <a:pt x="276" y="170"/>
                </a:lnTo>
                <a:cubicBezTo>
                  <a:pt x="276" y="170"/>
                  <a:pt x="276" y="170"/>
                  <a:pt x="276" y="177"/>
                </a:cubicBezTo>
                <a:cubicBezTo>
                  <a:pt x="276" y="170"/>
                  <a:pt x="276" y="170"/>
                  <a:pt x="276" y="170"/>
                </a:cubicBezTo>
                <a:lnTo>
                  <a:pt x="276" y="163"/>
                </a:lnTo>
                <a:cubicBezTo>
                  <a:pt x="276" y="170"/>
                  <a:pt x="276" y="163"/>
                  <a:pt x="276" y="163"/>
                </a:cubicBezTo>
                <a:lnTo>
                  <a:pt x="276" y="156"/>
                </a:lnTo>
                <a:cubicBezTo>
                  <a:pt x="283" y="156"/>
                  <a:pt x="283" y="156"/>
                  <a:pt x="283" y="156"/>
                </a:cubicBezTo>
                <a:cubicBezTo>
                  <a:pt x="283" y="156"/>
                  <a:pt x="283" y="156"/>
                  <a:pt x="290" y="156"/>
                </a:cubicBezTo>
                <a:cubicBezTo>
                  <a:pt x="290" y="156"/>
                  <a:pt x="290" y="156"/>
                  <a:pt x="290" y="149"/>
                </a:cubicBezTo>
                <a:cubicBezTo>
                  <a:pt x="297" y="149"/>
                  <a:pt x="297" y="149"/>
                  <a:pt x="297" y="149"/>
                </a:cubicBezTo>
                <a:cubicBezTo>
                  <a:pt x="297" y="141"/>
                  <a:pt x="297" y="141"/>
                  <a:pt x="297" y="141"/>
                </a:cubicBezTo>
                <a:cubicBezTo>
                  <a:pt x="297" y="134"/>
                  <a:pt x="304" y="134"/>
                  <a:pt x="304" y="134"/>
                </a:cubicBezTo>
                <a:cubicBezTo>
                  <a:pt x="311" y="134"/>
                  <a:pt x="311" y="134"/>
                  <a:pt x="311" y="134"/>
                </a:cubicBezTo>
                <a:cubicBezTo>
                  <a:pt x="311" y="134"/>
                  <a:pt x="311" y="134"/>
                  <a:pt x="311" y="127"/>
                </a:cubicBezTo>
                <a:cubicBezTo>
                  <a:pt x="311" y="127"/>
                  <a:pt x="311" y="127"/>
                  <a:pt x="318" y="127"/>
                </a:cubicBezTo>
                <a:cubicBezTo>
                  <a:pt x="318" y="127"/>
                  <a:pt x="318" y="127"/>
                  <a:pt x="318" y="120"/>
                </a:cubicBezTo>
                <a:cubicBezTo>
                  <a:pt x="318" y="127"/>
                  <a:pt x="318" y="127"/>
                  <a:pt x="325" y="127"/>
                </a:cubicBezTo>
                <a:cubicBezTo>
                  <a:pt x="325" y="120"/>
                  <a:pt x="325" y="120"/>
                  <a:pt x="325" y="120"/>
                </a:cubicBezTo>
                <a:cubicBezTo>
                  <a:pt x="332" y="120"/>
                  <a:pt x="332" y="120"/>
                  <a:pt x="332" y="120"/>
                </a:cubicBezTo>
                <a:cubicBezTo>
                  <a:pt x="339" y="120"/>
                  <a:pt x="339" y="120"/>
                  <a:pt x="339" y="120"/>
                </a:cubicBezTo>
                <a:cubicBezTo>
                  <a:pt x="339" y="120"/>
                  <a:pt x="339" y="120"/>
                  <a:pt x="346" y="120"/>
                </a:cubicBezTo>
                <a:cubicBezTo>
                  <a:pt x="346" y="120"/>
                  <a:pt x="346" y="120"/>
                  <a:pt x="339" y="120"/>
                </a:cubicBezTo>
                <a:cubicBezTo>
                  <a:pt x="339" y="127"/>
                  <a:pt x="339" y="127"/>
                  <a:pt x="346" y="127"/>
                </a:cubicBezTo>
                <a:cubicBezTo>
                  <a:pt x="346" y="127"/>
                  <a:pt x="346" y="127"/>
                  <a:pt x="353" y="127"/>
                </a:cubicBezTo>
                <a:lnTo>
                  <a:pt x="361" y="127"/>
                </a:lnTo>
                <a:cubicBezTo>
                  <a:pt x="361" y="127"/>
                  <a:pt x="361" y="127"/>
                  <a:pt x="368" y="127"/>
                </a:cubicBezTo>
                <a:lnTo>
                  <a:pt x="368" y="134"/>
                </a:lnTo>
                <a:cubicBezTo>
                  <a:pt x="368" y="134"/>
                  <a:pt x="368" y="134"/>
                  <a:pt x="375" y="134"/>
                </a:cubicBezTo>
                <a:cubicBezTo>
                  <a:pt x="375" y="141"/>
                  <a:pt x="375" y="141"/>
                  <a:pt x="375" y="141"/>
                </a:cubicBezTo>
                <a:cubicBezTo>
                  <a:pt x="368" y="141"/>
                  <a:pt x="361" y="141"/>
                  <a:pt x="353" y="141"/>
                </a:cubicBezTo>
                <a:lnTo>
                  <a:pt x="353" y="134"/>
                </a:lnTo>
                <a:cubicBezTo>
                  <a:pt x="353" y="141"/>
                  <a:pt x="353" y="141"/>
                  <a:pt x="353" y="141"/>
                </a:cubicBezTo>
                <a:cubicBezTo>
                  <a:pt x="361" y="141"/>
                  <a:pt x="361" y="141"/>
                  <a:pt x="353" y="141"/>
                </a:cubicBezTo>
                <a:cubicBezTo>
                  <a:pt x="353" y="149"/>
                  <a:pt x="361" y="149"/>
                  <a:pt x="361" y="149"/>
                </a:cubicBezTo>
                <a:cubicBezTo>
                  <a:pt x="368" y="156"/>
                  <a:pt x="368" y="156"/>
                  <a:pt x="368" y="149"/>
                </a:cubicBezTo>
                <a:cubicBezTo>
                  <a:pt x="361" y="149"/>
                  <a:pt x="361" y="149"/>
                  <a:pt x="361" y="149"/>
                </a:cubicBezTo>
                <a:cubicBezTo>
                  <a:pt x="368" y="149"/>
                  <a:pt x="368" y="149"/>
                  <a:pt x="368" y="149"/>
                </a:cubicBezTo>
                <a:cubicBezTo>
                  <a:pt x="368" y="149"/>
                  <a:pt x="368" y="149"/>
                  <a:pt x="375" y="149"/>
                </a:cubicBezTo>
                <a:cubicBezTo>
                  <a:pt x="375" y="149"/>
                  <a:pt x="375" y="149"/>
                  <a:pt x="375" y="141"/>
                </a:cubicBezTo>
                <a:cubicBezTo>
                  <a:pt x="382" y="141"/>
                  <a:pt x="382" y="141"/>
                  <a:pt x="382" y="141"/>
                </a:cubicBezTo>
                <a:cubicBezTo>
                  <a:pt x="382" y="141"/>
                  <a:pt x="382" y="141"/>
                  <a:pt x="382" y="134"/>
                </a:cubicBezTo>
                <a:cubicBezTo>
                  <a:pt x="382" y="134"/>
                  <a:pt x="382" y="134"/>
                  <a:pt x="382" y="127"/>
                </a:cubicBezTo>
                <a:lnTo>
                  <a:pt x="382" y="134"/>
                </a:lnTo>
                <a:cubicBezTo>
                  <a:pt x="382" y="134"/>
                  <a:pt x="389" y="134"/>
                  <a:pt x="389" y="127"/>
                </a:cubicBezTo>
                <a:cubicBezTo>
                  <a:pt x="389" y="134"/>
                  <a:pt x="389" y="134"/>
                  <a:pt x="389" y="134"/>
                </a:cubicBezTo>
                <a:cubicBezTo>
                  <a:pt x="389" y="134"/>
                  <a:pt x="389" y="134"/>
                  <a:pt x="382" y="134"/>
                </a:cubicBezTo>
                <a:cubicBezTo>
                  <a:pt x="389" y="134"/>
                  <a:pt x="389" y="141"/>
                  <a:pt x="389" y="141"/>
                </a:cubicBezTo>
                <a:cubicBezTo>
                  <a:pt x="389" y="141"/>
                  <a:pt x="389" y="141"/>
                  <a:pt x="396" y="141"/>
                </a:cubicBezTo>
                <a:cubicBezTo>
                  <a:pt x="396" y="134"/>
                  <a:pt x="396" y="134"/>
                  <a:pt x="396" y="134"/>
                </a:cubicBezTo>
                <a:lnTo>
                  <a:pt x="403" y="134"/>
                </a:lnTo>
                <a:cubicBezTo>
                  <a:pt x="403" y="134"/>
                  <a:pt x="403" y="134"/>
                  <a:pt x="403" y="127"/>
                </a:cubicBezTo>
                <a:lnTo>
                  <a:pt x="403" y="134"/>
                </a:lnTo>
                <a:cubicBezTo>
                  <a:pt x="410" y="134"/>
                  <a:pt x="403" y="127"/>
                  <a:pt x="410" y="127"/>
                </a:cubicBezTo>
                <a:cubicBezTo>
                  <a:pt x="410" y="127"/>
                  <a:pt x="410" y="127"/>
                  <a:pt x="410" y="134"/>
                </a:cubicBezTo>
                <a:cubicBezTo>
                  <a:pt x="410" y="134"/>
                  <a:pt x="410" y="134"/>
                  <a:pt x="417" y="127"/>
                </a:cubicBezTo>
                <a:cubicBezTo>
                  <a:pt x="417" y="127"/>
                  <a:pt x="417" y="134"/>
                  <a:pt x="417" y="127"/>
                </a:cubicBezTo>
                <a:cubicBezTo>
                  <a:pt x="417" y="127"/>
                  <a:pt x="417" y="127"/>
                  <a:pt x="424" y="127"/>
                </a:cubicBezTo>
                <a:cubicBezTo>
                  <a:pt x="424" y="134"/>
                  <a:pt x="424" y="134"/>
                  <a:pt x="424" y="134"/>
                </a:cubicBezTo>
                <a:lnTo>
                  <a:pt x="424" y="127"/>
                </a:lnTo>
                <a:cubicBezTo>
                  <a:pt x="431" y="127"/>
                  <a:pt x="431" y="127"/>
                  <a:pt x="431" y="127"/>
                </a:cubicBezTo>
                <a:cubicBezTo>
                  <a:pt x="431" y="127"/>
                  <a:pt x="431" y="127"/>
                  <a:pt x="438" y="127"/>
                </a:cubicBezTo>
                <a:cubicBezTo>
                  <a:pt x="438" y="127"/>
                  <a:pt x="445" y="127"/>
                  <a:pt x="452" y="134"/>
                </a:cubicBezTo>
                <a:lnTo>
                  <a:pt x="452" y="127"/>
                </a:lnTo>
                <a:cubicBezTo>
                  <a:pt x="445" y="127"/>
                  <a:pt x="452" y="127"/>
                  <a:pt x="445" y="127"/>
                </a:cubicBezTo>
                <a:cubicBezTo>
                  <a:pt x="445" y="120"/>
                  <a:pt x="445" y="120"/>
                  <a:pt x="445" y="120"/>
                </a:cubicBezTo>
                <a:cubicBezTo>
                  <a:pt x="445" y="120"/>
                  <a:pt x="445" y="113"/>
                  <a:pt x="452" y="113"/>
                </a:cubicBezTo>
                <a:cubicBezTo>
                  <a:pt x="445" y="106"/>
                  <a:pt x="438" y="99"/>
                  <a:pt x="431" y="99"/>
                </a:cubicBezTo>
                <a:cubicBezTo>
                  <a:pt x="424" y="99"/>
                  <a:pt x="424" y="99"/>
                  <a:pt x="424" y="99"/>
                </a:cubicBezTo>
                <a:cubicBezTo>
                  <a:pt x="424" y="99"/>
                  <a:pt x="424" y="99"/>
                  <a:pt x="417" y="99"/>
                </a:cubicBezTo>
                <a:cubicBezTo>
                  <a:pt x="417" y="99"/>
                  <a:pt x="417" y="99"/>
                  <a:pt x="417" y="106"/>
                </a:cubicBezTo>
                <a:cubicBezTo>
                  <a:pt x="417" y="106"/>
                  <a:pt x="417" y="106"/>
                  <a:pt x="424" y="106"/>
                </a:cubicBezTo>
                <a:cubicBezTo>
                  <a:pt x="417" y="106"/>
                  <a:pt x="417" y="106"/>
                  <a:pt x="417" y="106"/>
                </a:cubicBezTo>
                <a:cubicBezTo>
                  <a:pt x="410" y="106"/>
                  <a:pt x="410" y="106"/>
                  <a:pt x="410" y="106"/>
                </a:cubicBezTo>
                <a:cubicBezTo>
                  <a:pt x="410" y="106"/>
                  <a:pt x="410" y="99"/>
                  <a:pt x="417" y="99"/>
                </a:cubicBezTo>
                <a:cubicBezTo>
                  <a:pt x="417" y="99"/>
                  <a:pt x="417" y="99"/>
                  <a:pt x="417" y="92"/>
                </a:cubicBezTo>
                <a:lnTo>
                  <a:pt x="417" y="99"/>
                </a:lnTo>
                <a:cubicBezTo>
                  <a:pt x="424" y="92"/>
                  <a:pt x="424" y="92"/>
                  <a:pt x="424" y="92"/>
                </a:cubicBezTo>
                <a:cubicBezTo>
                  <a:pt x="389" y="71"/>
                  <a:pt x="346" y="57"/>
                  <a:pt x="297" y="57"/>
                </a:cubicBezTo>
                <a:cubicBezTo>
                  <a:pt x="262" y="57"/>
                  <a:pt x="226" y="71"/>
                  <a:pt x="191" y="85"/>
                </a:cubicBezTo>
                <a:close/>
                <a:moveTo>
                  <a:pt x="198" y="92"/>
                </a:moveTo>
                <a:lnTo>
                  <a:pt x="198" y="92"/>
                </a:lnTo>
                <a:close/>
                <a:moveTo>
                  <a:pt x="410" y="233"/>
                </a:moveTo>
                <a:lnTo>
                  <a:pt x="410" y="233"/>
                </a:lnTo>
                <a:cubicBezTo>
                  <a:pt x="410" y="233"/>
                  <a:pt x="410" y="233"/>
                  <a:pt x="403" y="233"/>
                </a:cubicBezTo>
                <a:cubicBezTo>
                  <a:pt x="410" y="233"/>
                  <a:pt x="410" y="233"/>
                  <a:pt x="410" y="233"/>
                </a:cubicBezTo>
                <a:lnTo>
                  <a:pt x="403" y="233"/>
                </a:lnTo>
                <a:cubicBezTo>
                  <a:pt x="403" y="226"/>
                  <a:pt x="403" y="226"/>
                  <a:pt x="403" y="226"/>
                </a:cubicBezTo>
                <a:lnTo>
                  <a:pt x="403" y="219"/>
                </a:lnTo>
                <a:lnTo>
                  <a:pt x="410" y="226"/>
                </a:lnTo>
                <a:cubicBezTo>
                  <a:pt x="410" y="219"/>
                  <a:pt x="410" y="219"/>
                  <a:pt x="410" y="219"/>
                </a:cubicBezTo>
                <a:cubicBezTo>
                  <a:pt x="410" y="219"/>
                  <a:pt x="410" y="219"/>
                  <a:pt x="403" y="219"/>
                </a:cubicBezTo>
                <a:cubicBezTo>
                  <a:pt x="403" y="219"/>
                  <a:pt x="403" y="219"/>
                  <a:pt x="396" y="219"/>
                </a:cubicBezTo>
                <a:lnTo>
                  <a:pt x="389" y="226"/>
                </a:lnTo>
                <a:lnTo>
                  <a:pt x="396" y="226"/>
                </a:lnTo>
                <a:cubicBezTo>
                  <a:pt x="396" y="226"/>
                  <a:pt x="389" y="233"/>
                  <a:pt x="396" y="233"/>
                </a:cubicBezTo>
                <a:cubicBezTo>
                  <a:pt x="396" y="233"/>
                  <a:pt x="396" y="233"/>
                  <a:pt x="396" y="240"/>
                </a:cubicBezTo>
                <a:lnTo>
                  <a:pt x="403" y="240"/>
                </a:lnTo>
                <a:cubicBezTo>
                  <a:pt x="396" y="240"/>
                  <a:pt x="396" y="240"/>
                  <a:pt x="396" y="240"/>
                </a:cubicBezTo>
                <a:cubicBezTo>
                  <a:pt x="396" y="247"/>
                  <a:pt x="396" y="247"/>
                  <a:pt x="396" y="247"/>
                </a:cubicBezTo>
                <a:cubicBezTo>
                  <a:pt x="396" y="247"/>
                  <a:pt x="396" y="247"/>
                  <a:pt x="403" y="247"/>
                </a:cubicBezTo>
                <a:cubicBezTo>
                  <a:pt x="403" y="254"/>
                  <a:pt x="403" y="254"/>
                  <a:pt x="410" y="254"/>
                </a:cubicBezTo>
                <a:cubicBezTo>
                  <a:pt x="410" y="247"/>
                  <a:pt x="410" y="247"/>
                  <a:pt x="410" y="247"/>
                </a:cubicBezTo>
                <a:cubicBezTo>
                  <a:pt x="410" y="240"/>
                  <a:pt x="410" y="240"/>
                  <a:pt x="410" y="240"/>
                </a:cubicBezTo>
                <a:cubicBezTo>
                  <a:pt x="410" y="233"/>
                  <a:pt x="410" y="233"/>
                  <a:pt x="410" y="233"/>
                </a:cubicBezTo>
                <a:cubicBezTo>
                  <a:pt x="410" y="233"/>
                  <a:pt x="410" y="233"/>
                  <a:pt x="410" y="240"/>
                </a:cubicBezTo>
                <a:cubicBezTo>
                  <a:pt x="410" y="233"/>
                  <a:pt x="410" y="233"/>
                  <a:pt x="410" y="233"/>
                </a:cubicBezTo>
                <a:close/>
                <a:moveTo>
                  <a:pt x="332" y="233"/>
                </a:moveTo>
                <a:lnTo>
                  <a:pt x="332" y="233"/>
                </a:lnTo>
                <a:close/>
                <a:moveTo>
                  <a:pt x="417" y="106"/>
                </a:moveTo>
                <a:lnTo>
                  <a:pt x="417" y="106"/>
                </a:lnTo>
                <a:cubicBezTo>
                  <a:pt x="417" y="113"/>
                  <a:pt x="417" y="106"/>
                  <a:pt x="417" y="113"/>
                </a:cubicBezTo>
                <a:lnTo>
                  <a:pt x="417" y="120"/>
                </a:lnTo>
                <a:cubicBezTo>
                  <a:pt x="417" y="120"/>
                  <a:pt x="417" y="120"/>
                  <a:pt x="410" y="120"/>
                </a:cubicBezTo>
                <a:lnTo>
                  <a:pt x="410" y="113"/>
                </a:lnTo>
                <a:cubicBezTo>
                  <a:pt x="403" y="113"/>
                  <a:pt x="403" y="113"/>
                  <a:pt x="403" y="113"/>
                </a:cubicBezTo>
                <a:cubicBezTo>
                  <a:pt x="410" y="113"/>
                  <a:pt x="410" y="113"/>
                  <a:pt x="410" y="113"/>
                </a:cubicBezTo>
                <a:cubicBezTo>
                  <a:pt x="410" y="113"/>
                  <a:pt x="410" y="113"/>
                  <a:pt x="403" y="106"/>
                </a:cubicBezTo>
                <a:lnTo>
                  <a:pt x="410" y="106"/>
                </a:lnTo>
                <a:lnTo>
                  <a:pt x="417" y="106"/>
                </a:lnTo>
                <a:close/>
                <a:moveTo>
                  <a:pt x="332" y="71"/>
                </a:moveTo>
                <a:lnTo>
                  <a:pt x="332" y="71"/>
                </a:lnTo>
                <a:cubicBezTo>
                  <a:pt x="325" y="71"/>
                  <a:pt x="325" y="71"/>
                  <a:pt x="325" y="71"/>
                </a:cubicBezTo>
                <a:cubicBezTo>
                  <a:pt x="325" y="71"/>
                  <a:pt x="325" y="71"/>
                  <a:pt x="318" y="71"/>
                </a:cubicBezTo>
                <a:cubicBezTo>
                  <a:pt x="318" y="71"/>
                  <a:pt x="318" y="71"/>
                  <a:pt x="325" y="71"/>
                </a:cubicBezTo>
                <a:cubicBezTo>
                  <a:pt x="318" y="71"/>
                  <a:pt x="311" y="71"/>
                  <a:pt x="311" y="71"/>
                </a:cubicBezTo>
                <a:cubicBezTo>
                  <a:pt x="311" y="71"/>
                  <a:pt x="311" y="71"/>
                  <a:pt x="311" y="64"/>
                </a:cubicBezTo>
                <a:cubicBezTo>
                  <a:pt x="318" y="64"/>
                  <a:pt x="318" y="64"/>
                  <a:pt x="318" y="64"/>
                </a:cubicBezTo>
                <a:cubicBezTo>
                  <a:pt x="318" y="71"/>
                  <a:pt x="318" y="64"/>
                  <a:pt x="325" y="71"/>
                </a:cubicBezTo>
                <a:lnTo>
                  <a:pt x="325" y="64"/>
                </a:lnTo>
                <a:cubicBezTo>
                  <a:pt x="325" y="64"/>
                  <a:pt x="325" y="64"/>
                  <a:pt x="325" y="71"/>
                </a:cubicBezTo>
                <a:cubicBezTo>
                  <a:pt x="325" y="64"/>
                  <a:pt x="325" y="64"/>
                  <a:pt x="332" y="64"/>
                </a:cubicBezTo>
                <a:cubicBezTo>
                  <a:pt x="332" y="64"/>
                  <a:pt x="332" y="71"/>
                  <a:pt x="339" y="71"/>
                </a:cubicBezTo>
                <a:cubicBezTo>
                  <a:pt x="332" y="71"/>
                  <a:pt x="332" y="71"/>
                  <a:pt x="332" y="71"/>
                </a:cubicBezTo>
                <a:close/>
                <a:moveTo>
                  <a:pt x="311" y="71"/>
                </a:moveTo>
                <a:lnTo>
                  <a:pt x="311" y="71"/>
                </a:lnTo>
                <a:cubicBezTo>
                  <a:pt x="318" y="71"/>
                  <a:pt x="318" y="71"/>
                  <a:pt x="318" y="71"/>
                </a:cubicBezTo>
                <a:lnTo>
                  <a:pt x="318" y="78"/>
                </a:lnTo>
                <a:cubicBezTo>
                  <a:pt x="311" y="78"/>
                  <a:pt x="311" y="78"/>
                  <a:pt x="311" y="78"/>
                </a:cubicBezTo>
                <a:cubicBezTo>
                  <a:pt x="311" y="85"/>
                  <a:pt x="311" y="85"/>
                  <a:pt x="311" y="85"/>
                </a:cubicBezTo>
                <a:cubicBezTo>
                  <a:pt x="304" y="85"/>
                  <a:pt x="304" y="85"/>
                  <a:pt x="304" y="85"/>
                </a:cubicBezTo>
                <a:cubicBezTo>
                  <a:pt x="304" y="85"/>
                  <a:pt x="304" y="85"/>
                  <a:pt x="311" y="85"/>
                </a:cubicBezTo>
                <a:cubicBezTo>
                  <a:pt x="304" y="85"/>
                  <a:pt x="304" y="78"/>
                  <a:pt x="304" y="78"/>
                </a:cubicBezTo>
                <a:lnTo>
                  <a:pt x="304" y="85"/>
                </a:lnTo>
                <a:cubicBezTo>
                  <a:pt x="297" y="85"/>
                  <a:pt x="297" y="78"/>
                  <a:pt x="297" y="78"/>
                </a:cubicBezTo>
                <a:cubicBezTo>
                  <a:pt x="304" y="78"/>
                  <a:pt x="304" y="78"/>
                  <a:pt x="304" y="78"/>
                </a:cubicBezTo>
                <a:cubicBezTo>
                  <a:pt x="304" y="78"/>
                  <a:pt x="304" y="78"/>
                  <a:pt x="297" y="78"/>
                </a:cubicBezTo>
                <a:cubicBezTo>
                  <a:pt x="297" y="78"/>
                  <a:pt x="297" y="78"/>
                  <a:pt x="297" y="71"/>
                </a:cubicBezTo>
                <a:cubicBezTo>
                  <a:pt x="297" y="71"/>
                  <a:pt x="297" y="71"/>
                  <a:pt x="290" y="71"/>
                </a:cubicBezTo>
                <a:cubicBezTo>
                  <a:pt x="290" y="71"/>
                  <a:pt x="290" y="71"/>
                  <a:pt x="297" y="71"/>
                </a:cubicBezTo>
                <a:cubicBezTo>
                  <a:pt x="297" y="71"/>
                  <a:pt x="297" y="71"/>
                  <a:pt x="304" y="71"/>
                </a:cubicBezTo>
                <a:lnTo>
                  <a:pt x="311" y="71"/>
                </a:lnTo>
                <a:close/>
                <a:moveTo>
                  <a:pt x="262" y="205"/>
                </a:moveTo>
                <a:lnTo>
                  <a:pt x="262" y="205"/>
                </a:lnTo>
                <a:lnTo>
                  <a:pt x="269" y="205"/>
                </a:lnTo>
                <a:cubicBezTo>
                  <a:pt x="262" y="205"/>
                  <a:pt x="262" y="205"/>
                  <a:pt x="262" y="205"/>
                </a:cubicBezTo>
                <a:cubicBezTo>
                  <a:pt x="255" y="205"/>
                  <a:pt x="255" y="205"/>
                  <a:pt x="255" y="205"/>
                </a:cubicBezTo>
                <a:cubicBezTo>
                  <a:pt x="255" y="205"/>
                  <a:pt x="255" y="205"/>
                  <a:pt x="248" y="205"/>
                </a:cubicBezTo>
                <a:cubicBezTo>
                  <a:pt x="255" y="205"/>
                  <a:pt x="255" y="205"/>
                  <a:pt x="255" y="205"/>
                </a:cubicBezTo>
                <a:lnTo>
                  <a:pt x="255" y="198"/>
                </a:lnTo>
                <a:lnTo>
                  <a:pt x="255" y="205"/>
                </a:lnTo>
                <a:cubicBezTo>
                  <a:pt x="255" y="198"/>
                  <a:pt x="248" y="198"/>
                  <a:pt x="248" y="198"/>
                </a:cubicBezTo>
                <a:lnTo>
                  <a:pt x="255" y="198"/>
                </a:lnTo>
                <a:cubicBezTo>
                  <a:pt x="255" y="191"/>
                  <a:pt x="255" y="191"/>
                  <a:pt x="255" y="191"/>
                </a:cubicBezTo>
                <a:cubicBezTo>
                  <a:pt x="255" y="191"/>
                  <a:pt x="255" y="191"/>
                  <a:pt x="248" y="191"/>
                </a:cubicBezTo>
                <a:lnTo>
                  <a:pt x="248" y="184"/>
                </a:lnTo>
                <a:cubicBezTo>
                  <a:pt x="248" y="177"/>
                  <a:pt x="248" y="177"/>
                  <a:pt x="248" y="177"/>
                </a:cubicBezTo>
                <a:lnTo>
                  <a:pt x="255" y="177"/>
                </a:lnTo>
                <a:lnTo>
                  <a:pt x="248" y="177"/>
                </a:lnTo>
                <a:cubicBezTo>
                  <a:pt x="255" y="177"/>
                  <a:pt x="255" y="177"/>
                  <a:pt x="255" y="177"/>
                </a:cubicBezTo>
                <a:cubicBezTo>
                  <a:pt x="255" y="184"/>
                  <a:pt x="255" y="184"/>
                  <a:pt x="255" y="184"/>
                </a:cubicBezTo>
                <a:cubicBezTo>
                  <a:pt x="255" y="191"/>
                  <a:pt x="255" y="191"/>
                  <a:pt x="255" y="191"/>
                </a:cubicBezTo>
                <a:cubicBezTo>
                  <a:pt x="262" y="191"/>
                  <a:pt x="262" y="191"/>
                  <a:pt x="262" y="191"/>
                </a:cubicBezTo>
                <a:cubicBezTo>
                  <a:pt x="262" y="198"/>
                  <a:pt x="262" y="198"/>
                  <a:pt x="262" y="198"/>
                </a:cubicBezTo>
                <a:lnTo>
                  <a:pt x="269" y="198"/>
                </a:lnTo>
                <a:cubicBezTo>
                  <a:pt x="269" y="198"/>
                  <a:pt x="262" y="198"/>
                  <a:pt x="262" y="205"/>
                </a:cubicBezTo>
                <a:close/>
                <a:moveTo>
                  <a:pt x="248" y="184"/>
                </a:moveTo>
                <a:lnTo>
                  <a:pt x="248" y="184"/>
                </a:lnTo>
                <a:close/>
                <a:moveTo>
                  <a:pt x="248" y="191"/>
                </a:moveTo>
                <a:lnTo>
                  <a:pt x="248" y="191"/>
                </a:lnTo>
                <a:cubicBezTo>
                  <a:pt x="248" y="191"/>
                  <a:pt x="248" y="191"/>
                  <a:pt x="240" y="191"/>
                </a:cubicBezTo>
                <a:cubicBezTo>
                  <a:pt x="248" y="191"/>
                  <a:pt x="248" y="198"/>
                  <a:pt x="248" y="198"/>
                </a:cubicBezTo>
                <a:cubicBezTo>
                  <a:pt x="240" y="198"/>
                  <a:pt x="240" y="198"/>
                  <a:pt x="240" y="198"/>
                </a:cubicBezTo>
                <a:cubicBezTo>
                  <a:pt x="233" y="198"/>
                  <a:pt x="233" y="205"/>
                  <a:pt x="233" y="205"/>
                </a:cubicBezTo>
                <a:cubicBezTo>
                  <a:pt x="233" y="198"/>
                  <a:pt x="233" y="198"/>
                  <a:pt x="233" y="198"/>
                </a:cubicBezTo>
                <a:cubicBezTo>
                  <a:pt x="233" y="198"/>
                  <a:pt x="233" y="198"/>
                  <a:pt x="240" y="198"/>
                </a:cubicBezTo>
                <a:cubicBezTo>
                  <a:pt x="233" y="198"/>
                  <a:pt x="233" y="198"/>
                  <a:pt x="233" y="191"/>
                </a:cubicBezTo>
                <a:cubicBezTo>
                  <a:pt x="233" y="191"/>
                  <a:pt x="233" y="191"/>
                  <a:pt x="240" y="191"/>
                </a:cubicBezTo>
                <a:cubicBezTo>
                  <a:pt x="240" y="191"/>
                  <a:pt x="240" y="191"/>
                  <a:pt x="240" y="184"/>
                </a:cubicBezTo>
                <a:cubicBezTo>
                  <a:pt x="240" y="191"/>
                  <a:pt x="240" y="191"/>
                  <a:pt x="240" y="191"/>
                </a:cubicBezTo>
                <a:cubicBezTo>
                  <a:pt x="240" y="191"/>
                  <a:pt x="248" y="184"/>
                  <a:pt x="248" y="191"/>
                </a:cubicBezTo>
                <a:close/>
                <a:moveTo>
                  <a:pt x="233" y="269"/>
                </a:moveTo>
                <a:lnTo>
                  <a:pt x="233" y="269"/>
                </a:lnTo>
                <a:lnTo>
                  <a:pt x="233" y="262"/>
                </a:lnTo>
                <a:lnTo>
                  <a:pt x="240" y="262"/>
                </a:lnTo>
                <a:lnTo>
                  <a:pt x="248" y="254"/>
                </a:lnTo>
                <a:lnTo>
                  <a:pt x="255" y="254"/>
                </a:lnTo>
                <a:cubicBezTo>
                  <a:pt x="255" y="254"/>
                  <a:pt x="255" y="254"/>
                  <a:pt x="262" y="254"/>
                </a:cubicBezTo>
                <a:lnTo>
                  <a:pt x="269" y="254"/>
                </a:lnTo>
                <a:cubicBezTo>
                  <a:pt x="269" y="254"/>
                  <a:pt x="269" y="254"/>
                  <a:pt x="269" y="247"/>
                </a:cubicBezTo>
                <a:cubicBezTo>
                  <a:pt x="276" y="247"/>
                  <a:pt x="276" y="254"/>
                  <a:pt x="276" y="254"/>
                </a:cubicBezTo>
                <a:lnTo>
                  <a:pt x="276" y="247"/>
                </a:lnTo>
                <a:cubicBezTo>
                  <a:pt x="283" y="247"/>
                  <a:pt x="283" y="247"/>
                  <a:pt x="283" y="247"/>
                </a:cubicBezTo>
                <a:lnTo>
                  <a:pt x="283" y="254"/>
                </a:lnTo>
                <a:lnTo>
                  <a:pt x="290" y="247"/>
                </a:lnTo>
                <a:cubicBezTo>
                  <a:pt x="290" y="247"/>
                  <a:pt x="290" y="247"/>
                  <a:pt x="290" y="254"/>
                </a:cubicBezTo>
                <a:cubicBezTo>
                  <a:pt x="290" y="247"/>
                  <a:pt x="290" y="247"/>
                  <a:pt x="290" y="247"/>
                </a:cubicBezTo>
                <a:cubicBezTo>
                  <a:pt x="290" y="254"/>
                  <a:pt x="290" y="254"/>
                  <a:pt x="290" y="254"/>
                </a:cubicBezTo>
                <a:lnTo>
                  <a:pt x="290" y="262"/>
                </a:lnTo>
                <a:cubicBezTo>
                  <a:pt x="297" y="262"/>
                  <a:pt x="297" y="262"/>
                  <a:pt x="297" y="262"/>
                </a:cubicBezTo>
                <a:cubicBezTo>
                  <a:pt x="297" y="262"/>
                  <a:pt x="297" y="262"/>
                  <a:pt x="304" y="262"/>
                </a:cubicBezTo>
                <a:cubicBezTo>
                  <a:pt x="304" y="269"/>
                  <a:pt x="304" y="269"/>
                  <a:pt x="304" y="269"/>
                </a:cubicBezTo>
                <a:lnTo>
                  <a:pt x="311" y="269"/>
                </a:lnTo>
                <a:lnTo>
                  <a:pt x="318" y="269"/>
                </a:lnTo>
                <a:cubicBezTo>
                  <a:pt x="318" y="262"/>
                  <a:pt x="318" y="262"/>
                  <a:pt x="325" y="262"/>
                </a:cubicBezTo>
                <a:lnTo>
                  <a:pt x="325" y="269"/>
                </a:lnTo>
                <a:cubicBezTo>
                  <a:pt x="332" y="269"/>
                  <a:pt x="332" y="269"/>
                  <a:pt x="332" y="269"/>
                </a:cubicBezTo>
                <a:lnTo>
                  <a:pt x="339" y="269"/>
                </a:lnTo>
                <a:cubicBezTo>
                  <a:pt x="339" y="269"/>
                  <a:pt x="339" y="269"/>
                  <a:pt x="346" y="269"/>
                </a:cubicBezTo>
                <a:cubicBezTo>
                  <a:pt x="353" y="269"/>
                  <a:pt x="353" y="269"/>
                  <a:pt x="353" y="269"/>
                </a:cubicBezTo>
                <a:cubicBezTo>
                  <a:pt x="353" y="269"/>
                  <a:pt x="353" y="269"/>
                  <a:pt x="361" y="276"/>
                </a:cubicBezTo>
                <a:cubicBezTo>
                  <a:pt x="353" y="276"/>
                  <a:pt x="353" y="276"/>
                  <a:pt x="353" y="276"/>
                </a:cubicBezTo>
                <a:cubicBezTo>
                  <a:pt x="353" y="283"/>
                  <a:pt x="353" y="283"/>
                  <a:pt x="353" y="283"/>
                </a:cubicBezTo>
                <a:lnTo>
                  <a:pt x="361" y="290"/>
                </a:lnTo>
                <a:lnTo>
                  <a:pt x="361" y="297"/>
                </a:lnTo>
                <a:cubicBezTo>
                  <a:pt x="368" y="297"/>
                  <a:pt x="361" y="304"/>
                  <a:pt x="368" y="304"/>
                </a:cubicBezTo>
                <a:cubicBezTo>
                  <a:pt x="368" y="311"/>
                  <a:pt x="368" y="311"/>
                  <a:pt x="375" y="318"/>
                </a:cubicBezTo>
                <a:lnTo>
                  <a:pt x="375" y="311"/>
                </a:lnTo>
                <a:lnTo>
                  <a:pt x="375" y="318"/>
                </a:lnTo>
                <a:cubicBezTo>
                  <a:pt x="375" y="318"/>
                  <a:pt x="375" y="318"/>
                  <a:pt x="382" y="318"/>
                </a:cubicBezTo>
                <a:lnTo>
                  <a:pt x="382" y="325"/>
                </a:lnTo>
                <a:cubicBezTo>
                  <a:pt x="389" y="325"/>
                  <a:pt x="389" y="325"/>
                  <a:pt x="389" y="325"/>
                </a:cubicBezTo>
                <a:cubicBezTo>
                  <a:pt x="396" y="325"/>
                  <a:pt x="396" y="325"/>
                  <a:pt x="396" y="325"/>
                </a:cubicBezTo>
                <a:lnTo>
                  <a:pt x="403" y="325"/>
                </a:lnTo>
                <a:cubicBezTo>
                  <a:pt x="403" y="325"/>
                  <a:pt x="403" y="325"/>
                  <a:pt x="403" y="332"/>
                </a:cubicBezTo>
                <a:lnTo>
                  <a:pt x="396" y="332"/>
                </a:lnTo>
                <a:cubicBezTo>
                  <a:pt x="396" y="332"/>
                  <a:pt x="396" y="332"/>
                  <a:pt x="396" y="339"/>
                </a:cubicBezTo>
                <a:cubicBezTo>
                  <a:pt x="396" y="347"/>
                  <a:pt x="396" y="347"/>
                  <a:pt x="389" y="347"/>
                </a:cubicBezTo>
                <a:cubicBezTo>
                  <a:pt x="389" y="347"/>
                  <a:pt x="389" y="347"/>
                  <a:pt x="389" y="354"/>
                </a:cubicBezTo>
                <a:lnTo>
                  <a:pt x="382" y="354"/>
                </a:lnTo>
                <a:cubicBezTo>
                  <a:pt x="382" y="361"/>
                  <a:pt x="375" y="361"/>
                  <a:pt x="375" y="361"/>
                </a:cubicBezTo>
                <a:cubicBezTo>
                  <a:pt x="375" y="368"/>
                  <a:pt x="375" y="368"/>
                  <a:pt x="375" y="368"/>
                </a:cubicBezTo>
                <a:lnTo>
                  <a:pt x="368" y="368"/>
                </a:lnTo>
                <a:lnTo>
                  <a:pt x="368" y="375"/>
                </a:lnTo>
                <a:cubicBezTo>
                  <a:pt x="368" y="375"/>
                  <a:pt x="368" y="375"/>
                  <a:pt x="368" y="382"/>
                </a:cubicBezTo>
                <a:cubicBezTo>
                  <a:pt x="375" y="389"/>
                  <a:pt x="375" y="389"/>
                  <a:pt x="375" y="389"/>
                </a:cubicBezTo>
                <a:cubicBezTo>
                  <a:pt x="375" y="396"/>
                  <a:pt x="375" y="396"/>
                  <a:pt x="375" y="396"/>
                </a:cubicBezTo>
                <a:lnTo>
                  <a:pt x="375" y="403"/>
                </a:lnTo>
                <a:cubicBezTo>
                  <a:pt x="375" y="403"/>
                  <a:pt x="375" y="403"/>
                  <a:pt x="368" y="403"/>
                </a:cubicBezTo>
                <a:cubicBezTo>
                  <a:pt x="361" y="410"/>
                  <a:pt x="361" y="410"/>
                  <a:pt x="361" y="410"/>
                </a:cubicBezTo>
                <a:lnTo>
                  <a:pt x="361" y="417"/>
                </a:lnTo>
                <a:lnTo>
                  <a:pt x="361" y="424"/>
                </a:lnTo>
                <a:cubicBezTo>
                  <a:pt x="361" y="424"/>
                  <a:pt x="353" y="424"/>
                  <a:pt x="353" y="431"/>
                </a:cubicBezTo>
                <a:lnTo>
                  <a:pt x="353" y="438"/>
                </a:lnTo>
                <a:lnTo>
                  <a:pt x="346" y="438"/>
                </a:lnTo>
                <a:cubicBezTo>
                  <a:pt x="346" y="445"/>
                  <a:pt x="339" y="445"/>
                  <a:pt x="339" y="452"/>
                </a:cubicBezTo>
                <a:cubicBezTo>
                  <a:pt x="332" y="452"/>
                  <a:pt x="332" y="452"/>
                  <a:pt x="332" y="452"/>
                </a:cubicBezTo>
                <a:cubicBezTo>
                  <a:pt x="325" y="452"/>
                  <a:pt x="325" y="452"/>
                  <a:pt x="325" y="452"/>
                </a:cubicBezTo>
                <a:lnTo>
                  <a:pt x="318" y="452"/>
                </a:lnTo>
                <a:cubicBezTo>
                  <a:pt x="318" y="460"/>
                  <a:pt x="318" y="452"/>
                  <a:pt x="318" y="452"/>
                </a:cubicBezTo>
                <a:cubicBezTo>
                  <a:pt x="318" y="460"/>
                  <a:pt x="318" y="460"/>
                  <a:pt x="318" y="460"/>
                </a:cubicBezTo>
                <a:cubicBezTo>
                  <a:pt x="311" y="460"/>
                  <a:pt x="311" y="452"/>
                  <a:pt x="311" y="452"/>
                </a:cubicBezTo>
                <a:cubicBezTo>
                  <a:pt x="311" y="445"/>
                  <a:pt x="311" y="445"/>
                  <a:pt x="311" y="445"/>
                </a:cubicBezTo>
                <a:cubicBezTo>
                  <a:pt x="311" y="445"/>
                  <a:pt x="311" y="438"/>
                  <a:pt x="304" y="438"/>
                </a:cubicBezTo>
                <a:cubicBezTo>
                  <a:pt x="304" y="431"/>
                  <a:pt x="304" y="431"/>
                  <a:pt x="304" y="431"/>
                </a:cubicBezTo>
                <a:cubicBezTo>
                  <a:pt x="304" y="431"/>
                  <a:pt x="304" y="431"/>
                  <a:pt x="304" y="424"/>
                </a:cubicBezTo>
                <a:cubicBezTo>
                  <a:pt x="304" y="417"/>
                  <a:pt x="297" y="417"/>
                  <a:pt x="297" y="417"/>
                </a:cubicBezTo>
                <a:lnTo>
                  <a:pt x="297" y="410"/>
                </a:lnTo>
                <a:cubicBezTo>
                  <a:pt x="297" y="403"/>
                  <a:pt x="297" y="403"/>
                  <a:pt x="297" y="403"/>
                </a:cubicBezTo>
                <a:lnTo>
                  <a:pt x="297" y="396"/>
                </a:lnTo>
                <a:cubicBezTo>
                  <a:pt x="297" y="389"/>
                  <a:pt x="297" y="389"/>
                  <a:pt x="297" y="389"/>
                </a:cubicBezTo>
                <a:cubicBezTo>
                  <a:pt x="297" y="382"/>
                  <a:pt x="297" y="382"/>
                  <a:pt x="297" y="382"/>
                </a:cubicBezTo>
                <a:cubicBezTo>
                  <a:pt x="297" y="382"/>
                  <a:pt x="297" y="382"/>
                  <a:pt x="297" y="375"/>
                </a:cubicBezTo>
                <a:lnTo>
                  <a:pt x="297" y="368"/>
                </a:lnTo>
                <a:cubicBezTo>
                  <a:pt x="290" y="368"/>
                  <a:pt x="290" y="368"/>
                  <a:pt x="290" y="368"/>
                </a:cubicBezTo>
                <a:cubicBezTo>
                  <a:pt x="290" y="361"/>
                  <a:pt x="290" y="361"/>
                  <a:pt x="290" y="361"/>
                </a:cubicBezTo>
                <a:cubicBezTo>
                  <a:pt x="283" y="361"/>
                  <a:pt x="283" y="361"/>
                  <a:pt x="283" y="361"/>
                </a:cubicBezTo>
                <a:cubicBezTo>
                  <a:pt x="290" y="361"/>
                  <a:pt x="290" y="361"/>
                  <a:pt x="290" y="354"/>
                </a:cubicBezTo>
                <a:lnTo>
                  <a:pt x="290" y="347"/>
                </a:lnTo>
                <a:cubicBezTo>
                  <a:pt x="283" y="347"/>
                  <a:pt x="290" y="347"/>
                  <a:pt x="283" y="347"/>
                </a:cubicBezTo>
                <a:cubicBezTo>
                  <a:pt x="283" y="347"/>
                  <a:pt x="276" y="347"/>
                  <a:pt x="276" y="339"/>
                </a:cubicBezTo>
                <a:cubicBezTo>
                  <a:pt x="276" y="339"/>
                  <a:pt x="276" y="339"/>
                  <a:pt x="269" y="339"/>
                </a:cubicBezTo>
                <a:cubicBezTo>
                  <a:pt x="262" y="339"/>
                  <a:pt x="262" y="339"/>
                  <a:pt x="262" y="339"/>
                </a:cubicBezTo>
                <a:lnTo>
                  <a:pt x="255" y="347"/>
                </a:lnTo>
                <a:lnTo>
                  <a:pt x="255" y="339"/>
                </a:lnTo>
                <a:cubicBezTo>
                  <a:pt x="255" y="339"/>
                  <a:pt x="255" y="339"/>
                  <a:pt x="255" y="347"/>
                </a:cubicBezTo>
                <a:cubicBezTo>
                  <a:pt x="255" y="347"/>
                  <a:pt x="255" y="339"/>
                  <a:pt x="248" y="339"/>
                </a:cubicBezTo>
                <a:cubicBezTo>
                  <a:pt x="248" y="347"/>
                  <a:pt x="248" y="347"/>
                  <a:pt x="248" y="347"/>
                </a:cubicBezTo>
                <a:cubicBezTo>
                  <a:pt x="240" y="347"/>
                  <a:pt x="240" y="347"/>
                  <a:pt x="240" y="347"/>
                </a:cubicBezTo>
                <a:cubicBezTo>
                  <a:pt x="233" y="339"/>
                  <a:pt x="233" y="339"/>
                  <a:pt x="233" y="339"/>
                </a:cubicBezTo>
                <a:cubicBezTo>
                  <a:pt x="226" y="339"/>
                  <a:pt x="226" y="339"/>
                  <a:pt x="226" y="339"/>
                </a:cubicBezTo>
                <a:cubicBezTo>
                  <a:pt x="226" y="332"/>
                  <a:pt x="226" y="332"/>
                  <a:pt x="226" y="332"/>
                </a:cubicBezTo>
                <a:cubicBezTo>
                  <a:pt x="226" y="332"/>
                  <a:pt x="219" y="332"/>
                  <a:pt x="219" y="325"/>
                </a:cubicBezTo>
                <a:cubicBezTo>
                  <a:pt x="219" y="325"/>
                  <a:pt x="219" y="325"/>
                  <a:pt x="212" y="325"/>
                </a:cubicBezTo>
                <a:cubicBezTo>
                  <a:pt x="212" y="318"/>
                  <a:pt x="212" y="318"/>
                  <a:pt x="212" y="318"/>
                </a:cubicBezTo>
                <a:cubicBezTo>
                  <a:pt x="219" y="318"/>
                  <a:pt x="219" y="318"/>
                  <a:pt x="219" y="318"/>
                </a:cubicBezTo>
                <a:cubicBezTo>
                  <a:pt x="212" y="318"/>
                  <a:pt x="212" y="318"/>
                  <a:pt x="212" y="318"/>
                </a:cubicBezTo>
                <a:lnTo>
                  <a:pt x="219" y="311"/>
                </a:lnTo>
                <a:lnTo>
                  <a:pt x="219" y="304"/>
                </a:lnTo>
                <a:cubicBezTo>
                  <a:pt x="219" y="304"/>
                  <a:pt x="219" y="297"/>
                  <a:pt x="212" y="297"/>
                </a:cubicBezTo>
                <a:cubicBezTo>
                  <a:pt x="219" y="297"/>
                  <a:pt x="219" y="297"/>
                  <a:pt x="219" y="297"/>
                </a:cubicBezTo>
                <a:cubicBezTo>
                  <a:pt x="219" y="290"/>
                  <a:pt x="219" y="290"/>
                  <a:pt x="219" y="290"/>
                </a:cubicBezTo>
                <a:cubicBezTo>
                  <a:pt x="219" y="283"/>
                  <a:pt x="219" y="283"/>
                  <a:pt x="219" y="283"/>
                </a:cubicBezTo>
                <a:lnTo>
                  <a:pt x="226" y="283"/>
                </a:lnTo>
                <a:lnTo>
                  <a:pt x="226" y="276"/>
                </a:lnTo>
                <a:cubicBezTo>
                  <a:pt x="233" y="276"/>
                  <a:pt x="233" y="276"/>
                  <a:pt x="233" y="276"/>
                </a:cubicBezTo>
                <a:cubicBezTo>
                  <a:pt x="233" y="269"/>
                  <a:pt x="233" y="269"/>
                  <a:pt x="233" y="269"/>
                </a:cubicBezTo>
                <a:close/>
                <a:moveTo>
                  <a:pt x="219" y="149"/>
                </a:moveTo>
                <a:lnTo>
                  <a:pt x="219" y="149"/>
                </a:lnTo>
                <a:cubicBezTo>
                  <a:pt x="219" y="149"/>
                  <a:pt x="219" y="149"/>
                  <a:pt x="219" y="156"/>
                </a:cubicBezTo>
                <a:cubicBezTo>
                  <a:pt x="212" y="156"/>
                  <a:pt x="212" y="156"/>
                  <a:pt x="212" y="156"/>
                </a:cubicBezTo>
                <a:lnTo>
                  <a:pt x="205" y="156"/>
                </a:lnTo>
                <a:lnTo>
                  <a:pt x="198" y="156"/>
                </a:lnTo>
                <a:cubicBezTo>
                  <a:pt x="198" y="149"/>
                  <a:pt x="205" y="149"/>
                  <a:pt x="205" y="149"/>
                </a:cubicBezTo>
                <a:cubicBezTo>
                  <a:pt x="198" y="149"/>
                  <a:pt x="198" y="149"/>
                  <a:pt x="198" y="149"/>
                </a:cubicBezTo>
                <a:cubicBezTo>
                  <a:pt x="198" y="149"/>
                  <a:pt x="198" y="149"/>
                  <a:pt x="205" y="149"/>
                </a:cubicBezTo>
                <a:cubicBezTo>
                  <a:pt x="198" y="149"/>
                  <a:pt x="198" y="149"/>
                  <a:pt x="198" y="141"/>
                </a:cubicBezTo>
                <a:cubicBezTo>
                  <a:pt x="198" y="141"/>
                  <a:pt x="198" y="149"/>
                  <a:pt x="198" y="141"/>
                </a:cubicBezTo>
                <a:lnTo>
                  <a:pt x="205" y="141"/>
                </a:lnTo>
                <a:cubicBezTo>
                  <a:pt x="205" y="149"/>
                  <a:pt x="205" y="149"/>
                  <a:pt x="205" y="149"/>
                </a:cubicBezTo>
                <a:cubicBezTo>
                  <a:pt x="205" y="141"/>
                  <a:pt x="205" y="141"/>
                  <a:pt x="205" y="141"/>
                </a:cubicBezTo>
                <a:lnTo>
                  <a:pt x="212" y="141"/>
                </a:lnTo>
                <a:cubicBezTo>
                  <a:pt x="212" y="141"/>
                  <a:pt x="212" y="141"/>
                  <a:pt x="219" y="141"/>
                </a:cubicBezTo>
                <a:lnTo>
                  <a:pt x="226" y="141"/>
                </a:lnTo>
                <a:cubicBezTo>
                  <a:pt x="226" y="149"/>
                  <a:pt x="226" y="149"/>
                  <a:pt x="226" y="149"/>
                </a:cubicBezTo>
                <a:cubicBezTo>
                  <a:pt x="226" y="149"/>
                  <a:pt x="226" y="149"/>
                  <a:pt x="219" y="149"/>
                </a:cubicBezTo>
                <a:close/>
                <a:moveTo>
                  <a:pt x="283" y="347"/>
                </a:moveTo>
                <a:lnTo>
                  <a:pt x="283" y="347"/>
                </a:lnTo>
                <a:close/>
                <a:moveTo>
                  <a:pt x="382" y="417"/>
                </a:moveTo>
                <a:lnTo>
                  <a:pt x="382" y="417"/>
                </a:lnTo>
                <a:lnTo>
                  <a:pt x="382" y="410"/>
                </a:lnTo>
                <a:cubicBezTo>
                  <a:pt x="382" y="410"/>
                  <a:pt x="382" y="410"/>
                  <a:pt x="382" y="403"/>
                </a:cubicBezTo>
                <a:cubicBezTo>
                  <a:pt x="389" y="403"/>
                  <a:pt x="389" y="403"/>
                  <a:pt x="389" y="403"/>
                </a:cubicBezTo>
                <a:cubicBezTo>
                  <a:pt x="389" y="396"/>
                  <a:pt x="389" y="396"/>
                  <a:pt x="389" y="396"/>
                </a:cubicBezTo>
                <a:cubicBezTo>
                  <a:pt x="389" y="396"/>
                  <a:pt x="389" y="396"/>
                  <a:pt x="396" y="396"/>
                </a:cubicBezTo>
                <a:cubicBezTo>
                  <a:pt x="396" y="396"/>
                  <a:pt x="396" y="396"/>
                  <a:pt x="396" y="389"/>
                </a:cubicBezTo>
                <a:cubicBezTo>
                  <a:pt x="396" y="389"/>
                  <a:pt x="396" y="389"/>
                  <a:pt x="396" y="396"/>
                </a:cubicBezTo>
                <a:cubicBezTo>
                  <a:pt x="403" y="396"/>
                  <a:pt x="396" y="396"/>
                  <a:pt x="403" y="396"/>
                </a:cubicBezTo>
                <a:cubicBezTo>
                  <a:pt x="403" y="396"/>
                  <a:pt x="403" y="396"/>
                  <a:pt x="403" y="403"/>
                </a:cubicBezTo>
                <a:cubicBezTo>
                  <a:pt x="396" y="403"/>
                  <a:pt x="396" y="403"/>
                  <a:pt x="396" y="403"/>
                </a:cubicBezTo>
                <a:lnTo>
                  <a:pt x="396" y="410"/>
                </a:lnTo>
                <a:cubicBezTo>
                  <a:pt x="396" y="410"/>
                  <a:pt x="396" y="417"/>
                  <a:pt x="396" y="424"/>
                </a:cubicBezTo>
                <a:cubicBezTo>
                  <a:pt x="396" y="424"/>
                  <a:pt x="389" y="424"/>
                  <a:pt x="389" y="431"/>
                </a:cubicBezTo>
                <a:cubicBezTo>
                  <a:pt x="382" y="431"/>
                  <a:pt x="382" y="431"/>
                  <a:pt x="382" y="424"/>
                </a:cubicBezTo>
                <a:cubicBezTo>
                  <a:pt x="382" y="424"/>
                  <a:pt x="382" y="424"/>
                  <a:pt x="382" y="417"/>
                </a:cubicBezTo>
                <a:close/>
                <a:moveTo>
                  <a:pt x="353" y="254"/>
                </a:moveTo>
                <a:lnTo>
                  <a:pt x="353" y="254"/>
                </a:lnTo>
                <a:close/>
                <a:moveTo>
                  <a:pt x="332" y="254"/>
                </a:moveTo>
                <a:lnTo>
                  <a:pt x="332" y="254"/>
                </a:lnTo>
                <a:cubicBezTo>
                  <a:pt x="325" y="254"/>
                  <a:pt x="325" y="254"/>
                  <a:pt x="325" y="254"/>
                </a:cubicBezTo>
                <a:cubicBezTo>
                  <a:pt x="332" y="254"/>
                  <a:pt x="332" y="254"/>
                  <a:pt x="332" y="254"/>
                </a:cubicBezTo>
                <a:close/>
                <a:moveTo>
                  <a:pt x="304" y="247"/>
                </a:moveTo>
                <a:lnTo>
                  <a:pt x="304" y="247"/>
                </a:lnTo>
                <a:lnTo>
                  <a:pt x="304" y="254"/>
                </a:lnTo>
                <a:cubicBezTo>
                  <a:pt x="304" y="247"/>
                  <a:pt x="297" y="247"/>
                  <a:pt x="297" y="247"/>
                </a:cubicBezTo>
                <a:lnTo>
                  <a:pt x="304" y="247"/>
                </a:lnTo>
                <a:close/>
                <a:moveTo>
                  <a:pt x="290" y="240"/>
                </a:moveTo>
                <a:lnTo>
                  <a:pt x="290" y="240"/>
                </a:lnTo>
                <a:cubicBezTo>
                  <a:pt x="283" y="240"/>
                  <a:pt x="283" y="247"/>
                  <a:pt x="283" y="247"/>
                </a:cubicBezTo>
                <a:cubicBezTo>
                  <a:pt x="283" y="240"/>
                  <a:pt x="283" y="240"/>
                  <a:pt x="283" y="240"/>
                </a:cubicBezTo>
                <a:cubicBezTo>
                  <a:pt x="283" y="240"/>
                  <a:pt x="283" y="240"/>
                  <a:pt x="290" y="240"/>
                </a:cubicBezTo>
                <a:close/>
                <a:moveTo>
                  <a:pt x="290" y="233"/>
                </a:moveTo>
                <a:lnTo>
                  <a:pt x="290" y="233"/>
                </a:lnTo>
                <a:cubicBezTo>
                  <a:pt x="283" y="233"/>
                  <a:pt x="283" y="233"/>
                  <a:pt x="283" y="233"/>
                </a:cubicBezTo>
                <a:lnTo>
                  <a:pt x="290" y="233"/>
                </a:lnTo>
                <a:close/>
                <a:moveTo>
                  <a:pt x="205" y="106"/>
                </a:moveTo>
                <a:lnTo>
                  <a:pt x="205" y="106"/>
                </a:lnTo>
                <a:lnTo>
                  <a:pt x="198" y="106"/>
                </a:lnTo>
                <a:cubicBezTo>
                  <a:pt x="198" y="106"/>
                  <a:pt x="198" y="106"/>
                  <a:pt x="198" y="99"/>
                </a:cubicBezTo>
                <a:cubicBezTo>
                  <a:pt x="198" y="99"/>
                  <a:pt x="198" y="99"/>
                  <a:pt x="205" y="99"/>
                </a:cubicBezTo>
                <a:cubicBezTo>
                  <a:pt x="205" y="99"/>
                  <a:pt x="198" y="99"/>
                  <a:pt x="198" y="106"/>
                </a:cubicBezTo>
                <a:cubicBezTo>
                  <a:pt x="205" y="106"/>
                  <a:pt x="205" y="106"/>
                  <a:pt x="205" y="106"/>
                </a:cubicBezTo>
                <a:close/>
                <a:moveTo>
                  <a:pt x="198" y="99"/>
                </a:moveTo>
                <a:lnTo>
                  <a:pt x="198" y="99"/>
                </a:lnTo>
                <a:close/>
                <a:moveTo>
                  <a:pt x="191" y="99"/>
                </a:moveTo>
                <a:lnTo>
                  <a:pt x="191" y="99"/>
                </a:lnTo>
                <a:lnTo>
                  <a:pt x="198" y="99"/>
                </a:lnTo>
                <a:lnTo>
                  <a:pt x="191" y="99"/>
                </a:lnTo>
                <a:close/>
                <a:moveTo>
                  <a:pt x="198" y="92"/>
                </a:moveTo>
                <a:lnTo>
                  <a:pt x="198" y="92"/>
                </a:lnTo>
                <a:lnTo>
                  <a:pt x="198" y="85"/>
                </a:lnTo>
                <a:lnTo>
                  <a:pt x="198" y="92"/>
                </a:lnTo>
                <a:close/>
                <a:moveTo>
                  <a:pt x="198" y="92"/>
                </a:moveTo>
                <a:lnTo>
                  <a:pt x="198" y="92"/>
                </a:lnTo>
                <a:close/>
                <a:moveTo>
                  <a:pt x="198" y="92"/>
                </a:moveTo>
                <a:lnTo>
                  <a:pt x="198" y="92"/>
                </a:lnTo>
                <a:close/>
                <a:moveTo>
                  <a:pt x="198" y="92"/>
                </a:moveTo>
                <a:lnTo>
                  <a:pt x="198" y="92"/>
                </a:lnTo>
                <a:close/>
                <a:moveTo>
                  <a:pt x="198" y="113"/>
                </a:moveTo>
                <a:lnTo>
                  <a:pt x="198" y="113"/>
                </a:lnTo>
                <a:close/>
                <a:moveTo>
                  <a:pt x="155" y="177"/>
                </a:moveTo>
                <a:lnTo>
                  <a:pt x="155" y="177"/>
                </a:lnTo>
                <a:close/>
                <a:moveTo>
                  <a:pt x="134" y="240"/>
                </a:moveTo>
                <a:lnTo>
                  <a:pt x="134" y="240"/>
                </a:lnTo>
                <a:cubicBezTo>
                  <a:pt x="134" y="233"/>
                  <a:pt x="134" y="233"/>
                  <a:pt x="134" y="233"/>
                </a:cubicBezTo>
                <a:lnTo>
                  <a:pt x="134" y="240"/>
                </a:lnTo>
                <a:lnTo>
                  <a:pt x="134" y="233"/>
                </a:lnTo>
                <a:cubicBezTo>
                  <a:pt x="127" y="233"/>
                  <a:pt x="127" y="233"/>
                  <a:pt x="127" y="233"/>
                </a:cubicBezTo>
                <a:lnTo>
                  <a:pt x="120" y="233"/>
                </a:lnTo>
                <a:lnTo>
                  <a:pt x="127" y="233"/>
                </a:lnTo>
                <a:cubicBezTo>
                  <a:pt x="127" y="226"/>
                  <a:pt x="127" y="226"/>
                  <a:pt x="127" y="226"/>
                </a:cubicBezTo>
                <a:cubicBezTo>
                  <a:pt x="127" y="226"/>
                  <a:pt x="127" y="226"/>
                  <a:pt x="127" y="219"/>
                </a:cubicBezTo>
                <a:lnTo>
                  <a:pt x="134" y="219"/>
                </a:lnTo>
                <a:cubicBezTo>
                  <a:pt x="134" y="226"/>
                  <a:pt x="127" y="226"/>
                  <a:pt x="127" y="226"/>
                </a:cubicBezTo>
                <a:cubicBezTo>
                  <a:pt x="127" y="226"/>
                  <a:pt x="127" y="226"/>
                  <a:pt x="134" y="226"/>
                </a:cubicBezTo>
                <a:cubicBezTo>
                  <a:pt x="134" y="226"/>
                  <a:pt x="134" y="233"/>
                  <a:pt x="134" y="226"/>
                </a:cubicBezTo>
                <a:cubicBezTo>
                  <a:pt x="134" y="226"/>
                  <a:pt x="134" y="226"/>
                  <a:pt x="141" y="226"/>
                </a:cubicBezTo>
                <a:cubicBezTo>
                  <a:pt x="134" y="233"/>
                  <a:pt x="134" y="233"/>
                  <a:pt x="134" y="233"/>
                </a:cubicBezTo>
                <a:lnTo>
                  <a:pt x="141" y="233"/>
                </a:lnTo>
                <a:cubicBezTo>
                  <a:pt x="141" y="233"/>
                  <a:pt x="141" y="233"/>
                  <a:pt x="134" y="233"/>
                </a:cubicBezTo>
                <a:cubicBezTo>
                  <a:pt x="141" y="233"/>
                  <a:pt x="141" y="233"/>
                  <a:pt x="141" y="233"/>
                </a:cubicBezTo>
                <a:lnTo>
                  <a:pt x="141" y="240"/>
                </a:lnTo>
                <a:cubicBezTo>
                  <a:pt x="141" y="240"/>
                  <a:pt x="141" y="240"/>
                  <a:pt x="134" y="240"/>
                </a:cubicBezTo>
                <a:close/>
                <a:moveTo>
                  <a:pt x="134" y="396"/>
                </a:moveTo>
                <a:lnTo>
                  <a:pt x="134" y="396"/>
                </a:lnTo>
                <a:lnTo>
                  <a:pt x="134" y="389"/>
                </a:lnTo>
                <a:lnTo>
                  <a:pt x="134" y="396"/>
                </a:lnTo>
                <a:close/>
                <a:moveTo>
                  <a:pt x="134" y="127"/>
                </a:moveTo>
                <a:lnTo>
                  <a:pt x="134" y="127"/>
                </a:lnTo>
                <a:cubicBezTo>
                  <a:pt x="134" y="134"/>
                  <a:pt x="134" y="134"/>
                  <a:pt x="134" y="134"/>
                </a:cubicBezTo>
                <a:cubicBezTo>
                  <a:pt x="134" y="134"/>
                  <a:pt x="134" y="134"/>
                  <a:pt x="134" y="127"/>
                </a:cubicBezTo>
                <a:close/>
                <a:moveTo>
                  <a:pt x="113" y="240"/>
                </a:moveTo>
                <a:lnTo>
                  <a:pt x="113" y="240"/>
                </a:lnTo>
                <a:lnTo>
                  <a:pt x="120" y="240"/>
                </a:lnTo>
                <a:cubicBezTo>
                  <a:pt x="120" y="240"/>
                  <a:pt x="120" y="240"/>
                  <a:pt x="113" y="240"/>
                </a:cubicBezTo>
                <a:close/>
                <a:moveTo>
                  <a:pt x="99" y="325"/>
                </a:moveTo>
                <a:lnTo>
                  <a:pt x="99" y="325"/>
                </a:lnTo>
                <a:lnTo>
                  <a:pt x="106" y="325"/>
                </a:lnTo>
                <a:cubicBezTo>
                  <a:pt x="106" y="325"/>
                  <a:pt x="106" y="325"/>
                  <a:pt x="99" y="325"/>
                </a:cubicBezTo>
                <a:close/>
                <a:moveTo>
                  <a:pt x="99" y="361"/>
                </a:moveTo>
                <a:lnTo>
                  <a:pt x="99" y="361"/>
                </a:lnTo>
                <a:lnTo>
                  <a:pt x="106" y="361"/>
                </a:lnTo>
                <a:cubicBezTo>
                  <a:pt x="99" y="361"/>
                  <a:pt x="106" y="361"/>
                  <a:pt x="99" y="361"/>
                </a:cubicBezTo>
                <a:close/>
                <a:moveTo>
                  <a:pt x="92" y="325"/>
                </a:moveTo>
                <a:lnTo>
                  <a:pt x="92" y="325"/>
                </a:lnTo>
                <a:cubicBezTo>
                  <a:pt x="92" y="325"/>
                  <a:pt x="92" y="325"/>
                  <a:pt x="85" y="325"/>
                </a:cubicBezTo>
                <a:cubicBezTo>
                  <a:pt x="85" y="325"/>
                  <a:pt x="85" y="325"/>
                  <a:pt x="78" y="325"/>
                </a:cubicBezTo>
                <a:cubicBezTo>
                  <a:pt x="85" y="325"/>
                  <a:pt x="85" y="325"/>
                  <a:pt x="85" y="325"/>
                </a:cubicBezTo>
                <a:lnTo>
                  <a:pt x="92" y="325"/>
                </a:lnTo>
                <a:lnTo>
                  <a:pt x="99" y="325"/>
                </a:lnTo>
                <a:cubicBezTo>
                  <a:pt x="92" y="325"/>
                  <a:pt x="92" y="325"/>
                  <a:pt x="92" y="325"/>
                </a:cubicBezTo>
                <a:close/>
                <a:moveTo>
                  <a:pt x="78" y="276"/>
                </a:moveTo>
                <a:lnTo>
                  <a:pt x="78" y="276"/>
                </a:lnTo>
                <a:close/>
                <a:moveTo>
                  <a:pt x="78" y="276"/>
                </a:moveTo>
                <a:lnTo>
                  <a:pt x="78" y="276"/>
                </a:lnTo>
                <a:close/>
                <a:moveTo>
                  <a:pt x="78" y="276"/>
                </a:moveTo>
                <a:lnTo>
                  <a:pt x="78" y="276"/>
                </a:lnTo>
                <a:close/>
                <a:moveTo>
                  <a:pt x="71" y="325"/>
                </a:moveTo>
                <a:lnTo>
                  <a:pt x="71" y="325"/>
                </a:lnTo>
                <a:cubicBezTo>
                  <a:pt x="71" y="325"/>
                  <a:pt x="71" y="325"/>
                  <a:pt x="78" y="325"/>
                </a:cubicBezTo>
                <a:cubicBezTo>
                  <a:pt x="71" y="325"/>
                  <a:pt x="71" y="325"/>
                  <a:pt x="71" y="325"/>
                </a:cubicBezTo>
                <a:close/>
                <a:moveTo>
                  <a:pt x="481" y="332"/>
                </a:moveTo>
                <a:lnTo>
                  <a:pt x="481" y="332"/>
                </a:lnTo>
                <a:lnTo>
                  <a:pt x="488" y="332"/>
                </a:lnTo>
                <a:lnTo>
                  <a:pt x="488" y="339"/>
                </a:lnTo>
                <a:cubicBezTo>
                  <a:pt x="488" y="339"/>
                  <a:pt x="488" y="339"/>
                  <a:pt x="481" y="339"/>
                </a:cubicBezTo>
                <a:lnTo>
                  <a:pt x="481" y="332"/>
                </a:lnTo>
                <a:close/>
                <a:moveTo>
                  <a:pt x="290" y="177"/>
                </a:moveTo>
                <a:lnTo>
                  <a:pt x="290" y="177"/>
                </a:lnTo>
                <a:cubicBezTo>
                  <a:pt x="290" y="177"/>
                  <a:pt x="290" y="177"/>
                  <a:pt x="290" y="184"/>
                </a:cubicBezTo>
                <a:cubicBezTo>
                  <a:pt x="290" y="184"/>
                  <a:pt x="290" y="184"/>
                  <a:pt x="283" y="184"/>
                </a:cubicBezTo>
                <a:cubicBezTo>
                  <a:pt x="283" y="184"/>
                  <a:pt x="283" y="184"/>
                  <a:pt x="283" y="177"/>
                </a:cubicBezTo>
                <a:lnTo>
                  <a:pt x="290" y="177"/>
                </a:lnTo>
                <a:close/>
                <a:moveTo>
                  <a:pt x="297" y="184"/>
                </a:moveTo>
                <a:lnTo>
                  <a:pt x="297" y="184"/>
                </a:lnTo>
                <a:cubicBezTo>
                  <a:pt x="297" y="191"/>
                  <a:pt x="297" y="184"/>
                  <a:pt x="297" y="191"/>
                </a:cubicBezTo>
                <a:lnTo>
                  <a:pt x="290" y="191"/>
                </a:lnTo>
                <a:cubicBezTo>
                  <a:pt x="290" y="184"/>
                  <a:pt x="290" y="184"/>
                  <a:pt x="297" y="184"/>
                </a:cubicBezTo>
                <a:close/>
                <a:moveTo>
                  <a:pt x="92" y="254"/>
                </a:moveTo>
                <a:lnTo>
                  <a:pt x="92" y="254"/>
                </a:lnTo>
                <a:close/>
                <a:moveTo>
                  <a:pt x="92" y="254"/>
                </a:moveTo>
                <a:lnTo>
                  <a:pt x="92" y="254"/>
                </a:lnTo>
                <a:close/>
                <a:moveTo>
                  <a:pt x="78" y="269"/>
                </a:moveTo>
                <a:lnTo>
                  <a:pt x="78" y="269"/>
                </a:lnTo>
                <a:close/>
                <a:moveTo>
                  <a:pt x="78" y="276"/>
                </a:moveTo>
                <a:lnTo>
                  <a:pt x="78" y="276"/>
                </a:lnTo>
                <a:cubicBezTo>
                  <a:pt x="78" y="269"/>
                  <a:pt x="78" y="269"/>
                  <a:pt x="78" y="269"/>
                </a:cubicBezTo>
                <a:cubicBezTo>
                  <a:pt x="78" y="269"/>
                  <a:pt x="78" y="269"/>
                  <a:pt x="78" y="276"/>
                </a:cubicBezTo>
                <a:close/>
                <a:moveTo>
                  <a:pt x="78" y="269"/>
                </a:moveTo>
                <a:lnTo>
                  <a:pt x="78" y="269"/>
                </a:lnTo>
                <a:close/>
                <a:moveTo>
                  <a:pt x="78" y="269"/>
                </a:moveTo>
                <a:lnTo>
                  <a:pt x="78" y="269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2" name="Freeform 122"/>
          <p:cNvSpPr>
            <a:spLocks noChangeArrowheads="1"/>
          </p:cNvSpPr>
          <p:nvPr/>
        </p:nvSpPr>
        <p:spPr bwMode="auto">
          <a:xfrm>
            <a:off x="4884650" y="1220271"/>
            <a:ext cx="250679" cy="250679"/>
          </a:xfrm>
          <a:custGeom>
            <a:avLst/>
            <a:gdLst>
              <a:gd name="T0" fmla="*/ 39339251 w 609"/>
              <a:gd name="T1" fmla="*/ 78678142 h 609"/>
              <a:gd name="T2" fmla="*/ 39339251 w 609"/>
              <a:gd name="T3" fmla="*/ 78678142 h 609"/>
              <a:gd name="T4" fmla="*/ 0 w 609"/>
              <a:gd name="T5" fmla="*/ 39339251 h 609"/>
              <a:gd name="T6" fmla="*/ 39339251 w 609"/>
              <a:gd name="T7" fmla="*/ 0 h 609"/>
              <a:gd name="T8" fmla="*/ 78678142 w 609"/>
              <a:gd name="T9" fmla="*/ 39339251 h 609"/>
              <a:gd name="T10" fmla="*/ 39339251 w 609"/>
              <a:gd name="T11" fmla="*/ 78678142 h 609"/>
              <a:gd name="T12" fmla="*/ 39339251 w 609"/>
              <a:gd name="T13" fmla="*/ 7376244 h 609"/>
              <a:gd name="T14" fmla="*/ 39339251 w 609"/>
              <a:gd name="T15" fmla="*/ 7376244 h 609"/>
              <a:gd name="T16" fmla="*/ 7246742 w 609"/>
              <a:gd name="T17" fmla="*/ 39339251 h 609"/>
              <a:gd name="T18" fmla="*/ 39339251 w 609"/>
              <a:gd name="T19" fmla="*/ 71302258 h 609"/>
              <a:gd name="T20" fmla="*/ 71302258 w 609"/>
              <a:gd name="T21" fmla="*/ 39339251 h 609"/>
              <a:gd name="T22" fmla="*/ 39339251 w 609"/>
              <a:gd name="T23" fmla="*/ 7376244 h 609"/>
              <a:gd name="T24" fmla="*/ 31057209 w 609"/>
              <a:gd name="T25" fmla="*/ 46715136 h 609"/>
              <a:gd name="T26" fmla="*/ 31057209 w 609"/>
              <a:gd name="T27" fmla="*/ 46715136 h 609"/>
              <a:gd name="T28" fmla="*/ 20057773 w 609"/>
              <a:gd name="T29" fmla="*/ 20187276 h 609"/>
              <a:gd name="T30" fmla="*/ 47491791 w 609"/>
              <a:gd name="T31" fmla="*/ 31057209 h 609"/>
              <a:gd name="T32" fmla="*/ 58491226 w 609"/>
              <a:gd name="T33" fmla="*/ 58491226 h 609"/>
              <a:gd name="T34" fmla="*/ 58491226 w 609"/>
              <a:gd name="T35" fmla="*/ 58491226 h 609"/>
              <a:gd name="T36" fmla="*/ 31057209 w 609"/>
              <a:gd name="T37" fmla="*/ 46715136 h 609"/>
              <a:gd name="T38" fmla="*/ 39339251 w 609"/>
              <a:gd name="T39" fmla="*/ 35715700 h 609"/>
              <a:gd name="T40" fmla="*/ 39339251 w 609"/>
              <a:gd name="T41" fmla="*/ 35715700 h 609"/>
              <a:gd name="T42" fmla="*/ 35715700 w 609"/>
              <a:gd name="T43" fmla="*/ 39339251 h 609"/>
              <a:gd name="T44" fmla="*/ 39339251 w 609"/>
              <a:gd name="T45" fmla="*/ 42962442 h 609"/>
              <a:gd name="T46" fmla="*/ 42962442 w 609"/>
              <a:gd name="T47" fmla="*/ 39339251 h 609"/>
              <a:gd name="T48" fmla="*/ 39339251 w 609"/>
              <a:gd name="T49" fmla="*/ 35715700 h 60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609" h="609">
                <a:moveTo>
                  <a:pt x="304" y="608"/>
                </a:moveTo>
                <a:lnTo>
                  <a:pt x="304" y="608"/>
                </a:lnTo>
                <a:cubicBezTo>
                  <a:pt x="134" y="608"/>
                  <a:pt x="0" y="474"/>
                  <a:pt x="0" y="304"/>
                </a:cubicBezTo>
                <a:cubicBezTo>
                  <a:pt x="0" y="134"/>
                  <a:pt x="134" y="0"/>
                  <a:pt x="304" y="0"/>
                </a:cubicBezTo>
                <a:cubicBezTo>
                  <a:pt x="473" y="0"/>
                  <a:pt x="608" y="134"/>
                  <a:pt x="608" y="304"/>
                </a:cubicBezTo>
                <a:cubicBezTo>
                  <a:pt x="608" y="474"/>
                  <a:pt x="473" y="608"/>
                  <a:pt x="304" y="608"/>
                </a:cubicBezTo>
                <a:close/>
                <a:moveTo>
                  <a:pt x="304" y="57"/>
                </a:moveTo>
                <a:lnTo>
                  <a:pt x="304" y="57"/>
                </a:lnTo>
                <a:cubicBezTo>
                  <a:pt x="169" y="57"/>
                  <a:pt x="56" y="170"/>
                  <a:pt x="56" y="304"/>
                </a:cubicBezTo>
                <a:cubicBezTo>
                  <a:pt x="56" y="438"/>
                  <a:pt x="169" y="551"/>
                  <a:pt x="304" y="551"/>
                </a:cubicBezTo>
                <a:cubicBezTo>
                  <a:pt x="438" y="551"/>
                  <a:pt x="551" y="438"/>
                  <a:pt x="551" y="304"/>
                </a:cubicBezTo>
                <a:cubicBezTo>
                  <a:pt x="551" y="170"/>
                  <a:pt x="438" y="57"/>
                  <a:pt x="304" y="57"/>
                </a:cubicBezTo>
                <a:close/>
                <a:moveTo>
                  <a:pt x="240" y="361"/>
                </a:moveTo>
                <a:lnTo>
                  <a:pt x="240" y="361"/>
                </a:lnTo>
                <a:cubicBezTo>
                  <a:pt x="155" y="156"/>
                  <a:pt x="155" y="156"/>
                  <a:pt x="155" y="156"/>
                </a:cubicBezTo>
                <a:cubicBezTo>
                  <a:pt x="367" y="240"/>
                  <a:pt x="367" y="240"/>
                  <a:pt x="367" y="240"/>
                </a:cubicBezTo>
                <a:cubicBezTo>
                  <a:pt x="452" y="452"/>
                  <a:pt x="452" y="452"/>
                  <a:pt x="452" y="452"/>
                </a:cubicBezTo>
                <a:lnTo>
                  <a:pt x="240" y="361"/>
                </a:lnTo>
                <a:close/>
                <a:moveTo>
                  <a:pt x="304" y="276"/>
                </a:moveTo>
                <a:lnTo>
                  <a:pt x="304" y="276"/>
                </a:lnTo>
                <a:cubicBezTo>
                  <a:pt x="290" y="276"/>
                  <a:pt x="276" y="290"/>
                  <a:pt x="276" y="304"/>
                </a:cubicBezTo>
                <a:cubicBezTo>
                  <a:pt x="276" y="318"/>
                  <a:pt x="290" y="332"/>
                  <a:pt x="304" y="332"/>
                </a:cubicBezTo>
                <a:cubicBezTo>
                  <a:pt x="318" y="332"/>
                  <a:pt x="332" y="318"/>
                  <a:pt x="332" y="304"/>
                </a:cubicBezTo>
                <a:cubicBezTo>
                  <a:pt x="332" y="290"/>
                  <a:pt x="318" y="276"/>
                  <a:pt x="304" y="276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3" name="Freeform 123"/>
          <p:cNvSpPr>
            <a:spLocks noChangeArrowheads="1"/>
          </p:cNvSpPr>
          <p:nvPr/>
        </p:nvSpPr>
        <p:spPr bwMode="auto">
          <a:xfrm>
            <a:off x="4452320" y="1220271"/>
            <a:ext cx="248863" cy="250679"/>
          </a:xfrm>
          <a:custGeom>
            <a:avLst/>
            <a:gdLst>
              <a:gd name="T0" fmla="*/ 74657633 w 602"/>
              <a:gd name="T1" fmla="*/ 42962442 h 609"/>
              <a:gd name="T2" fmla="*/ 74657633 w 602"/>
              <a:gd name="T3" fmla="*/ 42962442 h 609"/>
              <a:gd name="T4" fmla="*/ 71002968 w 602"/>
              <a:gd name="T5" fmla="*/ 42962442 h 609"/>
              <a:gd name="T6" fmla="*/ 43332858 w 602"/>
              <a:gd name="T7" fmla="*/ 70396460 h 609"/>
              <a:gd name="T8" fmla="*/ 43332858 w 602"/>
              <a:gd name="T9" fmla="*/ 75054951 h 609"/>
              <a:gd name="T10" fmla="*/ 39678193 w 602"/>
              <a:gd name="T11" fmla="*/ 78678142 h 609"/>
              <a:gd name="T12" fmla="*/ 36023527 w 602"/>
              <a:gd name="T13" fmla="*/ 75054951 h 609"/>
              <a:gd name="T14" fmla="*/ 36023527 w 602"/>
              <a:gd name="T15" fmla="*/ 70396460 h 609"/>
              <a:gd name="T16" fmla="*/ 7308970 w 602"/>
              <a:gd name="T17" fmla="*/ 42962442 h 609"/>
              <a:gd name="T18" fmla="*/ 3654665 w 602"/>
              <a:gd name="T19" fmla="*/ 42962442 h 609"/>
              <a:gd name="T20" fmla="*/ 0 w 602"/>
              <a:gd name="T21" fmla="*/ 39339251 h 609"/>
              <a:gd name="T22" fmla="*/ 3654665 w 602"/>
              <a:gd name="T23" fmla="*/ 35715700 h 609"/>
              <a:gd name="T24" fmla="*/ 7308970 w 602"/>
              <a:gd name="T25" fmla="*/ 35715700 h 609"/>
              <a:gd name="T26" fmla="*/ 36023527 w 602"/>
              <a:gd name="T27" fmla="*/ 8282042 h 609"/>
              <a:gd name="T28" fmla="*/ 36023527 w 602"/>
              <a:gd name="T29" fmla="*/ 3623191 h 609"/>
              <a:gd name="T30" fmla="*/ 39678193 w 602"/>
              <a:gd name="T31" fmla="*/ 0 h 609"/>
              <a:gd name="T32" fmla="*/ 43332858 w 602"/>
              <a:gd name="T33" fmla="*/ 3623191 h 609"/>
              <a:gd name="T34" fmla="*/ 43332858 w 602"/>
              <a:gd name="T35" fmla="*/ 8282042 h 609"/>
              <a:gd name="T36" fmla="*/ 71002968 w 602"/>
              <a:gd name="T37" fmla="*/ 35715700 h 609"/>
              <a:gd name="T38" fmla="*/ 74657633 w 602"/>
              <a:gd name="T39" fmla="*/ 35715700 h 609"/>
              <a:gd name="T40" fmla="*/ 78442719 w 602"/>
              <a:gd name="T41" fmla="*/ 39339251 h 609"/>
              <a:gd name="T42" fmla="*/ 74657633 w 602"/>
              <a:gd name="T43" fmla="*/ 42962442 h 609"/>
              <a:gd name="T44" fmla="*/ 56254247 w 602"/>
              <a:gd name="T45" fmla="*/ 35715700 h 609"/>
              <a:gd name="T46" fmla="*/ 56254247 w 602"/>
              <a:gd name="T47" fmla="*/ 35715700 h 609"/>
              <a:gd name="T48" fmla="*/ 63563216 w 602"/>
              <a:gd name="T49" fmla="*/ 35715700 h 609"/>
              <a:gd name="T50" fmla="*/ 43332858 w 602"/>
              <a:gd name="T51" fmla="*/ 15528425 h 609"/>
              <a:gd name="T52" fmla="*/ 43332858 w 602"/>
              <a:gd name="T53" fmla="*/ 21998871 h 609"/>
              <a:gd name="T54" fmla="*/ 39678193 w 602"/>
              <a:gd name="T55" fmla="*/ 25622062 h 609"/>
              <a:gd name="T56" fmla="*/ 36023527 w 602"/>
              <a:gd name="T57" fmla="*/ 21998871 h 609"/>
              <a:gd name="T58" fmla="*/ 36023527 w 602"/>
              <a:gd name="T59" fmla="*/ 15528425 h 609"/>
              <a:gd name="T60" fmla="*/ 14748721 w 602"/>
              <a:gd name="T61" fmla="*/ 35715700 h 609"/>
              <a:gd name="T62" fmla="*/ 22058052 w 602"/>
              <a:gd name="T63" fmla="*/ 35715700 h 609"/>
              <a:gd name="T64" fmla="*/ 25843138 w 602"/>
              <a:gd name="T65" fmla="*/ 39339251 h 609"/>
              <a:gd name="T66" fmla="*/ 22058052 w 602"/>
              <a:gd name="T67" fmla="*/ 42962442 h 609"/>
              <a:gd name="T68" fmla="*/ 14748721 w 602"/>
              <a:gd name="T69" fmla="*/ 42962442 h 609"/>
              <a:gd name="T70" fmla="*/ 36023527 w 602"/>
              <a:gd name="T71" fmla="*/ 63149718 h 609"/>
              <a:gd name="T72" fmla="*/ 36023527 w 602"/>
              <a:gd name="T73" fmla="*/ 56679271 h 609"/>
              <a:gd name="T74" fmla="*/ 39678193 w 602"/>
              <a:gd name="T75" fmla="*/ 53056080 h 609"/>
              <a:gd name="T76" fmla="*/ 43332858 w 602"/>
              <a:gd name="T77" fmla="*/ 56679271 h 609"/>
              <a:gd name="T78" fmla="*/ 43332858 w 602"/>
              <a:gd name="T79" fmla="*/ 63149718 h 609"/>
              <a:gd name="T80" fmla="*/ 63563216 w 602"/>
              <a:gd name="T81" fmla="*/ 42962442 h 609"/>
              <a:gd name="T82" fmla="*/ 56254247 w 602"/>
              <a:gd name="T83" fmla="*/ 42962442 h 609"/>
              <a:gd name="T84" fmla="*/ 52599581 w 602"/>
              <a:gd name="T85" fmla="*/ 39339251 h 609"/>
              <a:gd name="T86" fmla="*/ 56254247 w 602"/>
              <a:gd name="T87" fmla="*/ 35715700 h 609"/>
              <a:gd name="T88" fmla="*/ 39678193 w 602"/>
              <a:gd name="T89" fmla="*/ 42962442 h 609"/>
              <a:gd name="T90" fmla="*/ 39678193 w 602"/>
              <a:gd name="T91" fmla="*/ 42962442 h 609"/>
              <a:gd name="T92" fmla="*/ 36023527 w 602"/>
              <a:gd name="T93" fmla="*/ 39339251 h 609"/>
              <a:gd name="T94" fmla="*/ 39678193 w 602"/>
              <a:gd name="T95" fmla="*/ 35715700 h 609"/>
              <a:gd name="T96" fmla="*/ 43332858 w 602"/>
              <a:gd name="T97" fmla="*/ 39339251 h 609"/>
              <a:gd name="T98" fmla="*/ 39678193 w 602"/>
              <a:gd name="T99" fmla="*/ 42962442 h 609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</a:gdLst>
            <a:ahLst/>
            <a:cxnLst>
              <a:cxn ang="T100">
                <a:pos x="T0" y="T1"/>
              </a:cxn>
              <a:cxn ang="T101">
                <a:pos x="T2" y="T3"/>
              </a:cxn>
              <a:cxn ang="T102">
                <a:pos x="T4" y="T5"/>
              </a:cxn>
              <a:cxn ang="T103">
                <a:pos x="T6" y="T7"/>
              </a:cxn>
              <a:cxn ang="T104">
                <a:pos x="T8" y="T9"/>
              </a:cxn>
              <a:cxn ang="T105">
                <a:pos x="T10" y="T11"/>
              </a:cxn>
              <a:cxn ang="T106">
                <a:pos x="T12" y="T13"/>
              </a:cxn>
              <a:cxn ang="T107">
                <a:pos x="T14" y="T15"/>
              </a:cxn>
              <a:cxn ang="T108">
                <a:pos x="T16" y="T17"/>
              </a:cxn>
              <a:cxn ang="T109">
                <a:pos x="T18" y="T19"/>
              </a:cxn>
              <a:cxn ang="T110">
                <a:pos x="T20" y="T21"/>
              </a:cxn>
              <a:cxn ang="T111">
                <a:pos x="T22" y="T23"/>
              </a:cxn>
              <a:cxn ang="T112">
                <a:pos x="T24" y="T25"/>
              </a:cxn>
              <a:cxn ang="T113">
                <a:pos x="T26" y="T27"/>
              </a:cxn>
              <a:cxn ang="T114">
                <a:pos x="T28" y="T29"/>
              </a:cxn>
              <a:cxn ang="T115">
                <a:pos x="T30" y="T31"/>
              </a:cxn>
              <a:cxn ang="T116">
                <a:pos x="T32" y="T33"/>
              </a:cxn>
              <a:cxn ang="T117">
                <a:pos x="T34" y="T35"/>
              </a:cxn>
              <a:cxn ang="T118">
                <a:pos x="T36" y="T37"/>
              </a:cxn>
              <a:cxn ang="T119">
                <a:pos x="T38" y="T39"/>
              </a:cxn>
              <a:cxn ang="T120">
                <a:pos x="T40" y="T41"/>
              </a:cxn>
              <a:cxn ang="T121">
                <a:pos x="T42" y="T43"/>
              </a:cxn>
              <a:cxn ang="T122">
                <a:pos x="T44" y="T45"/>
              </a:cxn>
              <a:cxn ang="T123">
                <a:pos x="T46" y="T47"/>
              </a:cxn>
              <a:cxn ang="T124">
                <a:pos x="T48" y="T49"/>
              </a:cxn>
              <a:cxn ang="T125">
                <a:pos x="T50" y="T51"/>
              </a:cxn>
              <a:cxn ang="T126">
                <a:pos x="T52" y="T53"/>
              </a:cxn>
              <a:cxn ang="T127">
                <a:pos x="T54" y="T55"/>
              </a:cxn>
              <a:cxn ang="T128">
                <a:pos x="T56" y="T57"/>
              </a:cxn>
              <a:cxn ang="T129">
                <a:pos x="T58" y="T59"/>
              </a:cxn>
              <a:cxn ang="T130">
                <a:pos x="T60" y="T61"/>
              </a:cxn>
              <a:cxn ang="T131">
                <a:pos x="T62" y="T63"/>
              </a:cxn>
              <a:cxn ang="T132">
                <a:pos x="T64" y="T65"/>
              </a:cxn>
              <a:cxn ang="T133">
                <a:pos x="T66" y="T67"/>
              </a:cxn>
              <a:cxn ang="T134">
                <a:pos x="T68" y="T69"/>
              </a:cxn>
              <a:cxn ang="T135">
                <a:pos x="T70" y="T71"/>
              </a:cxn>
              <a:cxn ang="T136">
                <a:pos x="T72" y="T73"/>
              </a:cxn>
              <a:cxn ang="T137">
                <a:pos x="T74" y="T75"/>
              </a:cxn>
              <a:cxn ang="T138">
                <a:pos x="T76" y="T77"/>
              </a:cxn>
              <a:cxn ang="T139">
                <a:pos x="T78" y="T79"/>
              </a:cxn>
              <a:cxn ang="T140">
                <a:pos x="T80" y="T81"/>
              </a:cxn>
              <a:cxn ang="T141">
                <a:pos x="T82" y="T83"/>
              </a:cxn>
              <a:cxn ang="T142">
                <a:pos x="T84" y="T85"/>
              </a:cxn>
              <a:cxn ang="T143">
                <a:pos x="T86" y="T87"/>
              </a:cxn>
              <a:cxn ang="T144">
                <a:pos x="T88" y="T89"/>
              </a:cxn>
              <a:cxn ang="T145">
                <a:pos x="T90" y="T91"/>
              </a:cxn>
              <a:cxn ang="T146">
                <a:pos x="T92" y="T93"/>
              </a:cxn>
              <a:cxn ang="T147">
                <a:pos x="T94" y="T95"/>
              </a:cxn>
              <a:cxn ang="T148">
                <a:pos x="T96" y="T97"/>
              </a:cxn>
              <a:cxn ang="T149">
                <a:pos x="T98" y="T99"/>
              </a:cxn>
            </a:cxnLst>
            <a:rect l="0" t="0" r="r" b="b"/>
            <a:pathLst>
              <a:path w="602" h="609">
                <a:moveTo>
                  <a:pt x="572" y="332"/>
                </a:moveTo>
                <a:lnTo>
                  <a:pt x="572" y="332"/>
                </a:lnTo>
                <a:cubicBezTo>
                  <a:pt x="544" y="332"/>
                  <a:pt x="544" y="332"/>
                  <a:pt x="544" y="332"/>
                </a:cubicBezTo>
                <a:cubicBezTo>
                  <a:pt x="530" y="445"/>
                  <a:pt x="445" y="537"/>
                  <a:pt x="332" y="544"/>
                </a:cubicBezTo>
                <a:cubicBezTo>
                  <a:pt x="332" y="580"/>
                  <a:pt x="332" y="580"/>
                  <a:pt x="332" y="580"/>
                </a:cubicBezTo>
                <a:cubicBezTo>
                  <a:pt x="332" y="594"/>
                  <a:pt x="318" y="608"/>
                  <a:pt x="304" y="608"/>
                </a:cubicBezTo>
                <a:cubicBezTo>
                  <a:pt x="283" y="608"/>
                  <a:pt x="276" y="594"/>
                  <a:pt x="276" y="580"/>
                </a:cubicBezTo>
                <a:cubicBezTo>
                  <a:pt x="276" y="544"/>
                  <a:pt x="276" y="544"/>
                  <a:pt x="276" y="544"/>
                </a:cubicBezTo>
                <a:cubicBezTo>
                  <a:pt x="162" y="537"/>
                  <a:pt x="71" y="445"/>
                  <a:pt x="56" y="332"/>
                </a:cubicBezTo>
                <a:cubicBezTo>
                  <a:pt x="28" y="332"/>
                  <a:pt x="28" y="332"/>
                  <a:pt x="28" y="332"/>
                </a:cubicBezTo>
                <a:cubicBezTo>
                  <a:pt x="14" y="332"/>
                  <a:pt x="0" y="318"/>
                  <a:pt x="0" y="304"/>
                </a:cubicBezTo>
                <a:cubicBezTo>
                  <a:pt x="0" y="290"/>
                  <a:pt x="14" y="276"/>
                  <a:pt x="28" y="276"/>
                </a:cubicBezTo>
                <a:cubicBezTo>
                  <a:pt x="56" y="276"/>
                  <a:pt x="56" y="276"/>
                  <a:pt x="56" y="276"/>
                </a:cubicBezTo>
                <a:cubicBezTo>
                  <a:pt x="71" y="163"/>
                  <a:pt x="162" y="71"/>
                  <a:pt x="276" y="64"/>
                </a:cubicBezTo>
                <a:cubicBezTo>
                  <a:pt x="276" y="28"/>
                  <a:pt x="276" y="28"/>
                  <a:pt x="276" y="28"/>
                </a:cubicBezTo>
                <a:cubicBezTo>
                  <a:pt x="276" y="14"/>
                  <a:pt x="283" y="0"/>
                  <a:pt x="304" y="0"/>
                </a:cubicBezTo>
                <a:cubicBezTo>
                  <a:pt x="318" y="0"/>
                  <a:pt x="332" y="14"/>
                  <a:pt x="332" y="28"/>
                </a:cubicBezTo>
                <a:cubicBezTo>
                  <a:pt x="332" y="64"/>
                  <a:pt x="332" y="64"/>
                  <a:pt x="332" y="64"/>
                </a:cubicBezTo>
                <a:cubicBezTo>
                  <a:pt x="445" y="71"/>
                  <a:pt x="530" y="163"/>
                  <a:pt x="544" y="276"/>
                </a:cubicBezTo>
                <a:cubicBezTo>
                  <a:pt x="572" y="276"/>
                  <a:pt x="572" y="276"/>
                  <a:pt x="572" y="276"/>
                </a:cubicBezTo>
                <a:cubicBezTo>
                  <a:pt x="594" y="276"/>
                  <a:pt x="601" y="290"/>
                  <a:pt x="601" y="304"/>
                </a:cubicBezTo>
                <a:cubicBezTo>
                  <a:pt x="601" y="318"/>
                  <a:pt x="594" y="332"/>
                  <a:pt x="572" y="332"/>
                </a:cubicBezTo>
                <a:close/>
                <a:moveTo>
                  <a:pt x="431" y="276"/>
                </a:moveTo>
                <a:lnTo>
                  <a:pt x="431" y="276"/>
                </a:lnTo>
                <a:cubicBezTo>
                  <a:pt x="487" y="276"/>
                  <a:pt x="487" y="276"/>
                  <a:pt x="487" y="276"/>
                </a:cubicBezTo>
                <a:cubicBezTo>
                  <a:pt x="473" y="191"/>
                  <a:pt x="410" y="127"/>
                  <a:pt x="332" y="120"/>
                </a:cubicBezTo>
                <a:cubicBezTo>
                  <a:pt x="332" y="170"/>
                  <a:pt x="332" y="170"/>
                  <a:pt x="332" y="170"/>
                </a:cubicBezTo>
                <a:cubicBezTo>
                  <a:pt x="332" y="191"/>
                  <a:pt x="318" y="198"/>
                  <a:pt x="304" y="198"/>
                </a:cubicBezTo>
                <a:cubicBezTo>
                  <a:pt x="283" y="198"/>
                  <a:pt x="276" y="191"/>
                  <a:pt x="276" y="170"/>
                </a:cubicBezTo>
                <a:cubicBezTo>
                  <a:pt x="276" y="120"/>
                  <a:pt x="276" y="120"/>
                  <a:pt x="276" y="120"/>
                </a:cubicBezTo>
                <a:cubicBezTo>
                  <a:pt x="191" y="127"/>
                  <a:pt x="127" y="191"/>
                  <a:pt x="113" y="276"/>
                </a:cubicBezTo>
                <a:cubicBezTo>
                  <a:pt x="169" y="276"/>
                  <a:pt x="169" y="276"/>
                  <a:pt x="169" y="276"/>
                </a:cubicBezTo>
                <a:cubicBezTo>
                  <a:pt x="184" y="276"/>
                  <a:pt x="198" y="290"/>
                  <a:pt x="198" y="304"/>
                </a:cubicBezTo>
                <a:cubicBezTo>
                  <a:pt x="198" y="318"/>
                  <a:pt x="184" y="332"/>
                  <a:pt x="169" y="332"/>
                </a:cubicBezTo>
                <a:cubicBezTo>
                  <a:pt x="113" y="332"/>
                  <a:pt x="113" y="332"/>
                  <a:pt x="113" y="332"/>
                </a:cubicBezTo>
                <a:cubicBezTo>
                  <a:pt x="127" y="417"/>
                  <a:pt x="191" y="481"/>
                  <a:pt x="276" y="488"/>
                </a:cubicBezTo>
                <a:cubicBezTo>
                  <a:pt x="276" y="438"/>
                  <a:pt x="276" y="438"/>
                  <a:pt x="276" y="438"/>
                </a:cubicBezTo>
                <a:cubicBezTo>
                  <a:pt x="276" y="417"/>
                  <a:pt x="283" y="410"/>
                  <a:pt x="304" y="410"/>
                </a:cubicBezTo>
                <a:cubicBezTo>
                  <a:pt x="318" y="410"/>
                  <a:pt x="332" y="417"/>
                  <a:pt x="332" y="438"/>
                </a:cubicBezTo>
                <a:cubicBezTo>
                  <a:pt x="332" y="488"/>
                  <a:pt x="332" y="488"/>
                  <a:pt x="332" y="488"/>
                </a:cubicBezTo>
                <a:cubicBezTo>
                  <a:pt x="410" y="481"/>
                  <a:pt x="473" y="417"/>
                  <a:pt x="487" y="332"/>
                </a:cubicBezTo>
                <a:cubicBezTo>
                  <a:pt x="431" y="332"/>
                  <a:pt x="431" y="332"/>
                  <a:pt x="431" y="332"/>
                </a:cubicBezTo>
                <a:cubicBezTo>
                  <a:pt x="417" y="332"/>
                  <a:pt x="403" y="318"/>
                  <a:pt x="403" y="304"/>
                </a:cubicBezTo>
                <a:cubicBezTo>
                  <a:pt x="403" y="290"/>
                  <a:pt x="417" y="276"/>
                  <a:pt x="431" y="276"/>
                </a:cubicBezTo>
                <a:close/>
                <a:moveTo>
                  <a:pt x="304" y="332"/>
                </a:moveTo>
                <a:lnTo>
                  <a:pt x="304" y="332"/>
                </a:lnTo>
                <a:cubicBezTo>
                  <a:pt x="283" y="332"/>
                  <a:pt x="276" y="318"/>
                  <a:pt x="276" y="304"/>
                </a:cubicBezTo>
                <a:cubicBezTo>
                  <a:pt x="276" y="290"/>
                  <a:pt x="283" y="276"/>
                  <a:pt x="304" y="276"/>
                </a:cubicBezTo>
                <a:cubicBezTo>
                  <a:pt x="318" y="276"/>
                  <a:pt x="332" y="290"/>
                  <a:pt x="332" y="304"/>
                </a:cubicBezTo>
                <a:cubicBezTo>
                  <a:pt x="332" y="318"/>
                  <a:pt x="318" y="332"/>
                  <a:pt x="304" y="332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4" name="Freeform 124"/>
          <p:cNvSpPr>
            <a:spLocks noChangeArrowheads="1"/>
          </p:cNvSpPr>
          <p:nvPr/>
        </p:nvSpPr>
        <p:spPr bwMode="auto">
          <a:xfrm>
            <a:off x="4047238" y="1220271"/>
            <a:ext cx="187100" cy="250679"/>
          </a:xfrm>
          <a:custGeom>
            <a:avLst/>
            <a:gdLst>
              <a:gd name="T0" fmla="*/ 29445126 w 454"/>
              <a:gd name="T1" fmla="*/ 78678142 h 609"/>
              <a:gd name="T2" fmla="*/ 29445126 w 454"/>
              <a:gd name="T3" fmla="*/ 78678142 h 609"/>
              <a:gd name="T4" fmla="*/ 0 w 454"/>
              <a:gd name="T5" fmla="*/ 29245613 h 609"/>
              <a:gd name="T6" fmla="*/ 29445126 w 454"/>
              <a:gd name="T7" fmla="*/ 0 h 609"/>
              <a:gd name="T8" fmla="*/ 58760594 w 454"/>
              <a:gd name="T9" fmla="*/ 29245613 h 609"/>
              <a:gd name="T10" fmla="*/ 29445126 w 454"/>
              <a:gd name="T11" fmla="*/ 78678142 h 609"/>
              <a:gd name="T12" fmla="*/ 29445126 w 454"/>
              <a:gd name="T13" fmla="*/ 10093638 h 609"/>
              <a:gd name="T14" fmla="*/ 29445126 w 454"/>
              <a:gd name="T15" fmla="*/ 10093638 h 609"/>
              <a:gd name="T16" fmla="*/ 10117575 w 454"/>
              <a:gd name="T17" fmla="*/ 29245613 h 609"/>
              <a:gd name="T18" fmla="*/ 29445126 w 454"/>
              <a:gd name="T19" fmla="*/ 49432889 h 609"/>
              <a:gd name="T20" fmla="*/ 49550979 w 454"/>
              <a:gd name="T21" fmla="*/ 29245613 h 609"/>
              <a:gd name="T22" fmla="*/ 29445126 w 454"/>
              <a:gd name="T23" fmla="*/ 10093638 h 609"/>
              <a:gd name="T24" fmla="*/ 39433044 w 454"/>
              <a:gd name="T25" fmla="*/ 32868804 h 609"/>
              <a:gd name="T26" fmla="*/ 39433044 w 454"/>
              <a:gd name="T27" fmla="*/ 32868804 h 609"/>
              <a:gd name="T28" fmla="*/ 20235510 w 454"/>
              <a:gd name="T29" fmla="*/ 32868804 h 609"/>
              <a:gd name="T30" fmla="*/ 16603311 w 454"/>
              <a:gd name="T31" fmla="*/ 29245613 h 609"/>
              <a:gd name="T32" fmla="*/ 20235510 w 454"/>
              <a:gd name="T33" fmla="*/ 25622062 h 609"/>
              <a:gd name="T34" fmla="*/ 39433044 w 454"/>
              <a:gd name="T35" fmla="*/ 25622062 h 609"/>
              <a:gd name="T36" fmla="*/ 43194900 w 454"/>
              <a:gd name="T37" fmla="*/ 29245613 h 609"/>
              <a:gd name="T38" fmla="*/ 39433044 w 454"/>
              <a:gd name="T39" fmla="*/ 32868804 h 609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0" t="0" r="r" b="b"/>
            <a:pathLst>
              <a:path w="454" h="609">
                <a:moveTo>
                  <a:pt x="227" y="608"/>
                </a:moveTo>
                <a:lnTo>
                  <a:pt x="227" y="608"/>
                </a:lnTo>
                <a:cubicBezTo>
                  <a:pt x="227" y="608"/>
                  <a:pt x="0" y="354"/>
                  <a:pt x="0" y="226"/>
                </a:cubicBezTo>
                <a:cubicBezTo>
                  <a:pt x="0" y="106"/>
                  <a:pt x="106" y="0"/>
                  <a:pt x="227" y="0"/>
                </a:cubicBezTo>
                <a:cubicBezTo>
                  <a:pt x="354" y="0"/>
                  <a:pt x="453" y="106"/>
                  <a:pt x="453" y="226"/>
                </a:cubicBezTo>
                <a:cubicBezTo>
                  <a:pt x="453" y="354"/>
                  <a:pt x="227" y="608"/>
                  <a:pt x="227" y="608"/>
                </a:cubicBezTo>
                <a:close/>
                <a:moveTo>
                  <a:pt x="227" y="78"/>
                </a:moveTo>
                <a:lnTo>
                  <a:pt x="227" y="78"/>
                </a:lnTo>
                <a:cubicBezTo>
                  <a:pt x="149" y="78"/>
                  <a:pt x="78" y="149"/>
                  <a:pt x="78" y="226"/>
                </a:cubicBezTo>
                <a:cubicBezTo>
                  <a:pt x="78" y="311"/>
                  <a:pt x="149" y="382"/>
                  <a:pt x="227" y="382"/>
                </a:cubicBezTo>
                <a:cubicBezTo>
                  <a:pt x="311" y="382"/>
                  <a:pt x="382" y="311"/>
                  <a:pt x="382" y="226"/>
                </a:cubicBezTo>
                <a:cubicBezTo>
                  <a:pt x="382" y="149"/>
                  <a:pt x="311" y="78"/>
                  <a:pt x="227" y="78"/>
                </a:cubicBezTo>
                <a:close/>
                <a:moveTo>
                  <a:pt x="304" y="254"/>
                </a:moveTo>
                <a:lnTo>
                  <a:pt x="304" y="254"/>
                </a:lnTo>
                <a:cubicBezTo>
                  <a:pt x="156" y="254"/>
                  <a:pt x="156" y="254"/>
                  <a:pt x="156" y="254"/>
                </a:cubicBezTo>
                <a:cubicBezTo>
                  <a:pt x="135" y="254"/>
                  <a:pt x="128" y="247"/>
                  <a:pt x="128" y="226"/>
                </a:cubicBezTo>
                <a:cubicBezTo>
                  <a:pt x="128" y="212"/>
                  <a:pt x="135" y="198"/>
                  <a:pt x="156" y="198"/>
                </a:cubicBezTo>
                <a:cubicBezTo>
                  <a:pt x="304" y="198"/>
                  <a:pt x="304" y="198"/>
                  <a:pt x="304" y="198"/>
                </a:cubicBezTo>
                <a:cubicBezTo>
                  <a:pt x="319" y="198"/>
                  <a:pt x="333" y="212"/>
                  <a:pt x="333" y="226"/>
                </a:cubicBezTo>
                <a:cubicBezTo>
                  <a:pt x="333" y="247"/>
                  <a:pt x="319" y="254"/>
                  <a:pt x="304" y="25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5" name="Freeform 125"/>
          <p:cNvSpPr>
            <a:spLocks noChangeArrowheads="1"/>
          </p:cNvSpPr>
          <p:nvPr/>
        </p:nvSpPr>
        <p:spPr bwMode="auto">
          <a:xfrm>
            <a:off x="3613092" y="1220271"/>
            <a:ext cx="187101" cy="250679"/>
          </a:xfrm>
          <a:custGeom>
            <a:avLst/>
            <a:gdLst>
              <a:gd name="T0" fmla="*/ 29445666 w 454"/>
              <a:gd name="T1" fmla="*/ 78678142 h 609"/>
              <a:gd name="T2" fmla="*/ 29445666 w 454"/>
              <a:gd name="T3" fmla="*/ 78678142 h 609"/>
              <a:gd name="T4" fmla="*/ 0 w 454"/>
              <a:gd name="T5" fmla="*/ 29245613 h 609"/>
              <a:gd name="T6" fmla="*/ 29445666 w 454"/>
              <a:gd name="T7" fmla="*/ 0 h 609"/>
              <a:gd name="T8" fmla="*/ 58761314 w 454"/>
              <a:gd name="T9" fmla="*/ 29245613 h 609"/>
              <a:gd name="T10" fmla="*/ 29445666 w 454"/>
              <a:gd name="T11" fmla="*/ 78678142 h 609"/>
              <a:gd name="T12" fmla="*/ 29445666 w 454"/>
              <a:gd name="T13" fmla="*/ 10093638 h 609"/>
              <a:gd name="T14" fmla="*/ 29445666 w 454"/>
              <a:gd name="T15" fmla="*/ 10093638 h 609"/>
              <a:gd name="T16" fmla="*/ 10117997 w 454"/>
              <a:gd name="T17" fmla="*/ 29245613 h 609"/>
              <a:gd name="T18" fmla="*/ 29445666 w 454"/>
              <a:gd name="T19" fmla="*/ 49432889 h 609"/>
              <a:gd name="T20" fmla="*/ 48643317 w 454"/>
              <a:gd name="T21" fmla="*/ 29245613 h 609"/>
              <a:gd name="T22" fmla="*/ 29445666 w 454"/>
              <a:gd name="T23" fmla="*/ 10093638 h 609"/>
              <a:gd name="T24" fmla="*/ 39433645 w 454"/>
              <a:gd name="T25" fmla="*/ 32868804 h 609"/>
              <a:gd name="T26" fmla="*/ 39433645 w 454"/>
              <a:gd name="T27" fmla="*/ 32868804 h 609"/>
              <a:gd name="T28" fmla="*/ 33077527 w 454"/>
              <a:gd name="T29" fmla="*/ 32868804 h 609"/>
              <a:gd name="T30" fmla="*/ 33077527 w 454"/>
              <a:gd name="T31" fmla="*/ 39339251 h 609"/>
              <a:gd name="T32" fmla="*/ 29445666 w 454"/>
              <a:gd name="T33" fmla="*/ 42962442 h 609"/>
              <a:gd name="T34" fmla="*/ 25683786 w 454"/>
              <a:gd name="T35" fmla="*/ 39339251 h 609"/>
              <a:gd name="T36" fmla="*/ 25683786 w 454"/>
              <a:gd name="T37" fmla="*/ 32868804 h 609"/>
              <a:gd name="T38" fmla="*/ 19327669 w 454"/>
              <a:gd name="T39" fmla="*/ 32868804 h 609"/>
              <a:gd name="T40" fmla="*/ 15565789 w 454"/>
              <a:gd name="T41" fmla="*/ 29245613 h 609"/>
              <a:gd name="T42" fmla="*/ 19327669 w 454"/>
              <a:gd name="T43" fmla="*/ 25622062 h 609"/>
              <a:gd name="T44" fmla="*/ 25683786 w 454"/>
              <a:gd name="T45" fmla="*/ 25622062 h 609"/>
              <a:gd name="T46" fmla="*/ 25683786 w 454"/>
              <a:gd name="T47" fmla="*/ 20187276 h 609"/>
              <a:gd name="T48" fmla="*/ 29445666 w 454"/>
              <a:gd name="T49" fmla="*/ 16434582 h 609"/>
              <a:gd name="T50" fmla="*/ 33077527 w 454"/>
              <a:gd name="T51" fmla="*/ 20187276 h 609"/>
              <a:gd name="T52" fmla="*/ 33077527 w 454"/>
              <a:gd name="T53" fmla="*/ 25622062 h 609"/>
              <a:gd name="T54" fmla="*/ 39433645 w 454"/>
              <a:gd name="T55" fmla="*/ 25622062 h 609"/>
              <a:gd name="T56" fmla="*/ 43195525 w 454"/>
              <a:gd name="T57" fmla="*/ 29245613 h 609"/>
              <a:gd name="T58" fmla="*/ 39433645 w 454"/>
              <a:gd name="T59" fmla="*/ 32868804 h 609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0" t="0" r="r" b="b"/>
            <a:pathLst>
              <a:path w="454" h="609">
                <a:moveTo>
                  <a:pt x="227" y="608"/>
                </a:moveTo>
                <a:lnTo>
                  <a:pt x="227" y="608"/>
                </a:lnTo>
                <a:cubicBezTo>
                  <a:pt x="227" y="608"/>
                  <a:pt x="0" y="354"/>
                  <a:pt x="0" y="226"/>
                </a:cubicBezTo>
                <a:cubicBezTo>
                  <a:pt x="0" y="106"/>
                  <a:pt x="99" y="0"/>
                  <a:pt x="227" y="0"/>
                </a:cubicBezTo>
                <a:cubicBezTo>
                  <a:pt x="354" y="0"/>
                  <a:pt x="453" y="106"/>
                  <a:pt x="453" y="226"/>
                </a:cubicBezTo>
                <a:cubicBezTo>
                  <a:pt x="453" y="354"/>
                  <a:pt x="227" y="608"/>
                  <a:pt x="227" y="608"/>
                </a:cubicBezTo>
                <a:close/>
                <a:moveTo>
                  <a:pt x="227" y="78"/>
                </a:moveTo>
                <a:lnTo>
                  <a:pt x="227" y="78"/>
                </a:lnTo>
                <a:cubicBezTo>
                  <a:pt x="142" y="78"/>
                  <a:pt x="78" y="149"/>
                  <a:pt x="78" y="226"/>
                </a:cubicBezTo>
                <a:cubicBezTo>
                  <a:pt x="78" y="311"/>
                  <a:pt x="142" y="382"/>
                  <a:pt x="227" y="382"/>
                </a:cubicBezTo>
                <a:cubicBezTo>
                  <a:pt x="311" y="382"/>
                  <a:pt x="375" y="311"/>
                  <a:pt x="375" y="226"/>
                </a:cubicBezTo>
                <a:cubicBezTo>
                  <a:pt x="375" y="149"/>
                  <a:pt x="311" y="78"/>
                  <a:pt x="227" y="78"/>
                </a:cubicBezTo>
                <a:close/>
                <a:moveTo>
                  <a:pt x="304" y="254"/>
                </a:moveTo>
                <a:lnTo>
                  <a:pt x="304" y="254"/>
                </a:lnTo>
                <a:cubicBezTo>
                  <a:pt x="255" y="254"/>
                  <a:pt x="255" y="254"/>
                  <a:pt x="255" y="254"/>
                </a:cubicBezTo>
                <a:cubicBezTo>
                  <a:pt x="255" y="304"/>
                  <a:pt x="255" y="304"/>
                  <a:pt x="255" y="304"/>
                </a:cubicBezTo>
                <a:cubicBezTo>
                  <a:pt x="255" y="318"/>
                  <a:pt x="241" y="332"/>
                  <a:pt x="227" y="332"/>
                </a:cubicBezTo>
                <a:cubicBezTo>
                  <a:pt x="213" y="332"/>
                  <a:pt x="198" y="318"/>
                  <a:pt x="198" y="304"/>
                </a:cubicBezTo>
                <a:cubicBezTo>
                  <a:pt x="198" y="254"/>
                  <a:pt x="198" y="254"/>
                  <a:pt x="198" y="254"/>
                </a:cubicBezTo>
                <a:cubicBezTo>
                  <a:pt x="149" y="254"/>
                  <a:pt x="149" y="254"/>
                  <a:pt x="149" y="254"/>
                </a:cubicBezTo>
                <a:cubicBezTo>
                  <a:pt x="135" y="254"/>
                  <a:pt x="120" y="247"/>
                  <a:pt x="120" y="226"/>
                </a:cubicBezTo>
                <a:cubicBezTo>
                  <a:pt x="120" y="212"/>
                  <a:pt x="135" y="198"/>
                  <a:pt x="149" y="198"/>
                </a:cubicBezTo>
                <a:cubicBezTo>
                  <a:pt x="198" y="198"/>
                  <a:pt x="198" y="198"/>
                  <a:pt x="198" y="198"/>
                </a:cubicBezTo>
                <a:cubicBezTo>
                  <a:pt x="198" y="156"/>
                  <a:pt x="198" y="156"/>
                  <a:pt x="198" y="156"/>
                </a:cubicBezTo>
                <a:cubicBezTo>
                  <a:pt x="198" y="134"/>
                  <a:pt x="213" y="127"/>
                  <a:pt x="227" y="127"/>
                </a:cubicBezTo>
                <a:cubicBezTo>
                  <a:pt x="241" y="127"/>
                  <a:pt x="255" y="134"/>
                  <a:pt x="255" y="156"/>
                </a:cubicBezTo>
                <a:cubicBezTo>
                  <a:pt x="255" y="198"/>
                  <a:pt x="255" y="198"/>
                  <a:pt x="255" y="198"/>
                </a:cubicBezTo>
                <a:cubicBezTo>
                  <a:pt x="304" y="198"/>
                  <a:pt x="304" y="198"/>
                  <a:pt x="304" y="198"/>
                </a:cubicBezTo>
                <a:cubicBezTo>
                  <a:pt x="318" y="198"/>
                  <a:pt x="333" y="212"/>
                  <a:pt x="333" y="226"/>
                </a:cubicBezTo>
                <a:cubicBezTo>
                  <a:pt x="333" y="247"/>
                  <a:pt x="318" y="254"/>
                  <a:pt x="304" y="25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6" name="Freeform 126"/>
          <p:cNvSpPr>
            <a:spLocks noChangeArrowheads="1"/>
          </p:cNvSpPr>
          <p:nvPr/>
        </p:nvSpPr>
        <p:spPr bwMode="auto">
          <a:xfrm>
            <a:off x="3178945" y="1220271"/>
            <a:ext cx="187100" cy="250679"/>
          </a:xfrm>
          <a:custGeom>
            <a:avLst/>
            <a:gdLst>
              <a:gd name="T0" fmla="*/ 29445126 w 454"/>
              <a:gd name="T1" fmla="*/ 78678142 h 609"/>
              <a:gd name="T2" fmla="*/ 29445126 w 454"/>
              <a:gd name="T3" fmla="*/ 78678142 h 609"/>
              <a:gd name="T4" fmla="*/ 0 w 454"/>
              <a:gd name="T5" fmla="*/ 29245613 h 609"/>
              <a:gd name="T6" fmla="*/ 29445126 w 454"/>
              <a:gd name="T7" fmla="*/ 0 h 609"/>
              <a:gd name="T8" fmla="*/ 58760594 w 454"/>
              <a:gd name="T9" fmla="*/ 29245613 h 609"/>
              <a:gd name="T10" fmla="*/ 29445126 w 454"/>
              <a:gd name="T11" fmla="*/ 78678142 h 609"/>
              <a:gd name="T12" fmla="*/ 29445126 w 454"/>
              <a:gd name="T13" fmla="*/ 10093638 h 609"/>
              <a:gd name="T14" fmla="*/ 29445126 w 454"/>
              <a:gd name="T15" fmla="*/ 10093638 h 609"/>
              <a:gd name="T16" fmla="*/ 9209615 w 454"/>
              <a:gd name="T17" fmla="*/ 29245613 h 609"/>
              <a:gd name="T18" fmla="*/ 29445126 w 454"/>
              <a:gd name="T19" fmla="*/ 49432889 h 609"/>
              <a:gd name="T20" fmla="*/ 48642659 w 454"/>
              <a:gd name="T21" fmla="*/ 29245613 h 609"/>
              <a:gd name="T22" fmla="*/ 29445126 w 454"/>
              <a:gd name="T23" fmla="*/ 10093638 h 609"/>
              <a:gd name="T24" fmla="*/ 29445126 w 454"/>
              <a:gd name="T25" fmla="*/ 39339251 h 609"/>
              <a:gd name="T26" fmla="*/ 29445126 w 454"/>
              <a:gd name="T27" fmla="*/ 39339251 h 609"/>
              <a:gd name="T28" fmla="*/ 19327551 w 454"/>
              <a:gd name="T29" fmla="*/ 29245613 h 609"/>
              <a:gd name="T30" fmla="*/ 29445126 w 454"/>
              <a:gd name="T31" fmla="*/ 20187276 h 609"/>
              <a:gd name="T32" fmla="*/ 38525084 w 454"/>
              <a:gd name="T33" fmla="*/ 29245613 h 609"/>
              <a:gd name="T34" fmla="*/ 29445126 w 454"/>
              <a:gd name="T35" fmla="*/ 39339251 h 609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454" h="609">
                <a:moveTo>
                  <a:pt x="227" y="608"/>
                </a:moveTo>
                <a:lnTo>
                  <a:pt x="227" y="608"/>
                </a:lnTo>
                <a:cubicBezTo>
                  <a:pt x="227" y="608"/>
                  <a:pt x="0" y="354"/>
                  <a:pt x="0" y="226"/>
                </a:cubicBezTo>
                <a:cubicBezTo>
                  <a:pt x="0" y="106"/>
                  <a:pt x="99" y="0"/>
                  <a:pt x="227" y="0"/>
                </a:cubicBezTo>
                <a:cubicBezTo>
                  <a:pt x="347" y="0"/>
                  <a:pt x="453" y="106"/>
                  <a:pt x="453" y="226"/>
                </a:cubicBezTo>
                <a:cubicBezTo>
                  <a:pt x="453" y="354"/>
                  <a:pt x="227" y="608"/>
                  <a:pt x="227" y="608"/>
                </a:cubicBezTo>
                <a:close/>
                <a:moveTo>
                  <a:pt x="227" y="78"/>
                </a:moveTo>
                <a:lnTo>
                  <a:pt x="227" y="78"/>
                </a:lnTo>
                <a:cubicBezTo>
                  <a:pt x="142" y="78"/>
                  <a:pt x="71" y="149"/>
                  <a:pt x="71" y="226"/>
                </a:cubicBezTo>
                <a:cubicBezTo>
                  <a:pt x="71" y="311"/>
                  <a:pt x="142" y="382"/>
                  <a:pt x="227" y="382"/>
                </a:cubicBezTo>
                <a:cubicBezTo>
                  <a:pt x="304" y="382"/>
                  <a:pt x="375" y="311"/>
                  <a:pt x="375" y="226"/>
                </a:cubicBezTo>
                <a:cubicBezTo>
                  <a:pt x="375" y="149"/>
                  <a:pt x="304" y="78"/>
                  <a:pt x="227" y="78"/>
                </a:cubicBezTo>
                <a:close/>
                <a:moveTo>
                  <a:pt x="227" y="304"/>
                </a:moveTo>
                <a:lnTo>
                  <a:pt x="227" y="304"/>
                </a:lnTo>
                <a:cubicBezTo>
                  <a:pt x="184" y="304"/>
                  <a:pt x="149" y="269"/>
                  <a:pt x="149" y="226"/>
                </a:cubicBezTo>
                <a:cubicBezTo>
                  <a:pt x="149" y="184"/>
                  <a:pt x="184" y="156"/>
                  <a:pt x="227" y="156"/>
                </a:cubicBezTo>
                <a:cubicBezTo>
                  <a:pt x="269" y="156"/>
                  <a:pt x="297" y="184"/>
                  <a:pt x="297" y="226"/>
                </a:cubicBezTo>
                <a:cubicBezTo>
                  <a:pt x="297" y="269"/>
                  <a:pt x="269" y="304"/>
                  <a:pt x="227" y="30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7" name="Freeform 127"/>
          <p:cNvSpPr>
            <a:spLocks noChangeArrowheads="1"/>
          </p:cNvSpPr>
          <p:nvPr/>
        </p:nvSpPr>
        <p:spPr bwMode="auto">
          <a:xfrm>
            <a:off x="2742983" y="1220271"/>
            <a:ext cx="187100" cy="250679"/>
          </a:xfrm>
          <a:custGeom>
            <a:avLst/>
            <a:gdLst>
              <a:gd name="T0" fmla="*/ 29445154 w 453"/>
              <a:gd name="T1" fmla="*/ 78678142 h 609"/>
              <a:gd name="T2" fmla="*/ 29445154 w 453"/>
              <a:gd name="T3" fmla="*/ 78678142 h 609"/>
              <a:gd name="T4" fmla="*/ 0 w 453"/>
              <a:gd name="T5" fmla="*/ 29245613 h 609"/>
              <a:gd name="T6" fmla="*/ 29445154 w 453"/>
              <a:gd name="T7" fmla="*/ 0 h 609"/>
              <a:gd name="T8" fmla="*/ 58889948 w 453"/>
              <a:gd name="T9" fmla="*/ 29245613 h 609"/>
              <a:gd name="T10" fmla="*/ 29445154 w 453"/>
              <a:gd name="T11" fmla="*/ 78678142 h 609"/>
              <a:gd name="T12" fmla="*/ 29445154 w 453"/>
              <a:gd name="T13" fmla="*/ 10093638 h 609"/>
              <a:gd name="T14" fmla="*/ 29445154 w 453"/>
              <a:gd name="T15" fmla="*/ 10093638 h 609"/>
              <a:gd name="T16" fmla="*/ 10162289 w 453"/>
              <a:gd name="T17" fmla="*/ 29245613 h 609"/>
              <a:gd name="T18" fmla="*/ 29445154 w 453"/>
              <a:gd name="T19" fmla="*/ 49432889 h 609"/>
              <a:gd name="T20" fmla="*/ 49769732 w 453"/>
              <a:gd name="T21" fmla="*/ 29245613 h 609"/>
              <a:gd name="T22" fmla="*/ 29445154 w 453"/>
              <a:gd name="T23" fmla="*/ 10093638 h 60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453" h="609">
                <a:moveTo>
                  <a:pt x="226" y="608"/>
                </a:moveTo>
                <a:lnTo>
                  <a:pt x="226" y="608"/>
                </a:lnTo>
                <a:cubicBezTo>
                  <a:pt x="226" y="608"/>
                  <a:pt x="0" y="354"/>
                  <a:pt x="0" y="226"/>
                </a:cubicBezTo>
                <a:cubicBezTo>
                  <a:pt x="0" y="106"/>
                  <a:pt x="106" y="0"/>
                  <a:pt x="226" y="0"/>
                </a:cubicBezTo>
                <a:cubicBezTo>
                  <a:pt x="354" y="0"/>
                  <a:pt x="452" y="106"/>
                  <a:pt x="452" y="226"/>
                </a:cubicBezTo>
                <a:cubicBezTo>
                  <a:pt x="452" y="354"/>
                  <a:pt x="226" y="608"/>
                  <a:pt x="226" y="608"/>
                </a:cubicBezTo>
                <a:close/>
                <a:moveTo>
                  <a:pt x="226" y="78"/>
                </a:moveTo>
                <a:lnTo>
                  <a:pt x="226" y="78"/>
                </a:lnTo>
                <a:cubicBezTo>
                  <a:pt x="149" y="78"/>
                  <a:pt x="78" y="149"/>
                  <a:pt x="78" y="226"/>
                </a:cubicBezTo>
                <a:cubicBezTo>
                  <a:pt x="78" y="311"/>
                  <a:pt x="149" y="382"/>
                  <a:pt x="226" y="382"/>
                </a:cubicBezTo>
                <a:cubicBezTo>
                  <a:pt x="311" y="382"/>
                  <a:pt x="382" y="311"/>
                  <a:pt x="382" y="226"/>
                </a:cubicBezTo>
                <a:cubicBezTo>
                  <a:pt x="382" y="149"/>
                  <a:pt x="311" y="78"/>
                  <a:pt x="226" y="7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8" name="Freeform 128"/>
          <p:cNvSpPr>
            <a:spLocks noChangeArrowheads="1"/>
          </p:cNvSpPr>
          <p:nvPr/>
        </p:nvSpPr>
        <p:spPr bwMode="auto">
          <a:xfrm>
            <a:off x="2277955" y="1254784"/>
            <a:ext cx="250679" cy="216166"/>
          </a:xfrm>
          <a:custGeom>
            <a:avLst/>
            <a:gdLst>
              <a:gd name="T0" fmla="*/ 60431965 w 609"/>
              <a:gd name="T1" fmla="*/ 54199644 h 524"/>
              <a:gd name="T2" fmla="*/ 60431965 w 609"/>
              <a:gd name="T3" fmla="*/ 46791299 h 524"/>
              <a:gd name="T4" fmla="*/ 67678707 w 609"/>
              <a:gd name="T5" fmla="*/ 27554619 h 524"/>
              <a:gd name="T6" fmla="*/ 66772909 w 609"/>
              <a:gd name="T7" fmla="*/ 26645025 h 524"/>
              <a:gd name="T8" fmla="*/ 65867111 w 609"/>
              <a:gd name="T9" fmla="*/ 26645025 h 524"/>
              <a:gd name="T10" fmla="*/ 64961313 w 609"/>
              <a:gd name="T11" fmla="*/ 25735070 h 524"/>
              <a:gd name="T12" fmla="*/ 64055516 w 609"/>
              <a:gd name="T13" fmla="*/ 25735070 h 524"/>
              <a:gd name="T14" fmla="*/ 63149718 w 609"/>
              <a:gd name="T15" fmla="*/ 24825476 h 524"/>
              <a:gd name="T16" fmla="*/ 61338122 w 609"/>
              <a:gd name="T17" fmla="*/ 24825476 h 524"/>
              <a:gd name="T18" fmla="*/ 60431965 w 609"/>
              <a:gd name="T19" fmla="*/ 24825476 h 524"/>
              <a:gd name="T20" fmla="*/ 59526167 w 609"/>
              <a:gd name="T21" fmla="*/ 23005566 h 524"/>
              <a:gd name="T22" fmla="*/ 58620369 w 609"/>
              <a:gd name="T23" fmla="*/ 21055868 h 524"/>
              <a:gd name="T24" fmla="*/ 57714571 w 609"/>
              <a:gd name="T25" fmla="*/ 19236319 h 524"/>
              <a:gd name="T26" fmla="*/ 56808774 w 609"/>
              <a:gd name="T27" fmla="*/ 17416769 h 524"/>
              <a:gd name="T28" fmla="*/ 21998871 w 609"/>
              <a:gd name="T29" fmla="*/ 17416769 h 524"/>
              <a:gd name="T30" fmla="*/ 21093073 w 609"/>
              <a:gd name="T31" fmla="*/ 19236319 h 524"/>
              <a:gd name="T32" fmla="*/ 20187276 w 609"/>
              <a:gd name="T33" fmla="*/ 21055868 h 524"/>
              <a:gd name="T34" fmla="*/ 19281478 w 609"/>
              <a:gd name="T35" fmla="*/ 23005566 h 524"/>
              <a:gd name="T36" fmla="*/ 18375680 w 609"/>
              <a:gd name="T37" fmla="*/ 24825476 h 524"/>
              <a:gd name="T38" fmla="*/ 17469523 w 609"/>
              <a:gd name="T39" fmla="*/ 24825476 h 524"/>
              <a:gd name="T40" fmla="*/ 15657927 w 609"/>
              <a:gd name="T41" fmla="*/ 24825476 h 524"/>
              <a:gd name="T42" fmla="*/ 14622627 w 609"/>
              <a:gd name="T43" fmla="*/ 25735070 h 524"/>
              <a:gd name="T44" fmla="*/ 13716829 w 609"/>
              <a:gd name="T45" fmla="*/ 25735070 h 524"/>
              <a:gd name="T46" fmla="*/ 12811031 w 609"/>
              <a:gd name="T47" fmla="*/ 26645025 h 524"/>
              <a:gd name="T48" fmla="*/ 11905233 w 609"/>
              <a:gd name="T49" fmla="*/ 26645025 h 524"/>
              <a:gd name="T50" fmla="*/ 10999436 w 609"/>
              <a:gd name="T51" fmla="*/ 27554619 h 524"/>
              <a:gd name="T52" fmla="*/ 18375680 w 609"/>
              <a:gd name="T53" fmla="*/ 46791299 h 524"/>
              <a:gd name="T54" fmla="*/ 18375680 w 609"/>
              <a:gd name="T55" fmla="*/ 54199644 h 524"/>
              <a:gd name="T56" fmla="*/ 12811031 w 609"/>
              <a:gd name="T57" fmla="*/ 18326364 h 524"/>
              <a:gd name="T58" fmla="*/ 65867111 w 609"/>
              <a:gd name="T59" fmla="*/ 18326364 h 524"/>
              <a:gd name="T60" fmla="*/ 60431965 w 609"/>
              <a:gd name="T61" fmla="*/ 54199644 h 524"/>
              <a:gd name="T62" fmla="*/ 25622062 w 609"/>
              <a:gd name="T63" fmla="*/ 45881344 h 524"/>
              <a:gd name="T64" fmla="*/ 36621498 w 609"/>
              <a:gd name="T65" fmla="*/ 33013628 h 524"/>
              <a:gd name="T66" fmla="*/ 42186147 w 609"/>
              <a:gd name="T67" fmla="*/ 33013628 h 524"/>
              <a:gd name="T68" fmla="*/ 53056080 w 609"/>
              <a:gd name="T69" fmla="*/ 45881344 h 524"/>
              <a:gd name="T70" fmla="*/ 53961878 w 609"/>
              <a:gd name="T71" fmla="*/ 47700893 h 524"/>
              <a:gd name="T72" fmla="*/ 47620933 w 609"/>
              <a:gd name="T73" fmla="*/ 50560546 h 524"/>
              <a:gd name="T74" fmla="*/ 43091945 w 609"/>
              <a:gd name="T75" fmla="*/ 44971389 h 524"/>
              <a:gd name="T76" fmla="*/ 39339251 w 609"/>
              <a:gd name="T77" fmla="*/ 67976954 h 524"/>
              <a:gd name="T78" fmla="*/ 35715700 w 609"/>
              <a:gd name="T79" fmla="*/ 44971389 h 524"/>
              <a:gd name="T80" fmla="*/ 31186711 w 609"/>
              <a:gd name="T81" fmla="*/ 50560546 h 524"/>
              <a:gd name="T82" fmla="*/ 24716265 w 609"/>
              <a:gd name="T83" fmla="*/ 47700893 h 524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0" t="0" r="r" b="b"/>
            <a:pathLst>
              <a:path w="609" h="524">
                <a:moveTo>
                  <a:pt x="467" y="417"/>
                </a:moveTo>
                <a:lnTo>
                  <a:pt x="467" y="417"/>
                </a:lnTo>
                <a:cubicBezTo>
                  <a:pt x="446" y="417"/>
                  <a:pt x="439" y="403"/>
                  <a:pt x="439" y="389"/>
                </a:cubicBezTo>
                <a:cubicBezTo>
                  <a:pt x="439" y="375"/>
                  <a:pt x="446" y="360"/>
                  <a:pt x="467" y="360"/>
                </a:cubicBezTo>
                <a:cubicBezTo>
                  <a:pt x="509" y="360"/>
                  <a:pt x="552" y="325"/>
                  <a:pt x="552" y="276"/>
                </a:cubicBezTo>
                <a:cubicBezTo>
                  <a:pt x="552" y="247"/>
                  <a:pt x="537" y="226"/>
                  <a:pt x="523" y="212"/>
                </a:cubicBezTo>
                <a:cubicBezTo>
                  <a:pt x="516" y="212"/>
                  <a:pt x="516" y="212"/>
                  <a:pt x="516" y="205"/>
                </a:cubicBezTo>
                <a:lnTo>
                  <a:pt x="509" y="205"/>
                </a:lnTo>
                <a:lnTo>
                  <a:pt x="502" y="198"/>
                </a:lnTo>
                <a:lnTo>
                  <a:pt x="495" y="198"/>
                </a:lnTo>
                <a:cubicBezTo>
                  <a:pt x="495" y="198"/>
                  <a:pt x="488" y="198"/>
                  <a:pt x="488" y="191"/>
                </a:cubicBezTo>
                <a:cubicBezTo>
                  <a:pt x="481" y="191"/>
                  <a:pt x="481" y="191"/>
                  <a:pt x="481" y="191"/>
                </a:cubicBezTo>
                <a:cubicBezTo>
                  <a:pt x="481" y="191"/>
                  <a:pt x="481" y="191"/>
                  <a:pt x="474" y="191"/>
                </a:cubicBezTo>
                <a:cubicBezTo>
                  <a:pt x="467" y="191"/>
                  <a:pt x="467" y="191"/>
                  <a:pt x="467" y="191"/>
                </a:cubicBezTo>
                <a:lnTo>
                  <a:pt x="460" y="191"/>
                </a:lnTo>
                <a:cubicBezTo>
                  <a:pt x="460" y="184"/>
                  <a:pt x="460" y="184"/>
                  <a:pt x="460" y="177"/>
                </a:cubicBezTo>
                <a:cubicBezTo>
                  <a:pt x="460" y="169"/>
                  <a:pt x="453" y="169"/>
                  <a:pt x="453" y="162"/>
                </a:cubicBezTo>
                <a:cubicBezTo>
                  <a:pt x="453" y="155"/>
                  <a:pt x="453" y="155"/>
                  <a:pt x="446" y="148"/>
                </a:cubicBezTo>
                <a:cubicBezTo>
                  <a:pt x="446" y="141"/>
                  <a:pt x="446" y="141"/>
                  <a:pt x="439" y="134"/>
                </a:cubicBezTo>
                <a:cubicBezTo>
                  <a:pt x="410" y="92"/>
                  <a:pt x="361" y="56"/>
                  <a:pt x="304" y="56"/>
                </a:cubicBezTo>
                <a:cubicBezTo>
                  <a:pt x="248" y="56"/>
                  <a:pt x="198" y="92"/>
                  <a:pt x="170" y="134"/>
                </a:cubicBezTo>
                <a:cubicBezTo>
                  <a:pt x="163" y="141"/>
                  <a:pt x="163" y="141"/>
                  <a:pt x="163" y="148"/>
                </a:cubicBezTo>
                <a:cubicBezTo>
                  <a:pt x="156" y="155"/>
                  <a:pt x="156" y="155"/>
                  <a:pt x="156" y="162"/>
                </a:cubicBezTo>
                <a:cubicBezTo>
                  <a:pt x="156" y="169"/>
                  <a:pt x="149" y="169"/>
                  <a:pt x="149" y="177"/>
                </a:cubicBezTo>
                <a:cubicBezTo>
                  <a:pt x="149" y="184"/>
                  <a:pt x="149" y="184"/>
                  <a:pt x="149" y="191"/>
                </a:cubicBezTo>
                <a:lnTo>
                  <a:pt x="142" y="191"/>
                </a:lnTo>
                <a:cubicBezTo>
                  <a:pt x="142" y="191"/>
                  <a:pt x="142" y="191"/>
                  <a:pt x="135" y="191"/>
                </a:cubicBezTo>
                <a:cubicBezTo>
                  <a:pt x="128" y="191"/>
                  <a:pt x="128" y="191"/>
                  <a:pt x="128" y="191"/>
                </a:cubicBezTo>
                <a:cubicBezTo>
                  <a:pt x="128" y="191"/>
                  <a:pt x="128" y="191"/>
                  <a:pt x="121" y="191"/>
                </a:cubicBezTo>
                <a:cubicBezTo>
                  <a:pt x="121" y="198"/>
                  <a:pt x="113" y="198"/>
                  <a:pt x="113" y="198"/>
                </a:cubicBezTo>
                <a:lnTo>
                  <a:pt x="106" y="198"/>
                </a:lnTo>
                <a:lnTo>
                  <a:pt x="99" y="205"/>
                </a:lnTo>
                <a:lnTo>
                  <a:pt x="92" y="205"/>
                </a:lnTo>
                <a:cubicBezTo>
                  <a:pt x="92" y="212"/>
                  <a:pt x="92" y="212"/>
                  <a:pt x="85" y="212"/>
                </a:cubicBezTo>
                <a:cubicBezTo>
                  <a:pt x="71" y="226"/>
                  <a:pt x="57" y="247"/>
                  <a:pt x="57" y="276"/>
                </a:cubicBezTo>
                <a:cubicBezTo>
                  <a:pt x="57" y="325"/>
                  <a:pt x="99" y="360"/>
                  <a:pt x="142" y="360"/>
                </a:cubicBezTo>
                <a:cubicBezTo>
                  <a:pt x="163" y="360"/>
                  <a:pt x="170" y="375"/>
                  <a:pt x="170" y="389"/>
                </a:cubicBezTo>
                <a:cubicBezTo>
                  <a:pt x="170" y="403"/>
                  <a:pt x="163" y="417"/>
                  <a:pt x="142" y="417"/>
                </a:cubicBezTo>
                <a:cubicBezTo>
                  <a:pt x="64" y="417"/>
                  <a:pt x="0" y="353"/>
                  <a:pt x="0" y="276"/>
                </a:cubicBezTo>
                <a:cubicBezTo>
                  <a:pt x="0" y="212"/>
                  <a:pt x="43" y="155"/>
                  <a:pt x="99" y="141"/>
                </a:cubicBezTo>
                <a:cubicBezTo>
                  <a:pt x="135" y="56"/>
                  <a:pt x="212" y="0"/>
                  <a:pt x="304" y="0"/>
                </a:cubicBezTo>
                <a:cubicBezTo>
                  <a:pt x="396" y="0"/>
                  <a:pt x="474" y="56"/>
                  <a:pt x="509" y="141"/>
                </a:cubicBezTo>
                <a:cubicBezTo>
                  <a:pt x="566" y="155"/>
                  <a:pt x="608" y="212"/>
                  <a:pt x="608" y="276"/>
                </a:cubicBezTo>
                <a:cubicBezTo>
                  <a:pt x="608" y="353"/>
                  <a:pt x="545" y="417"/>
                  <a:pt x="467" y="417"/>
                </a:cubicBezTo>
                <a:close/>
                <a:moveTo>
                  <a:pt x="198" y="353"/>
                </a:moveTo>
                <a:lnTo>
                  <a:pt x="198" y="353"/>
                </a:lnTo>
                <a:cubicBezTo>
                  <a:pt x="283" y="254"/>
                  <a:pt x="283" y="254"/>
                  <a:pt x="283" y="254"/>
                </a:cubicBezTo>
                <a:cubicBezTo>
                  <a:pt x="290" y="254"/>
                  <a:pt x="297" y="247"/>
                  <a:pt x="304" y="247"/>
                </a:cubicBezTo>
                <a:cubicBezTo>
                  <a:pt x="311" y="247"/>
                  <a:pt x="318" y="254"/>
                  <a:pt x="326" y="254"/>
                </a:cubicBezTo>
                <a:cubicBezTo>
                  <a:pt x="410" y="353"/>
                  <a:pt x="410" y="353"/>
                  <a:pt x="410" y="353"/>
                </a:cubicBezTo>
                <a:cubicBezTo>
                  <a:pt x="417" y="353"/>
                  <a:pt x="417" y="360"/>
                  <a:pt x="417" y="367"/>
                </a:cubicBezTo>
                <a:cubicBezTo>
                  <a:pt x="417" y="389"/>
                  <a:pt x="403" y="396"/>
                  <a:pt x="389" y="396"/>
                </a:cubicBezTo>
                <a:cubicBezTo>
                  <a:pt x="382" y="396"/>
                  <a:pt x="375" y="396"/>
                  <a:pt x="368" y="389"/>
                </a:cubicBezTo>
                <a:cubicBezTo>
                  <a:pt x="333" y="346"/>
                  <a:pt x="333" y="346"/>
                  <a:pt x="333" y="346"/>
                </a:cubicBezTo>
                <a:cubicBezTo>
                  <a:pt x="333" y="495"/>
                  <a:pt x="333" y="495"/>
                  <a:pt x="333" y="495"/>
                </a:cubicBezTo>
                <a:cubicBezTo>
                  <a:pt x="333" y="509"/>
                  <a:pt x="318" y="523"/>
                  <a:pt x="304" y="523"/>
                </a:cubicBezTo>
                <a:cubicBezTo>
                  <a:pt x="290" y="523"/>
                  <a:pt x="276" y="509"/>
                  <a:pt x="276" y="495"/>
                </a:cubicBezTo>
                <a:cubicBezTo>
                  <a:pt x="276" y="346"/>
                  <a:pt x="276" y="346"/>
                  <a:pt x="276" y="346"/>
                </a:cubicBezTo>
                <a:cubicBezTo>
                  <a:pt x="241" y="389"/>
                  <a:pt x="241" y="389"/>
                  <a:pt x="241" y="389"/>
                </a:cubicBezTo>
                <a:cubicBezTo>
                  <a:pt x="234" y="396"/>
                  <a:pt x="226" y="396"/>
                  <a:pt x="219" y="396"/>
                </a:cubicBezTo>
                <a:cubicBezTo>
                  <a:pt x="205" y="396"/>
                  <a:pt x="191" y="389"/>
                  <a:pt x="191" y="367"/>
                </a:cubicBezTo>
                <a:cubicBezTo>
                  <a:pt x="191" y="360"/>
                  <a:pt x="191" y="353"/>
                  <a:pt x="198" y="35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09" name="Freeform 129"/>
          <p:cNvSpPr>
            <a:spLocks noChangeArrowheads="1"/>
          </p:cNvSpPr>
          <p:nvPr/>
        </p:nvSpPr>
        <p:spPr bwMode="auto">
          <a:xfrm>
            <a:off x="1843808" y="1254784"/>
            <a:ext cx="248863" cy="216166"/>
          </a:xfrm>
          <a:custGeom>
            <a:avLst/>
            <a:gdLst>
              <a:gd name="T0" fmla="*/ 60039333 w 602"/>
              <a:gd name="T1" fmla="*/ 54199644 h 524"/>
              <a:gd name="T2" fmla="*/ 60039333 w 602"/>
              <a:gd name="T3" fmla="*/ 46791299 h 524"/>
              <a:gd name="T4" fmla="*/ 67348302 w 602"/>
              <a:gd name="T5" fmla="*/ 27554619 h 524"/>
              <a:gd name="T6" fmla="*/ 66434636 w 602"/>
              <a:gd name="T7" fmla="*/ 26645025 h 524"/>
              <a:gd name="T8" fmla="*/ 66434636 w 602"/>
              <a:gd name="T9" fmla="*/ 26645025 h 524"/>
              <a:gd name="T10" fmla="*/ 64607303 w 602"/>
              <a:gd name="T11" fmla="*/ 25735070 h 524"/>
              <a:gd name="T12" fmla="*/ 63693998 w 602"/>
              <a:gd name="T13" fmla="*/ 25735070 h 524"/>
              <a:gd name="T14" fmla="*/ 62780332 w 602"/>
              <a:gd name="T15" fmla="*/ 24825476 h 524"/>
              <a:gd name="T16" fmla="*/ 61866665 w 602"/>
              <a:gd name="T17" fmla="*/ 24825476 h 524"/>
              <a:gd name="T18" fmla="*/ 60039333 w 602"/>
              <a:gd name="T19" fmla="*/ 24825476 h 524"/>
              <a:gd name="T20" fmla="*/ 60039333 w 602"/>
              <a:gd name="T21" fmla="*/ 23005566 h 524"/>
              <a:gd name="T22" fmla="*/ 59125666 w 602"/>
              <a:gd name="T23" fmla="*/ 21055868 h 524"/>
              <a:gd name="T24" fmla="*/ 58212000 w 602"/>
              <a:gd name="T25" fmla="*/ 19236319 h 524"/>
              <a:gd name="T26" fmla="*/ 57298334 w 602"/>
              <a:gd name="T27" fmla="*/ 17416769 h 524"/>
              <a:gd name="T28" fmla="*/ 21274806 w 602"/>
              <a:gd name="T29" fmla="*/ 17416769 h 524"/>
              <a:gd name="T30" fmla="*/ 20361140 w 602"/>
              <a:gd name="T31" fmla="*/ 19236319 h 524"/>
              <a:gd name="T32" fmla="*/ 19447473 w 602"/>
              <a:gd name="T33" fmla="*/ 21055868 h 524"/>
              <a:gd name="T34" fmla="*/ 19447473 w 602"/>
              <a:gd name="T35" fmla="*/ 23005566 h 524"/>
              <a:gd name="T36" fmla="*/ 18533807 w 602"/>
              <a:gd name="T37" fmla="*/ 24825476 h 524"/>
              <a:gd name="T38" fmla="*/ 16706474 w 602"/>
              <a:gd name="T39" fmla="*/ 24825476 h 524"/>
              <a:gd name="T40" fmla="*/ 15662387 w 602"/>
              <a:gd name="T41" fmla="*/ 24825476 h 524"/>
              <a:gd name="T42" fmla="*/ 14748721 w 602"/>
              <a:gd name="T43" fmla="*/ 25735070 h 524"/>
              <a:gd name="T44" fmla="*/ 13835055 w 602"/>
              <a:gd name="T45" fmla="*/ 25735070 h 524"/>
              <a:gd name="T46" fmla="*/ 12921388 w 602"/>
              <a:gd name="T47" fmla="*/ 26645025 h 524"/>
              <a:gd name="T48" fmla="*/ 12007722 w 602"/>
              <a:gd name="T49" fmla="*/ 26645025 h 524"/>
              <a:gd name="T50" fmla="*/ 11094056 w 602"/>
              <a:gd name="T51" fmla="*/ 27554619 h 524"/>
              <a:gd name="T52" fmla="*/ 18533807 w 602"/>
              <a:gd name="T53" fmla="*/ 46791299 h 524"/>
              <a:gd name="T54" fmla="*/ 18533807 w 602"/>
              <a:gd name="T55" fmla="*/ 54199644 h 524"/>
              <a:gd name="T56" fmla="*/ 12921388 w 602"/>
              <a:gd name="T57" fmla="*/ 18326364 h 524"/>
              <a:gd name="T58" fmla="*/ 65520970 w 602"/>
              <a:gd name="T59" fmla="*/ 18326364 h 524"/>
              <a:gd name="T60" fmla="*/ 60039333 w 602"/>
              <a:gd name="T61" fmla="*/ 54199644 h 524"/>
              <a:gd name="T62" fmla="*/ 28583776 w 602"/>
              <a:gd name="T63" fmla="*/ 47700893 h 524"/>
              <a:gd name="T64" fmla="*/ 31455196 w 602"/>
              <a:gd name="T65" fmla="*/ 49650591 h 524"/>
              <a:gd name="T66" fmla="*/ 36023527 w 602"/>
              <a:gd name="T67" fmla="*/ 35873281 h 524"/>
              <a:gd name="T68" fmla="*/ 43463279 w 602"/>
              <a:gd name="T69" fmla="*/ 35873281 h 524"/>
              <a:gd name="T70" fmla="*/ 48031249 w 602"/>
              <a:gd name="T71" fmla="*/ 49650591 h 524"/>
              <a:gd name="T72" fmla="*/ 50772248 w 602"/>
              <a:gd name="T73" fmla="*/ 47700893 h 524"/>
              <a:gd name="T74" fmla="*/ 53513248 w 602"/>
              <a:gd name="T75" fmla="*/ 54199644 h 524"/>
              <a:gd name="T76" fmla="*/ 42419192 w 602"/>
              <a:gd name="T77" fmla="*/ 66157405 h 524"/>
              <a:gd name="T78" fmla="*/ 39678193 w 602"/>
              <a:gd name="T79" fmla="*/ 67976954 h 524"/>
              <a:gd name="T80" fmla="*/ 36937194 w 602"/>
              <a:gd name="T81" fmla="*/ 66157405 h 524"/>
              <a:gd name="T82" fmla="*/ 25843138 w 602"/>
              <a:gd name="T83" fmla="*/ 54199644 h 524"/>
              <a:gd name="T84" fmla="*/ 28583776 w 602"/>
              <a:gd name="T85" fmla="*/ 47700893 h 524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</a:gdLst>
            <a:ahLst/>
            <a:cxnLst>
              <a:cxn ang="T86">
                <a:pos x="T0" y="T1"/>
              </a:cxn>
              <a:cxn ang="T87">
                <a:pos x="T2" y="T3"/>
              </a:cxn>
              <a:cxn ang="T88">
                <a:pos x="T4" y="T5"/>
              </a:cxn>
              <a:cxn ang="T89">
                <a:pos x="T6" y="T7"/>
              </a:cxn>
              <a:cxn ang="T90">
                <a:pos x="T8" y="T9"/>
              </a:cxn>
              <a:cxn ang="T91">
                <a:pos x="T10" y="T11"/>
              </a:cxn>
              <a:cxn ang="T92">
                <a:pos x="T12" y="T13"/>
              </a:cxn>
              <a:cxn ang="T93">
                <a:pos x="T14" y="T15"/>
              </a:cxn>
              <a:cxn ang="T94">
                <a:pos x="T16" y="T17"/>
              </a:cxn>
              <a:cxn ang="T95">
                <a:pos x="T18" y="T19"/>
              </a:cxn>
              <a:cxn ang="T96">
                <a:pos x="T20" y="T21"/>
              </a:cxn>
              <a:cxn ang="T97">
                <a:pos x="T22" y="T23"/>
              </a:cxn>
              <a:cxn ang="T98">
                <a:pos x="T24" y="T25"/>
              </a:cxn>
              <a:cxn ang="T99">
                <a:pos x="T26" y="T27"/>
              </a:cxn>
              <a:cxn ang="T100">
                <a:pos x="T28" y="T29"/>
              </a:cxn>
              <a:cxn ang="T101">
                <a:pos x="T30" y="T31"/>
              </a:cxn>
              <a:cxn ang="T102">
                <a:pos x="T32" y="T33"/>
              </a:cxn>
              <a:cxn ang="T103">
                <a:pos x="T34" y="T35"/>
              </a:cxn>
              <a:cxn ang="T104">
                <a:pos x="T36" y="T37"/>
              </a:cxn>
              <a:cxn ang="T105">
                <a:pos x="T38" y="T39"/>
              </a:cxn>
              <a:cxn ang="T106">
                <a:pos x="T40" y="T41"/>
              </a:cxn>
              <a:cxn ang="T107">
                <a:pos x="T42" y="T43"/>
              </a:cxn>
              <a:cxn ang="T108">
                <a:pos x="T44" y="T45"/>
              </a:cxn>
              <a:cxn ang="T109">
                <a:pos x="T46" y="T47"/>
              </a:cxn>
              <a:cxn ang="T110">
                <a:pos x="T48" y="T49"/>
              </a:cxn>
              <a:cxn ang="T111">
                <a:pos x="T50" y="T51"/>
              </a:cxn>
              <a:cxn ang="T112">
                <a:pos x="T52" y="T53"/>
              </a:cxn>
              <a:cxn ang="T113">
                <a:pos x="T54" y="T55"/>
              </a:cxn>
              <a:cxn ang="T114">
                <a:pos x="T56" y="T57"/>
              </a:cxn>
              <a:cxn ang="T115">
                <a:pos x="T58" y="T59"/>
              </a:cxn>
              <a:cxn ang="T116">
                <a:pos x="T60" y="T61"/>
              </a:cxn>
              <a:cxn ang="T117">
                <a:pos x="T62" y="T63"/>
              </a:cxn>
              <a:cxn ang="T118">
                <a:pos x="T64" y="T65"/>
              </a:cxn>
              <a:cxn ang="T119">
                <a:pos x="T66" y="T67"/>
              </a:cxn>
              <a:cxn ang="T120">
                <a:pos x="T68" y="T69"/>
              </a:cxn>
              <a:cxn ang="T121">
                <a:pos x="T70" y="T71"/>
              </a:cxn>
              <a:cxn ang="T122">
                <a:pos x="T72" y="T73"/>
              </a:cxn>
              <a:cxn ang="T123">
                <a:pos x="T74" y="T75"/>
              </a:cxn>
              <a:cxn ang="T124">
                <a:pos x="T76" y="T77"/>
              </a:cxn>
              <a:cxn ang="T125">
                <a:pos x="T78" y="T79"/>
              </a:cxn>
              <a:cxn ang="T126">
                <a:pos x="T80" y="T81"/>
              </a:cxn>
              <a:cxn ang="T127">
                <a:pos x="T82" y="T83"/>
              </a:cxn>
              <a:cxn ang="T128">
                <a:pos x="T84" y="T85"/>
              </a:cxn>
            </a:cxnLst>
            <a:rect l="0" t="0" r="r" b="b"/>
            <a:pathLst>
              <a:path w="602" h="524">
                <a:moveTo>
                  <a:pt x="460" y="417"/>
                </a:moveTo>
                <a:lnTo>
                  <a:pt x="460" y="417"/>
                </a:lnTo>
                <a:cubicBezTo>
                  <a:pt x="446" y="417"/>
                  <a:pt x="431" y="403"/>
                  <a:pt x="431" y="389"/>
                </a:cubicBezTo>
                <a:cubicBezTo>
                  <a:pt x="431" y="375"/>
                  <a:pt x="446" y="360"/>
                  <a:pt x="460" y="360"/>
                </a:cubicBezTo>
                <a:cubicBezTo>
                  <a:pt x="509" y="360"/>
                  <a:pt x="544" y="325"/>
                  <a:pt x="544" y="276"/>
                </a:cubicBezTo>
                <a:cubicBezTo>
                  <a:pt x="544" y="247"/>
                  <a:pt x="537" y="226"/>
                  <a:pt x="516" y="212"/>
                </a:cubicBezTo>
                <a:cubicBezTo>
                  <a:pt x="516" y="212"/>
                  <a:pt x="516" y="212"/>
                  <a:pt x="509" y="205"/>
                </a:cubicBezTo>
                <a:cubicBezTo>
                  <a:pt x="502" y="205"/>
                  <a:pt x="502" y="198"/>
                  <a:pt x="502" y="198"/>
                </a:cubicBezTo>
                <a:cubicBezTo>
                  <a:pt x="502" y="198"/>
                  <a:pt x="502" y="198"/>
                  <a:pt x="495" y="198"/>
                </a:cubicBezTo>
                <a:cubicBezTo>
                  <a:pt x="495" y="198"/>
                  <a:pt x="495" y="198"/>
                  <a:pt x="488" y="198"/>
                </a:cubicBezTo>
                <a:cubicBezTo>
                  <a:pt x="488" y="198"/>
                  <a:pt x="488" y="198"/>
                  <a:pt x="488" y="191"/>
                </a:cubicBezTo>
                <a:lnTo>
                  <a:pt x="481" y="191"/>
                </a:lnTo>
                <a:cubicBezTo>
                  <a:pt x="474" y="191"/>
                  <a:pt x="474" y="191"/>
                  <a:pt x="474" y="191"/>
                </a:cubicBezTo>
                <a:cubicBezTo>
                  <a:pt x="467" y="191"/>
                  <a:pt x="467" y="191"/>
                  <a:pt x="460" y="191"/>
                </a:cubicBezTo>
                <a:cubicBezTo>
                  <a:pt x="460" y="184"/>
                  <a:pt x="460" y="184"/>
                  <a:pt x="460" y="177"/>
                </a:cubicBezTo>
                <a:cubicBezTo>
                  <a:pt x="453" y="177"/>
                  <a:pt x="453" y="177"/>
                  <a:pt x="453" y="177"/>
                </a:cubicBezTo>
                <a:cubicBezTo>
                  <a:pt x="453" y="169"/>
                  <a:pt x="453" y="169"/>
                  <a:pt x="453" y="162"/>
                </a:cubicBezTo>
                <a:cubicBezTo>
                  <a:pt x="446" y="155"/>
                  <a:pt x="446" y="155"/>
                  <a:pt x="446" y="148"/>
                </a:cubicBezTo>
                <a:cubicBezTo>
                  <a:pt x="446" y="141"/>
                  <a:pt x="439" y="141"/>
                  <a:pt x="439" y="134"/>
                </a:cubicBezTo>
                <a:cubicBezTo>
                  <a:pt x="410" y="92"/>
                  <a:pt x="361" y="56"/>
                  <a:pt x="304" y="56"/>
                </a:cubicBezTo>
                <a:cubicBezTo>
                  <a:pt x="241" y="56"/>
                  <a:pt x="191" y="92"/>
                  <a:pt x="163" y="134"/>
                </a:cubicBezTo>
                <a:cubicBezTo>
                  <a:pt x="163" y="141"/>
                  <a:pt x="163" y="141"/>
                  <a:pt x="156" y="148"/>
                </a:cubicBezTo>
                <a:cubicBezTo>
                  <a:pt x="156" y="155"/>
                  <a:pt x="156" y="155"/>
                  <a:pt x="156" y="162"/>
                </a:cubicBezTo>
                <a:cubicBezTo>
                  <a:pt x="156" y="162"/>
                  <a:pt x="156" y="162"/>
                  <a:pt x="149" y="162"/>
                </a:cubicBezTo>
                <a:cubicBezTo>
                  <a:pt x="149" y="169"/>
                  <a:pt x="149" y="169"/>
                  <a:pt x="149" y="177"/>
                </a:cubicBezTo>
                <a:cubicBezTo>
                  <a:pt x="149" y="184"/>
                  <a:pt x="142" y="184"/>
                  <a:pt x="142" y="191"/>
                </a:cubicBezTo>
                <a:lnTo>
                  <a:pt x="135" y="191"/>
                </a:lnTo>
                <a:cubicBezTo>
                  <a:pt x="135" y="191"/>
                  <a:pt x="135" y="191"/>
                  <a:pt x="128" y="191"/>
                </a:cubicBezTo>
                <a:cubicBezTo>
                  <a:pt x="120" y="191"/>
                  <a:pt x="120" y="191"/>
                  <a:pt x="120" y="191"/>
                </a:cubicBezTo>
                <a:cubicBezTo>
                  <a:pt x="113" y="198"/>
                  <a:pt x="113" y="198"/>
                  <a:pt x="113" y="198"/>
                </a:cubicBezTo>
                <a:cubicBezTo>
                  <a:pt x="106" y="198"/>
                  <a:pt x="106" y="198"/>
                  <a:pt x="106" y="198"/>
                </a:cubicBezTo>
                <a:cubicBezTo>
                  <a:pt x="99" y="198"/>
                  <a:pt x="99" y="205"/>
                  <a:pt x="99" y="205"/>
                </a:cubicBezTo>
                <a:cubicBezTo>
                  <a:pt x="92" y="205"/>
                  <a:pt x="92" y="205"/>
                  <a:pt x="92" y="205"/>
                </a:cubicBezTo>
                <a:cubicBezTo>
                  <a:pt x="92" y="212"/>
                  <a:pt x="85" y="212"/>
                  <a:pt x="85" y="212"/>
                </a:cubicBezTo>
                <a:cubicBezTo>
                  <a:pt x="71" y="226"/>
                  <a:pt x="57" y="247"/>
                  <a:pt x="57" y="276"/>
                </a:cubicBezTo>
                <a:cubicBezTo>
                  <a:pt x="57" y="325"/>
                  <a:pt x="92" y="360"/>
                  <a:pt x="142" y="360"/>
                </a:cubicBezTo>
                <a:cubicBezTo>
                  <a:pt x="156" y="360"/>
                  <a:pt x="170" y="375"/>
                  <a:pt x="170" y="389"/>
                </a:cubicBezTo>
                <a:cubicBezTo>
                  <a:pt x="170" y="403"/>
                  <a:pt x="156" y="417"/>
                  <a:pt x="142" y="417"/>
                </a:cubicBezTo>
                <a:cubicBezTo>
                  <a:pt x="64" y="417"/>
                  <a:pt x="0" y="353"/>
                  <a:pt x="0" y="276"/>
                </a:cubicBezTo>
                <a:cubicBezTo>
                  <a:pt x="0" y="212"/>
                  <a:pt x="43" y="155"/>
                  <a:pt x="99" y="141"/>
                </a:cubicBezTo>
                <a:cubicBezTo>
                  <a:pt x="135" y="56"/>
                  <a:pt x="212" y="0"/>
                  <a:pt x="304" y="0"/>
                </a:cubicBezTo>
                <a:cubicBezTo>
                  <a:pt x="396" y="0"/>
                  <a:pt x="474" y="56"/>
                  <a:pt x="502" y="141"/>
                </a:cubicBezTo>
                <a:cubicBezTo>
                  <a:pt x="559" y="155"/>
                  <a:pt x="601" y="212"/>
                  <a:pt x="601" y="276"/>
                </a:cubicBezTo>
                <a:cubicBezTo>
                  <a:pt x="601" y="353"/>
                  <a:pt x="537" y="417"/>
                  <a:pt x="460" y="417"/>
                </a:cubicBezTo>
                <a:close/>
                <a:moveTo>
                  <a:pt x="219" y="367"/>
                </a:moveTo>
                <a:lnTo>
                  <a:pt x="219" y="367"/>
                </a:lnTo>
                <a:cubicBezTo>
                  <a:pt x="226" y="367"/>
                  <a:pt x="233" y="375"/>
                  <a:pt x="241" y="382"/>
                </a:cubicBezTo>
                <a:cubicBezTo>
                  <a:pt x="276" y="417"/>
                  <a:pt x="276" y="417"/>
                  <a:pt x="276" y="417"/>
                </a:cubicBezTo>
                <a:cubicBezTo>
                  <a:pt x="276" y="276"/>
                  <a:pt x="276" y="276"/>
                  <a:pt x="276" y="276"/>
                </a:cubicBezTo>
                <a:cubicBezTo>
                  <a:pt x="276" y="262"/>
                  <a:pt x="283" y="247"/>
                  <a:pt x="304" y="247"/>
                </a:cubicBezTo>
                <a:cubicBezTo>
                  <a:pt x="318" y="247"/>
                  <a:pt x="333" y="262"/>
                  <a:pt x="333" y="276"/>
                </a:cubicBezTo>
                <a:cubicBezTo>
                  <a:pt x="333" y="417"/>
                  <a:pt x="333" y="417"/>
                  <a:pt x="333" y="417"/>
                </a:cubicBezTo>
                <a:cubicBezTo>
                  <a:pt x="368" y="382"/>
                  <a:pt x="368" y="382"/>
                  <a:pt x="368" y="382"/>
                </a:cubicBezTo>
                <a:cubicBezTo>
                  <a:pt x="368" y="375"/>
                  <a:pt x="375" y="367"/>
                  <a:pt x="389" y="367"/>
                </a:cubicBezTo>
                <a:cubicBezTo>
                  <a:pt x="403" y="367"/>
                  <a:pt x="417" y="382"/>
                  <a:pt x="417" y="396"/>
                </a:cubicBezTo>
                <a:cubicBezTo>
                  <a:pt x="417" y="403"/>
                  <a:pt x="410" y="410"/>
                  <a:pt x="410" y="417"/>
                </a:cubicBezTo>
                <a:cubicBezTo>
                  <a:pt x="325" y="509"/>
                  <a:pt x="325" y="509"/>
                  <a:pt x="325" y="509"/>
                </a:cubicBezTo>
                <a:cubicBezTo>
                  <a:pt x="318" y="516"/>
                  <a:pt x="311" y="523"/>
                  <a:pt x="304" y="523"/>
                </a:cubicBezTo>
                <a:cubicBezTo>
                  <a:pt x="290" y="523"/>
                  <a:pt x="283" y="516"/>
                  <a:pt x="283" y="509"/>
                </a:cubicBezTo>
                <a:cubicBezTo>
                  <a:pt x="198" y="417"/>
                  <a:pt x="198" y="417"/>
                  <a:pt x="198" y="417"/>
                </a:cubicBezTo>
                <a:cubicBezTo>
                  <a:pt x="191" y="410"/>
                  <a:pt x="191" y="403"/>
                  <a:pt x="191" y="396"/>
                </a:cubicBezTo>
                <a:cubicBezTo>
                  <a:pt x="191" y="382"/>
                  <a:pt x="198" y="367"/>
                  <a:pt x="219" y="36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10" name="Freeform 130"/>
          <p:cNvSpPr>
            <a:spLocks noChangeArrowheads="1"/>
          </p:cNvSpPr>
          <p:nvPr/>
        </p:nvSpPr>
        <p:spPr bwMode="auto">
          <a:xfrm>
            <a:off x="1409662" y="1254784"/>
            <a:ext cx="248862" cy="203450"/>
          </a:xfrm>
          <a:custGeom>
            <a:avLst/>
            <a:gdLst>
              <a:gd name="T0" fmla="*/ 60038695 w 602"/>
              <a:gd name="T1" fmla="*/ 53584117 h 496"/>
              <a:gd name="T2" fmla="*/ 60038695 w 602"/>
              <a:gd name="T3" fmla="*/ 46259545 h 496"/>
              <a:gd name="T4" fmla="*/ 67347631 w 602"/>
              <a:gd name="T5" fmla="*/ 27241756 h 496"/>
              <a:gd name="T6" fmla="*/ 66434330 w 602"/>
              <a:gd name="T7" fmla="*/ 26342360 h 496"/>
              <a:gd name="T8" fmla="*/ 65520668 w 602"/>
              <a:gd name="T9" fmla="*/ 26342360 h 496"/>
              <a:gd name="T10" fmla="*/ 64607006 w 602"/>
              <a:gd name="T11" fmla="*/ 25442965 h 496"/>
              <a:gd name="T12" fmla="*/ 63693344 w 602"/>
              <a:gd name="T13" fmla="*/ 25442965 h 496"/>
              <a:gd name="T14" fmla="*/ 62779682 w 602"/>
              <a:gd name="T15" fmla="*/ 24543211 h 496"/>
              <a:gd name="T16" fmla="*/ 61866020 w 602"/>
              <a:gd name="T17" fmla="*/ 24543211 h 496"/>
              <a:gd name="T18" fmla="*/ 60038695 w 602"/>
              <a:gd name="T19" fmla="*/ 24543211 h 496"/>
              <a:gd name="T20" fmla="*/ 59125033 w 602"/>
              <a:gd name="T21" fmla="*/ 22744420 h 496"/>
              <a:gd name="T22" fmla="*/ 59125033 w 602"/>
              <a:gd name="T23" fmla="*/ 20816939 h 496"/>
              <a:gd name="T24" fmla="*/ 58211371 w 602"/>
              <a:gd name="T25" fmla="*/ 19017789 h 496"/>
              <a:gd name="T26" fmla="*/ 57167289 w 602"/>
              <a:gd name="T27" fmla="*/ 17218998 h 496"/>
              <a:gd name="T28" fmla="*/ 21274708 w 602"/>
              <a:gd name="T29" fmla="*/ 17218998 h 496"/>
              <a:gd name="T30" fmla="*/ 20361046 w 602"/>
              <a:gd name="T31" fmla="*/ 19017789 h 496"/>
              <a:gd name="T32" fmla="*/ 19447384 w 602"/>
              <a:gd name="T33" fmla="*/ 20816939 h 496"/>
              <a:gd name="T34" fmla="*/ 18533722 w 602"/>
              <a:gd name="T35" fmla="*/ 22744420 h 496"/>
              <a:gd name="T36" fmla="*/ 18533722 w 602"/>
              <a:gd name="T37" fmla="*/ 24543211 h 496"/>
              <a:gd name="T38" fmla="*/ 16575978 w 602"/>
              <a:gd name="T39" fmla="*/ 24543211 h 496"/>
              <a:gd name="T40" fmla="*/ 15662315 w 602"/>
              <a:gd name="T41" fmla="*/ 24543211 h 496"/>
              <a:gd name="T42" fmla="*/ 14748653 w 602"/>
              <a:gd name="T43" fmla="*/ 25442965 h 496"/>
              <a:gd name="T44" fmla="*/ 13834991 w 602"/>
              <a:gd name="T45" fmla="*/ 25442965 h 496"/>
              <a:gd name="T46" fmla="*/ 12007667 w 602"/>
              <a:gd name="T47" fmla="*/ 26342360 h 496"/>
              <a:gd name="T48" fmla="*/ 12007667 w 602"/>
              <a:gd name="T49" fmla="*/ 26342360 h 496"/>
              <a:gd name="T50" fmla="*/ 11094005 w 602"/>
              <a:gd name="T51" fmla="*/ 27241756 h 496"/>
              <a:gd name="T52" fmla="*/ 18533722 w 602"/>
              <a:gd name="T53" fmla="*/ 46259545 h 496"/>
              <a:gd name="T54" fmla="*/ 18533722 w 602"/>
              <a:gd name="T55" fmla="*/ 53584117 h 496"/>
              <a:gd name="T56" fmla="*/ 12921329 w 602"/>
              <a:gd name="T57" fmla="*/ 18118394 h 496"/>
              <a:gd name="T58" fmla="*/ 65520668 w 602"/>
              <a:gd name="T59" fmla="*/ 18118394 h 496"/>
              <a:gd name="T60" fmla="*/ 60038695 w 602"/>
              <a:gd name="T61" fmla="*/ 53584117 h 496"/>
              <a:gd name="T62" fmla="*/ 29497307 w 602"/>
              <a:gd name="T63" fmla="*/ 36365119 h 496"/>
              <a:gd name="T64" fmla="*/ 31324631 w 602"/>
              <a:gd name="T65" fmla="*/ 38164268 h 496"/>
              <a:gd name="T66" fmla="*/ 46203704 w 602"/>
              <a:gd name="T67" fmla="*/ 38164268 h 496"/>
              <a:gd name="T68" fmla="*/ 48944691 w 602"/>
              <a:gd name="T69" fmla="*/ 36365119 h 496"/>
              <a:gd name="T70" fmla="*/ 51685677 w 602"/>
              <a:gd name="T71" fmla="*/ 42661604 h 496"/>
              <a:gd name="T72" fmla="*/ 44376380 w 602"/>
              <a:gd name="T73" fmla="*/ 49986176 h 496"/>
              <a:gd name="T74" fmla="*/ 51685677 w 602"/>
              <a:gd name="T75" fmla="*/ 57182057 h 496"/>
              <a:gd name="T76" fmla="*/ 48944691 w 602"/>
              <a:gd name="T77" fmla="*/ 63607233 h 496"/>
              <a:gd name="T78" fmla="*/ 46203704 w 602"/>
              <a:gd name="T79" fmla="*/ 61679752 h 496"/>
              <a:gd name="T80" fmla="*/ 31324631 w 602"/>
              <a:gd name="T81" fmla="*/ 61679752 h 496"/>
              <a:gd name="T82" fmla="*/ 29497307 w 602"/>
              <a:gd name="T83" fmla="*/ 63607233 h 496"/>
              <a:gd name="T84" fmla="*/ 26756320 w 602"/>
              <a:gd name="T85" fmla="*/ 57182057 h 496"/>
              <a:gd name="T86" fmla="*/ 34196037 w 602"/>
              <a:gd name="T87" fmla="*/ 49986176 h 496"/>
              <a:gd name="T88" fmla="*/ 26756320 w 602"/>
              <a:gd name="T89" fmla="*/ 42661604 h 496"/>
              <a:gd name="T90" fmla="*/ 29497307 w 602"/>
              <a:gd name="T91" fmla="*/ 36365119 h 49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602" h="496">
                <a:moveTo>
                  <a:pt x="460" y="417"/>
                </a:moveTo>
                <a:lnTo>
                  <a:pt x="460" y="417"/>
                </a:lnTo>
                <a:cubicBezTo>
                  <a:pt x="446" y="417"/>
                  <a:pt x="431" y="403"/>
                  <a:pt x="431" y="389"/>
                </a:cubicBezTo>
                <a:cubicBezTo>
                  <a:pt x="431" y="375"/>
                  <a:pt x="446" y="360"/>
                  <a:pt x="460" y="360"/>
                </a:cubicBezTo>
                <a:cubicBezTo>
                  <a:pt x="509" y="360"/>
                  <a:pt x="544" y="325"/>
                  <a:pt x="544" y="276"/>
                </a:cubicBezTo>
                <a:cubicBezTo>
                  <a:pt x="544" y="247"/>
                  <a:pt x="530" y="226"/>
                  <a:pt x="516" y="212"/>
                </a:cubicBezTo>
                <a:cubicBezTo>
                  <a:pt x="516" y="212"/>
                  <a:pt x="509" y="212"/>
                  <a:pt x="509" y="205"/>
                </a:cubicBezTo>
                <a:cubicBezTo>
                  <a:pt x="509" y="205"/>
                  <a:pt x="509" y="205"/>
                  <a:pt x="502" y="205"/>
                </a:cubicBezTo>
                <a:cubicBezTo>
                  <a:pt x="502" y="205"/>
                  <a:pt x="502" y="198"/>
                  <a:pt x="495" y="198"/>
                </a:cubicBezTo>
                <a:cubicBezTo>
                  <a:pt x="495" y="198"/>
                  <a:pt x="495" y="198"/>
                  <a:pt x="488" y="198"/>
                </a:cubicBezTo>
                <a:cubicBezTo>
                  <a:pt x="488" y="198"/>
                  <a:pt x="488" y="198"/>
                  <a:pt x="481" y="191"/>
                </a:cubicBezTo>
                <a:cubicBezTo>
                  <a:pt x="481" y="191"/>
                  <a:pt x="481" y="191"/>
                  <a:pt x="474" y="191"/>
                </a:cubicBezTo>
                <a:cubicBezTo>
                  <a:pt x="467" y="191"/>
                  <a:pt x="467" y="191"/>
                  <a:pt x="467" y="191"/>
                </a:cubicBezTo>
                <a:lnTo>
                  <a:pt x="460" y="191"/>
                </a:lnTo>
                <a:cubicBezTo>
                  <a:pt x="460" y="184"/>
                  <a:pt x="453" y="184"/>
                  <a:pt x="453" y="177"/>
                </a:cubicBezTo>
                <a:cubicBezTo>
                  <a:pt x="453" y="169"/>
                  <a:pt x="453" y="169"/>
                  <a:pt x="453" y="162"/>
                </a:cubicBezTo>
                <a:cubicBezTo>
                  <a:pt x="446" y="162"/>
                  <a:pt x="446" y="162"/>
                  <a:pt x="446" y="162"/>
                </a:cubicBezTo>
                <a:cubicBezTo>
                  <a:pt x="446" y="155"/>
                  <a:pt x="446" y="155"/>
                  <a:pt x="446" y="148"/>
                </a:cubicBezTo>
                <a:cubicBezTo>
                  <a:pt x="438" y="141"/>
                  <a:pt x="438" y="141"/>
                  <a:pt x="438" y="134"/>
                </a:cubicBezTo>
                <a:cubicBezTo>
                  <a:pt x="410" y="92"/>
                  <a:pt x="361" y="56"/>
                  <a:pt x="297" y="56"/>
                </a:cubicBezTo>
                <a:cubicBezTo>
                  <a:pt x="240" y="56"/>
                  <a:pt x="191" y="92"/>
                  <a:pt x="163" y="134"/>
                </a:cubicBezTo>
                <a:cubicBezTo>
                  <a:pt x="163" y="141"/>
                  <a:pt x="156" y="141"/>
                  <a:pt x="156" y="148"/>
                </a:cubicBezTo>
                <a:cubicBezTo>
                  <a:pt x="156" y="155"/>
                  <a:pt x="156" y="155"/>
                  <a:pt x="149" y="162"/>
                </a:cubicBezTo>
                <a:cubicBezTo>
                  <a:pt x="149" y="169"/>
                  <a:pt x="149" y="169"/>
                  <a:pt x="149" y="177"/>
                </a:cubicBezTo>
                <a:cubicBezTo>
                  <a:pt x="149" y="177"/>
                  <a:pt x="149" y="177"/>
                  <a:pt x="142" y="177"/>
                </a:cubicBezTo>
                <a:cubicBezTo>
                  <a:pt x="142" y="184"/>
                  <a:pt x="142" y="184"/>
                  <a:pt x="142" y="191"/>
                </a:cubicBezTo>
                <a:cubicBezTo>
                  <a:pt x="135" y="191"/>
                  <a:pt x="135" y="191"/>
                  <a:pt x="127" y="191"/>
                </a:cubicBezTo>
                <a:cubicBezTo>
                  <a:pt x="127" y="191"/>
                  <a:pt x="127" y="191"/>
                  <a:pt x="120" y="191"/>
                </a:cubicBezTo>
                <a:lnTo>
                  <a:pt x="113" y="191"/>
                </a:lnTo>
                <a:cubicBezTo>
                  <a:pt x="113" y="198"/>
                  <a:pt x="113" y="198"/>
                  <a:pt x="113" y="198"/>
                </a:cubicBezTo>
                <a:cubicBezTo>
                  <a:pt x="106" y="198"/>
                  <a:pt x="106" y="198"/>
                  <a:pt x="106" y="198"/>
                </a:cubicBezTo>
                <a:cubicBezTo>
                  <a:pt x="99" y="198"/>
                  <a:pt x="99" y="198"/>
                  <a:pt x="99" y="198"/>
                </a:cubicBezTo>
                <a:cubicBezTo>
                  <a:pt x="99" y="198"/>
                  <a:pt x="99" y="205"/>
                  <a:pt x="92" y="205"/>
                </a:cubicBezTo>
                <a:cubicBezTo>
                  <a:pt x="85" y="212"/>
                  <a:pt x="85" y="212"/>
                  <a:pt x="85" y="212"/>
                </a:cubicBezTo>
                <a:cubicBezTo>
                  <a:pt x="64" y="226"/>
                  <a:pt x="57" y="247"/>
                  <a:pt x="57" y="276"/>
                </a:cubicBezTo>
                <a:cubicBezTo>
                  <a:pt x="57" y="325"/>
                  <a:pt x="92" y="360"/>
                  <a:pt x="142" y="360"/>
                </a:cubicBezTo>
                <a:cubicBezTo>
                  <a:pt x="156" y="360"/>
                  <a:pt x="170" y="375"/>
                  <a:pt x="170" y="389"/>
                </a:cubicBezTo>
                <a:cubicBezTo>
                  <a:pt x="170" y="403"/>
                  <a:pt x="156" y="417"/>
                  <a:pt x="142" y="417"/>
                </a:cubicBezTo>
                <a:cubicBezTo>
                  <a:pt x="64" y="417"/>
                  <a:pt x="0" y="353"/>
                  <a:pt x="0" y="276"/>
                </a:cubicBezTo>
                <a:cubicBezTo>
                  <a:pt x="0" y="212"/>
                  <a:pt x="43" y="155"/>
                  <a:pt x="99" y="141"/>
                </a:cubicBezTo>
                <a:cubicBezTo>
                  <a:pt x="127" y="56"/>
                  <a:pt x="205" y="0"/>
                  <a:pt x="297" y="0"/>
                </a:cubicBezTo>
                <a:cubicBezTo>
                  <a:pt x="389" y="0"/>
                  <a:pt x="467" y="56"/>
                  <a:pt x="502" y="141"/>
                </a:cubicBezTo>
                <a:cubicBezTo>
                  <a:pt x="559" y="155"/>
                  <a:pt x="601" y="212"/>
                  <a:pt x="601" y="276"/>
                </a:cubicBezTo>
                <a:cubicBezTo>
                  <a:pt x="601" y="353"/>
                  <a:pt x="537" y="417"/>
                  <a:pt x="460" y="417"/>
                </a:cubicBezTo>
                <a:close/>
                <a:moveTo>
                  <a:pt x="226" y="283"/>
                </a:moveTo>
                <a:lnTo>
                  <a:pt x="226" y="283"/>
                </a:lnTo>
                <a:cubicBezTo>
                  <a:pt x="233" y="283"/>
                  <a:pt x="240" y="290"/>
                  <a:pt x="240" y="297"/>
                </a:cubicBezTo>
                <a:cubicBezTo>
                  <a:pt x="297" y="346"/>
                  <a:pt x="297" y="346"/>
                  <a:pt x="297" y="346"/>
                </a:cubicBezTo>
                <a:cubicBezTo>
                  <a:pt x="354" y="297"/>
                  <a:pt x="354" y="297"/>
                  <a:pt x="354" y="297"/>
                </a:cubicBezTo>
                <a:cubicBezTo>
                  <a:pt x="361" y="290"/>
                  <a:pt x="368" y="283"/>
                  <a:pt x="375" y="283"/>
                </a:cubicBezTo>
                <a:cubicBezTo>
                  <a:pt x="389" y="283"/>
                  <a:pt x="403" y="297"/>
                  <a:pt x="403" y="311"/>
                </a:cubicBezTo>
                <a:cubicBezTo>
                  <a:pt x="403" y="318"/>
                  <a:pt x="403" y="325"/>
                  <a:pt x="396" y="332"/>
                </a:cubicBezTo>
                <a:cubicBezTo>
                  <a:pt x="340" y="389"/>
                  <a:pt x="340" y="389"/>
                  <a:pt x="340" y="389"/>
                </a:cubicBezTo>
                <a:cubicBezTo>
                  <a:pt x="396" y="445"/>
                  <a:pt x="396" y="445"/>
                  <a:pt x="396" y="445"/>
                </a:cubicBezTo>
                <a:cubicBezTo>
                  <a:pt x="403" y="452"/>
                  <a:pt x="403" y="459"/>
                  <a:pt x="403" y="466"/>
                </a:cubicBezTo>
                <a:cubicBezTo>
                  <a:pt x="403" y="480"/>
                  <a:pt x="389" y="495"/>
                  <a:pt x="375" y="495"/>
                </a:cubicBezTo>
                <a:cubicBezTo>
                  <a:pt x="368" y="495"/>
                  <a:pt x="361" y="488"/>
                  <a:pt x="354" y="480"/>
                </a:cubicBezTo>
                <a:cubicBezTo>
                  <a:pt x="297" y="431"/>
                  <a:pt x="297" y="431"/>
                  <a:pt x="297" y="431"/>
                </a:cubicBezTo>
                <a:cubicBezTo>
                  <a:pt x="240" y="480"/>
                  <a:pt x="240" y="480"/>
                  <a:pt x="240" y="480"/>
                </a:cubicBezTo>
                <a:cubicBezTo>
                  <a:pt x="240" y="488"/>
                  <a:pt x="233" y="495"/>
                  <a:pt x="226" y="495"/>
                </a:cubicBezTo>
                <a:cubicBezTo>
                  <a:pt x="205" y="495"/>
                  <a:pt x="198" y="480"/>
                  <a:pt x="198" y="466"/>
                </a:cubicBezTo>
                <a:cubicBezTo>
                  <a:pt x="198" y="459"/>
                  <a:pt x="198" y="452"/>
                  <a:pt x="205" y="445"/>
                </a:cubicBezTo>
                <a:cubicBezTo>
                  <a:pt x="262" y="389"/>
                  <a:pt x="262" y="389"/>
                  <a:pt x="262" y="389"/>
                </a:cubicBezTo>
                <a:cubicBezTo>
                  <a:pt x="205" y="332"/>
                  <a:pt x="205" y="332"/>
                  <a:pt x="205" y="332"/>
                </a:cubicBezTo>
                <a:cubicBezTo>
                  <a:pt x="198" y="325"/>
                  <a:pt x="198" y="318"/>
                  <a:pt x="198" y="311"/>
                </a:cubicBezTo>
                <a:cubicBezTo>
                  <a:pt x="198" y="297"/>
                  <a:pt x="205" y="283"/>
                  <a:pt x="226" y="28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11" name="Freeform 131"/>
          <p:cNvSpPr>
            <a:spLocks noChangeArrowheads="1"/>
          </p:cNvSpPr>
          <p:nvPr/>
        </p:nvSpPr>
        <p:spPr bwMode="auto">
          <a:xfrm>
            <a:off x="973698" y="1254784"/>
            <a:ext cx="250679" cy="203450"/>
          </a:xfrm>
          <a:custGeom>
            <a:avLst/>
            <a:gdLst>
              <a:gd name="T0" fmla="*/ 60431965 w 609"/>
              <a:gd name="T1" fmla="*/ 53584117 h 496"/>
              <a:gd name="T2" fmla="*/ 60431965 w 609"/>
              <a:gd name="T3" fmla="*/ 46259545 h 496"/>
              <a:gd name="T4" fmla="*/ 67678707 w 609"/>
              <a:gd name="T5" fmla="*/ 27241756 h 496"/>
              <a:gd name="T6" fmla="*/ 66772909 w 609"/>
              <a:gd name="T7" fmla="*/ 26342360 h 496"/>
              <a:gd name="T8" fmla="*/ 65867111 w 609"/>
              <a:gd name="T9" fmla="*/ 26342360 h 496"/>
              <a:gd name="T10" fmla="*/ 64961313 w 609"/>
              <a:gd name="T11" fmla="*/ 25442965 h 496"/>
              <a:gd name="T12" fmla="*/ 64055516 w 609"/>
              <a:gd name="T13" fmla="*/ 25442965 h 496"/>
              <a:gd name="T14" fmla="*/ 63149718 w 609"/>
              <a:gd name="T15" fmla="*/ 24543211 h 496"/>
              <a:gd name="T16" fmla="*/ 61338122 w 609"/>
              <a:gd name="T17" fmla="*/ 24543211 h 496"/>
              <a:gd name="T18" fmla="*/ 60431965 w 609"/>
              <a:gd name="T19" fmla="*/ 24543211 h 496"/>
              <a:gd name="T20" fmla="*/ 59397024 w 609"/>
              <a:gd name="T21" fmla="*/ 22744420 h 496"/>
              <a:gd name="T22" fmla="*/ 58491226 w 609"/>
              <a:gd name="T23" fmla="*/ 20816939 h 496"/>
              <a:gd name="T24" fmla="*/ 57585069 w 609"/>
              <a:gd name="T25" fmla="*/ 19017789 h 496"/>
              <a:gd name="T26" fmla="*/ 56679271 w 609"/>
              <a:gd name="T27" fmla="*/ 17218998 h 496"/>
              <a:gd name="T28" fmla="*/ 21998871 w 609"/>
              <a:gd name="T29" fmla="*/ 17218998 h 496"/>
              <a:gd name="T30" fmla="*/ 21093073 w 609"/>
              <a:gd name="T31" fmla="*/ 19017789 h 496"/>
              <a:gd name="T32" fmla="*/ 20187276 w 609"/>
              <a:gd name="T33" fmla="*/ 20816939 h 496"/>
              <a:gd name="T34" fmla="*/ 19281478 w 609"/>
              <a:gd name="T35" fmla="*/ 22744420 h 496"/>
              <a:gd name="T36" fmla="*/ 18246178 w 609"/>
              <a:gd name="T37" fmla="*/ 24543211 h 496"/>
              <a:gd name="T38" fmla="*/ 17340380 w 609"/>
              <a:gd name="T39" fmla="*/ 24543211 h 496"/>
              <a:gd name="T40" fmla="*/ 15528425 w 609"/>
              <a:gd name="T41" fmla="*/ 24543211 h 496"/>
              <a:gd name="T42" fmla="*/ 14622627 w 609"/>
              <a:gd name="T43" fmla="*/ 25442965 h 496"/>
              <a:gd name="T44" fmla="*/ 13716829 w 609"/>
              <a:gd name="T45" fmla="*/ 25442965 h 496"/>
              <a:gd name="T46" fmla="*/ 12811031 w 609"/>
              <a:gd name="T47" fmla="*/ 26342360 h 496"/>
              <a:gd name="T48" fmla="*/ 11905233 w 609"/>
              <a:gd name="T49" fmla="*/ 26342360 h 496"/>
              <a:gd name="T50" fmla="*/ 10999436 w 609"/>
              <a:gd name="T51" fmla="*/ 27241756 h 496"/>
              <a:gd name="T52" fmla="*/ 18246178 w 609"/>
              <a:gd name="T53" fmla="*/ 46259545 h 496"/>
              <a:gd name="T54" fmla="*/ 18246178 w 609"/>
              <a:gd name="T55" fmla="*/ 53584117 h 496"/>
              <a:gd name="T56" fmla="*/ 12811031 w 609"/>
              <a:gd name="T57" fmla="*/ 18118394 h 496"/>
              <a:gd name="T58" fmla="*/ 65867111 w 609"/>
              <a:gd name="T59" fmla="*/ 18118394 h 496"/>
              <a:gd name="T60" fmla="*/ 60431965 w 609"/>
              <a:gd name="T61" fmla="*/ 53584117 h 496"/>
              <a:gd name="T62" fmla="*/ 29245613 w 609"/>
              <a:gd name="T63" fmla="*/ 46259545 h 496"/>
              <a:gd name="T64" fmla="*/ 31963007 w 609"/>
              <a:gd name="T65" fmla="*/ 47159299 h 496"/>
              <a:gd name="T66" fmla="*/ 49432889 w 609"/>
              <a:gd name="T67" fmla="*/ 38164268 h 496"/>
              <a:gd name="T68" fmla="*/ 56679271 w 609"/>
              <a:gd name="T69" fmla="*/ 39963059 h 496"/>
              <a:gd name="T70" fmla="*/ 42056644 w 609"/>
              <a:gd name="T71" fmla="*/ 61679752 h 496"/>
              <a:gd name="T72" fmla="*/ 36621498 w 609"/>
              <a:gd name="T73" fmla="*/ 61679752 h 496"/>
              <a:gd name="T74" fmla="*/ 27434018 w 609"/>
              <a:gd name="T75" fmla="*/ 52684721 h 496"/>
              <a:gd name="T76" fmla="*/ 25622062 w 609"/>
              <a:gd name="T77" fmla="*/ 49986176 h 49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0" t="0" r="r" b="b"/>
            <a:pathLst>
              <a:path w="609" h="496">
                <a:moveTo>
                  <a:pt x="467" y="417"/>
                </a:moveTo>
                <a:lnTo>
                  <a:pt x="467" y="417"/>
                </a:lnTo>
                <a:cubicBezTo>
                  <a:pt x="445" y="417"/>
                  <a:pt x="438" y="403"/>
                  <a:pt x="438" y="389"/>
                </a:cubicBezTo>
                <a:cubicBezTo>
                  <a:pt x="438" y="375"/>
                  <a:pt x="445" y="360"/>
                  <a:pt x="467" y="360"/>
                </a:cubicBezTo>
                <a:cubicBezTo>
                  <a:pt x="509" y="360"/>
                  <a:pt x="551" y="325"/>
                  <a:pt x="551" y="276"/>
                </a:cubicBezTo>
                <a:cubicBezTo>
                  <a:pt x="551" y="247"/>
                  <a:pt x="537" y="226"/>
                  <a:pt x="523" y="212"/>
                </a:cubicBezTo>
                <a:cubicBezTo>
                  <a:pt x="516" y="212"/>
                  <a:pt x="516" y="212"/>
                  <a:pt x="516" y="205"/>
                </a:cubicBezTo>
                <a:lnTo>
                  <a:pt x="509" y="205"/>
                </a:lnTo>
                <a:lnTo>
                  <a:pt x="502" y="198"/>
                </a:lnTo>
                <a:lnTo>
                  <a:pt x="495" y="198"/>
                </a:lnTo>
                <a:cubicBezTo>
                  <a:pt x="495" y="198"/>
                  <a:pt x="488" y="198"/>
                  <a:pt x="488" y="191"/>
                </a:cubicBezTo>
                <a:cubicBezTo>
                  <a:pt x="481" y="191"/>
                  <a:pt x="481" y="191"/>
                  <a:pt x="481" y="191"/>
                </a:cubicBezTo>
                <a:cubicBezTo>
                  <a:pt x="481" y="191"/>
                  <a:pt x="481" y="191"/>
                  <a:pt x="474" y="191"/>
                </a:cubicBezTo>
                <a:cubicBezTo>
                  <a:pt x="467" y="191"/>
                  <a:pt x="467" y="191"/>
                  <a:pt x="467" y="191"/>
                </a:cubicBezTo>
                <a:lnTo>
                  <a:pt x="459" y="191"/>
                </a:lnTo>
                <a:cubicBezTo>
                  <a:pt x="459" y="184"/>
                  <a:pt x="459" y="184"/>
                  <a:pt x="459" y="177"/>
                </a:cubicBezTo>
                <a:cubicBezTo>
                  <a:pt x="459" y="169"/>
                  <a:pt x="452" y="169"/>
                  <a:pt x="452" y="162"/>
                </a:cubicBezTo>
                <a:cubicBezTo>
                  <a:pt x="452" y="155"/>
                  <a:pt x="452" y="155"/>
                  <a:pt x="445" y="148"/>
                </a:cubicBezTo>
                <a:cubicBezTo>
                  <a:pt x="445" y="141"/>
                  <a:pt x="445" y="141"/>
                  <a:pt x="438" y="134"/>
                </a:cubicBezTo>
                <a:cubicBezTo>
                  <a:pt x="410" y="92"/>
                  <a:pt x="361" y="56"/>
                  <a:pt x="304" y="56"/>
                </a:cubicBezTo>
                <a:cubicBezTo>
                  <a:pt x="247" y="56"/>
                  <a:pt x="198" y="92"/>
                  <a:pt x="170" y="134"/>
                </a:cubicBezTo>
                <a:cubicBezTo>
                  <a:pt x="163" y="141"/>
                  <a:pt x="163" y="141"/>
                  <a:pt x="163" y="148"/>
                </a:cubicBezTo>
                <a:cubicBezTo>
                  <a:pt x="156" y="155"/>
                  <a:pt x="156" y="155"/>
                  <a:pt x="156" y="162"/>
                </a:cubicBezTo>
                <a:cubicBezTo>
                  <a:pt x="156" y="169"/>
                  <a:pt x="149" y="169"/>
                  <a:pt x="149" y="177"/>
                </a:cubicBezTo>
                <a:cubicBezTo>
                  <a:pt x="149" y="184"/>
                  <a:pt x="149" y="184"/>
                  <a:pt x="149" y="191"/>
                </a:cubicBezTo>
                <a:lnTo>
                  <a:pt x="141" y="191"/>
                </a:lnTo>
                <a:cubicBezTo>
                  <a:pt x="141" y="191"/>
                  <a:pt x="141" y="191"/>
                  <a:pt x="134" y="191"/>
                </a:cubicBezTo>
                <a:cubicBezTo>
                  <a:pt x="127" y="191"/>
                  <a:pt x="127" y="191"/>
                  <a:pt x="127" y="191"/>
                </a:cubicBezTo>
                <a:cubicBezTo>
                  <a:pt x="127" y="191"/>
                  <a:pt x="127" y="191"/>
                  <a:pt x="120" y="191"/>
                </a:cubicBezTo>
                <a:cubicBezTo>
                  <a:pt x="120" y="198"/>
                  <a:pt x="113" y="198"/>
                  <a:pt x="113" y="198"/>
                </a:cubicBezTo>
                <a:lnTo>
                  <a:pt x="106" y="198"/>
                </a:lnTo>
                <a:lnTo>
                  <a:pt x="99" y="205"/>
                </a:lnTo>
                <a:lnTo>
                  <a:pt x="92" y="205"/>
                </a:lnTo>
                <a:cubicBezTo>
                  <a:pt x="92" y="212"/>
                  <a:pt x="92" y="212"/>
                  <a:pt x="85" y="212"/>
                </a:cubicBezTo>
                <a:cubicBezTo>
                  <a:pt x="71" y="226"/>
                  <a:pt x="57" y="247"/>
                  <a:pt x="57" y="276"/>
                </a:cubicBezTo>
                <a:cubicBezTo>
                  <a:pt x="57" y="325"/>
                  <a:pt x="99" y="360"/>
                  <a:pt x="141" y="360"/>
                </a:cubicBezTo>
                <a:cubicBezTo>
                  <a:pt x="163" y="360"/>
                  <a:pt x="170" y="375"/>
                  <a:pt x="170" y="389"/>
                </a:cubicBezTo>
                <a:cubicBezTo>
                  <a:pt x="170" y="403"/>
                  <a:pt x="163" y="417"/>
                  <a:pt x="141" y="417"/>
                </a:cubicBezTo>
                <a:cubicBezTo>
                  <a:pt x="64" y="417"/>
                  <a:pt x="0" y="353"/>
                  <a:pt x="0" y="276"/>
                </a:cubicBezTo>
                <a:cubicBezTo>
                  <a:pt x="0" y="212"/>
                  <a:pt x="43" y="155"/>
                  <a:pt x="99" y="141"/>
                </a:cubicBezTo>
                <a:cubicBezTo>
                  <a:pt x="134" y="56"/>
                  <a:pt x="212" y="0"/>
                  <a:pt x="304" y="0"/>
                </a:cubicBezTo>
                <a:cubicBezTo>
                  <a:pt x="396" y="0"/>
                  <a:pt x="474" y="56"/>
                  <a:pt x="509" y="141"/>
                </a:cubicBezTo>
                <a:cubicBezTo>
                  <a:pt x="565" y="155"/>
                  <a:pt x="608" y="212"/>
                  <a:pt x="608" y="276"/>
                </a:cubicBezTo>
                <a:cubicBezTo>
                  <a:pt x="608" y="353"/>
                  <a:pt x="544" y="417"/>
                  <a:pt x="467" y="417"/>
                </a:cubicBezTo>
                <a:close/>
                <a:moveTo>
                  <a:pt x="226" y="360"/>
                </a:moveTo>
                <a:lnTo>
                  <a:pt x="226" y="360"/>
                </a:lnTo>
                <a:cubicBezTo>
                  <a:pt x="233" y="360"/>
                  <a:pt x="240" y="360"/>
                  <a:pt x="247" y="367"/>
                </a:cubicBezTo>
                <a:cubicBezTo>
                  <a:pt x="297" y="417"/>
                  <a:pt x="297" y="417"/>
                  <a:pt x="297" y="417"/>
                </a:cubicBezTo>
                <a:cubicBezTo>
                  <a:pt x="382" y="297"/>
                  <a:pt x="382" y="297"/>
                  <a:pt x="382" y="297"/>
                </a:cubicBezTo>
                <a:cubicBezTo>
                  <a:pt x="389" y="290"/>
                  <a:pt x="396" y="283"/>
                  <a:pt x="410" y="283"/>
                </a:cubicBezTo>
                <a:cubicBezTo>
                  <a:pt x="424" y="283"/>
                  <a:pt x="438" y="297"/>
                  <a:pt x="438" y="311"/>
                </a:cubicBezTo>
                <a:cubicBezTo>
                  <a:pt x="438" y="318"/>
                  <a:pt x="431" y="325"/>
                  <a:pt x="431" y="332"/>
                </a:cubicBezTo>
                <a:cubicBezTo>
                  <a:pt x="325" y="480"/>
                  <a:pt x="325" y="480"/>
                  <a:pt x="325" y="480"/>
                </a:cubicBezTo>
                <a:cubicBezTo>
                  <a:pt x="325" y="488"/>
                  <a:pt x="311" y="495"/>
                  <a:pt x="304" y="495"/>
                </a:cubicBezTo>
                <a:cubicBezTo>
                  <a:pt x="297" y="495"/>
                  <a:pt x="290" y="488"/>
                  <a:pt x="283" y="480"/>
                </a:cubicBezTo>
                <a:cubicBezTo>
                  <a:pt x="212" y="410"/>
                  <a:pt x="212" y="410"/>
                  <a:pt x="212" y="410"/>
                </a:cubicBezTo>
                <a:cubicBezTo>
                  <a:pt x="205" y="403"/>
                  <a:pt x="198" y="396"/>
                  <a:pt x="198" y="389"/>
                </a:cubicBezTo>
                <a:cubicBezTo>
                  <a:pt x="198" y="375"/>
                  <a:pt x="212" y="360"/>
                  <a:pt x="226" y="360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12" name="Freeform 132"/>
          <p:cNvSpPr>
            <a:spLocks noChangeArrowheads="1"/>
          </p:cNvSpPr>
          <p:nvPr/>
        </p:nvSpPr>
        <p:spPr bwMode="auto">
          <a:xfrm>
            <a:off x="539551" y="1254784"/>
            <a:ext cx="248863" cy="172569"/>
          </a:xfrm>
          <a:custGeom>
            <a:avLst/>
            <a:gdLst>
              <a:gd name="T0" fmla="*/ 59908912 w 602"/>
              <a:gd name="T1" fmla="*/ 54282578 h 418"/>
              <a:gd name="T2" fmla="*/ 59908912 w 602"/>
              <a:gd name="T3" fmla="*/ 54282578 h 418"/>
              <a:gd name="T4" fmla="*/ 18403387 w 602"/>
              <a:gd name="T5" fmla="*/ 54282578 h 418"/>
              <a:gd name="T6" fmla="*/ 0 w 602"/>
              <a:gd name="T7" fmla="*/ 35928130 h 418"/>
              <a:gd name="T8" fmla="*/ 12921388 w 602"/>
              <a:gd name="T9" fmla="*/ 18354447 h 418"/>
              <a:gd name="T10" fmla="*/ 39678193 w 602"/>
              <a:gd name="T11" fmla="*/ 0 h 418"/>
              <a:gd name="T12" fmla="*/ 65520970 w 602"/>
              <a:gd name="T13" fmla="*/ 18354447 h 418"/>
              <a:gd name="T14" fmla="*/ 78442719 w 602"/>
              <a:gd name="T15" fmla="*/ 35928130 h 418"/>
              <a:gd name="T16" fmla="*/ 59908912 w 602"/>
              <a:gd name="T17" fmla="*/ 54282578 h 418"/>
              <a:gd name="T18" fmla="*/ 67348302 w 602"/>
              <a:gd name="T19" fmla="*/ 27596975 h 418"/>
              <a:gd name="T20" fmla="*/ 67348302 w 602"/>
              <a:gd name="T21" fmla="*/ 27596975 h 418"/>
              <a:gd name="T22" fmla="*/ 66434636 w 602"/>
              <a:gd name="T23" fmla="*/ 26685603 h 418"/>
              <a:gd name="T24" fmla="*/ 66434636 w 602"/>
              <a:gd name="T25" fmla="*/ 26685603 h 418"/>
              <a:gd name="T26" fmla="*/ 66434636 w 602"/>
              <a:gd name="T27" fmla="*/ 26685603 h 418"/>
              <a:gd name="T28" fmla="*/ 66434636 w 602"/>
              <a:gd name="T29" fmla="*/ 26685603 h 418"/>
              <a:gd name="T30" fmla="*/ 65520970 w 602"/>
              <a:gd name="T31" fmla="*/ 25774591 h 418"/>
              <a:gd name="T32" fmla="*/ 64607303 w 602"/>
              <a:gd name="T33" fmla="*/ 25774591 h 418"/>
              <a:gd name="T34" fmla="*/ 64607303 w 602"/>
              <a:gd name="T35" fmla="*/ 25774591 h 418"/>
              <a:gd name="T36" fmla="*/ 63693998 w 602"/>
              <a:gd name="T37" fmla="*/ 25774591 h 418"/>
              <a:gd name="T38" fmla="*/ 63693998 w 602"/>
              <a:gd name="T39" fmla="*/ 24863219 h 418"/>
              <a:gd name="T40" fmla="*/ 62780332 w 602"/>
              <a:gd name="T41" fmla="*/ 24863219 h 418"/>
              <a:gd name="T42" fmla="*/ 62780332 w 602"/>
              <a:gd name="T43" fmla="*/ 24863219 h 418"/>
              <a:gd name="T44" fmla="*/ 61866665 w 602"/>
              <a:gd name="T45" fmla="*/ 24863219 h 418"/>
              <a:gd name="T46" fmla="*/ 61866665 w 602"/>
              <a:gd name="T47" fmla="*/ 24863219 h 418"/>
              <a:gd name="T48" fmla="*/ 59908912 w 602"/>
              <a:gd name="T49" fmla="*/ 24863219 h 418"/>
              <a:gd name="T50" fmla="*/ 59908912 w 602"/>
              <a:gd name="T51" fmla="*/ 24863219 h 418"/>
              <a:gd name="T52" fmla="*/ 59908912 w 602"/>
              <a:gd name="T53" fmla="*/ 23040835 h 418"/>
              <a:gd name="T54" fmla="*/ 58995246 w 602"/>
              <a:gd name="T55" fmla="*/ 23040835 h 418"/>
              <a:gd name="T56" fmla="*/ 58995246 w 602"/>
              <a:gd name="T57" fmla="*/ 21088203 h 418"/>
              <a:gd name="T58" fmla="*/ 58995246 w 602"/>
              <a:gd name="T59" fmla="*/ 21088203 h 418"/>
              <a:gd name="T60" fmla="*/ 58081579 w 602"/>
              <a:gd name="T61" fmla="*/ 19265820 h 418"/>
              <a:gd name="T62" fmla="*/ 58081579 w 602"/>
              <a:gd name="T63" fmla="*/ 19265820 h 418"/>
              <a:gd name="T64" fmla="*/ 57167913 w 602"/>
              <a:gd name="T65" fmla="*/ 17443436 h 418"/>
              <a:gd name="T66" fmla="*/ 39678193 w 602"/>
              <a:gd name="T67" fmla="*/ 7289896 h 418"/>
              <a:gd name="T68" fmla="*/ 21274806 w 602"/>
              <a:gd name="T69" fmla="*/ 17443436 h 418"/>
              <a:gd name="T70" fmla="*/ 20361140 w 602"/>
              <a:gd name="T71" fmla="*/ 19265820 h 418"/>
              <a:gd name="T72" fmla="*/ 20361140 w 602"/>
              <a:gd name="T73" fmla="*/ 19265820 h 418"/>
              <a:gd name="T74" fmla="*/ 20361140 w 602"/>
              <a:gd name="T75" fmla="*/ 21088203 h 418"/>
              <a:gd name="T76" fmla="*/ 19317053 w 602"/>
              <a:gd name="T77" fmla="*/ 21088203 h 418"/>
              <a:gd name="T78" fmla="*/ 19317053 w 602"/>
              <a:gd name="T79" fmla="*/ 23040835 h 418"/>
              <a:gd name="T80" fmla="*/ 19317053 w 602"/>
              <a:gd name="T81" fmla="*/ 23040835 h 418"/>
              <a:gd name="T82" fmla="*/ 18403387 w 602"/>
              <a:gd name="T83" fmla="*/ 24863219 h 418"/>
              <a:gd name="T84" fmla="*/ 18403387 w 602"/>
              <a:gd name="T85" fmla="*/ 24863219 h 418"/>
              <a:gd name="T86" fmla="*/ 17489720 w 602"/>
              <a:gd name="T87" fmla="*/ 24863219 h 418"/>
              <a:gd name="T88" fmla="*/ 16576054 w 602"/>
              <a:gd name="T89" fmla="*/ 24863219 h 418"/>
              <a:gd name="T90" fmla="*/ 16576054 w 602"/>
              <a:gd name="T91" fmla="*/ 24863219 h 418"/>
              <a:gd name="T92" fmla="*/ 15662387 w 602"/>
              <a:gd name="T93" fmla="*/ 24863219 h 418"/>
              <a:gd name="T94" fmla="*/ 15662387 w 602"/>
              <a:gd name="T95" fmla="*/ 24863219 h 418"/>
              <a:gd name="T96" fmla="*/ 14748721 w 602"/>
              <a:gd name="T97" fmla="*/ 25774591 h 418"/>
              <a:gd name="T98" fmla="*/ 14748721 w 602"/>
              <a:gd name="T99" fmla="*/ 25774591 h 418"/>
              <a:gd name="T100" fmla="*/ 13835055 w 602"/>
              <a:gd name="T101" fmla="*/ 25774591 h 418"/>
              <a:gd name="T102" fmla="*/ 13835055 w 602"/>
              <a:gd name="T103" fmla="*/ 25774591 h 418"/>
              <a:gd name="T104" fmla="*/ 12921388 w 602"/>
              <a:gd name="T105" fmla="*/ 26685603 h 418"/>
              <a:gd name="T106" fmla="*/ 12921388 w 602"/>
              <a:gd name="T107" fmla="*/ 26685603 h 418"/>
              <a:gd name="T108" fmla="*/ 12007722 w 602"/>
              <a:gd name="T109" fmla="*/ 26685603 h 418"/>
              <a:gd name="T110" fmla="*/ 12007722 w 602"/>
              <a:gd name="T111" fmla="*/ 26685603 h 418"/>
              <a:gd name="T112" fmla="*/ 11094056 w 602"/>
              <a:gd name="T113" fmla="*/ 27596975 h 418"/>
              <a:gd name="T114" fmla="*/ 7439751 w 602"/>
              <a:gd name="T115" fmla="*/ 35928130 h 418"/>
              <a:gd name="T116" fmla="*/ 18403387 w 602"/>
              <a:gd name="T117" fmla="*/ 46862795 h 418"/>
              <a:gd name="T118" fmla="*/ 59908912 w 602"/>
              <a:gd name="T119" fmla="*/ 46862795 h 418"/>
              <a:gd name="T120" fmla="*/ 71002968 w 602"/>
              <a:gd name="T121" fmla="*/ 35928130 h 418"/>
              <a:gd name="T122" fmla="*/ 67348302 w 602"/>
              <a:gd name="T123" fmla="*/ 27596975 h 418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602" h="418">
                <a:moveTo>
                  <a:pt x="459" y="417"/>
                </a:moveTo>
                <a:lnTo>
                  <a:pt x="459" y="417"/>
                </a:lnTo>
                <a:cubicBezTo>
                  <a:pt x="141" y="417"/>
                  <a:pt x="141" y="417"/>
                  <a:pt x="141" y="417"/>
                </a:cubicBezTo>
                <a:cubicBezTo>
                  <a:pt x="64" y="417"/>
                  <a:pt x="0" y="353"/>
                  <a:pt x="0" y="276"/>
                </a:cubicBezTo>
                <a:cubicBezTo>
                  <a:pt x="0" y="212"/>
                  <a:pt x="42" y="155"/>
                  <a:pt x="99" y="141"/>
                </a:cubicBezTo>
                <a:cubicBezTo>
                  <a:pt x="134" y="56"/>
                  <a:pt x="212" y="0"/>
                  <a:pt x="304" y="0"/>
                </a:cubicBezTo>
                <a:cubicBezTo>
                  <a:pt x="396" y="0"/>
                  <a:pt x="474" y="56"/>
                  <a:pt x="502" y="141"/>
                </a:cubicBezTo>
                <a:cubicBezTo>
                  <a:pt x="558" y="155"/>
                  <a:pt x="601" y="212"/>
                  <a:pt x="601" y="276"/>
                </a:cubicBezTo>
                <a:cubicBezTo>
                  <a:pt x="601" y="353"/>
                  <a:pt x="537" y="417"/>
                  <a:pt x="459" y="417"/>
                </a:cubicBezTo>
                <a:close/>
                <a:moveTo>
                  <a:pt x="516" y="212"/>
                </a:moveTo>
                <a:lnTo>
                  <a:pt x="516" y="212"/>
                </a:lnTo>
                <a:cubicBezTo>
                  <a:pt x="516" y="212"/>
                  <a:pt x="516" y="212"/>
                  <a:pt x="509" y="205"/>
                </a:cubicBezTo>
                <a:cubicBezTo>
                  <a:pt x="502" y="205"/>
                  <a:pt x="502" y="198"/>
                  <a:pt x="502" y="198"/>
                </a:cubicBezTo>
                <a:cubicBezTo>
                  <a:pt x="502" y="198"/>
                  <a:pt x="502" y="198"/>
                  <a:pt x="495" y="198"/>
                </a:cubicBezTo>
                <a:cubicBezTo>
                  <a:pt x="495" y="198"/>
                  <a:pt x="495" y="198"/>
                  <a:pt x="488" y="198"/>
                </a:cubicBezTo>
                <a:cubicBezTo>
                  <a:pt x="488" y="198"/>
                  <a:pt x="488" y="198"/>
                  <a:pt x="488" y="191"/>
                </a:cubicBezTo>
                <a:lnTo>
                  <a:pt x="481" y="191"/>
                </a:lnTo>
                <a:cubicBezTo>
                  <a:pt x="474" y="191"/>
                  <a:pt x="474" y="191"/>
                  <a:pt x="474" y="191"/>
                </a:cubicBezTo>
                <a:cubicBezTo>
                  <a:pt x="467" y="191"/>
                  <a:pt x="467" y="191"/>
                  <a:pt x="459" y="191"/>
                </a:cubicBezTo>
                <a:cubicBezTo>
                  <a:pt x="459" y="184"/>
                  <a:pt x="459" y="184"/>
                  <a:pt x="459" y="177"/>
                </a:cubicBezTo>
                <a:cubicBezTo>
                  <a:pt x="452" y="177"/>
                  <a:pt x="452" y="177"/>
                  <a:pt x="452" y="177"/>
                </a:cubicBezTo>
                <a:cubicBezTo>
                  <a:pt x="452" y="169"/>
                  <a:pt x="452" y="169"/>
                  <a:pt x="452" y="162"/>
                </a:cubicBezTo>
                <a:cubicBezTo>
                  <a:pt x="445" y="155"/>
                  <a:pt x="445" y="155"/>
                  <a:pt x="445" y="148"/>
                </a:cubicBezTo>
                <a:cubicBezTo>
                  <a:pt x="445" y="141"/>
                  <a:pt x="438" y="141"/>
                  <a:pt x="438" y="134"/>
                </a:cubicBezTo>
                <a:cubicBezTo>
                  <a:pt x="410" y="92"/>
                  <a:pt x="361" y="56"/>
                  <a:pt x="304" y="56"/>
                </a:cubicBezTo>
                <a:cubicBezTo>
                  <a:pt x="240" y="56"/>
                  <a:pt x="191" y="92"/>
                  <a:pt x="163" y="134"/>
                </a:cubicBezTo>
                <a:cubicBezTo>
                  <a:pt x="163" y="141"/>
                  <a:pt x="163" y="141"/>
                  <a:pt x="156" y="148"/>
                </a:cubicBezTo>
                <a:cubicBezTo>
                  <a:pt x="156" y="155"/>
                  <a:pt x="156" y="155"/>
                  <a:pt x="156" y="162"/>
                </a:cubicBezTo>
                <a:cubicBezTo>
                  <a:pt x="156" y="162"/>
                  <a:pt x="156" y="162"/>
                  <a:pt x="148" y="162"/>
                </a:cubicBezTo>
                <a:cubicBezTo>
                  <a:pt x="148" y="169"/>
                  <a:pt x="148" y="169"/>
                  <a:pt x="148" y="177"/>
                </a:cubicBezTo>
                <a:cubicBezTo>
                  <a:pt x="148" y="184"/>
                  <a:pt x="141" y="184"/>
                  <a:pt x="141" y="191"/>
                </a:cubicBezTo>
                <a:lnTo>
                  <a:pt x="134" y="191"/>
                </a:lnTo>
                <a:cubicBezTo>
                  <a:pt x="134" y="191"/>
                  <a:pt x="134" y="191"/>
                  <a:pt x="127" y="191"/>
                </a:cubicBezTo>
                <a:cubicBezTo>
                  <a:pt x="120" y="191"/>
                  <a:pt x="120" y="191"/>
                  <a:pt x="120" y="191"/>
                </a:cubicBezTo>
                <a:cubicBezTo>
                  <a:pt x="113" y="198"/>
                  <a:pt x="113" y="198"/>
                  <a:pt x="113" y="198"/>
                </a:cubicBezTo>
                <a:cubicBezTo>
                  <a:pt x="106" y="198"/>
                  <a:pt x="106" y="198"/>
                  <a:pt x="106" y="198"/>
                </a:cubicBezTo>
                <a:cubicBezTo>
                  <a:pt x="99" y="198"/>
                  <a:pt x="99" y="205"/>
                  <a:pt x="99" y="205"/>
                </a:cubicBezTo>
                <a:cubicBezTo>
                  <a:pt x="92" y="205"/>
                  <a:pt x="92" y="205"/>
                  <a:pt x="92" y="205"/>
                </a:cubicBezTo>
                <a:cubicBezTo>
                  <a:pt x="92" y="212"/>
                  <a:pt x="85" y="212"/>
                  <a:pt x="85" y="212"/>
                </a:cubicBezTo>
                <a:cubicBezTo>
                  <a:pt x="71" y="226"/>
                  <a:pt x="57" y="247"/>
                  <a:pt x="57" y="276"/>
                </a:cubicBezTo>
                <a:cubicBezTo>
                  <a:pt x="57" y="325"/>
                  <a:pt x="92" y="360"/>
                  <a:pt x="141" y="360"/>
                </a:cubicBezTo>
                <a:cubicBezTo>
                  <a:pt x="459" y="360"/>
                  <a:pt x="459" y="360"/>
                  <a:pt x="459" y="360"/>
                </a:cubicBezTo>
                <a:cubicBezTo>
                  <a:pt x="509" y="360"/>
                  <a:pt x="544" y="325"/>
                  <a:pt x="544" y="276"/>
                </a:cubicBezTo>
                <a:cubicBezTo>
                  <a:pt x="544" y="247"/>
                  <a:pt x="537" y="226"/>
                  <a:pt x="516" y="212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xtLst/>
        </p:spPr>
        <p:txBody>
          <a:bodyPr wrap="none" lIns="34290" tIns="17145" rIns="34290" bIns="17145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</a:endParaRPr>
          </a:p>
        </p:txBody>
      </p:sp>
      <p:sp>
        <p:nvSpPr>
          <p:cNvPr id="313" name="Freeform 7"/>
          <p:cNvSpPr>
            <a:spLocks noChangeArrowheads="1"/>
          </p:cNvSpPr>
          <p:nvPr/>
        </p:nvSpPr>
        <p:spPr bwMode="auto">
          <a:xfrm>
            <a:off x="6777663" y="5293531"/>
            <a:ext cx="223700" cy="219452"/>
          </a:xfrm>
          <a:custGeom>
            <a:avLst/>
            <a:gdLst>
              <a:gd name="T0" fmla="*/ 275 w 461"/>
              <a:gd name="T1" fmla="*/ 0 h 453"/>
              <a:gd name="T2" fmla="*/ 275 w 461"/>
              <a:gd name="T3" fmla="*/ 0 h 453"/>
              <a:gd name="T4" fmla="*/ 97 w 461"/>
              <a:gd name="T5" fmla="*/ 159 h 453"/>
              <a:gd name="T6" fmla="*/ 0 w 461"/>
              <a:gd name="T7" fmla="*/ 302 h 453"/>
              <a:gd name="T8" fmla="*/ 150 w 461"/>
              <a:gd name="T9" fmla="*/ 452 h 453"/>
              <a:gd name="T10" fmla="*/ 292 w 461"/>
              <a:gd name="T11" fmla="*/ 355 h 453"/>
              <a:gd name="T12" fmla="*/ 460 w 461"/>
              <a:gd name="T13" fmla="*/ 177 h 453"/>
              <a:gd name="T14" fmla="*/ 275 w 461"/>
              <a:gd name="T15" fmla="*/ 0 h 453"/>
              <a:gd name="T16" fmla="*/ 150 w 461"/>
              <a:gd name="T17" fmla="*/ 408 h 453"/>
              <a:gd name="T18" fmla="*/ 150 w 461"/>
              <a:gd name="T19" fmla="*/ 408 h 453"/>
              <a:gd name="T20" fmla="*/ 53 w 461"/>
              <a:gd name="T21" fmla="*/ 302 h 453"/>
              <a:gd name="T22" fmla="*/ 106 w 461"/>
              <a:gd name="T23" fmla="*/ 212 h 453"/>
              <a:gd name="T24" fmla="*/ 239 w 461"/>
              <a:gd name="T25" fmla="*/ 355 h 453"/>
              <a:gd name="T26" fmla="*/ 150 w 461"/>
              <a:gd name="T27" fmla="*/ 408 h 453"/>
              <a:gd name="T28" fmla="*/ 150 w 461"/>
              <a:gd name="T29" fmla="*/ 204 h 453"/>
              <a:gd name="T30" fmla="*/ 150 w 461"/>
              <a:gd name="T31" fmla="*/ 204 h 453"/>
              <a:gd name="T32" fmla="*/ 256 w 461"/>
              <a:gd name="T33" fmla="*/ 302 h 453"/>
              <a:gd name="T34" fmla="*/ 150 w 461"/>
              <a:gd name="T35" fmla="*/ 204 h 453"/>
              <a:gd name="T36" fmla="*/ 301 w 461"/>
              <a:gd name="T37" fmla="*/ 302 h 453"/>
              <a:gd name="T38" fmla="*/ 301 w 461"/>
              <a:gd name="T39" fmla="*/ 302 h 453"/>
              <a:gd name="T40" fmla="*/ 150 w 461"/>
              <a:gd name="T41" fmla="*/ 151 h 453"/>
              <a:gd name="T42" fmla="*/ 275 w 461"/>
              <a:gd name="T43" fmla="*/ 53 h 453"/>
              <a:gd name="T44" fmla="*/ 407 w 461"/>
              <a:gd name="T45" fmla="*/ 177 h 453"/>
              <a:gd name="T46" fmla="*/ 301 w 461"/>
              <a:gd name="T47" fmla="*/ 302 h 453"/>
              <a:gd name="T48" fmla="*/ 53 w 461"/>
              <a:gd name="T49" fmla="*/ 106 h 453"/>
              <a:gd name="T50" fmla="*/ 53 w 461"/>
              <a:gd name="T51" fmla="*/ 106 h 453"/>
              <a:gd name="T52" fmla="*/ 106 w 461"/>
              <a:gd name="T53" fmla="*/ 53 h 453"/>
              <a:gd name="T54" fmla="*/ 53 w 461"/>
              <a:gd name="T55" fmla="*/ 0 h 453"/>
              <a:gd name="T56" fmla="*/ 0 w 461"/>
              <a:gd name="T57" fmla="*/ 53 h 453"/>
              <a:gd name="T58" fmla="*/ 53 w 461"/>
              <a:gd name="T59" fmla="*/ 106 h 453"/>
              <a:gd name="T60" fmla="*/ 53 w 461"/>
              <a:gd name="T61" fmla="*/ 27 h 453"/>
              <a:gd name="T62" fmla="*/ 53 w 461"/>
              <a:gd name="T63" fmla="*/ 27 h 453"/>
              <a:gd name="T64" fmla="*/ 79 w 461"/>
              <a:gd name="T65" fmla="*/ 53 h 453"/>
              <a:gd name="T66" fmla="*/ 53 w 461"/>
              <a:gd name="T67" fmla="*/ 80 h 453"/>
              <a:gd name="T68" fmla="*/ 26 w 461"/>
              <a:gd name="T69" fmla="*/ 53 h 453"/>
              <a:gd name="T70" fmla="*/ 53 w 461"/>
              <a:gd name="T71" fmla="*/ 27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1" h="453">
                <a:moveTo>
                  <a:pt x="275" y="0"/>
                </a:moveTo>
                <a:lnTo>
                  <a:pt x="275" y="0"/>
                </a:lnTo>
                <a:cubicBezTo>
                  <a:pt x="185" y="0"/>
                  <a:pt x="106" y="71"/>
                  <a:pt x="97" y="159"/>
                </a:cubicBezTo>
                <a:cubicBezTo>
                  <a:pt x="44" y="187"/>
                  <a:pt x="0" y="240"/>
                  <a:pt x="0" y="302"/>
                </a:cubicBezTo>
                <a:cubicBezTo>
                  <a:pt x="0" y="390"/>
                  <a:pt x="71" y="452"/>
                  <a:pt x="150" y="452"/>
                </a:cubicBezTo>
                <a:cubicBezTo>
                  <a:pt x="212" y="452"/>
                  <a:pt x="275" y="417"/>
                  <a:pt x="292" y="355"/>
                </a:cubicBezTo>
                <a:cubicBezTo>
                  <a:pt x="390" y="346"/>
                  <a:pt x="460" y="275"/>
                  <a:pt x="460" y="177"/>
                </a:cubicBezTo>
                <a:cubicBezTo>
                  <a:pt x="460" y="80"/>
                  <a:pt x="381" y="0"/>
                  <a:pt x="275" y="0"/>
                </a:cubicBezTo>
                <a:close/>
                <a:moveTo>
                  <a:pt x="150" y="408"/>
                </a:moveTo>
                <a:lnTo>
                  <a:pt x="150" y="408"/>
                </a:lnTo>
                <a:cubicBezTo>
                  <a:pt x="97" y="408"/>
                  <a:pt x="53" y="355"/>
                  <a:pt x="53" y="302"/>
                </a:cubicBezTo>
                <a:cubicBezTo>
                  <a:pt x="53" y="266"/>
                  <a:pt x="71" y="231"/>
                  <a:pt x="106" y="212"/>
                </a:cubicBezTo>
                <a:cubicBezTo>
                  <a:pt x="115" y="284"/>
                  <a:pt x="168" y="337"/>
                  <a:pt x="239" y="355"/>
                </a:cubicBezTo>
                <a:cubicBezTo>
                  <a:pt x="221" y="381"/>
                  <a:pt x="185" y="408"/>
                  <a:pt x="150" y="408"/>
                </a:cubicBezTo>
                <a:close/>
                <a:moveTo>
                  <a:pt x="150" y="204"/>
                </a:moveTo>
                <a:lnTo>
                  <a:pt x="150" y="204"/>
                </a:lnTo>
                <a:cubicBezTo>
                  <a:pt x="212" y="204"/>
                  <a:pt x="248" y="248"/>
                  <a:pt x="256" y="302"/>
                </a:cubicBezTo>
                <a:cubicBezTo>
                  <a:pt x="203" y="293"/>
                  <a:pt x="168" y="248"/>
                  <a:pt x="150" y="204"/>
                </a:cubicBezTo>
                <a:close/>
                <a:moveTo>
                  <a:pt x="301" y="302"/>
                </a:moveTo>
                <a:lnTo>
                  <a:pt x="301" y="302"/>
                </a:lnTo>
                <a:cubicBezTo>
                  <a:pt x="301" y="222"/>
                  <a:pt x="239" y="151"/>
                  <a:pt x="150" y="151"/>
                </a:cubicBezTo>
                <a:cubicBezTo>
                  <a:pt x="168" y="98"/>
                  <a:pt x="221" y="53"/>
                  <a:pt x="275" y="53"/>
                </a:cubicBezTo>
                <a:cubicBezTo>
                  <a:pt x="345" y="53"/>
                  <a:pt x="407" y="106"/>
                  <a:pt x="407" y="177"/>
                </a:cubicBezTo>
                <a:cubicBezTo>
                  <a:pt x="407" y="240"/>
                  <a:pt x="363" y="293"/>
                  <a:pt x="301" y="302"/>
                </a:cubicBezTo>
                <a:close/>
                <a:moveTo>
                  <a:pt x="53" y="106"/>
                </a:moveTo>
                <a:lnTo>
                  <a:pt x="53" y="106"/>
                </a:lnTo>
                <a:cubicBezTo>
                  <a:pt x="79" y="106"/>
                  <a:pt x="106" y="80"/>
                  <a:pt x="106" y="53"/>
                </a:cubicBezTo>
                <a:cubicBezTo>
                  <a:pt x="106" y="27"/>
                  <a:pt x="79" y="0"/>
                  <a:pt x="53" y="0"/>
                </a:cubicBezTo>
                <a:cubicBezTo>
                  <a:pt x="26" y="0"/>
                  <a:pt x="0" y="27"/>
                  <a:pt x="0" y="53"/>
                </a:cubicBezTo>
                <a:cubicBezTo>
                  <a:pt x="0" y="80"/>
                  <a:pt x="26" y="106"/>
                  <a:pt x="53" y="106"/>
                </a:cubicBezTo>
                <a:close/>
                <a:moveTo>
                  <a:pt x="53" y="27"/>
                </a:moveTo>
                <a:lnTo>
                  <a:pt x="53" y="27"/>
                </a:lnTo>
                <a:cubicBezTo>
                  <a:pt x="71" y="27"/>
                  <a:pt x="79" y="36"/>
                  <a:pt x="79" y="53"/>
                </a:cubicBezTo>
                <a:cubicBezTo>
                  <a:pt x="79" y="71"/>
                  <a:pt x="71" y="80"/>
                  <a:pt x="53" y="80"/>
                </a:cubicBezTo>
                <a:cubicBezTo>
                  <a:pt x="35" y="80"/>
                  <a:pt x="26" y="71"/>
                  <a:pt x="26" y="53"/>
                </a:cubicBezTo>
                <a:cubicBezTo>
                  <a:pt x="26" y="36"/>
                  <a:pt x="35" y="27"/>
                  <a:pt x="53" y="2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14" name="Freeform 45"/>
          <p:cNvSpPr>
            <a:spLocks noChangeArrowheads="1"/>
          </p:cNvSpPr>
          <p:nvPr/>
        </p:nvSpPr>
        <p:spPr bwMode="auto">
          <a:xfrm>
            <a:off x="2462239" y="4325109"/>
            <a:ext cx="227947" cy="225115"/>
          </a:xfrm>
          <a:custGeom>
            <a:avLst/>
            <a:gdLst>
              <a:gd name="T0" fmla="*/ 443 w 470"/>
              <a:gd name="T1" fmla="*/ 143 h 463"/>
              <a:gd name="T2" fmla="*/ 443 w 470"/>
              <a:gd name="T3" fmla="*/ 143 h 463"/>
              <a:gd name="T4" fmla="*/ 239 w 470"/>
              <a:gd name="T5" fmla="*/ 435 h 463"/>
              <a:gd name="T6" fmla="*/ 141 w 470"/>
              <a:gd name="T7" fmla="*/ 391 h 463"/>
              <a:gd name="T8" fmla="*/ 62 w 470"/>
              <a:gd name="T9" fmla="*/ 160 h 463"/>
              <a:gd name="T10" fmla="*/ 18 w 470"/>
              <a:gd name="T11" fmla="*/ 178 h 463"/>
              <a:gd name="T12" fmla="*/ 0 w 470"/>
              <a:gd name="T13" fmla="*/ 151 h 463"/>
              <a:gd name="T14" fmla="*/ 132 w 470"/>
              <a:gd name="T15" fmla="*/ 45 h 463"/>
              <a:gd name="T16" fmla="*/ 203 w 470"/>
              <a:gd name="T17" fmla="*/ 204 h 463"/>
              <a:gd name="T18" fmla="*/ 247 w 470"/>
              <a:gd name="T19" fmla="*/ 293 h 463"/>
              <a:gd name="T20" fmla="*/ 310 w 470"/>
              <a:gd name="T21" fmla="*/ 213 h 463"/>
              <a:gd name="T22" fmla="*/ 256 w 470"/>
              <a:gd name="T23" fmla="*/ 151 h 463"/>
              <a:gd name="T24" fmla="*/ 443 w 470"/>
              <a:gd name="T25" fmla="*/ 143 h 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0" h="463">
                <a:moveTo>
                  <a:pt x="443" y="143"/>
                </a:moveTo>
                <a:lnTo>
                  <a:pt x="443" y="143"/>
                </a:lnTo>
                <a:cubicBezTo>
                  <a:pt x="416" y="284"/>
                  <a:pt x="275" y="408"/>
                  <a:pt x="239" y="435"/>
                </a:cubicBezTo>
                <a:cubicBezTo>
                  <a:pt x="194" y="462"/>
                  <a:pt x="159" y="417"/>
                  <a:pt x="141" y="391"/>
                </a:cubicBezTo>
                <a:cubicBezTo>
                  <a:pt x="124" y="355"/>
                  <a:pt x="79" y="178"/>
                  <a:pt x="62" y="160"/>
                </a:cubicBezTo>
                <a:cubicBezTo>
                  <a:pt x="53" y="151"/>
                  <a:pt x="18" y="178"/>
                  <a:pt x="18" y="178"/>
                </a:cubicBezTo>
                <a:cubicBezTo>
                  <a:pt x="0" y="151"/>
                  <a:pt x="0" y="151"/>
                  <a:pt x="0" y="151"/>
                </a:cubicBezTo>
                <a:cubicBezTo>
                  <a:pt x="0" y="151"/>
                  <a:pt x="71" y="63"/>
                  <a:pt x="132" y="45"/>
                </a:cubicBezTo>
                <a:cubicBezTo>
                  <a:pt x="194" y="36"/>
                  <a:pt x="194" y="143"/>
                  <a:pt x="203" y="204"/>
                </a:cubicBezTo>
                <a:cubicBezTo>
                  <a:pt x="222" y="266"/>
                  <a:pt x="230" y="293"/>
                  <a:pt x="247" y="293"/>
                </a:cubicBezTo>
                <a:cubicBezTo>
                  <a:pt x="256" y="293"/>
                  <a:pt x="283" y="266"/>
                  <a:pt x="310" y="213"/>
                </a:cubicBezTo>
                <a:cubicBezTo>
                  <a:pt x="328" y="160"/>
                  <a:pt x="301" y="125"/>
                  <a:pt x="256" y="151"/>
                </a:cubicBezTo>
                <a:cubicBezTo>
                  <a:pt x="275" y="27"/>
                  <a:pt x="469" y="0"/>
                  <a:pt x="443" y="143"/>
                </a:cubicBez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15" name="Freeform 46"/>
          <p:cNvSpPr>
            <a:spLocks noChangeArrowheads="1"/>
          </p:cNvSpPr>
          <p:nvPr/>
        </p:nvSpPr>
        <p:spPr bwMode="auto">
          <a:xfrm>
            <a:off x="1503727" y="4395901"/>
            <a:ext cx="215205" cy="97691"/>
          </a:xfrm>
          <a:custGeom>
            <a:avLst/>
            <a:gdLst>
              <a:gd name="T0" fmla="*/ 98 w 444"/>
              <a:gd name="T1" fmla="*/ 204 h 205"/>
              <a:gd name="T2" fmla="*/ 98 w 444"/>
              <a:gd name="T3" fmla="*/ 204 h 205"/>
              <a:gd name="T4" fmla="*/ 0 w 444"/>
              <a:gd name="T5" fmla="*/ 97 h 205"/>
              <a:gd name="T6" fmla="*/ 98 w 444"/>
              <a:gd name="T7" fmla="*/ 0 h 205"/>
              <a:gd name="T8" fmla="*/ 195 w 444"/>
              <a:gd name="T9" fmla="*/ 97 h 205"/>
              <a:gd name="T10" fmla="*/ 98 w 444"/>
              <a:gd name="T11" fmla="*/ 204 h 205"/>
              <a:gd name="T12" fmla="*/ 345 w 444"/>
              <a:gd name="T13" fmla="*/ 204 h 205"/>
              <a:gd name="T14" fmla="*/ 345 w 444"/>
              <a:gd name="T15" fmla="*/ 204 h 205"/>
              <a:gd name="T16" fmla="*/ 248 w 444"/>
              <a:gd name="T17" fmla="*/ 97 h 205"/>
              <a:gd name="T18" fmla="*/ 345 w 444"/>
              <a:gd name="T19" fmla="*/ 0 h 205"/>
              <a:gd name="T20" fmla="*/ 443 w 444"/>
              <a:gd name="T21" fmla="*/ 97 h 205"/>
              <a:gd name="T22" fmla="*/ 345 w 444"/>
              <a:gd name="T23" fmla="*/ 204 h 2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4" h="205">
                <a:moveTo>
                  <a:pt x="98" y="204"/>
                </a:moveTo>
                <a:lnTo>
                  <a:pt x="98" y="204"/>
                </a:lnTo>
                <a:cubicBezTo>
                  <a:pt x="45" y="204"/>
                  <a:pt x="0" y="159"/>
                  <a:pt x="0" y="97"/>
                </a:cubicBezTo>
                <a:cubicBezTo>
                  <a:pt x="0" y="44"/>
                  <a:pt x="45" y="0"/>
                  <a:pt x="98" y="0"/>
                </a:cubicBezTo>
                <a:cubicBezTo>
                  <a:pt x="151" y="0"/>
                  <a:pt x="195" y="44"/>
                  <a:pt x="195" y="97"/>
                </a:cubicBezTo>
                <a:cubicBezTo>
                  <a:pt x="195" y="159"/>
                  <a:pt x="151" y="204"/>
                  <a:pt x="98" y="204"/>
                </a:cubicBezTo>
                <a:close/>
                <a:moveTo>
                  <a:pt x="345" y="204"/>
                </a:moveTo>
                <a:lnTo>
                  <a:pt x="345" y="204"/>
                </a:lnTo>
                <a:cubicBezTo>
                  <a:pt x="292" y="204"/>
                  <a:pt x="248" y="159"/>
                  <a:pt x="248" y="97"/>
                </a:cubicBezTo>
                <a:cubicBezTo>
                  <a:pt x="248" y="44"/>
                  <a:pt x="292" y="0"/>
                  <a:pt x="345" y="0"/>
                </a:cubicBezTo>
                <a:cubicBezTo>
                  <a:pt x="399" y="0"/>
                  <a:pt x="443" y="44"/>
                  <a:pt x="443" y="97"/>
                </a:cubicBezTo>
                <a:cubicBezTo>
                  <a:pt x="443" y="159"/>
                  <a:pt x="399" y="204"/>
                  <a:pt x="345" y="20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16" name="Freeform 47"/>
          <p:cNvSpPr>
            <a:spLocks noChangeArrowheads="1"/>
          </p:cNvSpPr>
          <p:nvPr/>
        </p:nvSpPr>
        <p:spPr bwMode="auto">
          <a:xfrm>
            <a:off x="1503727" y="4817816"/>
            <a:ext cx="46723" cy="210957"/>
          </a:xfrm>
          <a:custGeom>
            <a:avLst/>
            <a:gdLst>
              <a:gd name="T0" fmla="*/ 98 w 99"/>
              <a:gd name="T1" fmla="*/ 44 h 435"/>
              <a:gd name="T2" fmla="*/ 98 w 99"/>
              <a:gd name="T3" fmla="*/ 44 h 435"/>
              <a:gd name="T4" fmla="*/ 45 w 99"/>
              <a:gd name="T5" fmla="*/ 88 h 435"/>
              <a:gd name="T6" fmla="*/ 0 w 99"/>
              <a:gd name="T7" fmla="*/ 44 h 435"/>
              <a:gd name="T8" fmla="*/ 45 w 99"/>
              <a:gd name="T9" fmla="*/ 0 h 435"/>
              <a:gd name="T10" fmla="*/ 98 w 99"/>
              <a:gd name="T11" fmla="*/ 44 h 435"/>
              <a:gd name="T12" fmla="*/ 0 w 99"/>
              <a:gd name="T13" fmla="*/ 434 h 435"/>
              <a:gd name="T14" fmla="*/ 0 w 99"/>
              <a:gd name="T15" fmla="*/ 434 h 435"/>
              <a:gd name="T16" fmla="*/ 0 w 99"/>
              <a:gd name="T17" fmla="*/ 132 h 435"/>
              <a:gd name="T18" fmla="*/ 98 w 99"/>
              <a:gd name="T19" fmla="*/ 132 h 435"/>
              <a:gd name="T20" fmla="*/ 98 w 99"/>
              <a:gd name="T21" fmla="*/ 434 h 435"/>
              <a:gd name="T22" fmla="*/ 0 w 99"/>
              <a:gd name="T23" fmla="*/ 434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9" h="435">
                <a:moveTo>
                  <a:pt x="98" y="44"/>
                </a:moveTo>
                <a:lnTo>
                  <a:pt x="98" y="44"/>
                </a:lnTo>
                <a:cubicBezTo>
                  <a:pt x="98" y="71"/>
                  <a:pt x="80" y="88"/>
                  <a:pt x="45" y="88"/>
                </a:cubicBezTo>
                <a:cubicBezTo>
                  <a:pt x="17" y="88"/>
                  <a:pt x="0" y="71"/>
                  <a:pt x="0" y="44"/>
                </a:cubicBezTo>
                <a:cubicBezTo>
                  <a:pt x="0" y="18"/>
                  <a:pt x="17" y="0"/>
                  <a:pt x="45" y="0"/>
                </a:cubicBezTo>
                <a:cubicBezTo>
                  <a:pt x="80" y="0"/>
                  <a:pt x="98" y="18"/>
                  <a:pt x="98" y="44"/>
                </a:cubicBezTo>
                <a:close/>
                <a:moveTo>
                  <a:pt x="0" y="434"/>
                </a:moveTo>
                <a:lnTo>
                  <a:pt x="0" y="434"/>
                </a:lnTo>
                <a:cubicBezTo>
                  <a:pt x="0" y="132"/>
                  <a:pt x="0" y="132"/>
                  <a:pt x="0" y="132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434"/>
                  <a:pt x="98" y="434"/>
                  <a:pt x="98" y="434"/>
                </a:cubicBezTo>
                <a:lnTo>
                  <a:pt x="0" y="434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17" name="Freeform 48"/>
          <p:cNvSpPr>
            <a:spLocks noChangeArrowheads="1"/>
          </p:cNvSpPr>
          <p:nvPr/>
        </p:nvSpPr>
        <p:spPr bwMode="auto">
          <a:xfrm>
            <a:off x="1575934" y="4880111"/>
            <a:ext cx="140166" cy="151493"/>
          </a:xfrm>
          <a:custGeom>
            <a:avLst/>
            <a:gdLst>
              <a:gd name="T0" fmla="*/ 0 w 293"/>
              <a:gd name="T1" fmla="*/ 106 h 311"/>
              <a:gd name="T2" fmla="*/ 0 w 293"/>
              <a:gd name="T3" fmla="*/ 106 h 311"/>
              <a:gd name="T4" fmla="*/ 0 w 293"/>
              <a:gd name="T5" fmla="*/ 8 h 311"/>
              <a:gd name="T6" fmla="*/ 79 w 293"/>
              <a:gd name="T7" fmla="*/ 8 h 311"/>
              <a:gd name="T8" fmla="*/ 88 w 293"/>
              <a:gd name="T9" fmla="*/ 44 h 311"/>
              <a:gd name="T10" fmla="*/ 88 w 293"/>
              <a:gd name="T11" fmla="*/ 44 h 311"/>
              <a:gd name="T12" fmla="*/ 186 w 293"/>
              <a:gd name="T13" fmla="*/ 0 h 311"/>
              <a:gd name="T14" fmla="*/ 292 w 293"/>
              <a:gd name="T15" fmla="*/ 132 h 311"/>
              <a:gd name="T16" fmla="*/ 292 w 293"/>
              <a:gd name="T17" fmla="*/ 310 h 311"/>
              <a:gd name="T18" fmla="*/ 194 w 293"/>
              <a:gd name="T19" fmla="*/ 310 h 311"/>
              <a:gd name="T20" fmla="*/ 194 w 293"/>
              <a:gd name="T21" fmla="*/ 141 h 311"/>
              <a:gd name="T22" fmla="*/ 150 w 293"/>
              <a:gd name="T23" fmla="*/ 79 h 311"/>
              <a:gd name="T24" fmla="*/ 97 w 293"/>
              <a:gd name="T25" fmla="*/ 115 h 311"/>
              <a:gd name="T26" fmla="*/ 97 w 293"/>
              <a:gd name="T27" fmla="*/ 132 h 311"/>
              <a:gd name="T28" fmla="*/ 97 w 293"/>
              <a:gd name="T29" fmla="*/ 310 h 311"/>
              <a:gd name="T30" fmla="*/ 0 w 293"/>
              <a:gd name="T31" fmla="*/ 310 h 311"/>
              <a:gd name="T32" fmla="*/ 0 w 293"/>
              <a:gd name="T33" fmla="*/ 106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3" h="311">
                <a:moveTo>
                  <a:pt x="0" y="106"/>
                </a:moveTo>
                <a:lnTo>
                  <a:pt x="0" y="106"/>
                </a:lnTo>
                <a:cubicBezTo>
                  <a:pt x="0" y="62"/>
                  <a:pt x="0" y="35"/>
                  <a:pt x="0" y="8"/>
                </a:cubicBezTo>
                <a:cubicBezTo>
                  <a:pt x="79" y="8"/>
                  <a:pt x="79" y="8"/>
                  <a:pt x="79" y="8"/>
                </a:cubicBezTo>
                <a:cubicBezTo>
                  <a:pt x="88" y="44"/>
                  <a:pt x="88" y="44"/>
                  <a:pt x="88" y="44"/>
                </a:cubicBezTo>
                <a:lnTo>
                  <a:pt x="88" y="44"/>
                </a:lnTo>
                <a:cubicBezTo>
                  <a:pt x="97" y="26"/>
                  <a:pt x="132" y="0"/>
                  <a:pt x="186" y="0"/>
                </a:cubicBezTo>
                <a:cubicBezTo>
                  <a:pt x="248" y="0"/>
                  <a:pt x="292" y="44"/>
                  <a:pt x="292" y="132"/>
                </a:cubicBezTo>
                <a:cubicBezTo>
                  <a:pt x="292" y="310"/>
                  <a:pt x="292" y="310"/>
                  <a:pt x="292" y="310"/>
                </a:cubicBezTo>
                <a:cubicBezTo>
                  <a:pt x="194" y="310"/>
                  <a:pt x="194" y="310"/>
                  <a:pt x="194" y="310"/>
                </a:cubicBezTo>
                <a:cubicBezTo>
                  <a:pt x="194" y="141"/>
                  <a:pt x="194" y="141"/>
                  <a:pt x="194" y="141"/>
                </a:cubicBezTo>
                <a:cubicBezTo>
                  <a:pt x="194" y="106"/>
                  <a:pt x="186" y="79"/>
                  <a:pt x="150" y="79"/>
                </a:cubicBezTo>
                <a:cubicBezTo>
                  <a:pt x="123" y="79"/>
                  <a:pt x="106" y="97"/>
                  <a:pt x="97" y="115"/>
                </a:cubicBezTo>
                <a:cubicBezTo>
                  <a:pt x="97" y="115"/>
                  <a:pt x="97" y="124"/>
                  <a:pt x="97" y="132"/>
                </a:cubicBezTo>
                <a:cubicBezTo>
                  <a:pt x="97" y="310"/>
                  <a:pt x="97" y="310"/>
                  <a:pt x="97" y="310"/>
                </a:cubicBezTo>
                <a:cubicBezTo>
                  <a:pt x="0" y="310"/>
                  <a:pt x="0" y="310"/>
                  <a:pt x="0" y="310"/>
                </a:cubicBezTo>
                <a:lnTo>
                  <a:pt x="0" y="106"/>
                </a:ln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18" name="Freeform 49"/>
          <p:cNvSpPr>
            <a:spLocks noChangeArrowheads="1"/>
          </p:cNvSpPr>
          <p:nvPr/>
        </p:nvSpPr>
        <p:spPr bwMode="auto">
          <a:xfrm>
            <a:off x="1973780" y="4809321"/>
            <a:ext cx="232195" cy="227947"/>
          </a:xfrm>
          <a:custGeom>
            <a:avLst/>
            <a:gdLst>
              <a:gd name="T0" fmla="*/ 239 w 479"/>
              <a:gd name="T1" fmla="*/ 0 h 471"/>
              <a:gd name="T2" fmla="*/ 239 w 479"/>
              <a:gd name="T3" fmla="*/ 0 h 471"/>
              <a:gd name="T4" fmla="*/ 0 w 479"/>
              <a:gd name="T5" fmla="*/ 231 h 471"/>
              <a:gd name="T6" fmla="*/ 239 w 479"/>
              <a:gd name="T7" fmla="*/ 470 h 471"/>
              <a:gd name="T8" fmla="*/ 478 w 479"/>
              <a:gd name="T9" fmla="*/ 231 h 471"/>
              <a:gd name="T10" fmla="*/ 239 w 479"/>
              <a:gd name="T11" fmla="*/ 0 h 471"/>
              <a:gd name="T12" fmla="*/ 177 w 479"/>
              <a:gd name="T13" fmla="*/ 338 h 471"/>
              <a:gd name="T14" fmla="*/ 177 w 479"/>
              <a:gd name="T15" fmla="*/ 338 h 471"/>
              <a:gd name="T16" fmla="*/ 133 w 479"/>
              <a:gd name="T17" fmla="*/ 338 h 471"/>
              <a:gd name="T18" fmla="*/ 133 w 479"/>
              <a:gd name="T19" fmla="*/ 178 h 471"/>
              <a:gd name="T20" fmla="*/ 177 w 479"/>
              <a:gd name="T21" fmla="*/ 178 h 471"/>
              <a:gd name="T22" fmla="*/ 177 w 479"/>
              <a:gd name="T23" fmla="*/ 338 h 471"/>
              <a:gd name="T24" fmla="*/ 159 w 479"/>
              <a:gd name="T25" fmla="*/ 160 h 471"/>
              <a:gd name="T26" fmla="*/ 159 w 479"/>
              <a:gd name="T27" fmla="*/ 160 h 471"/>
              <a:gd name="T28" fmla="*/ 133 w 479"/>
              <a:gd name="T29" fmla="*/ 134 h 471"/>
              <a:gd name="T30" fmla="*/ 159 w 479"/>
              <a:gd name="T31" fmla="*/ 107 h 471"/>
              <a:gd name="T32" fmla="*/ 186 w 479"/>
              <a:gd name="T33" fmla="*/ 134 h 471"/>
              <a:gd name="T34" fmla="*/ 159 w 479"/>
              <a:gd name="T35" fmla="*/ 160 h 471"/>
              <a:gd name="T36" fmla="*/ 354 w 479"/>
              <a:gd name="T37" fmla="*/ 338 h 471"/>
              <a:gd name="T38" fmla="*/ 354 w 479"/>
              <a:gd name="T39" fmla="*/ 338 h 471"/>
              <a:gd name="T40" fmla="*/ 310 w 479"/>
              <a:gd name="T41" fmla="*/ 338 h 471"/>
              <a:gd name="T42" fmla="*/ 310 w 479"/>
              <a:gd name="T43" fmla="*/ 249 h 471"/>
              <a:gd name="T44" fmla="*/ 284 w 479"/>
              <a:gd name="T45" fmla="*/ 213 h 471"/>
              <a:gd name="T46" fmla="*/ 256 w 479"/>
              <a:gd name="T47" fmla="*/ 231 h 471"/>
              <a:gd name="T48" fmla="*/ 256 w 479"/>
              <a:gd name="T49" fmla="*/ 240 h 471"/>
              <a:gd name="T50" fmla="*/ 256 w 479"/>
              <a:gd name="T51" fmla="*/ 338 h 471"/>
              <a:gd name="T52" fmla="*/ 212 w 479"/>
              <a:gd name="T53" fmla="*/ 338 h 471"/>
              <a:gd name="T54" fmla="*/ 212 w 479"/>
              <a:gd name="T55" fmla="*/ 231 h 471"/>
              <a:gd name="T56" fmla="*/ 203 w 479"/>
              <a:gd name="T57" fmla="*/ 178 h 471"/>
              <a:gd name="T58" fmla="*/ 247 w 479"/>
              <a:gd name="T59" fmla="*/ 178 h 471"/>
              <a:gd name="T60" fmla="*/ 247 w 479"/>
              <a:gd name="T61" fmla="*/ 196 h 471"/>
              <a:gd name="T62" fmla="*/ 256 w 479"/>
              <a:gd name="T63" fmla="*/ 196 h 471"/>
              <a:gd name="T64" fmla="*/ 300 w 479"/>
              <a:gd name="T65" fmla="*/ 178 h 471"/>
              <a:gd name="T66" fmla="*/ 354 w 479"/>
              <a:gd name="T67" fmla="*/ 240 h 471"/>
              <a:gd name="T68" fmla="*/ 354 w 479"/>
              <a:gd name="T69" fmla="*/ 33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39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177" y="338"/>
                </a:moveTo>
                <a:lnTo>
                  <a:pt x="177" y="338"/>
                </a:lnTo>
                <a:cubicBezTo>
                  <a:pt x="133" y="338"/>
                  <a:pt x="133" y="338"/>
                  <a:pt x="133" y="338"/>
                </a:cubicBezTo>
                <a:cubicBezTo>
                  <a:pt x="133" y="178"/>
                  <a:pt x="133" y="178"/>
                  <a:pt x="133" y="178"/>
                </a:cubicBezTo>
                <a:cubicBezTo>
                  <a:pt x="177" y="178"/>
                  <a:pt x="177" y="178"/>
                  <a:pt x="177" y="178"/>
                </a:cubicBezTo>
                <a:lnTo>
                  <a:pt x="177" y="338"/>
                </a:lnTo>
                <a:close/>
                <a:moveTo>
                  <a:pt x="159" y="160"/>
                </a:moveTo>
                <a:lnTo>
                  <a:pt x="159" y="160"/>
                </a:lnTo>
                <a:cubicBezTo>
                  <a:pt x="141" y="160"/>
                  <a:pt x="133" y="151"/>
                  <a:pt x="133" y="134"/>
                </a:cubicBezTo>
                <a:cubicBezTo>
                  <a:pt x="133" y="125"/>
                  <a:pt x="141" y="107"/>
                  <a:pt x="159" y="107"/>
                </a:cubicBezTo>
                <a:cubicBezTo>
                  <a:pt x="168" y="107"/>
                  <a:pt x="177" y="125"/>
                  <a:pt x="186" y="134"/>
                </a:cubicBezTo>
                <a:cubicBezTo>
                  <a:pt x="186" y="151"/>
                  <a:pt x="168" y="160"/>
                  <a:pt x="159" y="160"/>
                </a:cubicBezTo>
                <a:close/>
                <a:moveTo>
                  <a:pt x="354" y="338"/>
                </a:moveTo>
                <a:lnTo>
                  <a:pt x="354" y="338"/>
                </a:lnTo>
                <a:cubicBezTo>
                  <a:pt x="310" y="338"/>
                  <a:pt x="310" y="338"/>
                  <a:pt x="310" y="338"/>
                </a:cubicBezTo>
                <a:cubicBezTo>
                  <a:pt x="310" y="249"/>
                  <a:pt x="310" y="249"/>
                  <a:pt x="310" y="249"/>
                </a:cubicBezTo>
                <a:cubicBezTo>
                  <a:pt x="310" y="231"/>
                  <a:pt x="300" y="213"/>
                  <a:pt x="284" y="213"/>
                </a:cubicBezTo>
                <a:cubicBezTo>
                  <a:pt x="275" y="213"/>
                  <a:pt x="265" y="222"/>
                  <a:pt x="256" y="231"/>
                </a:cubicBezTo>
                <a:lnTo>
                  <a:pt x="256" y="240"/>
                </a:lnTo>
                <a:cubicBezTo>
                  <a:pt x="256" y="338"/>
                  <a:pt x="256" y="338"/>
                  <a:pt x="256" y="338"/>
                </a:cubicBezTo>
                <a:cubicBezTo>
                  <a:pt x="212" y="338"/>
                  <a:pt x="212" y="338"/>
                  <a:pt x="212" y="338"/>
                </a:cubicBezTo>
                <a:cubicBezTo>
                  <a:pt x="212" y="231"/>
                  <a:pt x="212" y="231"/>
                  <a:pt x="212" y="231"/>
                </a:cubicBezTo>
                <a:cubicBezTo>
                  <a:pt x="212" y="205"/>
                  <a:pt x="212" y="196"/>
                  <a:pt x="203" y="178"/>
                </a:cubicBezTo>
                <a:cubicBezTo>
                  <a:pt x="247" y="178"/>
                  <a:pt x="247" y="178"/>
                  <a:pt x="247" y="178"/>
                </a:cubicBezTo>
                <a:cubicBezTo>
                  <a:pt x="247" y="196"/>
                  <a:pt x="247" y="196"/>
                  <a:pt x="247" y="196"/>
                </a:cubicBezTo>
                <a:cubicBezTo>
                  <a:pt x="256" y="196"/>
                  <a:pt x="256" y="196"/>
                  <a:pt x="256" y="196"/>
                </a:cubicBezTo>
                <a:cubicBezTo>
                  <a:pt x="256" y="187"/>
                  <a:pt x="275" y="178"/>
                  <a:pt x="300" y="178"/>
                </a:cubicBezTo>
                <a:cubicBezTo>
                  <a:pt x="337" y="178"/>
                  <a:pt x="354" y="196"/>
                  <a:pt x="354" y="240"/>
                </a:cubicBezTo>
                <a:lnTo>
                  <a:pt x="354" y="338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19" name="Freeform 50"/>
          <p:cNvSpPr>
            <a:spLocks noChangeArrowheads="1"/>
          </p:cNvSpPr>
          <p:nvPr/>
        </p:nvSpPr>
        <p:spPr bwMode="auto">
          <a:xfrm>
            <a:off x="1015269" y="5293531"/>
            <a:ext cx="232195" cy="219452"/>
          </a:xfrm>
          <a:custGeom>
            <a:avLst/>
            <a:gdLst>
              <a:gd name="T0" fmla="*/ 142 w 480"/>
              <a:gd name="T1" fmla="*/ 0 h 453"/>
              <a:gd name="T2" fmla="*/ 142 w 480"/>
              <a:gd name="T3" fmla="*/ 0 h 453"/>
              <a:gd name="T4" fmla="*/ 0 w 480"/>
              <a:gd name="T5" fmla="*/ 89 h 453"/>
              <a:gd name="T6" fmla="*/ 98 w 480"/>
              <a:gd name="T7" fmla="*/ 168 h 453"/>
              <a:gd name="T8" fmla="*/ 239 w 480"/>
              <a:gd name="T9" fmla="*/ 80 h 453"/>
              <a:gd name="T10" fmla="*/ 142 w 480"/>
              <a:gd name="T11" fmla="*/ 0 h 453"/>
              <a:gd name="T12" fmla="*/ 327 w 480"/>
              <a:gd name="T13" fmla="*/ 372 h 453"/>
              <a:gd name="T14" fmla="*/ 327 w 480"/>
              <a:gd name="T15" fmla="*/ 372 h 453"/>
              <a:gd name="T16" fmla="*/ 319 w 480"/>
              <a:gd name="T17" fmla="*/ 372 h 453"/>
              <a:gd name="T18" fmla="*/ 239 w 480"/>
              <a:gd name="T19" fmla="*/ 310 h 453"/>
              <a:gd name="T20" fmla="*/ 159 w 480"/>
              <a:gd name="T21" fmla="*/ 372 h 453"/>
              <a:gd name="T22" fmla="*/ 151 w 480"/>
              <a:gd name="T23" fmla="*/ 372 h 453"/>
              <a:gd name="T24" fmla="*/ 151 w 480"/>
              <a:gd name="T25" fmla="*/ 372 h 453"/>
              <a:gd name="T26" fmla="*/ 88 w 480"/>
              <a:gd name="T27" fmla="*/ 337 h 453"/>
              <a:gd name="T28" fmla="*/ 88 w 480"/>
              <a:gd name="T29" fmla="*/ 355 h 453"/>
              <a:gd name="T30" fmla="*/ 239 w 480"/>
              <a:gd name="T31" fmla="*/ 452 h 453"/>
              <a:gd name="T32" fmla="*/ 389 w 480"/>
              <a:gd name="T33" fmla="*/ 355 h 453"/>
              <a:gd name="T34" fmla="*/ 389 w 480"/>
              <a:gd name="T35" fmla="*/ 337 h 453"/>
              <a:gd name="T36" fmla="*/ 327 w 480"/>
              <a:gd name="T37" fmla="*/ 372 h 453"/>
              <a:gd name="T38" fmla="*/ 479 w 480"/>
              <a:gd name="T39" fmla="*/ 89 h 453"/>
              <a:gd name="T40" fmla="*/ 479 w 480"/>
              <a:gd name="T41" fmla="*/ 89 h 453"/>
              <a:gd name="T42" fmla="*/ 336 w 480"/>
              <a:gd name="T43" fmla="*/ 0 h 453"/>
              <a:gd name="T44" fmla="*/ 239 w 480"/>
              <a:gd name="T45" fmla="*/ 80 h 453"/>
              <a:gd name="T46" fmla="*/ 380 w 480"/>
              <a:gd name="T47" fmla="*/ 168 h 453"/>
              <a:gd name="T48" fmla="*/ 479 w 480"/>
              <a:gd name="T49" fmla="*/ 89 h 453"/>
              <a:gd name="T50" fmla="*/ 239 w 480"/>
              <a:gd name="T51" fmla="*/ 257 h 453"/>
              <a:gd name="T52" fmla="*/ 239 w 480"/>
              <a:gd name="T53" fmla="*/ 257 h 453"/>
              <a:gd name="T54" fmla="*/ 327 w 480"/>
              <a:gd name="T55" fmla="*/ 328 h 453"/>
              <a:gd name="T56" fmla="*/ 470 w 480"/>
              <a:gd name="T57" fmla="*/ 240 h 453"/>
              <a:gd name="T58" fmla="*/ 380 w 480"/>
              <a:gd name="T59" fmla="*/ 168 h 453"/>
              <a:gd name="T60" fmla="*/ 239 w 480"/>
              <a:gd name="T61" fmla="*/ 257 h 453"/>
              <a:gd name="T62" fmla="*/ 151 w 480"/>
              <a:gd name="T63" fmla="*/ 328 h 453"/>
              <a:gd name="T64" fmla="*/ 151 w 480"/>
              <a:gd name="T65" fmla="*/ 328 h 453"/>
              <a:gd name="T66" fmla="*/ 239 w 480"/>
              <a:gd name="T67" fmla="*/ 257 h 453"/>
              <a:gd name="T68" fmla="*/ 98 w 480"/>
              <a:gd name="T69" fmla="*/ 168 h 453"/>
              <a:gd name="T70" fmla="*/ 8 w 480"/>
              <a:gd name="T71" fmla="*/ 240 h 453"/>
              <a:gd name="T72" fmla="*/ 151 w 480"/>
              <a:gd name="T73" fmla="*/ 328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80" h="453">
                <a:moveTo>
                  <a:pt x="142" y="0"/>
                </a:moveTo>
                <a:lnTo>
                  <a:pt x="142" y="0"/>
                </a:lnTo>
                <a:cubicBezTo>
                  <a:pt x="0" y="89"/>
                  <a:pt x="0" y="89"/>
                  <a:pt x="0" y="89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239" y="80"/>
                  <a:pt x="239" y="80"/>
                  <a:pt x="239" y="80"/>
                </a:cubicBezTo>
                <a:lnTo>
                  <a:pt x="142" y="0"/>
                </a:lnTo>
                <a:close/>
                <a:moveTo>
                  <a:pt x="327" y="372"/>
                </a:moveTo>
                <a:lnTo>
                  <a:pt x="327" y="372"/>
                </a:lnTo>
                <a:cubicBezTo>
                  <a:pt x="319" y="372"/>
                  <a:pt x="319" y="372"/>
                  <a:pt x="319" y="372"/>
                </a:cubicBezTo>
                <a:cubicBezTo>
                  <a:pt x="239" y="310"/>
                  <a:pt x="239" y="310"/>
                  <a:pt x="239" y="310"/>
                </a:cubicBezTo>
                <a:cubicBezTo>
                  <a:pt x="159" y="372"/>
                  <a:pt x="159" y="372"/>
                  <a:pt x="159" y="372"/>
                </a:cubicBezTo>
                <a:cubicBezTo>
                  <a:pt x="159" y="372"/>
                  <a:pt x="159" y="372"/>
                  <a:pt x="151" y="372"/>
                </a:cubicBezTo>
                <a:lnTo>
                  <a:pt x="151" y="372"/>
                </a:lnTo>
                <a:cubicBezTo>
                  <a:pt x="88" y="337"/>
                  <a:pt x="88" y="337"/>
                  <a:pt x="88" y="337"/>
                </a:cubicBezTo>
                <a:cubicBezTo>
                  <a:pt x="88" y="355"/>
                  <a:pt x="88" y="355"/>
                  <a:pt x="88" y="355"/>
                </a:cubicBezTo>
                <a:cubicBezTo>
                  <a:pt x="239" y="452"/>
                  <a:pt x="239" y="452"/>
                  <a:pt x="239" y="452"/>
                </a:cubicBezTo>
                <a:cubicBezTo>
                  <a:pt x="389" y="355"/>
                  <a:pt x="389" y="355"/>
                  <a:pt x="389" y="355"/>
                </a:cubicBezTo>
                <a:cubicBezTo>
                  <a:pt x="389" y="337"/>
                  <a:pt x="389" y="337"/>
                  <a:pt x="389" y="337"/>
                </a:cubicBezTo>
                <a:cubicBezTo>
                  <a:pt x="327" y="372"/>
                  <a:pt x="327" y="372"/>
                  <a:pt x="327" y="372"/>
                </a:cubicBezTo>
                <a:close/>
                <a:moveTo>
                  <a:pt x="479" y="89"/>
                </a:moveTo>
                <a:lnTo>
                  <a:pt x="479" y="89"/>
                </a:lnTo>
                <a:cubicBezTo>
                  <a:pt x="336" y="0"/>
                  <a:pt x="336" y="0"/>
                  <a:pt x="336" y="0"/>
                </a:cubicBezTo>
                <a:cubicBezTo>
                  <a:pt x="239" y="80"/>
                  <a:pt x="239" y="80"/>
                  <a:pt x="239" y="80"/>
                </a:cubicBezTo>
                <a:cubicBezTo>
                  <a:pt x="380" y="168"/>
                  <a:pt x="380" y="168"/>
                  <a:pt x="380" y="168"/>
                </a:cubicBezTo>
                <a:lnTo>
                  <a:pt x="479" y="89"/>
                </a:lnTo>
                <a:close/>
                <a:moveTo>
                  <a:pt x="239" y="257"/>
                </a:moveTo>
                <a:lnTo>
                  <a:pt x="239" y="257"/>
                </a:lnTo>
                <a:cubicBezTo>
                  <a:pt x="327" y="328"/>
                  <a:pt x="327" y="328"/>
                  <a:pt x="327" y="328"/>
                </a:cubicBezTo>
                <a:cubicBezTo>
                  <a:pt x="470" y="240"/>
                  <a:pt x="470" y="240"/>
                  <a:pt x="470" y="240"/>
                </a:cubicBezTo>
                <a:cubicBezTo>
                  <a:pt x="380" y="168"/>
                  <a:pt x="380" y="168"/>
                  <a:pt x="380" y="168"/>
                </a:cubicBezTo>
                <a:lnTo>
                  <a:pt x="239" y="257"/>
                </a:lnTo>
                <a:close/>
                <a:moveTo>
                  <a:pt x="151" y="328"/>
                </a:moveTo>
                <a:lnTo>
                  <a:pt x="151" y="328"/>
                </a:lnTo>
                <a:cubicBezTo>
                  <a:pt x="239" y="257"/>
                  <a:pt x="239" y="257"/>
                  <a:pt x="239" y="257"/>
                </a:cubicBezTo>
                <a:cubicBezTo>
                  <a:pt x="98" y="168"/>
                  <a:pt x="98" y="168"/>
                  <a:pt x="98" y="168"/>
                </a:cubicBezTo>
                <a:cubicBezTo>
                  <a:pt x="8" y="240"/>
                  <a:pt x="8" y="240"/>
                  <a:pt x="8" y="240"/>
                </a:cubicBezTo>
                <a:lnTo>
                  <a:pt x="151" y="328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0" name="Freeform 51"/>
          <p:cNvSpPr>
            <a:spLocks noChangeArrowheads="1"/>
          </p:cNvSpPr>
          <p:nvPr/>
        </p:nvSpPr>
        <p:spPr bwMode="auto">
          <a:xfrm>
            <a:off x="6794652" y="4316615"/>
            <a:ext cx="193967" cy="246353"/>
          </a:xfrm>
          <a:custGeom>
            <a:avLst/>
            <a:gdLst>
              <a:gd name="T0" fmla="*/ 160 w 400"/>
              <a:gd name="T1" fmla="*/ 336 h 506"/>
              <a:gd name="T2" fmla="*/ 160 w 400"/>
              <a:gd name="T3" fmla="*/ 336 h 506"/>
              <a:gd name="T4" fmla="*/ 89 w 400"/>
              <a:gd name="T5" fmla="*/ 505 h 506"/>
              <a:gd name="T6" fmla="*/ 124 w 400"/>
              <a:gd name="T7" fmla="*/ 248 h 506"/>
              <a:gd name="T8" fmla="*/ 186 w 400"/>
              <a:gd name="T9" fmla="*/ 124 h 506"/>
              <a:gd name="T10" fmla="*/ 213 w 400"/>
              <a:gd name="T11" fmla="*/ 319 h 506"/>
              <a:gd name="T12" fmla="*/ 293 w 400"/>
              <a:gd name="T13" fmla="*/ 97 h 506"/>
              <a:gd name="T14" fmla="*/ 62 w 400"/>
              <a:gd name="T15" fmla="*/ 213 h 506"/>
              <a:gd name="T16" fmla="*/ 71 w 400"/>
              <a:gd name="T17" fmla="*/ 301 h 506"/>
              <a:gd name="T18" fmla="*/ 0 w 400"/>
              <a:gd name="T19" fmla="*/ 186 h 506"/>
              <a:gd name="T20" fmla="*/ 168 w 400"/>
              <a:gd name="T21" fmla="*/ 17 h 506"/>
              <a:gd name="T22" fmla="*/ 390 w 400"/>
              <a:gd name="T23" fmla="*/ 151 h 506"/>
              <a:gd name="T24" fmla="*/ 231 w 400"/>
              <a:gd name="T25" fmla="*/ 372 h 506"/>
              <a:gd name="T26" fmla="*/ 160 w 400"/>
              <a:gd name="T27" fmla="*/ 336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00" h="506">
                <a:moveTo>
                  <a:pt x="160" y="336"/>
                </a:moveTo>
                <a:lnTo>
                  <a:pt x="160" y="336"/>
                </a:lnTo>
                <a:cubicBezTo>
                  <a:pt x="150" y="408"/>
                  <a:pt x="133" y="479"/>
                  <a:pt x="89" y="505"/>
                </a:cubicBezTo>
                <a:cubicBezTo>
                  <a:pt x="71" y="408"/>
                  <a:pt x="106" y="327"/>
                  <a:pt x="124" y="248"/>
                </a:cubicBezTo>
                <a:cubicBezTo>
                  <a:pt x="97" y="195"/>
                  <a:pt x="124" y="97"/>
                  <a:pt x="186" y="124"/>
                </a:cubicBezTo>
                <a:cubicBezTo>
                  <a:pt x="257" y="151"/>
                  <a:pt x="124" y="301"/>
                  <a:pt x="213" y="319"/>
                </a:cubicBezTo>
                <a:cubicBezTo>
                  <a:pt x="310" y="336"/>
                  <a:pt x="355" y="151"/>
                  <a:pt x="293" y="97"/>
                </a:cubicBezTo>
                <a:cubicBezTo>
                  <a:pt x="204" y="8"/>
                  <a:pt x="36" y="89"/>
                  <a:pt x="62" y="213"/>
                </a:cubicBezTo>
                <a:cubicBezTo>
                  <a:pt x="62" y="248"/>
                  <a:pt x="97" y="257"/>
                  <a:pt x="71" y="301"/>
                </a:cubicBezTo>
                <a:cubicBezTo>
                  <a:pt x="18" y="283"/>
                  <a:pt x="0" y="239"/>
                  <a:pt x="0" y="186"/>
                </a:cubicBezTo>
                <a:cubicBezTo>
                  <a:pt x="9" y="89"/>
                  <a:pt x="89" y="26"/>
                  <a:pt x="168" y="17"/>
                </a:cubicBezTo>
                <a:cubicBezTo>
                  <a:pt x="275" y="0"/>
                  <a:pt x="372" y="53"/>
                  <a:pt x="390" y="151"/>
                </a:cubicBezTo>
                <a:cubicBezTo>
                  <a:pt x="399" y="257"/>
                  <a:pt x="337" y="380"/>
                  <a:pt x="231" y="372"/>
                </a:cubicBezTo>
                <a:cubicBezTo>
                  <a:pt x="195" y="372"/>
                  <a:pt x="186" y="354"/>
                  <a:pt x="160" y="336"/>
                </a:cubicBez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1" name="Freeform 52"/>
          <p:cNvSpPr>
            <a:spLocks noChangeArrowheads="1"/>
          </p:cNvSpPr>
          <p:nvPr/>
        </p:nvSpPr>
        <p:spPr bwMode="auto">
          <a:xfrm>
            <a:off x="7253378" y="4329357"/>
            <a:ext cx="232195" cy="229363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57 w 479"/>
              <a:gd name="T13" fmla="*/ 293 h 471"/>
              <a:gd name="T14" fmla="*/ 257 w 479"/>
              <a:gd name="T15" fmla="*/ 293 h 471"/>
              <a:gd name="T16" fmla="*/ 222 w 479"/>
              <a:gd name="T17" fmla="*/ 275 h 471"/>
              <a:gd name="T18" fmla="*/ 186 w 479"/>
              <a:gd name="T19" fmla="*/ 363 h 471"/>
              <a:gd name="T20" fmla="*/ 204 w 479"/>
              <a:gd name="T21" fmla="*/ 231 h 471"/>
              <a:gd name="T22" fmla="*/ 240 w 479"/>
              <a:gd name="T23" fmla="*/ 169 h 471"/>
              <a:gd name="T24" fmla="*/ 249 w 479"/>
              <a:gd name="T25" fmla="*/ 266 h 471"/>
              <a:gd name="T26" fmla="*/ 284 w 479"/>
              <a:gd name="T27" fmla="*/ 151 h 471"/>
              <a:gd name="T28" fmla="*/ 169 w 479"/>
              <a:gd name="T29" fmla="*/ 213 h 471"/>
              <a:gd name="T30" fmla="*/ 178 w 479"/>
              <a:gd name="T31" fmla="*/ 257 h 471"/>
              <a:gd name="T32" fmla="*/ 142 w 479"/>
              <a:gd name="T33" fmla="*/ 195 h 471"/>
              <a:gd name="T34" fmla="*/ 231 w 479"/>
              <a:gd name="T35" fmla="*/ 107 h 471"/>
              <a:gd name="T36" fmla="*/ 337 w 479"/>
              <a:gd name="T37" fmla="*/ 178 h 471"/>
              <a:gd name="T38" fmla="*/ 257 w 479"/>
              <a:gd name="T39" fmla="*/ 293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57" y="293"/>
                </a:moveTo>
                <a:lnTo>
                  <a:pt x="257" y="293"/>
                </a:lnTo>
                <a:cubicBezTo>
                  <a:pt x="240" y="293"/>
                  <a:pt x="231" y="284"/>
                  <a:pt x="222" y="275"/>
                </a:cubicBezTo>
                <a:cubicBezTo>
                  <a:pt x="213" y="310"/>
                  <a:pt x="204" y="346"/>
                  <a:pt x="186" y="363"/>
                </a:cubicBezTo>
                <a:cubicBezTo>
                  <a:pt x="178" y="310"/>
                  <a:pt x="195" y="266"/>
                  <a:pt x="204" y="231"/>
                </a:cubicBezTo>
                <a:cubicBezTo>
                  <a:pt x="186" y="204"/>
                  <a:pt x="204" y="151"/>
                  <a:pt x="240" y="169"/>
                </a:cubicBezTo>
                <a:cubicBezTo>
                  <a:pt x="275" y="178"/>
                  <a:pt x="204" y="257"/>
                  <a:pt x="249" y="266"/>
                </a:cubicBezTo>
                <a:cubicBezTo>
                  <a:pt x="302" y="275"/>
                  <a:pt x="319" y="178"/>
                  <a:pt x="284" y="151"/>
                </a:cubicBezTo>
                <a:cubicBezTo>
                  <a:pt x="249" y="107"/>
                  <a:pt x="159" y="151"/>
                  <a:pt x="169" y="213"/>
                </a:cubicBezTo>
                <a:cubicBezTo>
                  <a:pt x="178" y="231"/>
                  <a:pt x="186" y="231"/>
                  <a:pt x="178" y="257"/>
                </a:cubicBezTo>
                <a:cubicBezTo>
                  <a:pt x="151" y="248"/>
                  <a:pt x="142" y="222"/>
                  <a:pt x="142" y="195"/>
                </a:cubicBezTo>
                <a:cubicBezTo>
                  <a:pt x="142" y="151"/>
                  <a:pt x="186" y="116"/>
                  <a:pt x="231" y="107"/>
                </a:cubicBezTo>
                <a:cubicBezTo>
                  <a:pt x="284" y="107"/>
                  <a:pt x="328" y="134"/>
                  <a:pt x="337" y="178"/>
                </a:cubicBezTo>
                <a:cubicBezTo>
                  <a:pt x="346" y="231"/>
                  <a:pt x="310" y="293"/>
                  <a:pt x="257" y="29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2" name="Freeform 53"/>
          <p:cNvSpPr>
            <a:spLocks noChangeArrowheads="1"/>
          </p:cNvSpPr>
          <p:nvPr/>
        </p:nvSpPr>
        <p:spPr bwMode="auto">
          <a:xfrm>
            <a:off x="3417918" y="5293531"/>
            <a:ext cx="223700" cy="219452"/>
          </a:xfrm>
          <a:custGeom>
            <a:avLst/>
            <a:gdLst>
              <a:gd name="T0" fmla="*/ 195 w 462"/>
              <a:gd name="T1" fmla="*/ 0 h 453"/>
              <a:gd name="T2" fmla="*/ 195 w 462"/>
              <a:gd name="T3" fmla="*/ 0 h 453"/>
              <a:gd name="T4" fmla="*/ 0 w 462"/>
              <a:gd name="T5" fmla="*/ 222 h 453"/>
              <a:gd name="T6" fmla="*/ 53 w 462"/>
              <a:gd name="T7" fmla="*/ 372 h 453"/>
              <a:gd name="T8" fmla="*/ 195 w 462"/>
              <a:gd name="T9" fmla="*/ 142 h 453"/>
              <a:gd name="T10" fmla="*/ 195 w 462"/>
              <a:gd name="T11" fmla="*/ 0 h 453"/>
              <a:gd name="T12" fmla="*/ 230 w 462"/>
              <a:gd name="T13" fmla="*/ 284 h 453"/>
              <a:gd name="T14" fmla="*/ 230 w 462"/>
              <a:gd name="T15" fmla="*/ 284 h 453"/>
              <a:gd name="T16" fmla="*/ 124 w 462"/>
              <a:gd name="T17" fmla="*/ 425 h 453"/>
              <a:gd name="T18" fmla="*/ 230 w 462"/>
              <a:gd name="T19" fmla="*/ 452 h 453"/>
              <a:gd name="T20" fmla="*/ 336 w 462"/>
              <a:gd name="T21" fmla="*/ 425 h 453"/>
              <a:gd name="T22" fmla="*/ 230 w 462"/>
              <a:gd name="T23" fmla="*/ 284 h 453"/>
              <a:gd name="T24" fmla="*/ 265 w 462"/>
              <a:gd name="T25" fmla="*/ 142 h 453"/>
              <a:gd name="T26" fmla="*/ 265 w 462"/>
              <a:gd name="T27" fmla="*/ 142 h 453"/>
              <a:gd name="T28" fmla="*/ 408 w 462"/>
              <a:gd name="T29" fmla="*/ 372 h 453"/>
              <a:gd name="T30" fmla="*/ 461 w 462"/>
              <a:gd name="T31" fmla="*/ 222 h 453"/>
              <a:gd name="T32" fmla="*/ 265 w 462"/>
              <a:gd name="T33" fmla="*/ 0 h 453"/>
              <a:gd name="T34" fmla="*/ 265 w 462"/>
              <a:gd name="T35" fmla="*/ 142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62" h="453">
                <a:moveTo>
                  <a:pt x="195" y="0"/>
                </a:moveTo>
                <a:lnTo>
                  <a:pt x="195" y="0"/>
                </a:lnTo>
                <a:cubicBezTo>
                  <a:pt x="79" y="18"/>
                  <a:pt x="0" y="106"/>
                  <a:pt x="0" y="222"/>
                </a:cubicBezTo>
                <a:cubicBezTo>
                  <a:pt x="0" y="284"/>
                  <a:pt x="26" y="328"/>
                  <a:pt x="53" y="372"/>
                </a:cubicBezTo>
                <a:cubicBezTo>
                  <a:pt x="133" y="337"/>
                  <a:pt x="195" y="248"/>
                  <a:pt x="195" y="142"/>
                </a:cubicBezTo>
                <a:lnTo>
                  <a:pt x="195" y="0"/>
                </a:lnTo>
                <a:close/>
                <a:moveTo>
                  <a:pt x="230" y="284"/>
                </a:moveTo>
                <a:lnTo>
                  <a:pt x="230" y="284"/>
                </a:lnTo>
                <a:cubicBezTo>
                  <a:pt x="212" y="337"/>
                  <a:pt x="177" y="390"/>
                  <a:pt x="124" y="425"/>
                </a:cubicBezTo>
                <a:cubicBezTo>
                  <a:pt x="151" y="443"/>
                  <a:pt x="186" y="452"/>
                  <a:pt x="230" y="452"/>
                </a:cubicBezTo>
                <a:cubicBezTo>
                  <a:pt x="265" y="452"/>
                  <a:pt x="310" y="443"/>
                  <a:pt x="336" y="425"/>
                </a:cubicBezTo>
                <a:cubicBezTo>
                  <a:pt x="283" y="390"/>
                  <a:pt x="248" y="337"/>
                  <a:pt x="230" y="284"/>
                </a:cubicBezTo>
                <a:close/>
                <a:moveTo>
                  <a:pt x="265" y="142"/>
                </a:moveTo>
                <a:lnTo>
                  <a:pt x="265" y="142"/>
                </a:lnTo>
                <a:cubicBezTo>
                  <a:pt x="265" y="248"/>
                  <a:pt x="327" y="328"/>
                  <a:pt x="408" y="372"/>
                </a:cubicBezTo>
                <a:cubicBezTo>
                  <a:pt x="434" y="328"/>
                  <a:pt x="461" y="284"/>
                  <a:pt x="461" y="222"/>
                </a:cubicBezTo>
                <a:cubicBezTo>
                  <a:pt x="461" y="106"/>
                  <a:pt x="372" y="18"/>
                  <a:pt x="265" y="0"/>
                </a:cubicBezTo>
                <a:lnTo>
                  <a:pt x="265" y="142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3" name="Freeform 54"/>
          <p:cNvSpPr>
            <a:spLocks noChangeArrowheads="1"/>
          </p:cNvSpPr>
          <p:nvPr/>
        </p:nvSpPr>
        <p:spPr bwMode="auto">
          <a:xfrm>
            <a:off x="5337771" y="4830558"/>
            <a:ext cx="232195" cy="185473"/>
          </a:xfrm>
          <a:custGeom>
            <a:avLst/>
            <a:gdLst>
              <a:gd name="T0" fmla="*/ 381 w 480"/>
              <a:gd name="T1" fmla="*/ 168 h 382"/>
              <a:gd name="T2" fmla="*/ 381 w 480"/>
              <a:gd name="T3" fmla="*/ 168 h 382"/>
              <a:gd name="T4" fmla="*/ 453 w 480"/>
              <a:gd name="T5" fmla="*/ 80 h 382"/>
              <a:gd name="T6" fmla="*/ 302 w 480"/>
              <a:gd name="T7" fmla="*/ 27 h 382"/>
              <a:gd name="T8" fmla="*/ 284 w 480"/>
              <a:gd name="T9" fmla="*/ 18 h 382"/>
              <a:gd name="T10" fmla="*/ 284 w 480"/>
              <a:gd name="T11" fmla="*/ 160 h 382"/>
              <a:gd name="T12" fmla="*/ 222 w 480"/>
              <a:gd name="T13" fmla="*/ 266 h 382"/>
              <a:gd name="T14" fmla="*/ 106 w 480"/>
              <a:gd name="T15" fmla="*/ 230 h 382"/>
              <a:gd name="T16" fmla="*/ 160 w 480"/>
              <a:gd name="T17" fmla="*/ 115 h 382"/>
              <a:gd name="T18" fmla="*/ 240 w 480"/>
              <a:gd name="T19" fmla="*/ 115 h 382"/>
              <a:gd name="T20" fmla="*/ 240 w 480"/>
              <a:gd name="T21" fmla="*/ 0 h 382"/>
              <a:gd name="T22" fmla="*/ 196 w 480"/>
              <a:gd name="T23" fmla="*/ 0 h 382"/>
              <a:gd name="T24" fmla="*/ 0 w 480"/>
              <a:gd name="T25" fmla="*/ 186 h 382"/>
              <a:gd name="T26" fmla="*/ 196 w 480"/>
              <a:gd name="T27" fmla="*/ 381 h 382"/>
              <a:gd name="T28" fmla="*/ 381 w 480"/>
              <a:gd name="T29" fmla="*/ 186 h 382"/>
              <a:gd name="T30" fmla="*/ 381 w 480"/>
              <a:gd name="T31" fmla="*/ 168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80" h="382">
                <a:moveTo>
                  <a:pt x="381" y="168"/>
                </a:moveTo>
                <a:lnTo>
                  <a:pt x="381" y="168"/>
                </a:lnTo>
                <a:cubicBezTo>
                  <a:pt x="443" y="151"/>
                  <a:pt x="479" y="89"/>
                  <a:pt x="453" y="80"/>
                </a:cubicBezTo>
                <a:cubicBezTo>
                  <a:pt x="390" y="80"/>
                  <a:pt x="337" y="53"/>
                  <a:pt x="302" y="27"/>
                </a:cubicBezTo>
                <a:cubicBezTo>
                  <a:pt x="293" y="27"/>
                  <a:pt x="293" y="27"/>
                  <a:pt x="284" y="18"/>
                </a:cubicBezTo>
                <a:cubicBezTo>
                  <a:pt x="284" y="160"/>
                  <a:pt x="284" y="160"/>
                  <a:pt x="284" y="160"/>
                </a:cubicBezTo>
                <a:cubicBezTo>
                  <a:pt x="284" y="213"/>
                  <a:pt x="257" y="248"/>
                  <a:pt x="222" y="266"/>
                </a:cubicBezTo>
                <a:cubicBezTo>
                  <a:pt x="178" y="283"/>
                  <a:pt x="124" y="275"/>
                  <a:pt x="106" y="230"/>
                </a:cubicBezTo>
                <a:cubicBezTo>
                  <a:pt x="90" y="195"/>
                  <a:pt x="115" y="142"/>
                  <a:pt x="160" y="115"/>
                </a:cubicBezTo>
                <a:cubicBezTo>
                  <a:pt x="187" y="106"/>
                  <a:pt x="213" y="106"/>
                  <a:pt x="240" y="115"/>
                </a:cubicBezTo>
                <a:cubicBezTo>
                  <a:pt x="240" y="0"/>
                  <a:pt x="240" y="0"/>
                  <a:pt x="240" y="0"/>
                </a:cubicBezTo>
                <a:cubicBezTo>
                  <a:pt x="222" y="0"/>
                  <a:pt x="213" y="0"/>
                  <a:pt x="196" y="0"/>
                </a:cubicBezTo>
                <a:cubicBezTo>
                  <a:pt x="90" y="0"/>
                  <a:pt x="0" y="80"/>
                  <a:pt x="0" y="186"/>
                </a:cubicBezTo>
                <a:cubicBezTo>
                  <a:pt x="0" y="293"/>
                  <a:pt x="90" y="381"/>
                  <a:pt x="196" y="381"/>
                </a:cubicBezTo>
                <a:cubicBezTo>
                  <a:pt x="302" y="381"/>
                  <a:pt x="381" y="293"/>
                  <a:pt x="381" y="186"/>
                </a:cubicBezTo>
                <a:cubicBezTo>
                  <a:pt x="381" y="177"/>
                  <a:pt x="381" y="168"/>
                  <a:pt x="381" y="168"/>
                </a:cubicBez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4" name="Freeform 55"/>
          <p:cNvSpPr>
            <a:spLocks noChangeArrowheads="1"/>
          </p:cNvSpPr>
          <p:nvPr/>
        </p:nvSpPr>
        <p:spPr bwMode="auto">
          <a:xfrm>
            <a:off x="5813487" y="4809321"/>
            <a:ext cx="232195" cy="227947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28 w 480"/>
              <a:gd name="T13" fmla="*/ 222 h 471"/>
              <a:gd name="T14" fmla="*/ 328 w 480"/>
              <a:gd name="T15" fmla="*/ 222 h 471"/>
              <a:gd name="T16" fmla="*/ 328 w 480"/>
              <a:gd name="T17" fmla="*/ 231 h 471"/>
              <a:gd name="T18" fmla="*/ 230 w 480"/>
              <a:gd name="T19" fmla="*/ 328 h 471"/>
              <a:gd name="T20" fmla="*/ 133 w 480"/>
              <a:gd name="T21" fmla="*/ 231 h 471"/>
              <a:gd name="T22" fmla="*/ 230 w 480"/>
              <a:gd name="T23" fmla="*/ 134 h 471"/>
              <a:gd name="T24" fmla="*/ 248 w 480"/>
              <a:gd name="T25" fmla="*/ 143 h 471"/>
              <a:gd name="T26" fmla="*/ 248 w 480"/>
              <a:gd name="T27" fmla="*/ 196 h 471"/>
              <a:gd name="T28" fmla="*/ 213 w 480"/>
              <a:gd name="T29" fmla="*/ 196 h 471"/>
              <a:gd name="T30" fmla="*/ 186 w 480"/>
              <a:gd name="T31" fmla="*/ 258 h 471"/>
              <a:gd name="T32" fmla="*/ 248 w 480"/>
              <a:gd name="T33" fmla="*/ 275 h 471"/>
              <a:gd name="T34" fmla="*/ 275 w 480"/>
              <a:gd name="T35" fmla="*/ 222 h 471"/>
              <a:gd name="T36" fmla="*/ 275 w 480"/>
              <a:gd name="T37" fmla="*/ 151 h 471"/>
              <a:gd name="T38" fmla="*/ 283 w 480"/>
              <a:gd name="T39" fmla="*/ 151 h 471"/>
              <a:gd name="T40" fmla="*/ 354 w 480"/>
              <a:gd name="T41" fmla="*/ 178 h 471"/>
              <a:gd name="T42" fmla="*/ 328 w 480"/>
              <a:gd name="T43" fmla="*/ 222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28" y="222"/>
                </a:moveTo>
                <a:lnTo>
                  <a:pt x="328" y="222"/>
                </a:lnTo>
                <a:lnTo>
                  <a:pt x="328" y="231"/>
                </a:lnTo>
                <a:cubicBezTo>
                  <a:pt x="328" y="293"/>
                  <a:pt x="283" y="328"/>
                  <a:pt x="230" y="328"/>
                </a:cubicBezTo>
                <a:cubicBezTo>
                  <a:pt x="177" y="328"/>
                  <a:pt x="133" y="293"/>
                  <a:pt x="133" y="231"/>
                </a:cubicBezTo>
                <a:cubicBezTo>
                  <a:pt x="133" y="178"/>
                  <a:pt x="177" y="134"/>
                  <a:pt x="230" y="134"/>
                </a:cubicBezTo>
                <a:cubicBezTo>
                  <a:pt x="239" y="134"/>
                  <a:pt x="248" y="134"/>
                  <a:pt x="248" y="143"/>
                </a:cubicBezTo>
                <a:cubicBezTo>
                  <a:pt x="248" y="196"/>
                  <a:pt x="248" y="196"/>
                  <a:pt x="248" y="196"/>
                </a:cubicBezTo>
                <a:cubicBezTo>
                  <a:pt x="239" y="187"/>
                  <a:pt x="222" y="196"/>
                  <a:pt x="213" y="196"/>
                </a:cubicBezTo>
                <a:cubicBezTo>
                  <a:pt x="186" y="213"/>
                  <a:pt x="177" y="231"/>
                  <a:pt x="186" y="258"/>
                </a:cubicBezTo>
                <a:cubicBezTo>
                  <a:pt x="195" y="275"/>
                  <a:pt x="222" y="284"/>
                  <a:pt x="248" y="275"/>
                </a:cubicBezTo>
                <a:cubicBezTo>
                  <a:pt x="257" y="267"/>
                  <a:pt x="275" y="249"/>
                  <a:pt x="275" y="222"/>
                </a:cubicBezTo>
                <a:cubicBezTo>
                  <a:pt x="275" y="151"/>
                  <a:pt x="275" y="151"/>
                  <a:pt x="275" y="151"/>
                </a:cubicBezTo>
                <a:lnTo>
                  <a:pt x="283" y="151"/>
                </a:lnTo>
                <a:cubicBezTo>
                  <a:pt x="301" y="160"/>
                  <a:pt x="328" y="178"/>
                  <a:pt x="354" y="178"/>
                </a:cubicBezTo>
                <a:cubicBezTo>
                  <a:pt x="372" y="178"/>
                  <a:pt x="354" y="213"/>
                  <a:pt x="328" y="222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5" name="Freeform 56"/>
          <p:cNvSpPr>
            <a:spLocks noChangeArrowheads="1"/>
          </p:cNvSpPr>
          <p:nvPr/>
        </p:nvSpPr>
        <p:spPr bwMode="auto">
          <a:xfrm>
            <a:off x="1520717" y="5293531"/>
            <a:ext cx="198215" cy="219452"/>
          </a:xfrm>
          <a:custGeom>
            <a:avLst/>
            <a:gdLst>
              <a:gd name="T0" fmla="*/ 364 w 409"/>
              <a:gd name="T1" fmla="*/ 80 h 453"/>
              <a:gd name="T2" fmla="*/ 364 w 409"/>
              <a:gd name="T3" fmla="*/ 80 h 453"/>
              <a:gd name="T4" fmla="*/ 329 w 409"/>
              <a:gd name="T5" fmla="*/ 53 h 453"/>
              <a:gd name="T6" fmla="*/ 222 w 409"/>
              <a:gd name="T7" fmla="*/ 45 h 453"/>
              <a:gd name="T8" fmla="*/ 204 w 409"/>
              <a:gd name="T9" fmla="*/ 9 h 453"/>
              <a:gd name="T10" fmla="*/ 142 w 409"/>
              <a:gd name="T11" fmla="*/ 0 h 453"/>
              <a:gd name="T12" fmla="*/ 124 w 409"/>
              <a:gd name="T13" fmla="*/ 45 h 453"/>
              <a:gd name="T14" fmla="*/ 124 w 409"/>
              <a:gd name="T15" fmla="*/ 98 h 453"/>
              <a:gd name="T16" fmla="*/ 80 w 409"/>
              <a:gd name="T17" fmla="*/ 133 h 453"/>
              <a:gd name="T18" fmla="*/ 27 w 409"/>
              <a:gd name="T19" fmla="*/ 133 h 453"/>
              <a:gd name="T20" fmla="*/ 0 w 409"/>
              <a:gd name="T21" fmla="*/ 151 h 453"/>
              <a:gd name="T22" fmla="*/ 45 w 409"/>
              <a:gd name="T23" fmla="*/ 302 h 453"/>
              <a:gd name="T24" fmla="*/ 169 w 409"/>
              <a:gd name="T25" fmla="*/ 319 h 453"/>
              <a:gd name="T26" fmla="*/ 186 w 409"/>
              <a:gd name="T27" fmla="*/ 266 h 453"/>
              <a:gd name="T28" fmla="*/ 231 w 409"/>
              <a:gd name="T29" fmla="*/ 310 h 453"/>
              <a:gd name="T30" fmla="*/ 302 w 409"/>
              <a:gd name="T31" fmla="*/ 337 h 453"/>
              <a:gd name="T32" fmla="*/ 293 w 409"/>
              <a:gd name="T33" fmla="*/ 399 h 453"/>
              <a:gd name="T34" fmla="*/ 248 w 409"/>
              <a:gd name="T35" fmla="*/ 408 h 453"/>
              <a:gd name="T36" fmla="*/ 239 w 409"/>
              <a:gd name="T37" fmla="*/ 372 h 453"/>
              <a:gd name="T38" fmla="*/ 257 w 409"/>
              <a:gd name="T39" fmla="*/ 372 h 453"/>
              <a:gd name="T40" fmla="*/ 257 w 409"/>
              <a:gd name="T41" fmla="*/ 337 h 453"/>
              <a:gd name="T42" fmla="*/ 186 w 409"/>
              <a:gd name="T43" fmla="*/ 372 h 453"/>
              <a:gd name="T44" fmla="*/ 195 w 409"/>
              <a:gd name="T45" fmla="*/ 434 h 453"/>
              <a:gd name="T46" fmla="*/ 293 w 409"/>
              <a:gd name="T47" fmla="*/ 452 h 453"/>
              <a:gd name="T48" fmla="*/ 364 w 409"/>
              <a:gd name="T49" fmla="*/ 80 h 453"/>
              <a:gd name="T50" fmla="*/ 319 w 409"/>
              <a:gd name="T51" fmla="*/ 231 h 453"/>
              <a:gd name="T52" fmla="*/ 319 w 409"/>
              <a:gd name="T53" fmla="*/ 231 h 453"/>
              <a:gd name="T54" fmla="*/ 284 w 409"/>
              <a:gd name="T55" fmla="*/ 222 h 453"/>
              <a:gd name="T56" fmla="*/ 248 w 409"/>
              <a:gd name="T57" fmla="*/ 231 h 453"/>
              <a:gd name="T58" fmla="*/ 284 w 409"/>
              <a:gd name="T59" fmla="*/ 177 h 453"/>
              <a:gd name="T60" fmla="*/ 319 w 409"/>
              <a:gd name="T61" fmla="*/ 231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09" h="453">
                <a:moveTo>
                  <a:pt x="364" y="80"/>
                </a:moveTo>
                <a:lnTo>
                  <a:pt x="364" y="80"/>
                </a:lnTo>
                <a:cubicBezTo>
                  <a:pt x="364" y="53"/>
                  <a:pt x="329" y="53"/>
                  <a:pt x="329" y="53"/>
                </a:cubicBezTo>
                <a:cubicBezTo>
                  <a:pt x="222" y="45"/>
                  <a:pt x="222" y="45"/>
                  <a:pt x="222" y="45"/>
                </a:cubicBezTo>
                <a:cubicBezTo>
                  <a:pt x="222" y="45"/>
                  <a:pt x="222" y="18"/>
                  <a:pt x="204" y="9"/>
                </a:cubicBezTo>
                <a:cubicBezTo>
                  <a:pt x="177" y="0"/>
                  <a:pt x="160" y="0"/>
                  <a:pt x="142" y="0"/>
                </a:cubicBezTo>
                <a:cubicBezTo>
                  <a:pt x="124" y="0"/>
                  <a:pt x="124" y="27"/>
                  <a:pt x="124" y="45"/>
                </a:cubicBezTo>
                <a:cubicBezTo>
                  <a:pt x="124" y="62"/>
                  <a:pt x="124" y="89"/>
                  <a:pt x="124" y="98"/>
                </a:cubicBezTo>
                <a:cubicBezTo>
                  <a:pt x="124" y="124"/>
                  <a:pt x="116" y="133"/>
                  <a:pt x="80" y="133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10" y="133"/>
                  <a:pt x="0" y="133"/>
                  <a:pt x="0" y="151"/>
                </a:cubicBezTo>
                <a:cubicBezTo>
                  <a:pt x="0" y="159"/>
                  <a:pt x="18" y="275"/>
                  <a:pt x="45" y="302"/>
                </a:cubicBezTo>
                <a:cubicBezTo>
                  <a:pt x="63" y="310"/>
                  <a:pt x="151" y="319"/>
                  <a:pt x="169" y="319"/>
                </a:cubicBezTo>
                <a:cubicBezTo>
                  <a:pt x="186" y="319"/>
                  <a:pt x="177" y="266"/>
                  <a:pt x="186" y="266"/>
                </a:cubicBezTo>
                <a:cubicBezTo>
                  <a:pt x="195" y="266"/>
                  <a:pt x="195" y="302"/>
                  <a:pt x="231" y="310"/>
                </a:cubicBezTo>
                <a:cubicBezTo>
                  <a:pt x="257" y="310"/>
                  <a:pt x="302" y="310"/>
                  <a:pt x="302" y="337"/>
                </a:cubicBezTo>
                <a:cubicBezTo>
                  <a:pt x="302" y="363"/>
                  <a:pt x="310" y="399"/>
                  <a:pt x="293" y="399"/>
                </a:cubicBezTo>
                <a:cubicBezTo>
                  <a:pt x="248" y="408"/>
                  <a:pt x="248" y="408"/>
                  <a:pt x="248" y="408"/>
                </a:cubicBezTo>
                <a:cubicBezTo>
                  <a:pt x="213" y="399"/>
                  <a:pt x="222" y="372"/>
                  <a:pt x="239" y="372"/>
                </a:cubicBezTo>
                <a:cubicBezTo>
                  <a:pt x="248" y="372"/>
                  <a:pt x="257" y="372"/>
                  <a:pt x="257" y="372"/>
                </a:cubicBezTo>
                <a:cubicBezTo>
                  <a:pt x="257" y="337"/>
                  <a:pt x="257" y="337"/>
                  <a:pt x="257" y="337"/>
                </a:cubicBezTo>
                <a:cubicBezTo>
                  <a:pt x="257" y="337"/>
                  <a:pt x="195" y="328"/>
                  <a:pt x="186" y="372"/>
                </a:cubicBezTo>
                <a:cubicBezTo>
                  <a:pt x="186" y="417"/>
                  <a:pt x="195" y="434"/>
                  <a:pt x="195" y="434"/>
                </a:cubicBezTo>
                <a:cubicBezTo>
                  <a:pt x="204" y="443"/>
                  <a:pt x="213" y="452"/>
                  <a:pt x="293" y="452"/>
                </a:cubicBezTo>
                <a:cubicBezTo>
                  <a:pt x="408" y="452"/>
                  <a:pt x="364" y="115"/>
                  <a:pt x="364" y="80"/>
                </a:cubicBezTo>
                <a:close/>
                <a:moveTo>
                  <a:pt x="319" y="231"/>
                </a:moveTo>
                <a:lnTo>
                  <a:pt x="319" y="231"/>
                </a:lnTo>
                <a:cubicBezTo>
                  <a:pt x="319" y="240"/>
                  <a:pt x="302" y="222"/>
                  <a:pt x="284" y="222"/>
                </a:cubicBezTo>
                <a:cubicBezTo>
                  <a:pt x="266" y="222"/>
                  <a:pt x="248" y="231"/>
                  <a:pt x="248" y="231"/>
                </a:cubicBezTo>
                <a:cubicBezTo>
                  <a:pt x="239" y="222"/>
                  <a:pt x="248" y="177"/>
                  <a:pt x="284" y="177"/>
                </a:cubicBezTo>
                <a:cubicBezTo>
                  <a:pt x="310" y="177"/>
                  <a:pt x="329" y="231"/>
                  <a:pt x="319" y="231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6" name="Freeform 57"/>
          <p:cNvSpPr>
            <a:spLocks noChangeArrowheads="1"/>
          </p:cNvSpPr>
          <p:nvPr/>
        </p:nvSpPr>
        <p:spPr bwMode="auto">
          <a:xfrm>
            <a:off x="1520718" y="5297779"/>
            <a:ext cx="38228" cy="38228"/>
          </a:xfrm>
          <a:custGeom>
            <a:avLst/>
            <a:gdLst>
              <a:gd name="T0" fmla="*/ 80 w 81"/>
              <a:gd name="T1" fmla="*/ 71 h 81"/>
              <a:gd name="T2" fmla="*/ 80 w 81"/>
              <a:gd name="T3" fmla="*/ 71 h 81"/>
              <a:gd name="T4" fmla="*/ 80 w 81"/>
              <a:gd name="T5" fmla="*/ 0 h 81"/>
              <a:gd name="T6" fmla="*/ 0 w 81"/>
              <a:gd name="T7" fmla="*/ 80 h 81"/>
              <a:gd name="T8" fmla="*/ 71 w 81"/>
              <a:gd name="T9" fmla="*/ 80 h 81"/>
              <a:gd name="T10" fmla="*/ 80 w 81"/>
              <a:gd name="T11" fmla="*/ 7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" h="81">
                <a:moveTo>
                  <a:pt x="80" y="71"/>
                </a:moveTo>
                <a:lnTo>
                  <a:pt x="80" y="71"/>
                </a:lnTo>
                <a:cubicBezTo>
                  <a:pt x="80" y="62"/>
                  <a:pt x="80" y="0"/>
                  <a:pt x="80" y="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54" y="80"/>
                  <a:pt x="71" y="80"/>
                </a:cubicBezTo>
                <a:cubicBezTo>
                  <a:pt x="80" y="80"/>
                  <a:pt x="80" y="80"/>
                  <a:pt x="80" y="71"/>
                </a:cubicBez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7" name="Freeform 58"/>
          <p:cNvSpPr>
            <a:spLocks noChangeArrowheads="1"/>
          </p:cNvSpPr>
          <p:nvPr/>
        </p:nvSpPr>
        <p:spPr bwMode="auto">
          <a:xfrm>
            <a:off x="2933707" y="4329357"/>
            <a:ext cx="232195" cy="229363"/>
          </a:xfrm>
          <a:custGeom>
            <a:avLst/>
            <a:gdLst>
              <a:gd name="T0" fmla="*/ 240 w 480"/>
              <a:gd name="T1" fmla="*/ 0 h 471"/>
              <a:gd name="T2" fmla="*/ 240 w 480"/>
              <a:gd name="T3" fmla="*/ 0 h 471"/>
              <a:gd name="T4" fmla="*/ 0 w 480"/>
              <a:gd name="T5" fmla="*/ 231 h 471"/>
              <a:gd name="T6" fmla="*/ 240 w 480"/>
              <a:gd name="T7" fmla="*/ 470 h 471"/>
              <a:gd name="T8" fmla="*/ 479 w 480"/>
              <a:gd name="T9" fmla="*/ 231 h 471"/>
              <a:gd name="T10" fmla="*/ 240 w 480"/>
              <a:gd name="T11" fmla="*/ 0 h 471"/>
              <a:gd name="T12" fmla="*/ 346 w 480"/>
              <a:gd name="T13" fmla="*/ 187 h 471"/>
              <a:gd name="T14" fmla="*/ 346 w 480"/>
              <a:gd name="T15" fmla="*/ 187 h 471"/>
              <a:gd name="T16" fmla="*/ 249 w 480"/>
              <a:gd name="T17" fmla="*/ 338 h 471"/>
              <a:gd name="T18" fmla="*/ 195 w 480"/>
              <a:gd name="T19" fmla="*/ 319 h 471"/>
              <a:gd name="T20" fmla="*/ 160 w 480"/>
              <a:gd name="T21" fmla="*/ 195 h 471"/>
              <a:gd name="T22" fmla="*/ 134 w 480"/>
              <a:gd name="T23" fmla="*/ 204 h 471"/>
              <a:gd name="T24" fmla="*/ 124 w 480"/>
              <a:gd name="T25" fmla="*/ 195 h 471"/>
              <a:gd name="T26" fmla="*/ 195 w 480"/>
              <a:gd name="T27" fmla="*/ 142 h 471"/>
              <a:gd name="T28" fmla="*/ 231 w 480"/>
              <a:gd name="T29" fmla="*/ 222 h 471"/>
              <a:gd name="T30" fmla="*/ 249 w 480"/>
              <a:gd name="T31" fmla="*/ 266 h 471"/>
              <a:gd name="T32" fmla="*/ 284 w 480"/>
              <a:gd name="T33" fmla="*/ 222 h 471"/>
              <a:gd name="T34" fmla="*/ 258 w 480"/>
              <a:gd name="T35" fmla="*/ 195 h 471"/>
              <a:gd name="T36" fmla="*/ 346 w 480"/>
              <a:gd name="T37" fmla="*/ 187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80" h="471"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40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346" y="187"/>
                </a:moveTo>
                <a:lnTo>
                  <a:pt x="346" y="187"/>
                </a:lnTo>
                <a:cubicBezTo>
                  <a:pt x="337" y="257"/>
                  <a:pt x="266" y="319"/>
                  <a:pt x="249" y="338"/>
                </a:cubicBezTo>
                <a:cubicBezTo>
                  <a:pt x="222" y="346"/>
                  <a:pt x="205" y="328"/>
                  <a:pt x="195" y="319"/>
                </a:cubicBezTo>
                <a:cubicBezTo>
                  <a:pt x="187" y="301"/>
                  <a:pt x="169" y="204"/>
                  <a:pt x="160" y="195"/>
                </a:cubicBezTo>
                <a:cubicBezTo>
                  <a:pt x="151" y="195"/>
                  <a:pt x="134" y="204"/>
                  <a:pt x="134" y="204"/>
                </a:cubicBezTo>
                <a:cubicBezTo>
                  <a:pt x="124" y="195"/>
                  <a:pt x="124" y="195"/>
                  <a:pt x="124" y="195"/>
                </a:cubicBezTo>
                <a:cubicBezTo>
                  <a:pt x="124" y="195"/>
                  <a:pt x="160" y="151"/>
                  <a:pt x="195" y="142"/>
                </a:cubicBezTo>
                <a:cubicBezTo>
                  <a:pt x="222" y="134"/>
                  <a:pt x="222" y="187"/>
                  <a:pt x="231" y="222"/>
                </a:cubicBezTo>
                <a:cubicBezTo>
                  <a:pt x="240" y="248"/>
                  <a:pt x="240" y="266"/>
                  <a:pt x="249" y="266"/>
                </a:cubicBezTo>
                <a:cubicBezTo>
                  <a:pt x="258" y="266"/>
                  <a:pt x="266" y="248"/>
                  <a:pt x="284" y="222"/>
                </a:cubicBezTo>
                <a:cubicBezTo>
                  <a:pt x="293" y="204"/>
                  <a:pt x="275" y="178"/>
                  <a:pt x="258" y="195"/>
                </a:cubicBezTo>
                <a:cubicBezTo>
                  <a:pt x="266" y="134"/>
                  <a:pt x="364" y="116"/>
                  <a:pt x="346" y="18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8" name="Freeform 59"/>
          <p:cNvSpPr>
            <a:spLocks noChangeArrowheads="1"/>
          </p:cNvSpPr>
          <p:nvPr/>
        </p:nvSpPr>
        <p:spPr bwMode="auto">
          <a:xfrm>
            <a:off x="1973780" y="4329357"/>
            <a:ext cx="232195" cy="229363"/>
          </a:xfrm>
          <a:custGeom>
            <a:avLst/>
            <a:gdLst>
              <a:gd name="T0" fmla="*/ 239 w 479"/>
              <a:gd name="T1" fmla="*/ 0 h 471"/>
              <a:gd name="T2" fmla="*/ 239 w 479"/>
              <a:gd name="T3" fmla="*/ 0 h 471"/>
              <a:gd name="T4" fmla="*/ 0 w 479"/>
              <a:gd name="T5" fmla="*/ 231 h 471"/>
              <a:gd name="T6" fmla="*/ 239 w 479"/>
              <a:gd name="T7" fmla="*/ 470 h 471"/>
              <a:gd name="T8" fmla="*/ 478 w 479"/>
              <a:gd name="T9" fmla="*/ 231 h 471"/>
              <a:gd name="T10" fmla="*/ 239 w 479"/>
              <a:gd name="T11" fmla="*/ 0 h 471"/>
              <a:gd name="T12" fmla="*/ 177 w 479"/>
              <a:gd name="T13" fmla="*/ 284 h 471"/>
              <a:gd name="T14" fmla="*/ 177 w 479"/>
              <a:gd name="T15" fmla="*/ 284 h 471"/>
              <a:gd name="T16" fmla="*/ 124 w 479"/>
              <a:gd name="T17" fmla="*/ 231 h 471"/>
              <a:gd name="T18" fmla="*/ 177 w 479"/>
              <a:gd name="T19" fmla="*/ 187 h 471"/>
              <a:gd name="T20" fmla="*/ 221 w 479"/>
              <a:gd name="T21" fmla="*/ 231 h 471"/>
              <a:gd name="T22" fmla="*/ 177 w 479"/>
              <a:gd name="T23" fmla="*/ 284 h 471"/>
              <a:gd name="T24" fmla="*/ 300 w 479"/>
              <a:gd name="T25" fmla="*/ 284 h 471"/>
              <a:gd name="T26" fmla="*/ 300 w 479"/>
              <a:gd name="T27" fmla="*/ 284 h 471"/>
              <a:gd name="T28" fmla="*/ 256 w 479"/>
              <a:gd name="T29" fmla="*/ 231 h 471"/>
              <a:gd name="T30" fmla="*/ 300 w 479"/>
              <a:gd name="T31" fmla="*/ 187 h 471"/>
              <a:gd name="T32" fmla="*/ 354 w 479"/>
              <a:gd name="T33" fmla="*/ 231 h 471"/>
              <a:gd name="T34" fmla="*/ 300 w 479"/>
              <a:gd name="T35" fmla="*/ 284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9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177" y="284"/>
                </a:moveTo>
                <a:lnTo>
                  <a:pt x="177" y="284"/>
                </a:lnTo>
                <a:cubicBezTo>
                  <a:pt x="150" y="284"/>
                  <a:pt x="124" y="266"/>
                  <a:pt x="124" y="231"/>
                </a:cubicBezTo>
                <a:cubicBezTo>
                  <a:pt x="124" y="204"/>
                  <a:pt x="150" y="187"/>
                  <a:pt x="177" y="187"/>
                </a:cubicBezTo>
                <a:cubicBezTo>
                  <a:pt x="203" y="187"/>
                  <a:pt x="221" y="204"/>
                  <a:pt x="221" y="231"/>
                </a:cubicBezTo>
                <a:cubicBezTo>
                  <a:pt x="221" y="266"/>
                  <a:pt x="203" y="284"/>
                  <a:pt x="177" y="284"/>
                </a:cubicBezTo>
                <a:close/>
                <a:moveTo>
                  <a:pt x="300" y="284"/>
                </a:moveTo>
                <a:lnTo>
                  <a:pt x="300" y="284"/>
                </a:lnTo>
                <a:cubicBezTo>
                  <a:pt x="275" y="284"/>
                  <a:pt x="256" y="266"/>
                  <a:pt x="256" y="231"/>
                </a:cubicBezTo>
                <a:cubicBezTo>
                  <a:pt x="256" y="204"/>
                  <a:pt x="275" y="187"/>
                  <a:pt x="300" y="187"/>
                </a:cubicBezTo>
                <a:cubicBezTo>
                  <a:pt x="328" y="187"/>
                  <a:pt x="354" y="204"/>
                  <a:pt x="354" y="231"/>
                </a:cubicBezTo>
                <a:cubicBezTo>
                  <a:pt x="354" y="266"/>
                  <a:pt x="328" y="284"/>
                  <a:pt x="300" y="28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29" name="Freeform 60"/>
          <p:cNvSpPr>
            <a:spLocks noChangeArrowheads="1"/>
          </p:cNvSpPr>
          <p:nvPr/>
        </p:nvSpPr>
        <p:spPr bwMode="auto">
          <a:xfrm>
            <a:off x="1995018" y="5306274"/>
            <a:ext cx="189720" cy="191136"/>
          </a:xfrm>
          <a:custGeom>
            <a:avLst/>
            <a:gdLst>
              <a:gd name="T0" fmla="*/ 89 w 391"/>
              <a:gd name="T1" fmla="*/ 160 h 399"/>
              <a:gd name="T2" fmla="*/ 89 w 391"/>
              <a:gd name="T3" fmla="*/ 160 h 399"/>
              <a:gd name="T4" fmla="*/ 133 w 391"/>
              <a:gd name="T5" fmla="*/ 88 h 399"/>
              <a:gd name="T6" fmla="*/ 186 w 391"/>
              <a:gd name="T7" fmla="*/ 88 h 399"/>
              <a:gd name="T8" fmla="*/ 186 w 391"/>
              <a:gd name="T9" fmla="*/ 150 h 399"/>
              <a:gd name="T10" fmla="*/ 186 w 391"/>
              <a:gd name="T11" fmla="*/ 150 h 399"/>
              <a:gd name="T12" fmla="*/ 195 w 391"/>
              <a:gd name="T13" fmla="*/ 160 h 399"/>
              <a:gd name="T14" fmla="*/ 195 w 391"/>
              <a:gd name="T15" fmla="*/ 150 h 399"/>
              <a:gd name="T16" fmla="*/ 354 w 391"/>
              <a:gd name="T17" fmla="*/ 0 h 399"/>
              <a:gd name="T18" fmla="*/ 248 w 391"/>
              <a:gd name="T19" fmla="*/ 0 h 399"/>
              <a:gd name="T20" fmla="*/ 133 w 391"/>
              <a:gd name="T21" fmla="*/ 0 h 399"/>
              <a:gd name="T22" fmla="*/ 0 w 391"/>
              <a:gd name="T23" fmla="*/ 150 h 399"/>
              <a:gd name="T24" fmla="*/ 0 w 391"/>
              <a:gd name="T25" fmla="*/ 354 h 399"/>
              <a:gd name="T26" fmla="*/ 89 w 391"/>
              <a:gd name="T27" fmla="*/ 266 h 399"/>
              <a:gd name="T28" fmla="*/ 89 w 391"/>
              <a:gd name="T29" fmla="*/ 160 h 399"/>
              <a:gd name="T30" fmla="*/ 301 w 391"/>
              <a:gd name="T31" fmla="*/ 132 h 399"/>
              <a:gd name="T32" fmla="*/ 301 w 391"/>
              <a:gd name="T33" fmla="*/ 132 h 399"/>
              <a:gd name="T34" fmla="*/ 301 w 391"/>
              <a:gd name="T35" fmla="*/ 239 h 399"/>
              <a:gd name="T36" fmla="*/ 256 w 391"/>
              <a:gd name="T37" fmla="*/ 310 h 399"/>
              <a:gd name="T38" fmla="*/ 203 w 391"/>
              <a:gd name="T39" fmla="*/ 310 h 399"/>
              <a:gd name="T40" fmla="*/ 203 w 391"/>
              <a:gd name="T41" fmla="*/ 248 h 399"/>
              <a:gd name="T42" fmla="*/ 203 w 391"/>
              <a:gd name="T43" fmla="*/ 248 h 399"/>
              <a:gd name="T44" fmla="*/ 195 w 391"/>
              <a:gd name="T45" fmla="*/ 239 h 399"/>
              <a:gd name="T46" fmla="*/ 195 w 391"/>
              <a:gd name="T47" fmla="*/ 239 h 399"/>
              <a:gd name="T48" fmla="*/ 35 w 391"/>
              <a:gd name="T49" fmla="*/ 398 h 399"/>
              <a:gd name="T50" fmla="*/ 142 w 391"/>
              <a:gd name="T51" fmla="*/ 398 h 399"/>
              <a:gd name="T52" fmla="*/ 256 w 391"/>
              <a:gd name="T53" fmla="*/ 398 h 399"/>
              <a:gd name="T54" fmla="*/ 390 w 391"/>
              <a:gd name="T55" fmla="*/ 248 h 399"/>
              <a:gd name="T56" fmla="*/ 390 w 391"/>
              <a:gd name="T57" fmla="*/ 44 h 399"/>
              <a:gd name="T58" fmla="*/ 301 w 391"/>
              <a:gd name="T59" fmla="*/ 132 h 3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1" h="399">
                <a:moveTo>
                  <a:pt x="89" y="160"/>
                </a:moveTo>
                <a:lnTo>
                  <a:pt x="89" y="160"/>
                </a:lnTo>
                <a:cubicBezTo>
                  <a:pt x="89" y="124"/>
                  <a:pt x="97" y="97"/>
                  <a:pt x="133" y="88"/>
                </a:cubicBezTo>
                <a:cubicBezTo>
                  <a:pt x="142" y="88"/>
                  <a:pt x="168" y="88"/>
                  <a:pt x="186" y="88"/>
                </a:cubicBezTo>
                <a:cubicBezTo>
                  <a:pt x="186" y="150"/>
                  <a:pt x="186" y="150"/>
                  <a:pt x="186" y="150"/>
                </a:cubicBezTo>
                <a:lnTo>
                  <a:pt x="186" y="150"/>
                </a:lnTo>
                <a:cubicBezTo>
                  <a:pt x="186" y="160"/>
                  <a:pt x="195" y="160"/>
                  <a:pt x="195" y="160"/>
                </a:cubicBezTo>
                <a:cubicBezTo>
                  <a:pt x="195" y="160"/>
                  <a:pt x="195" y="160"/>
                  <a:pt x="195" y="150"/>
                </a:cubicBezTo>
                <a:cubicBezTo>
                  <a:pt x="354" y="0"/>
                  <a:pt x="354" y="0"/>
                  <a:pt x="354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133" y="0"/>
                  <a:pt x="133" y="0"/>
                  <a:pt x="133" y="0"/>
                </a:cubicBezTo>
                <a:cubicBezTo>
                  <a:pt x="44" y="0"/>
                  <a:pt x="0" y="53"/>
                  <a:pt x="0" y="150"/>
                </a:cubicBezTo>
                <a:cubicBezTo>
                  <a:pt x="0" y="354"/>
                  <a:pt x="0" y="354"/>
                  <a:pt x="0" y="354"/>
                </a:cubicBezTo>
                <a:cubicBezTo>
                  <a:pt x="89" y="266"/>
                  <a:pt x="89" y="266"/>
                  <a:pt x="89" y="266"/>
                </a:cubicBezTo>
                <a:lnTo>
                  <a:pt x="89" y="160"/>
                </a:lnTo>
                <a:close/>
                <a:moveTo>
                  <a:pt x="301" y="132"/>
                </a:moveTo>
                <a:lnTo>
                  <a:pt x="301" y="132"/>
                </a:lnTo>
                <a:cubicBezTo>
                  <a:pt x="301" y="239"/>
                  <a:pt x="301" y="239"/>
                  <a:pt x="301" y="239"/>
                </a:cubicBezTo>
                <a:cubicBezTo>
                  <a:pt x="301" y="275"/>
                  <a:pt x="293" y="301"/>
                  <a:pt x="256" y="310"/>
                </a:cubicBezTo>
                <a:cubicBezTo>
                  <a:pt x="248" y="310"/>
                  <a:pt x="221" y="310"/>
                  <a:pt x="203" y="310"/>
                </a:cubicBezTo>
                <a:cubicBezTo>
                  <a:pt x="203" y="248"/>
                  <a:pt x="203" y="248"/>
                  <a:pt x="203" y="248"/>
                </a:cubicBezTo>
                <a:lnTo>
                  <a:pt x="203" y="248"/>
                </a:lnTo>
                <a:cubicBezTo>
                  <a:pt x="203" y="239"/>
                  <a:pt x="195" y="239"/>
                  <a:pt x="195" y="239"/>
                </a:cubicBezTo>
                <a:lnTo>
                  <a:pt x="195" y="239"/>
                </a:lnTo>
                <a:cubicBezTo>
                  <a:pt x="35" y="398"/>
                  <a:pt x="35" y="398"/>
                  <a:pt x="35" y="398"/>
                </a:cubicBezTo>
                <a:cubicBezTo>
                  <a:pt x="142" y="398"/>
                  <a:pt x="142" y="398"/>
                  <a:pt x="142" y="398"/>
                </a:cubicBezTo>
                <a:cubicBezTo>
                  <a:pt x="256" y="398"/>
                  <a:pt x="256" y="398"/>
                  <a:pt x="256" y="398"/>
                </a:cubicBezTo>
                <a:cubicBezTo>
                  <a:pt x="346" y="398"/>
                  <a:pt x="390" y="345"/>
                  <a:pt x="390" y="248"/>
                </a:cubicBezTo>
                <a:cubicBezTo>
                  <a:pt x="390" y="44"/>
                  <a:pt x="390" y="44"/>
                  <a:pt x="390" y="44"/>
                </a:cubicBezTo>
                <a:lnTo>
                  <a:pt x="301" y="132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0" name="Freeform 61"/>
          <p:cNvSpPr>
            <a:spLocks noChangeArrowheads="1"/>
          </p:cNvSpPr>
          <p:nvPr/>
        </p:nvSpPr>
        <p:spPr bwMode="auto">
          <a:xfrm>
            <a:off x="7244883" y="4809321"/>
            <a:ext cx="237858" cy="240690"/>
          </a:xfrm>
          <a:custGeom>
            <a:avLst/>
            <a:gdLst>
              <a:gd name="T0" fmla="*/ 433 w 496"/>
              <a:gd name="T1" fmla="*/ 311 h 498"/>
              <a:gd name="T2" fmla="*/ 433 w 496"/>
              <a:gd name="T3" fmla="*/ 311 h 498"/>
              <a:gd name="T4" fmla="*/ 372 w 496"/>
              <a:gd name="T5" fmla="*/ 320 h 498"/>
              <a:gd name="T6" fmla="*/ 106 w 496"/>
              <a:gd name="T7" fmla="*/ 409 h 498"/>
              <a:gd name="T8" fmla="*/ 123 w 496"/>
              <a:gd name="T9" fmla="*/ 417 h 498"/>
              <a:gd name="T10" fmla="*/ 442 w 496"/>
              <a:gd name="T11" fmla="*/ 364 h 498"/>
              <a:gd name="T12" fmla="*/ 433 w 496"/>
              <a:gd name="T13" fmla="*/ 311 h 498"/>
              <a:gd name="T14" fmla="*/ 132 w 496"/>
              <a:gd name="T15" fmla="*/ 293 h 498"/>
              <a:gd name="T16" fmla="*/ 132 w 496"/>
              <a:gd name="T17" fmla="*/ 293 h 498"/>
              <a:gd name="T18" fmla="*/ 186 w 496"/>
              <a:gd name="T19" fmla="*/ 19 h 498"/>
              <a:gd name="T20" fmla="*/ 159 w 496"/>
              <a:gd name="T21" fmla="*/ 28 h 498"/>
              <a:gd name="T22" fmla="*/ 53 w 496"/>
              <a:gd name="T23" fmla="*/ 328 h 498"/>
              <a:gd name="T24" fmla="*/ 106 w 496"/>
              <a:gd name="T25" fmla="*/ 347 h 498"/>
              <a:gd name="T26" fmla="*/ 132 w 496"/>
              <a:gd name="T27" fmla="*/ 293 h 498"/>
              <a:gd name="T28" fmla="*/ 274 w 496"/>
              <a:gd name="T29" fmla="*/ 9 h 498"/>
              <a:gd name="T30" fmla="*/ 274 w 496"/>
              <a:gd name="T31" fmla="*/ 9 h 498"/>
              <a:gd name="T32" fmla="*/ 239 w 496"/>
              <a:gd name="T33" fmla="*/ 45 h 498"/>
              <a:gd name="T34" fmla="*/ 274 w 496"/>
              <a:gd name="T35" fmla="*/ 90 h 498"/>
              <a:gd name="T36" fmla="*/ 478 w 496"/>
              <a:gd name="T37" fmla="*/ 275 h 498"/>
              <a:gd name="T38" fmla="*/ 487 w 496"/>
              <a:gd name="T39" fmla="*/ 258 h 498"/>
              <a:gd name="T40" fmla="*/ 274 w 496"/>
              <a:gd name="T41" fmla="*/ 9 h 498"/>
              <a:gd name="T42" fmla="*/ 176 w 496"/>
              <a:gd name="T43" fmla="*/ 249 h 498"/>
              <a:gd name="T44" fmla="*/ 176 w 496"/>
              <a:gd name="T45" fmla="*/ 249 h 498"/>
              <a:gd name="T46" fmla="*/ 176 w 496"/>
              <a:gd name="T47" fmla="*/ 284 h 498"/>
              <a:gd name="T48" fmla="*/ 195 w 496"/>
              <a:gd name="T49" fmla="*/ 267 h 498"/>
              <a:gd name="T50" fmla="*/ 203 w 496"/>
              <a:gd name="T51" fmla="*/ 293 h 498"/>
              <a:gd name="T52" fmla="*/ 195 w 496"/>
              <a:gd name="T53" fmla="*/ 303 h 498"/>
              <a:gd name="T54" fmla="*/ 221 w 496"/>
              <a:gd name="T55" fmla="*/ 320 h 498"/>
              <a:gd name="T56" fmla="*/ 257 w 496"/>
              <a:gd name="T57" fmla="*/ 311 h 498"/>
              <a:gd name="T58" fmla="*/ 257 w 496"/>
              <a:gd name="T59" fmla="*/ 311 h 498"/>
              <a:gd name="T60" fmla="*/ 292 w 496"/>
              <a:gd name="T61" fmla="*/ 320 h 498"/>
              <a:gd name="T62" fmla="*/ 319 w 496"/>
              <a:gd name="T63" fmla="*/ 303 h 498"/>
              <a:gd name="T64" fmla="*/ 310 w 496"/>
              <a:gd name="T65" fmla="*/ 293 h 498"/>
              <a:gd name="T66" fmla="*/ 319 w 496"/>
              <a:gd name="T67" fmla="*/ 267 h 498"/>
              <a:gd name="T68" fmla="*/ 336 w 496"/>
              <a:gd name="T69" fmla="*/ 284 h 498"/>
              <a:gd name="T70" fmla="*/ 336 w 496"/>
              <a:gd name="T71" fmla="*/ 249 h 498"/>
              <a:gd name="T72" fmla="*/ 319 w 496"/>
              <a:gd name="T73" fmla="*/ 222 h 498"/>
              <a:gd name="T74" fmla="*/ 319 w 496"/>
              <a:gd name="T75" fmla="*/ 222 h 498"/>
              <a:gd name="T76" fmla="*/ 310 w 496"/>
              <a:gd name="T77" fmla="*/ 213 h 498"/>
              <a:gd name="T78" fmla="*/ 310 w 496"/>
              <a:gd name="T79" fmla="*/ 213 h 498"/>
              <a:gd name="T80" fmla="*/ 310 w 496"/>
              <a:gd name="T81" fmla="*/ 205 h 498"/>
              <a:gd name="T82" fmla="*/ 257 w 496"/>
              <a:gd name="T83" fmla="*/ 151 h 498"/>
              <a:gd name="T84" fmla="*/ 203 w 496"/>
              <a:gd name="T85" fmla="*/ 205 h 498"/>
              <a:gd name="T86" fmla="*/ 203 w 496"/>
              <a:gd name="T87" fmla="*/ 213 h 498"/>
              <a:gd name="T88" fmla="*/ 203 w 496"/>
              <a:gd name="T89" fmla="*/ 213 h 498"/>
              <a:gd name="T90" fmla="*/ 195 w 496"/>
              <a:gd name="T91" fmla="*/ 222 h 498"/>
              <a:gd name="T92" fmla="*/ 195 w 496"/>
              <a:gd name="T93" fmla="*/ 222 h 498"/>
              <a:gd name="T94" fmla="*/ 176 w 496"/>
              <a:gd name="T95" fmla="*/ 249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496" h="498">
                <a:moveTo>
                  <a:pt x="433" y="311"/>
                </a:moveTo>
                <a:lnTo>
                  <a:pt x="433" y="311"/>
                </a:lnTo>
                <a:cubicBezTo>
                  <a:pt x="416" y="293"/>
                  <a:pt x="389" y="293"/>
                  <a:pt x="372" y="320"/>
                </a:cubicBezTo>
                <a:cubicBezTo>
                  <a:pt x="363" y="338"/>
                  <a:pt x="266" y="453"/>
                  <a:pt x="106" y="409"/>
                </a:cubicBezTo>
                <a:cubicBezTo>
                  <a:pt x="115" y="409"/>
                  <a:pt x="123" y="417"/>
                  <a:pt x="123" y="417"/>
                </a:cubicBezTo>
                <a:cubicBezTo>
                  <a:pt x="230" y="497"/>
                  <a:pt x="372" y="470"/>
                  <a:pt x="442" y="364"/>
                </a:cubicBezTo>
                <a:cubicBezTo>
                  <a:pt x="460" y="347"/>
                  <a:pt x="451" y="320"/>
                  <a:pt x="433" y="311"/>
                </a:cubicBezTo>
                <a:close/>
                <a:moveTo>
                  <a:pt x="132" y="293"/>
                </a:moveTo>
                <a:lnTo>
                  <a:pt x="132" y="293"/>
                </a:lnTo>
                <a:cubicBezTo>
                  <a:pt x="115" y="275"/>
                  <a:pt x="62" y="134"/>
                  <a:pt x="186" y="19"/>
                </a:cubicBezTo>
                <a:cubicBezTo>
                  <a:pt x="176" y="19"/>
                  <a:pt x="168" y="28"/>
                  <a:pt x="159" y="28"/>
                </a:cubicBezTo>
                <a:cubicBezTo>
                  <a:pt x="44" y="81"/>
                  <a:pt x="0" y="213"/>
                  <a:pt x="53" y="328"/>
                </a:cubicBezTo>
                <a:cubicBezTo>
                  <a:pt x="62" y="356"/>
                  <a:pt x="88" y="356"/>
                  <a:pt x="106" y="347"/>
                </a:cubicBezTo>
                <a:cubicBezTo>
                  <a:pt x="123" y="338"/>
                  <a:pt x="141" y="320"/>
                  <a:pt x="132" y="293"/>
                </a:cubicBezTo>
                <a:close/>
                <a:moveTo>
                  <a:pt x="274" y="9"/>
                </a:moveTo>
                <a:lnTo>
                  <a:pt x="274" y="9"/>
                </a:lnTo>
                <a:cubicBezTo>
                  <a:pt x="257" y="0"/>
                  <a:pt x="239" y="19"/>
                  <a:pt x="239" y="45"/>
                </a:cubicBezTo>
                <a:cubicBezTo>
                  <a:pt x="230" y="72"/>
                  <a:pt x="248" y="90"/>
                  <a:pt x="274" y="90"/>
                </a:cubicBezTo>
                <a:cubicBezTo>
                  <a:pt x="292" y="98"/>
                  <a:pt x="442" y="116"/>
                  <a:pt x="478" y="275"/>
                </a:cubicBezTo>
                <a:cubicBezTo>
                  <a:pt x="487" y="267"/>
                  <a:pt x="487" y="267"/>
                  <a:pt x="487" y="258"/>
                </a:cubicBezTo>
                <a:cubicBezTo>
                  <a:pt x="495" y="134"/>
                  <a:pt x="407" y="19"/>
                  <a:pt x="274" y="9"/>
                </a:cubicBezTo>
                <a:close/>
                <a:moveTo>
                  <a:pt x="176" y="249"/>
                </a:moveTo>
                <a:lnTo>
                  <a:pt x="176" y="249"/>
                </a:lnTo>
                <a:cubicBezTo>
                  <a:pt x="176" y="267"/>
                  <a:pt x="176" y="275"/>
                  <a:pt x="176" y="284"/>
                </a:cubicBezTo>
                <a:cubicBezTo>
                  <a:pt x="186" y="284"/>
                  <a:pt x="186" y="275"/>
                  <a:pt x="195" y="267"/>
                </a:cubicBezTo>
                <a:cubicBezTo>
                  <a:pt x="195" y="275"/>
                  <a:pt x="203" y="284"/>
                  <a:pt x="203" y="293"/>
                </a:cubicBezTo>
                <a:lnTo>
                  <a:pt x="195" y="303"/>
                </a:lnTo>
                <a:cubicBezTo>
                  <a:pt x="195" y="311"/>
                  <a:pt x="212" y="320"/>
                  <a:pt x="221" y="320"/>
                </a:cubicBezTo>
                <a:cubicBezTo>
                  <a:pt x="239" y="320"/>
                  <a:pt x="257" y="320"/>
                  <a:pt x="257" y="311"/>
                </a:cubicBezTo>
                <a:lnTo>
                  <a:pt x="257" y="311"/>
                </a:lnTo>
                <a:cubicBezTo>
                  <a:pt x="266" y="320"/>
                  <a:pt x="274" y="320"/>
                  <a:pt x="292" y="320"/>
                </a:cubicBezTo>
                <a:cubicBezTo>
                  <a:pt x="310" y="320"/>
                  <a:pt x="319" y="311"/>
                  <a:pt x="319" y="303"/>
                </a:cubicBezTo>
                <a:cubicBezTo>
                  <a:pt x="319" y="303"/>
                  <a:pt x="319" y="293"/>
                  <a:pt x="310" y="293"/>
                </a:cubicBezTo>
                <a:cubicBezTo>
                  <a:pt x="319" y="284"/>
                  <a:pt x="319" y="275"/>
                  <a:pt x="319" y="267"/>
                </a:cubicBezTo>
                <a:cubicBezTo>
                  <a:pt x="327" y="275"/>
                  <a:pt x="336" y="284"/>
                  <a:pt x="336" y="284"/>
                </a:cubicBezTo>
                <a:cubicBezTo>
                  <a:pt x="345" y="275"/>
                  <a:pt x="345" y="267"/>
                  <a:pt x="336" y="249"/>
                </a:cubicBezTo>
                <a:cubicBezTo>
                  <a:pt x="327" y="240"/>
                  <a:pt x="319" y="231"/>
                  <a:pt x="319" y="222"/>
                </a:cubicBezTo>
                <a:lnTo>
                  <a:pt x="319" y="222"/>
                </a:lnTo>
                <a:cubicBezTo>
                  <a:pt x="319" y="222"/>
                  <a:pt x="319" y="213"/>
                  <a:pt x="310" y="213"/>
                </a:cubicBezTo>
                <a:lnTo>
                  <a:pt x="310" y="213"/>
                </a:lnTo>
                <a:cubicBezTo>
                  <a:pt x="310" y="205"/>
                  <a:pt x="310" y="205"/>
                  <a:pt x="310" y="205"/>
                </a:cubicBezTo>
                <a:cubicBezTo>
                  <a:pt x="310" y="169"/>
                  <a:pt x="292" y="151"/>
                  <a:pt x="257" y="151"/>
                </a:cubicBezTo>
                <a:cubicBezTo>
                  <a:pt x="221" y="151"/>
                  <a:pt x="203" y="169"/>
                  <a:pt x="203" y="205"/>
                </a:cubicBezTo>
                <a:cubicBezTo>
                  <a:pt x="203" y="205"/>
                  <a:pt x="203" y="205"/>
                  <a:pt x="203" y="213"/>
                </a:cubicBezTo>
                <a:lnTo>
                  <a:pt x="203" y="213"/>
                </a:lnTo>
                <a:lnTo>
                  <a:pt x="195" y="222"/>
                </a:lnTo>
                <a:lnTo>
                  <a:pt x="195" y="222"/>
                </a:lnTo>
                <a:cubicBezTo>
                  <a:pt x="195" y="231"/>
                  <a:pt x="186" y="240"/>
                  <a:pt x="176" y="249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1" name="Freeform 62"/>
          <p:cNvSpPr>
            <a:spLocks noChangeArrowheads="1"/>
          </p:cNvSpPr>
          <p:nvPr/>
        </p:nvSpPr>
        <p:spPr bwMode="auto">
          <a:xfrm>
            <a:off x="5804993" y="5280789"/>
            <a:ext cx="249185" cy="236443"/>
          </a:xfrm>
          <a:custGeom>
            <a:avLst/>
            <a:gdLst>
              <a:gd name="T0" fmla="*/ 248 w 515"/>
              <a:gd name="T1" fmla="*/ 434 h 488"/>
              <a:gd name="T2" fmla="*/ 248 w 515"/>
              <a:gd name="T3" fmla="*/ 434 h 488"/>
              <a:gd name="T4" fmla="*/ 266 w 515"/>
              <a:gd name="T5" fmla="*/ 434 h 488"/>
              <a:gd name="T6" fmla="*/ 266 w 515"/>
              <a:gd name="T7" fmla="*/ 487 h 488"/>
              <a:gd name="T8" fmla="*/ 505 w 515"/>
              <a:gd name="T9" fmla="*/ 194 h 488"/>
              <a:gd name="T10" fmla="*/ 231 w 515"/>
              <a:gd name="T11" fmla="*/ 17 h 488"/>
              <a:gd name="T12" fmla="*/ 9 w 515"/>
              <a:gd name="T13" fmla="*/ 257 h 488"/>
              <a:gd name="T14" fmla="*/ 248 w 515"/>
              <a:gd name="T15" fmla="*/ 434 h 488"/>
              <a:gd name="T16" fmla="*/ 399 w 515"/>
              <a:gd name="T17" fmla="*/ 319 h 488"/>
              <a:gd name="T18" fmla="*/ 399 w 515"/>
              <a:gd name="T19" fmla="*/ 319 h 488"/>
              <a:gd name="T20" fmla="*/ 354 w 515"/>
              <a:gd name="T21" fmla="*/ 319 h 488"/>
              <a:gd name="T22" fmla="*/ 354 w 515"/>
              <a:gd name="T23" fmla="*/ 203 h 488"/>
              <a:gd name="T24" fmla="*/ 354 w 515"/>
              <a:gd name="T25" fmla="*/ 185 h 488"/>
              <a:gd name="T26" fmla="*/ 346 w 515"/>
              <a:gd name="T27" fmla="*/ 177 h 488"/>
              <a:gd name="T28" fmla="*/ 337 w 515"/>
              <a:gd name="T29" fmla="*/ 168 h 488"/>
              <a:gd name="T30" fmla="*/ 328 w 515"/>
              <a:gd name="T31" fmla="*/ 168 h 488"/>
              <a:gd name="T32" fmla="*/ 293 w 515"/>
              <a:gd name="T33" fmla="*/ 177 h 488"/>
              <a:gd name="T34" fmla="*/ 284 w 515"/>
              <a:gd name="T35" fmla="*/ 203 h 488"/>
              <a:gd name="T36" fmla="*/ 284 w 515"/>
              <a:gd name="T37" fmla="*/ 319 h 488"/>
              <a:gd name="T38" fmla="*/ 240 w 515"/>
              <a:gd name="T39" fmla="*/ 319 h 488"/>
              <a:gd name="T40" fmla="*/ 240 w 515"/>
              <a:gd name="T41" fmla="*/ 203 h 488"/>
              <a:gd name="T42" fmla="*/ 240 w 515"/>
              <a:gd name="T43" fmla="*/ 185 h 488"/>
              <a:gd name="T44" fmla="*/ 231 w 515"/>
              <a:gd name="T45" fmla="*/ 177 h 488"/>
              <a:gd name="T46" fmla="*/ 222 w 515"/>
              <a:gd name="T47" fmla="*/ 168 h 488"/>
              <a:gd name="T48" fmla="*/ 213 w 515"/>
              <a:gd name="T49" fmla="*/ 168 h 488"/>
              <a:gd name="T50" fmla="*/ 186 w 515"/>
              <a:gd name="T51" fmla="*/ 168 h 488"/>
              <a:gd name="T52" fmla="*/ 178 w 515"/>
              <a:gd name="T53" fmla="*/ 185 h 488"/>
              <a:gd name="T54" fmla="*/ 169 w 515"/>
              <a:gd name="T55" fmla="*/ 194 h 488"/>
              <a:gd name="T56" fmla="*/ 169 w 515"/>
              <a:gd name="T57" fmla="*/ 203 h 488"/>
              <a:gd name="T58" fmla="*/ 169 w 515"/>
              <a:gd name="T59" fmla="*/ 319 h 488"/>
              <a:gd name="T60" fmla="*/ 125 w 515"/>
              <a:gd name="T61" fmla="*/ 319 h 488"/>
              <a:gd name="T62" fmla="*/ 125 w 515"/>
              <a:gd name="T63" fmla="*/ 132 h 488"/>
              <a:gd name="T64" fmla="*/ 169 w 515"/>
              <a:gd name="T65" fmla="*/ 132 h 488"/>
              <a:gd name="T66" fmla="*/ 169 w 515"/>
              <a:gd name="T67" fmla="*/ 150 h 488"/>
              <a:gd name="T68" fmla="*/ 222 w 515"/>
              <a:gd name="T69" fmla="*/ 124 h 488"/>
              <a:gd name="T70" fmla="*/ 257 w 515"/>
              <a:gd name="T71" fmla="*/ 132 h 488"/>
              <a:gd name="T72" fmla="*/ 275 w 515"/>
              <a:gd name="T73" fmla="*/ 150 h 488"/>
              <a:gd name="T74" fmla="*/ 293 w 515"/>
              <a:gd name="T75" fmla="*/ 132 h 488"/>
              <a:gd name="T76" fmla="*/ 328 w 515"/>
              <a:gd name="T77" fmla="*/ 124 h 488"/>
              <a:gd name="T78" fmla="*/ 354 w 515"/>
              <a:gd name="T79" fmla="*/ 132 h 488"/>
              <a:gd name="T80" fmla="*/ 381 w 515"/>
              <a:gd name="T81" fmla="*/ 141 h 488"/>
              <a:gd name="T82" fmla="*/ 390 w 515"/>
              <a:gd name="T83" fmla="*/ 159 h 488"/>
              <a:gd name="T84" fmla="*/ 399 w 515"/>
              <a:gd name="T85" fmla="*/ 185 h 488"/>
              <a:gd name="T86" fmla="*/ 399 w 515"/>
              <a:gd name="T87" fmla="*/ 319 h 4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5" h="488">
                <a:moveTo>
                  <a:pt x="248" y="434"/>
                </a:moveTo>
                <a:lnTo>
                  <a:pt x="248" y="434"/>
                </a:lnTo>
                <a:cubicBezTo>
                  <a:pt x="266" y="434"/>
                  <a:pt x="266" y="434"/>
                  <a:pt x="266" y="434"/>
                </a:cubicBezTo>
                <a:cubicBezTo>
                  <a:pt x="266" y="487"/>
                  <a:pt x="266" y="487"/>
                  <a:pt x="266" y="487"/>
                </a:cubicBezTo>
                <a:cubicBezTo>
                  <a:pt x="435" y="469"/>
                  <a:pt x="514" y="310"/>
                  <a:pt x="505" y="194"/>
                </a:cubicBezTo>
                <a:cubicBezTo>
                  <a:pt x="488" y="79"/>
                  <a:pt x="372" y="0"/>
                  <a:pt x="231" y="17"/>
                </a:cubicBezTo>
                <a:cubicBezTo>
                  <a:pt x="97" y="35"/>
                  <a:pt x="0" y="141"/>
                  <a:pt x="9" y="257"/>
                </a:cubicBezTo>
                <a:cubicBezTo>
                  <a:pt x="27" y="354"/>
                  <a:pt x="125" y="434"/>
                  <a:pt x="248" y="434"/>
                </a:cubicBezTo>
                <a:close/>
                <a:moveTo>
                  <a:pt x="399" y="319"/>
                </a:moveTo>
                <a:lnTo>
                  <a:pt x="399" y="319"/>
                </a:lnTo>
                <a:cubicBezTo>
                  <a:pt x="354" y="319"/>
                  <a:pt x="354" y="319"/>
                  <a:pt x="354" y="319"/>
                </a:cubicBezTo>
                <a:cubicBezTo>
                  <a:pt x="354" y="203"/>
                  <a:pt x="354" y="203"/>
                  <a:pt x="354" y="203"/>
                </a:cubicBezTo>
                <a:cubicBezTo>
                  <a:pt x="354" y="194"/>
                  <a:pt x="354" y="185"/>
                  <a:pt x="354" y="185"/>
                </a:cubicBezTo>
                <a:lnTo>
                  <a:pt x="346" y="177"/>
                </a:lnTo>
                <a:cubicBezTo>
                  <a:pt x="346" y="177"/>
                  <a:pt x="346" y="168"/>
                  <a:pt x="337" y="168"/>
                </a:cubicBezTo>
                <a:lnTo>
                  <a:pt x="328" y="168"/>
                </a:lnTo>
                <a:cubicBezTo>
                  <a:pt x="310" y="168"/>
                  <a:pt x="301" y="168"/>
                  <a:pt x="293" y="177"/>
                </a:cubicBezTo>
                <a:cubicBezTo>
                  <a:pt x="284" y="185"/>
                  <a:pt x="284" y="194"/>
                  <a:pt x="284" y="203"/>
                </a:cubicBezTo>
                <a:cubicBezTo>
                  <a:pt x="284" y="319"/>
                  <a:pt x="284" y="319"/>
                  <a:pt x="284" y="319"/>
                </a:cubicBezTo>
                <a:cubicBezTo>
                  <a:pt x="240" y="319"/>
                  <a:pt x="240" y="319"/>
                  <a:pt x="240" y="319"/>
                </a:cubicBezTo>
                <a:cubicBezTo>
                  <a:pt x="240" y="203"/>
                  <a:pt x="240" y="203"/>
                  <a:pt x="240" y="203"/>
                </a:cubicBezTo>
                <a:cubicBezTo>
                  <a:pt x="240" y="194"/>
                  <a:pt x="240" y="185"/>
                  <a:pt x="240" y="185"/>
                </a:cubicBezTo>
                <a:cubicBezTo>
                  <a:pt x="231" y="185"/>
                  <a:pt x="231" y="177"/>
                  <a:pt x="231" y="177"/>
                </a:cubicBezTo>
                <a:cubicBezTo>
                  <a:pt x="231" y="177"/>
                  <a:pt x="231" y="168"/>
                  <a:pt x="222" y="168"/>
                </a:cubicBezTo>
                <a:lnTo>
                  <a:pt x="213" y="168"/>
                </a:lnTo>
                <a:cubicBezTo>
                  <a:pt x="204" y="168"/>
                  <a:pt x="195" y="168"/>
                  <a:pt x="186" y="168"/>
                </a:cubicBezTo>
                <a:cubicBezTo>
                  <a:pt x="186" y="177"/>
                  <a:pt x="178" y="177"/>
                  <a:pt x="178" y="185"/>
                </a:cubicBezTo>
                <a:cubicBezTo>
                  <a:pt x="169" y="185"/>
                  <a:pt x="169" y="194"/>
                  <a:pt x="169" y="194"/>
                </a:cubicBezTo>
                <a:cubicBezTo>
                  <a:pt x="169" y="203"/>
                  <a:pt x="169" y="203"/>
                  <a:pt x="169" y="203"/>
                </a:cubicBezTo>
                <a:cubicBezTo>
                  <a:pt x="169" y="319"/>
                  <a:pt x="169" y="319"/>
                  <a:pt x="169" y="319"/>
                </a:cubicBezTo>
                <a:cubicBezTo>
                  <a:pt x="125" y="319"/>
                  <a:pt x="125" y="319"/>
                  <a:pt x="125" y="319"/>
                </a:cubicBezTo>
                <a:cubicBezTo>
                  <a:pt x="125" y="132"/>
                  <a:pt x="125" y="132"/>
                  <a:pt x="125" y="132"/>
                </a:cubicBezTo>
                <a:cubicBezTo>
                  <a:pt x="169" y="132"/>
                  <a:pt x="169" y="132"/>
                  <a:pt x="169" y="132"/>
                </a:cubicBezTo>
                <a:cubicBezTo>
                  <a:pt x="169" y="150"/>
                  <a:pt x="169" y="150"/>
                  <a:pt x="169" y="150"/>
                </a:cubicBezTo>
                <a:cubicBezTo>
                  <a:pt x="178" y="132"/>
                  <a:pt x="195" y="124"/>
                  <a:pt x="222" y="124"/>
                </a:cubicBezTo>
                <a:cubicBezTo>
                  <a:pt x="231" y="124"/>
                  <a:pt x="240" y="132"/>
                  <a:pt x="257" y="132"/>
                </a:cubicBezTo>
                <a:cubicBezTo>
                  <a:pt x="257" y="141"/>
                  <a:pt x="266" y="141"/>
                  <a:pt x="275" y="150"/>
                </a:cubicBezTo>
                <a:cubicBezTo>
                  <a:pt x="275" y="141"/>
                  <a:pt x="284" y="141"/>
                  <a:pt x="293" y="132"/>
                </a:cubicBezTo>
                <a:cubicBezTo>
                  <a:pt x="301" y="132"/>
                  <a:pt x="319" y="124"/>
                  <a:pt x="328" y="124"/>
                </a:cubicBezTo>
                <a:cubicBezTo>
                  <a:pt x="337" y="124"/>
                  <a:pt x="346" y="132"/>
                  <a:pt x="354" y="132"/>
                </a:cubicBezTo>
                <a:cubicBezTo>
                  <a:pt x="363" y="132"/>
                  <a:pt x="372" y="132"/>
                  <a:pt x="381" y="141"/>
                </a:cubicBezTo>
                <a:cubicBezTo>
                  <a:pt x="381" y="141"/>
                  <a:pt x="390" y="150"/>
                  <a:pt x="390" y="159"/>
                </a:cubicBezTo>
                <a:cubicBezTo>
                  <a:pt x="399" y="168"/>
                  <a:pt x="399" y="177"/>
                  <a:pt x="399" y="185"/>
                </a:cubicBezTo>
                <a:lnTo>
                  <a:pt x="399" y="319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2" name="Freeform 63"/>
          <p:cNvSpPr>
            <a:spLocks noChangeArrowheads="1"/>
          </p:cNvSpPr>
          <p:nvPr/>
        </p:nvSpPr>
        <p:spPr bwMode="auto">
          <a:xfrm>
            <a:off x="2457992" y="5289283"/>
            <a:ext cx="223700" cy="227948"/>
          </a:xfrm>
          <a:custGeom>
            <a:avLst/>
            <a:gdLst>
              <a:gd name="T0" fmla="*/ 443 w 461"/>
              <a:gd name="T1" fmla="*/ 284 h 471"/>
              <a:gd name="T2" fmla="*/ 443 w 461"/>
              <a:gd name="T3" fmla="*/ 284 h 471"/>
              <a:gd name="T4" fmla="*/ 452 w 461"/>
              <a:gd name="T5" fmla="*/ 240 h 471"/>
              <a:gd name="T6" fmla="*/ 231 w 461"/>
              <a:gd name="T7" fmla="*/ 9 h 471"/>
              <a:gd name="T8" fmla="*/ 194 w 461"/>
              <a:gd name="T9" fmla="*/ 18 h 471"/>
              <a:gd name="T10" fmla="*/ 124 w 461"/>
              <a:gd name="T11" fmla="*/ 0 h 471"/>
              <a:gd name="T12" fmla="*/ 0 w 461"/>
              <a:gd name="T13" fmla="*/ 124 h 471"/>
              <a:gd name="T14" fmla="*/ 18 w 461"/>
              <a:gd name="T15" fmla="*/ 196 h 471"/>
              <a:gd name="T16" fmla="*/ 18 w 461"/>
              <a:gd name="T17" fmla="*/ 240 h 471"/>
              <a:gd name="T18" fmla="*/ 231 w 461"/>
              <a:gd name="T19" fmla="*/ 461 h 471"/>
              <a:gd name="T20" fmla="*/ 275 w 461"/>
              <a:gd name="T21" fmla="*/ 461 h 471"/>
              <a:gd name="T22" fmla="*/ 328 w 461"/>
              <a:gd name="T23" fmla="*/ 470 h 471"/>
              <a:gd name="T24" fmla="*/ 460 w 461"/>
              <a:gd name="T25" fmla="*/ 346 h 471"/>
              <a:gd name="T26" fmla="*/ 443 w 461"/>
              <a:gd name="T27" fmla="*/ 284 h 471"/>
              <a:gd name="T28" fmla="*/ 346 w 461"/>
              <a:gd name="T29" fmla="*/ 346 h 471"/>
              <a:gd name="T30" fmla="*/ 346 w 461"/>
              <a:gd name="T31" fmla="*/ 346 h 471"/>
              <a:gd name="T32" fmla="*/ 301 w 461"/>
              <a:gd name="T33" fmla="*/ 381 h 471"/>
              <a:gd name="T34" fmla="*/ 231 w 461"/>
              <a:gd name="T35" fmla="*/ 390 h 471"/>
              <a:gd name="T36" fmla="*/ 150 w 461"/>
              <a:gd name="T37" fmla="*/ 372 h 471"/>
              <a:gd name="T38" fmla="*/ 115 w 461"/>
              <a:gd name="T39" fmla="*/ 337 h 471"/>
              <a:gd name="T40" fmla="*/ 106 w 461"/>
              <a:gd name="T41" fmla="*/ 302 h 471"/>
              <a:gd name="T42" fmla="*/ 115 w 461"/>
              <a:gd name="T43" fmla="*/ 284 h 471"/>
              <a:gd name="T44" fmla="*/ 133 w 461"/>
              <a:gd name="T45" fmla="*/ 275 h 471"/>
              <a:gd name="T46" fmla="*/ 150 w 461"/>
              <a:gd name="T47" fmla="*/ 275 h 471"/>
              <a:gd name="T48" fmla="*/ 168 w 461"/>
              <a:gd name="T49" fmla="*/ 293 h 471"/>
              <a:gd name="T50" fmla="*/ 177 w 461"/>
              <a:gd name="T51" fmla="*/ 319 h 471"/>
              <a:gd name="T52" fmla="*/ 194 w 461"/>
              <a:gd name="T53" fmla="*/ 337 h 471"/>
              <a:gd name="T54" fmla="*/ 231 w 461"/>
              <a:gd name="T55" fmla="*/ 337 h 471"/>
              <a:gd name="T56" fmla="*/ 275 w 461"/>
              <a:gd name="T57" fmla="*/ 328 h 471"/>
              <a:gd name="T58" fmla="*/ 292 w 461"/>
              <a:gd name="T59" fmla="*/ 302 h 471"/>
              <a:gd name="T60" fmla="*/ 284 w 461"/>
              <a:gd name="T61" fmla="*/ 275 h 471"/>
              <a:gd name="T62" fmla="*/ 256 w 461"/>
              <a:gd name="T63" fmla="*/ 266 h 471"/>
              <a:gd name="T64" fmla="*/ 221 w 461"/>
              <a:gd name="T65" fmla="*/ 257 h 471"/>
              <a:gd name="T66" fmla="*/ 159 w 461"/>
              <a:gd name="T67" fmla="*/ 240 h 471"/>
              <a:gd name="T68" fmla="*/ 124 w 461"/>
              <a:gd name="T69" fmla="*/ 213 h 471"/>
              <a:gd name="T70" fmla="*/ 106 w 461"/>
              <a:gd name="T71" fmla="*/ 168 h 471"/>
              <a:gd name="T72" fmla="*/ 124 w 461"/>
              <a:gd name="T73" fmla="*/ 115 h 471"/>
              <a:gd name="T74" fmla="*/ 168 w 461"/>
              <a:gd name="T75" fmla="*/ 89 h 471"/>
              <a:gd name="T76" fmla="*/ 231 w 461"/>
              <a:gd name="T77" fmla="*/ 80 h 471"/>
              <a:gd name="T78" fmla="*/ 284 w 461"/>
              <a:gd name="T79" fmla="*/ 89 h 471"/>
              <a:gd name="T80" fmla="*/ 319 w 461"/>
              <a:gd name="T81" fmla="*/ 107 h 471"/>
              <a:gd name="T82" fmla="*/ 337 w 461"/>
              <a:gd name="T83" fmla="*/ 133 h 471"/>
              <a:gd name="T84" fmla="*/ 346 w 461"/>
              <a:gd name="T85" fmla="*/ 151 h 471"/>
              <a:gd name="T86" fmla="*/ 337 w 461"/>
              <a:gd name="T87" fmla="*/ 177 h 471"/>
              <a:gd name="T88" fmla="*/ 310 w 461"/>
              <a:gd name="T89" fmla="*/ 186 h 471"/>
              <a:gd name="T90" fmla="*/ 292 w 461"/>
              <a:gd name="T91" fmla="*/ 177 h 471"/>
              <a:gd name="T92" fmla="*/ 284 w 461"/>
              <a:gd name="T93" fmla="*/ 160 h 471"/>
              <a:gd name="T94" fmla="*/ 265 w 461"/>
              <a:gd name="T95" fmla="*/ 133 h 471"/>
              <a:gd name="T96" fmla="*/ 231 w 461"/>
              <a:gd name="T97" fmla="*/ 124 h 471"/>
              <a:gd name="T98" fmla="*/ 186 w 461"/>
              <a:gd name="T99" fmla="*/ 142 h 471"/>
              <a:gd name="T100" fmla="*/ 177 w 461"/>
              <a:gd name="T101" fmla="*/ 160 h 471"/>
              <a:gd name="T102" fmla="*/ 177 w 461"/>
              <a:gd name="T103" fmla="*/ 168 h 471"/>
              <a:gd name="T104" fmla="*/ 194 w 461"/>
              <a:gd name="T105" fmla="*/ 186 h 471"/>
              <a:gd name="T106" fmla="*/ 212 w 461"/>
              <a:gd name="T107" fmla="*/ 186 h 471"/>
              <a:gd name="T108" fmla="*/ 239 w 461"/>
              <a:gd name="T109" fmla="*/ 196 h 471"/>
              <a:gd name="T110" fmla="*/ 292 w 461"/>
              <a:gd name="T111" fmla="*/ 213 h 471"/>
              <a:gd name="T112" fmla="*/ 328 w 461"/>
              <a:gd name="T113" fmla="*/ 231 h 471"/>
              <a:gd name="T114" fmla="*/ 354 w 461"/>
              <a:gd name="T115" fmla="*/ 257 h 471"/>
              <a:gd name="T116" fmla="*/ 363 w 461"/>
              <a:gd name="T117" fmla="*/ 293 h 471"/>
              <a:gd name="T118" fmla="*/ 346 w 461"/>
              <a:gd name="T119" fmla="*/ 34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61" h="471">
                <a:moveTo>
                  <a:pt x="443" y="284"/>
                </a:moveTo>
                <a:lnTo>
                  <a:pt x="443" y="284"/>
                </a:lnTo>
                <a:cubicBezTo>
                  <a:pt x="452" y="266"/>
                  <a:pt x="452" y="257"/>
                  <a:pt x="452" y="240"/>
                </a:cubicBezTo>
                <a:cubicBezTo>
                  <a:pt x="452" y="115"/>
                  <a:pt x="354" y="9"/>
                  <a:pt x="231" y="9"/>
                </a:cubicBezTo>
                <a:cubicBezTo>
                  <a:pt x="221" y="9"/>
                  <a:pt x="203" y="18"/>
                  <a:pt x="194" y="18"/>
                </a:cubicBezTo>
                <a:cubicBezTo>
                  <a:pt x="177" y="0"/>
                  <a:pt x="150" y="0"/>
                  <a:pt x="124" y="0"/>
                </a:cubicBezTo>
                <a:cubicBezTo>
                  <a:pt x="62" y="0"/>
                  <a:pt x="0" y="54"/>
                  <a:pt x="0" y="124"/>
                </a:cubicBezTo>
                <a:cubicBezTo>
                  <a:pt x="0" y="151"/>
                  <a:pt x="9" y="168"/>
                  <a:pt x="18" y="196"/>
                </a:cubicBezTo>
                <a:cubicBezTo>
                  <a:pt x="18" y="204"/>
                  <a:pt x="18" y="221"/>
                  <a:pt x="18" y="240"/>
                </a:cubicBezTo>
                <a:cubicBezTo>
                  <a:pt x="18" y="364"/>
                  <a:pt x="115" y="461"/>
                  <a:pt x="231" y="461"/>
                </a:cubicBezTo>
                <a:cubicBezTo>
                  <a:pt x="248" y="461"/>
                  <a:pt x="256" y="461"/>
                  <a:pt x="275" y="461"/>
                </a:cubicBezTo>
                <a:cubicBezTo>
                  <a:pt x="292" y="470"/>
                  <a:pt x="310" y="470"/>
                  <a:pt x="328" y="470"/>
                </a:cubicBezTo>
                <a:cubicBezTo>
                  <a:pt x="399" y="470"/>
                  <a:pt x="460" y="417"/>
                  <a:pt x="460" y="346"/>
                </a:cubicBezTo>
                <a:cubicBezTo>
                  <a:pt x="460" y="319"/>
                  <a:pt x="452" y="302"/>
                  <a:pt x="443" y="284"/>
                </a:cubicBezTo>
                <a:close/>
                <a:moveTo>
                  <a:pt x="346" y="346"/>
                </a:moveTo>
                <a:lnTo>
                  <a:pt x="346" y="346"/>
                </a:lnTo>
                <a:cubicBezTo>
                  <a:pt x="337" y="355"/>
                  <a:pt x="319" y="372"/>
                  <a:pt x="301" y="381"/>
                </a:cubicBezTo>
                <a:cubicBezTo>
                  <a:pt x="284" y="390"/>
                  <a:pt x="256" y="390"/>
                  <a:pt x="231" y="390"/>
                </a:cubicBezTo>
                <a:cubicBezTo>
                  <a:pt x="203" y="390"/>
                  <a:pt x="177" y="381"/>
                  <a:pt x="150" y="372"/>
                </a:cubicBezTo>
                <a:cubicBezTo>
                  <a:pt x="141" y="364"/>
                  <a:pt x="124" y="355"/>
                  <a:pt x="115" y="337"/>
                </a:cubicBezTo>
                <a:cubicBezTo>
                  <a:pt x="106" y="328"/>
                  <a:pt x="106" y="311"/>
                  <a:pt x="106" y="302"/>
                </a:cubicBezTo>
                <a:cubicBezTo>
                  <a:pt x="106" y="293"/>
                  <a:pt x="106" y="284"/>
                  <a:pt x="115" y="284"/>
                </a:cubicBezTo>
                <a:cubicBezTo>
                  <a:pt x="115" y="275"/>
                  <a:pt x="124" y="275"/>
                  <a:pt x="133" y="275"/>
                </a:cubicBezTo>
                <a:cubicBezTo>
                  <a:pt x="141" y="275"/>
                  <a:pt x="150" y="275"/>
                  <a:pt x="150" y="275"/>
                </a:cubicBezTo>
                <a:cubicBezTo>
                  <a:pt x="159" y="284"/>
                  <a:pt x="168" y="293"/>
                  <a:pt x="168" y="293"/>
                </a:cubicBezTo>
                <a:cubicBezTo>
                  <a:pt x="168" y="311"/>
                  <a:pt x="177" y="311"/>
                  <a:pt x="177" y="319"/>
                </a:cubicBezTo>
                <a:cubicBezTo>
                  <a:pt x="186" y="328"/>
                  <a:pt x="194" y="328"/>
                  <a:pt x="194" y="337"/>
                </a:cubicBezTo>
                <a:cubicBezTo>
                  <a:pt x="203" y="337"/>
                  <a:pt x="212" y="337"/>
                  <a:pt x="231" y="337"/>
                </a:cubicBezTo>
                <a:cubicBezTo>
                  <a:pt x="248" y="337"/>
                  <a:pt x="265" y="337"/>
                  <a:pt x="275" y="328"/>
                </a:cubicBezTo>
                <a:cubicBezTo>
                  <a:pt x="284" y="319"/>
                  <a:pt x="292" y="311"/>
                  <a:pt x="292" y="302"/>
                </a:cubicBezTo>
                <a:cubicBezTo>
                  <a:pt x="292" y="293"/>
                  <a:pt x="284" y="284"/>
                  <a:pt x="284" y="275"/>
                </a:cubicBezTo>
                <a:cubicBezTo>
                  <a:pt x="275" y="275"/>
                  <a:pt x="265" y="266"/>
                  <a:pt x="256" y="266"/>
                </a:cubicBezTo>
                <a:cubicBezTo>
                  <a:pt x="248" y="266"/>
                  <a:pt x="239" y="257"/>
                  <a:pt x="221" y="257"/>
                </a:cubicBezTo>
                <a:cubicBezTo>
                  <a:pt x="194" y="249"/>
                  <a:pt x="177" y="249"/>
                  <a:pt x="159" y="240"/>
                </a:cubicBezTo>
                <a:cubicBezTo>
                  <a:pt x="141" y="231"/>
                  <a:pt x="133" y="221"/>
                  <a:pt x="124" y="213"/>
                </a:cubicBezTo>
                <a:cubicBezTo>
                  <a:pt x="115" y="196"/>
                  <a:pt x="106" y="186"/>
                  <a:pt x="106" y="168"/>
                </a:cubicBezTo>
                <a:cubicBezTo>
                  <a:pt x="106" y="151"/>
                  <a:pt x="115" y="133"/>
                  <a:pt x="124" y="115"/>
                </a:cubicBezTo>
                <a:cubicBezTo>
                  <a:pt x="133" y="107"/>
                  <a:pt x="150" y="98"/>
                  <a:pt x="168" y="89"/>
                </a:cubicBezTo>
                <a:cubicBezTo>
                  <a:pt x="186" y="80"/>
                  <a:pt x="203" y="80"/>
                  <a:pt x="231" y="80"/>
                </a:cubicBezTo>
                <a:cubicBezTo>
                  <a:pt x="248" y="80"/>
                  <a:pt x="265" y="80"/>
                  <a:pt x="284" y="89"/>
                </a:cubicBezTo>
                <a:cubicBezTo>
                  <a:pt x="292" y="89"/>
                  <a:pt x="310" y="98"/>
                  <a:pt x="319" y="107"/>
                </a:cubicBezTo>
                <a:cubicBezTo>
                  <a:pt x="328" y="115"/>
                  <a:pt x="337" y="124"/>
                  <a:pt x="337" y="133"/>
                </a:cubicBezTo>
                <a:cubicBezTo>
                  <a:pt x="346" y="142"/>
                  <a:pt x="346" y="142"/>
                  <a:pt x="346" y="151"/>
                </a:cubicBezTo>
                <a:cubicBezTo>
                  <a:pt x="346" y="160"/>
                  <a:pt x="346" y="168"/>
                  <a:pt x="337" y="177"/>
                </a:cubicBezTo>
                <a:cubicBezTo>
                  <a:pt x="328" y="186"/>
                  <a:pt x="319" y="186"/>
                  <a:pt x="310" y="186"/>
                </a:cubicBezTo>
                <a:cubicBezTo>
                  <a:pt x="310" y="186"/>
                  <a:pt x="301" y="186"/>
                  <a:pt x="292" y="177"/>
                </a:cubicBezTo>
                <a:cubicBezTo>
                  <a:pt x="292" y="177"/>
                  <a:pt x="284" y="168"/>
                  <a:pt x="284" y="160"/>
                </a:cubicBezTo>
                <a:cubicBezTo>
                  <a:pt x="275" y="151"/>
                  <a:pt x="275" y="142"/>
                  <a:pt x="265" y="133"/>
                </a:cubicBezTo>
                <a:cubicBezTo>
                  <a:pt x="256" y="133"/>
                  <a:pt x="239" y="124"/>
                  <a:pt x="231" y="124"/>
                </a:cubicBezTo>
                <a:cubicBezTo>
                  <a:pt x="212" y="124"/>
                  <a:pt x="194" y="133"/>
                  <a:pt x="186" y="142"/>
                </a:cubicBezTo>
                <a:cubicBezTo>
                  <a:pt x="177" y="142"/>
                  <a:pt x="177" y="151"/>
                  <a:pt x="177" y="160"/>
                </a:cubicBezTo>
                <a:cubicBezTo>
                  <a:pt x="177" y="168"/>
                  <a:pt x="177" y="168"/>
                  <a:pt x="177" y="168"/>
                </a:cubicBezTo>
                <a:cubicBezTo>
                  <a:pt x="186" y="177"/>
                  <a:pt x="186" y="177"/>
                  <a:pt x="194" y="186"/>
                </a:cubicBezTo>
                <a:cubicBezTo>
                  <a:pt x="194" y="186"/>
                  <a:pt x="203" y="186"/>
                  <a:pt x="212" y="186"/>
                </a:cubicBezTo>
                <a:cubicBezTo>
                  <a:pt x="212" y="196"/>
                  <a:pt x="231" y="196"/>
                  <a:pt x="239" y="196"/>
                </a:cubicBezTo>
                <a:cubicBezTo>
                  <a:pt x="256" y="204"/>
                  <a:pt x="275" y="204"/>
                  <a:pt x="292" y="213"/>
                </a:cubicBezTo>
                <a:cubicBezTo>
                  <a:pt x="301" y="213"/>
                  <a:pt x="319" y="221"/>
                  <a:pt x="328" y="231"/>
                </a:cubicBezTo>
                <a:cubicBezTo>
                  <a:pt x="337" y="231"/>
                  <a:pt x="346" y="240"/>
                  <a:pt x="354" y="257"/>
                </a:cubicBezTo>
                <a:cubicBezTo>
                  <a:pt x="354" y="266"/>
                  <a:pt x="363" y="275"/>
                  <a:pt x="363" y="293"/>
                </a:cubicBezTo>
                <a:cubicBezTo>
                  <a:pt x="363" y="311"/>
                  <a:pt x="354" y="328"/>
                  <a:pt x="346" y="346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3" name="Freeform 64"/>
          <p:cNvSpPr>
            <a:spLocks noChangeArrowheads="1"/>
          </p:cNvSpPr>
          <p:nvPr/>
        </p:nvSpPr>
        <p:spPr bwMode="auto">
          <a:xfrm>
            <a:off x="4859225" y="5293531"/>
            <a:ext cx="223700" cy="219452"/>
          </a:xfrm>
          <a:custGeom>
            <a:avLst/>
            <a:gdLst>
              <a:gd name="T0" fmla="*/ 124 w 461"/>
              <a:gd name="T1" fmla="*/ 27 h 453"/>
              <a:gd name="T2" fmla="*/ 124 w 461"/>
              <a:gd name="T3" fmla="*/ 27 h 453"/>
              <a:gd name="T4" fmla="*/ 0 w 461"/>
              <a:gd name="T5" fmla="*/ 222 h 453"/>
              <a:gd name="T6" fmla="*/ 9 w 461"/>
              <a:gd name="T7" fmla="*/ 275 h 453"/>
              <a:gd name="T8" fmla="*/ 204 w 461"/>
              <a:gd name="T9" fmla="*/ 98 h 453"/>
              <a:gd name="T10" fmla="*/ 124 w 461"/>
              <a:gd name="T11" fmla="*/ 27 h 453"/>
              <a:gd name="T12" fmla="*/ 328 w 461"/>
              <a:gd name="T13" fmla="*/ 18 h 453"/>
              <a:gd name="T14" fmla="*/ 328 w 461"/>
              <a:gd name="T15" fmla="*/ 18 h 453"/>
              <a:gd name="T16" fmla="*/ 231 w 461"/>
              <a:gd name="T17" fmla="*/ 0 h 453"/>
              <a:gd name="T18" fmla="*/ 160 w 461"/>
              <a:gd name="T19" fmla="*/ 9 h 453"/>
              <a:gd name="T20" fmla="*/ 328 w 461"/>
              <a:gd name="T21" fmla="*/ 159 h 453"/>
              <a:gd name="T22" fmla="*/ 328 w 461"/>
              <a:gd name="T23" fmla="*/ 18 h 453"/>
              <a:gd name="T24" fmla="*/ 363 w 461"/>
              <a:gd name="T25" fmla="*/ 36 h 453"/>
              <a:gd name="T26" fmla="*/ 363 w 461"/>
              <a:gd name="T27" fmla="*/ 36 h 453"/>
              <a:gd name="T28" fmla="*/ 363 w 461"/>
              <a:gd name="T29" fmla="*/ 302 h 453"/>
              <a:gd name="T30" fmla="*/ 443 w 461"/>
              <a:gd name="T31" fmla="*/ 302 h 453"/>
              <a:gd name="T32" fmla="*/ 460 w 461"/>
              <a:gd name="T33" fmla="*/ 222 h 453"/>
              <a:gd name="T34" fmla="*/ 363 w 461"/>
              <a:gd name="T35" fmla="*/ 36 h 453"/>
              <a:gd name="T36" fmla="*/ 18 w 461"/>
              <a:gd name="T37" fmla="*/ 310 h 453"/>
              <a:gd name="T38" fmla="*/ 18 w 461"/>
              <a:gd name="T39" fmla="*/ 310 h 453"/>
              <a:gd name="T40" fmla="*/ 106 w 461"/>
              <a:gd name="T41" fmla="*/ 417 h 453"/>
              <a:gd name="T42" fmla="*/ 106 w 461"/>
              <a:gd name="T43" fmla="*/ 231 h 453"/>
              <a:gd name="T44" fmla="*/ 53 w 461"/>
              <a:gd name="T45" fmla="*/ 284 h 453"/>
              <a:gd name="T46" fmla="*/ 18 w 461"/>
              <a:gd name="T47" fmla="*/ 310 h 453"/>
              <a:gd name="T48" fmla="*/ 133 w 461"/>
              <a:gd name="T49" fmla="*/ 434 h 453"/>
              <a:gd name="T50" fmla="*/ 133 w 461"/>
              <a:gd name="T51" fmla="*/ 434 h 453"/>
              <a:gd name="T52" fmla="*/ 213 w 461"/>
              <a:gd name="T53" fmla="*/ 452 h 453"/>
              <a:gd name="T54" fmla="*/ 248 w 461"/>
              <a:gd name="T55" fmla="*/ 452 h 453"/>
              <a:gd name="T56" fmla="*/ 434 w 461"/>
              <a:gd name="T57" fmla="*/ 337 h 453"/>
              <a:gd name="T58" fmla="*/ 133 w 461"/>
              <a:gd name="T59" fmla="*/ 337 h 453"/>
              <a:gd name="T60" fmla="*/ 133 w 461"/>
              <a:gd name="T61" fmla="*/ 434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61" h="453">
                <a:moveTo>
                  <a:pt x="124" y="27"/>
                </a:moveTo>
                <a:lnTo>
                  <a:pt x="124" y="27"/>
                </a:lnTo>
                <a:cubicBezTo>
                  <a:pt x="53" y="62"/>
                  <a:pt x="0" y="142"/>
                  <a:pt x="0" y="222"/>
                </a:cubicBezTo>
                <a:cubicBezTo>
                  <a:pt x="0" y="240"/>
                  <a:pt x="0" y="257"/>
                  <a:pt x="9" y="275"/>
                </a:cubicBezTo>
                <a:cubicBezTo>
                  <a:pt x="204" y="98"/>
                  <a:pt x="204" y="98"/>
                  <a:pt x="204" y="98"/>
                </a:cubicBezTo>
                <a:cubicBezTo>
                  <a:pt x="186" y="71"/>
                  <a:pt x="124" y="27"/>
                  <a:pt x="124" y="27"/>
                </a:cubicBezTo>
                <a:close/>
                <a:moveTo>
                  <a:pt x="328" y="18"/>
                </a:moveTo>
                <a:lnTo>
                  <a:pt x="328" y="18"/>
                </a:lnTo>
                <a:cubicBezTo>
                  <a:pt x="293" y="0"/>
                  <a:pt x="266" y="0"/>
                  <a:pt x="231" y="0"/>
                </a:cubicBezTo>
                <a:cubicBezTo>
                  <a:pt x="204" y="0"/>
                  <a:pt x="186" y="0"/>
                  <a:pt x="160" y="9"/>
                </a:cubicBezTo>
                <a:cubicBezTo>
                  <a:pt x="328" y="159"/>
                  <a:pt x="328" y="159"/>
                  <a:pt x="328" y="159"/>
                </a:cubicBezTo>
                <a:lnTo>
                  <a:pt x="328" y="18"/>
                </a:lnTo>
                <a:close/>
                <a:moveTo>
                  <a:pt x="363" y="36"/>
                </a:moveTo>
                <a:lnTo>
                  <a:pt x="363" y="36"/>
                </a:lnTo>
                <a:cubicBezTo>
                  <a:pt x="363" y="302"/>
                  <a:pt x="363" y="302"/>
                  <a:pt x="363" y="302"/>
                </a:cubicBezTo>
                <a:cubicBezTo>
                  <a:pt x="443" y="302"/>
                  <a:pt x="443" y="302"/>
                  <a:pt x="443" y="302"/>
                </a:cubicBezTo>
                <a:cubicBezTo>
                  <a:pt x="452" y="275"/>
                  <a:pt x="460" y="248"/>
                  <a:pt x="460" y="222"/>
                </a:cubicBezTo>
                <a:cubicBezTo>
                  <a:pt x="460" y="151"/>
                  <a:pt x="416" y="80"/>
                  <a:pt x="363" y="36"/>
                </a:cubicBezTo>
                <a:close/>
                <a:moveTo>
                  <a:pt x="18" y="310"/>
                </a:moveTo>
                <a:lnTo>
                  <a:pt x="18" y="310"/>
                </a:lnTo>
                <a:cubicBezTo>
                  <a:pt x="35" y="355"/>
                  <a:pt x="62" y="390"/>
                  <a:pt x="106" y="417"/>
                </a:cubicBezTo>
                <a:cubicBezTo>
                  <a:pt x="106" y="231"/>
                  <a:pt x="106" y="231"/>
                  <a:pt x="106" y="231"/>
                </a:cubicBezTo>
                <a:cubicBezTo>
                  <a:pt x="53" y="284"/>
                  <a:pt x="53" y="284"/>
                  <a:pt x="53" y="284"/>
                </a:cubicBezTo>
                <a:cubicBezTo>
                  <a:pt x="35" y="293"/>
                  <a:pt x="18" y="310"/>
                  <a:pt x="18" y="310"/>
                </a:cubicBezTo>
                <a:close/>
                <a:moveTo>
                  <a:pt x="133" y="434"/>
                </a:moveTo>
                <a:lnTo>
                  <a:pt x="133" y="434"/>
                </a:lnTo>
                <a:cubicBezTo>
                  <a:pt x="160" y="443"/>
                  <a:pt x="186" y="452"/>
                  <a:pt x="213" y="452"/>
                </a:cubicBezTo>
                <a:cubicBezTo>
                  <a:pt x="248" y="452"/>
                  <a:pt x="248" y="452"/>
                  <a:pt x="248" y="452"/>
                </a:cubicBezTo>
                <a:cubicBezTo>
                  <a:pt x="328" y="443"/>
                  <a:pt x="390" y="399"/>
                  <a:pt x="434" y="337"/>
                </a:cubicBezTo>
                <a:cubicBezTo>
                  <a:pt x="133" y="337"/>
                  <a:pt x="133" y="337"/>
                  <a:pt x="133" y="337"/>
                </a:cubicBezTo>
                <a:lnTo>
                  <a:pt x="133" y="434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4" name="Freeform 65"/>
          <p:cNvSpPr>
            <a:spLocks noChangeArrowheads="1"/>
          </p:cNvSpPr>
          <p:nvPr/>
        </p:nvSpPr>
        <p:spPr bwMode="auto">
          <a:xfrm>
            <a:off x="4370767" y="4856043"/>
            <a:ext cx="240690" cy="134504"/>
          </a:xfrm>
          <a:custGeom>
            <a:avLst/>
            <a:gdLst>
              <a:gd name="T0" fmla="*/ 195 w 497"/>
              <a:gd name="T1" fmla="*/ 205 h 276"/>
              <a:gd name="T2" fmla="*/ 195 w 497"/>
              <a:gd name="T3" fmla="*/ 205 h 276"/>
              <a:gd name="T4" fmla="*/ 133 w 497"/>
              <a:gd name="T5" fmla="*/ 230 h 276"/>
              <a:gd name="T6" fmla="*/ 53 w 497"/>
              <a:gd name="T7" fmla="*/ 142 h 276"/>
              <a:gd name="T8" fmla="*/ 133 w 497"/>
              <a:gd name="T9" fmla="*/ 45 h 276"/>
              <a:gd name="T10" fmla="*/ 212 w 497"/>
              <a:gd name="T11" fmla="*/ 115 h 276"/>
              <a:gd name="T12" fmla="*/ 230 w 497"/>
              <a:gd name="T13" fmla="*/ 177 h 276"/>
              <a:gd name="T14" fmla="*/ 381 w 497"/>
              <a:gd name="T15" fmla="*/ 275 h 276"/>
              <a:gd name="T16" fmla="*/ 496 w 497"/>
              <a:gd name="T17" fmla="*/ 195 h 276"/>
              <a:gd name="T18" fmla="*/ 425 w 497"/>
              <a:gd name="T19" fmla="*/ 115 h 276"/>
              <a:gd name="T20" fmla="*/ 381 w 497"/>
              <a:gd name="T21" fmla="*/ 107 h 276"/>
              <a:gd name="T22" fmla="*/ 354 w 497"/>
              <a:gd name="T23" fmla="*/ 71 h 276"/>
              <a:gd name="T24" fmla="*/ 390 w 497"/>
              <a:gd name="T25" fmla="*/ 45 h 276"/>
              <a:gd name="T26" fmla="*/ 434 w 497"/>
              <a:gd name="T27" fmla="*/ 80 h 276"/>
              <a:gd name="T28" fmla="*/ 496 w 497"/>
              <a:gd name="T29" fmla="*/ 71 h 276"/>
              <a:gd name="T30" fmla="*/ 399 w 497"/>
              <a:gd name="T31" fmla="*/ 0 h 276"/>
              <a:gd name="T32" fmla="*/ 293 w 497"/>
              <a:gd name="T33" fmla="*/ 80 h 276"/>
              <a:gd name="T34" fmla="*/ 363 w 497"/>
              <a:gd name="T35" fmla="*/ 151 h 276"/>
              <a:gd name="T36" fmla="*/ 399 w 497"/>
              <a:gd name="T37" fmla="*/ 160 h 276"/>
              <a:gd name="T38" fmla="*/ 434 w 497"/>
              <a:gd name="T39" fmla="*/ 195 h 276"/>
              <a:gd name="T40" fmla="*/ 381 w 497"/>
              <a:gd name="T41" fmla="*/ 230 h 276"/>
              <a:gd name="T42" fmla="*/ 284 w 497"/>
              <a:gd name="T43" fmla="*/ 160 h 276"/>
              <a:gd name="T44" fmla="*/ 256 w 497"/>
              <a:gd name="T45" fmla="*/ 98 h 276"/>
              <a:gd name="T46" fmla="*/ 133 w 497"/>
              <a:gd name="T47" fmla="*/ 0 h 276"/>
              <a:gd name="T48" fmla="*/ 0 w 497"/>
              <a:gd name="T49" fmla="*/ 142 h 276"/>
              <a:gd name="T50" fmla="*/ 133 w 497"/>
              <a:gd name="T51" fmla="*/ 275 h 276"/>
              <a:gd name="T52" fmla="*/ 212 w 497"/>
              <a:gd name="T53" fmla="*/ 249 h 276"/>
              <a:gd name="T54" fmla="*/ 195 w 497"/>
              <a:gd name="T55" fmla="*/ 205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7" h="276">
                <a:moveTo>
                  <a:pt x="195" y="205"/>
                </a:moveTo>
                <a:lnTo>
                  <a:pt x="195" y="205"/>
                </a:lnTo>
                <a:cubicBezTo>
                  <a:pt x="186" y="213"/>
                  <a:pt x="168" y="230"/>
                  <a:pt x="133" y="230"/>
                </a:cubicBezTo>
                <a:cubicBezTo>
                  <a:pt x="89" y="230"/>
                  <a:pt x="53" y="195"/>
                  <a:pt x="53" y="142"/>
                </a:cubicBezTo>
                <a:cubicBezTo>
                  <a:pt x="53" y="71"/>
                  <a:pt x="97" y="45"/>
                  <a:pt x="133" y="45"/>
                </a:cubicBezTo>
                <a:cubicBezTo>
                  <a:pt x="186" y="45"/>
                  <a:pt x="195" y="80"/>
                  <a:pt x="212" y="115"/>
                </a:cubicBezTo>
                <a:cubicBezTo>
                  <a:pt x="230" y="177"/>
                  <a:pt x="230" y="177"/>
                  <a:pt x="230" y="177"/>
                </a:cubicBezTo>
                <a:cubicBezTo>
                  <a:pt x="248" y="230"/>
                  <a:pt x="284" y="275"/>
                  <a:pt x="381" y="275"/>
                </a:cubicBezTo>
                <a:cubicBezTo>
                  <a:pt x="452" y="275"/>
                  <a:pt x="496" y="258"/>
                  <a:pt x="496" y="195"/>
                </a:cubicBezTo>
                <a:cubicBezTo>
                  <a:pt x="496" y="151"/>
                  <a:pt x="469" y="124"/>
                  <a:pt x="425" y="115"/>
                </a:cubicBezTo>
                <a:cubicBezTo>
                  <a:pt x="381" y="107"/>
                  <a:pt x="381" y="107"/>
                  <a:pt x="381" y="107"/>
                </a:cubicBezTo>
                <a:cubicBezTo>
                  <a:pt x="363" y="98"/>
                  <a:pt x="354" y="89"/>
                  <a:pt x="354" y="71"/>
                </a:cubicBezTo>
                <a:cubicBezTo>
                  <a:pt x="354" y="53"/>
                  <a:pt x="363" y="45"/>
                  <a:pt x="390" y="45"/>
                </a:cubicBezTo>
                <a:cubicBezTo>
                  <a:pt x="416" y="45"/>
                  <a:pt x="434" y="53"/>
                  <a:pt x="434" y="80"/>
                </a:cubicBezTo>
                <a:cubicBezTo>
                  <a:pt x="496" y="71"/>
                  <a:pt x="496" y="71"/>
                  <a:pt x="496" y="71"/>
                </a:cubicBezTo>
                <a:cubicBezTo>
                  <a:pt x="487" y="18"/>
                  <a:pt x="452" y="0"/>
                  <a:pt x="399" y="0"/>
                </a:cubicBezTo>
                <a:cubicBezTo>
                  <a:pt x="346" y="0"/>
                  <a:pt x="293" y="18"/>
                  <a:pt x="293" y="80"/>
                </a:cubicBezTo>
                <a:cubicBezTo>
                  <a:pt x="293" y="115"/>
                  <a:pt x="309" y="142"/>
                  <a:pt x="363" y="151"/>
                </a:cubicBezTo>
                <a:cubicBezTo>
                  <a:pt x="399" y="160"/>
                  <a:pt x="399" y="160"/>
                  <a:pt x="399" y="160"/>
                </a:cubicBezTo>
                <a:cubicBezTo>
                  <a:pt x="425" y="169"/>
                  <a:pt x="434" y="186"/>
                  <a:pt x="434" y="195"/>
                </a:cubicBezTo>
                <a:cubicBezTo>
                  <a:pt x="434" y="222"/>
                  <a:pt x="416" y="230"/>
                  <a:pt x="381" y="230"/>
                </a:cubicBezTo>
                <a:cubicBezTo>
                  <a:pt x="319" y="230"/>
                  <a:pt x="293" y="195"/>
                  <a:pt x="284" y="160"/>
                </a:cubicBezTo>
                <a:cubicBezTo>
                  <a:pt x="256" y="98"/>
                  <a:pt x="256" y="98"/>
                  <a:pt x="256" y="98"/>
                </a:cubicBezTo>
                <a:cubicBezTo>
                  <a:pt x="239" y="27"/>
                  <a:pt x="212" y="0"/>
                  <a:pt x="133" y="0"/>
                </a:cubicBezTo>
                <a:cubicBezTo>
                  <a:pt x="62" y="0"/>
                  <a:pt x="0" y="53"/>
                  <a:pt x="0" y="142"/>
                </a:cubicBezTo>
                <a:cubicBezTo>
                  <a:pt x="0" y="230"/>
                  <a:pt x="62" y="275"/>
                  <a:pt x="133" y="275"/>
                </a:cubicBezTo>
                <a:cubicBezTo>
                  <a:pt x="177" y="275"/>
                  <a:pt x="203" y="258"/>
                  <a:pt x="212" y="249"/>
                </a:cubicBezTo>
                <a:lnTo>
                  <a:pt x="195" y="205"/>
                </a:ln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5" name="Freeform 66"/>
          <p:cNvSpPr>
            <a:spLocks noChangeArrowheads="1"/>
          </p:cNvSpPr>
          <p:nvPr/>
        </p:nvSpPr>
        <p:spPr bwMode="auto">
          <a:xfrm>
            <a:off x="4854977" y="4809321"/>
            <a:ext cx="232195" cy="227947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302 w 479"/>
              <a:gd name="T13" fmla="*/ 303 h 471"/>
              <a:gd name="T14" fmla="*/ 302 w 479"/>
              <a:gd name="T15" fmla="*/ 303 h 471"/>
              <a:gd name="T16" fmla="*/ 230 w 479"/>
              <a:gd name="T17" fmla="*/ 258 h 471"/>
              <a:gd name="T18" fmla="*/ 222 w 479"/>
              <a:gd name="T19" fmla="*/ 222 h 471"/>
              <a:gd name="T20" fmla="*/ 186 w 479"/>
              <a:gd name="T21" fmla="*/ 187 h 471"/>
              <a:gd name="T22" fmla="*/ 142 w 479"/>
              <a:gd name="T23" fmla="*/ 240 h 471"/>
              <a:gd name="T24" fmla="*/ 177 w 479"/>
              <a:gd name="T25" fmla="*/ 284 h 471"/>
              <a:gd name="T26" fmla="*/ 213 w 479"/>
              <a:gd name="T27" fmla="*/ 267 h 471"/>
              <a:gd name="T28" fmla="*/ 222 w 479"/>
              <a:gd name="T29" fmla="*/ 293 h 471"/>
              <a:gd name="T30" fmla="*/ 177 w 479"/>
              <a:gd name="T31" fmla="*/ 303 h 471"/>
              <a:gd name="T32" fmla="*/ 115 w 479"/>
              <a:gd name="T33" fmla="*/ 240 h 471"/>
              <a:gd name="T34" fmla="*/ 177 w 479"/>
              <a:gd name="T35" fmla="*/ 160 h 471"/>
              <a:gd name="T36" fmla="*/ 249 w 479"/>
              <a:gd name="T37" fmla="*/ 213 h 471"/>
              <a:gd name="T38" fmla="*/ 257 w 479"/>
              <a:gd name="T39" fmla="*/ 249 h 471"/>
              <a:gd name="T40" fmla="*/ 310 w 479"/>
              <a:gd name="T41" fmla="*/ 284 h 471"/>
              <a:gd name="T42" fmla="*/ 337 w 479"/>
              <a:gd name="T43" fmla="*/ 267 h 471"/>
              <a:gd name="T44" fmla="*/ 319 w 479"/>
              <a:gd name="T45" fmla="*/ 249 h 471"/>
              <a:gd name="T46" fmla="*/ 293 w 479"/>
              <a:gd name="T47" fmla="*/ 240 h 471"/>
              <a:gd name="T48" fmla="*/ 266 w 479"/>
              <a:gd name="T49" fmla="*/ 205 h 471"/>
              <a:gd name="T50" fmla="*/ 319 w 479"/>
              <a:gd name="T51" fmla="*/ 160 h 471"/>
              <a:gd name="T52" fmla="*/ 363 w 479"/>
              <a:gd name="T53" fmla="*/ 205 h 471"/>
              <a:gd name="T54" fmla="*/ 337 w 479"/>
              <a:gd name="T55" fmla="*/ 205 h 471"/>
              <a:gd name="T56" fmla="*/ 310 w 479"/>
              <a:gd name="T57" fmla="*/ 187 h 471"/>
              <a:gd name="T58" fmla="*/ 293 w 479"/>
              <a:gd name="T59" fmla="*/ 205 h 471"/>
              <a:gd name="T60" fmla="*/ 310 w 479"/>
              <a:gd name="T61" fmla="*/ 222 h 471"/>
              <a:gd name="T62" fmla="*/ 328 w 479"/>
              <a:gd name="T63" fmla="*/ 222 h 471"/>
              <a:gd name="T64" fmla="*/ 363 w 479"/>
              <a:gd name="T65" fmla="*/ 267 h 471"/>
              <a:gd name="T66" fmla="*/ 302 w 479"/>
              <a:gd name="T67" fmla="*/ 303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4"/>
                  <a:pt x="106" y="470"/>
                  <a:pt x="240" y="470"/>
                </a:cubicBezTo>
                <a:cubicBezTo>
                  <a:pt x="372" y="470"/>
                  <a:pt x="478" y="364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302" y="303"/>
                </a:moveTo>
                <a:lnTo>
                  <a:pt x="302" y="303"/>
                </a:lnTo>
                <a:cubicBezTo>
                  <a:pt x="257" y="303"/>
                  <a:pt x="240" y="284"/>
                  <a:pt x="230" y="258"/>
                </a:cubicBezTo>
                <a:cubicBezTo>
                  <a:pt x="222" y="222"/>
                  <a:pt x="222" y="222"/>
                  <a:pt x="222" y="222"/>
                </a:cubicBezTo>
                <a:cubicBezTo>
                  <a:pt x="213" y="205"/>
                  <a:pt x="204" y="187"/>
                  <a:pt x="186" y="187"/>
                </a:cubicBezTo>
                <a:cubicBezTo>
                  <a:pt x="169" y="187"/>
                  <a:pt x="142" y="205"/>
                  <a:pt x="142" y="240"/>
                </a:cubicBezTo>
                <a:cubicBezTo>
                  <a:pt x="142" y="267"/>
                  <a:pt x="159" y="284"/>
                  <a:pt x="177" y="284"/>
                </a:cubicBezTo>
                <a:cubicBezTo>
                  <a:pt x="195" y="284"/>
                  <a:pt x="204" y="275"/>
                  <a:pt x="213" y="267"/>
                </a:cubicBezTo>
                <a:cubicBezTo>
                  <a:pt x="222" y="293"/>
                  <a:pt x="222" y="293"/>
                  <a:pt x="222" y="293"/>
                </a:cubicBezTo>
                <a:cubicBezTo>
                  <a:pt x="213" y="293"/>
                  <a:pt x="204" y="303"/>
                  <a:pt x="177" y="303"/>
                </a:cubicBezTo>
                <a:cubicBezTo>
                  <a:pt x="151" y="303"/>
                  <a:pt x="115" y="284"/>
                  <a:pt x="115" y="240"/>
                </a:cubicBezTo>
                <a:cubicBezTo>
                  <a:pt x="115" y="196"/>
                  <a:pt x="151" y="160"/>
                  <a:pt x="177" y="160"/>
                </a:cubicBezTo>
                <a:cubicBezTo>
                  <a:pt x="222" y="160"/>
                  <a:pt x="230" y="178"/>
                  <a:pt x="249" y="213"/>
                </a:cubicBezTo>
                <a:cubicBezTo>
                  <a:pt x="257" y="249"/>
                  <a:pt x="257" y="249"/>
                  <a:pt x="257" y="249"/>
                </a:cubicBezTo>
                <a:cubicBezTo>
                  <a:pt x="266" y="267"/>
                  <a:pt x="275" y="284"/>
                  <a:pt x="310" y="284"/>
                </a:cubicBezTo>
                <a:cubicBezTo>
                  <a:pt x="328" y="284"/>
                  <a:pt x="337" y="275"/>
                  <a:pt x="337" y="267"/>
                </a:cubicBezTo>
                <a:cubicBezTo>
                  <a:pt x="337" y="258"/>
                  <a:pt x="328" y="249"/>
                  <a:pt x="319" y="249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75" y="240"/>
                  <a:pt x="266" y="222"/>
                  <a:pt x="266" y="205"/>
                </a:cubicBezTo>
                <a:cubicBezTo>
                  <a:pt x="266" y="178"/>
                  <a:pt x="293" y="160"/>
                  <a:pt x="319" y="160"/>
                </a:cubicBezTo>
                <a:cubicBezTo>
                  <a:pt x="346" y="160"/>
                  <a:pt x="363" y="178"/>
                  <a:pt x="363" y="205"/>
                </a:cubicBezTo>
                <a:cubicBezTo>
                  <a:pt x="337" y="205"/>
                  <a:pt x="337" y="205"/>
                  <a:pt x="337" y="205"/>
                </a:cubicBezTo>
                <a:cubicBezTo>
                  <a:pt x="337" y="196"/>
                  <a:pt x="328" y="187"/>
                  <a:pt x="310" y="187"/>
                </a:cubicBezTo>
                <a:cubicBezTo>
                  <a:pt x="302" y="187"/>
                  <a:pt x="293" y="196"/>
                  <a:pt x="293" y="205"/>
                </a:cubicBezTo>
                <a:cubicBezTo>
                  <a:pt x="293" y="213"/>
                  <a:pt x="293" y="213"/>
                  <a:pt x="310" y="222"/>
                </a:cubicBezTo>
                <a:cubicBezTo>
                  <a:pt x="328" y="222"/>
                  <a:pt x="328" y="222"/>
                  <a:pt x="328" y="222"/>
                </a:cubicBezTo>
                <a:cubicBezTo>
                  <a:pt x="355" y="231"/>
                  <a:pt x="363" y="240"/>
                  <a:pt x="363" y="267"/>
                </a:cubicBezTo>
                <a:cubicBezTo>
                  <a:pt x="363" y="293"/>
                  <a:pt x="337" y="303"/>
                  <a:pt x="302" y="30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6" name="Freeform 67"/>
          <p:cNvSpPr>
            <a:spLocks noChangeArrowheads="1"/>
          </p:cNvSpPr>
          <p:nvPr/>
        </p:nvSpPr>
        <p:spPr bwMode="auto">
          <a:xfrm>
            <a:off x="3409424" y="4830558"/>
            <a:ext cx="240690" cy="185473"/>
          </a:xfrm>
          <a:custGeom>
            <a:avLst/>
            <a:gdLst>
              <a:gd name="T0" fmla="*/ 275 w 497"/>
              <a:gd name="T1" fmla="*/ 142 h 382"/>
              <a:gd name="T2" fmla="*/ 275 w 497"/>
              <a:gd name="T3" fmla="*/ 142 h 382"/>
              <a:gd name="T4" fmla="*/ 310 w 497"/>
              <a:gd name="T5" fmla="*/ 160 h 382"/>
              <a:gd name="T6" fmla="*/ 354 w 497"/>
              <a:gd name="T7" fmla="*/ 142 h 382"/>
              <a:gd name="T8" fmla="*/ 354 w 497"/>
              <a:gd name="T9" fmla="*/ 115 h 382"/>
              <a:gd name="T10" fmla="*/ 248 w 497"/>
              <a:gd name="T11" fmla="*/ 0 h 382"/>
              <a:gd name="T12" fmla="*/ 132 w 497"/>
              <a:gd name="T13" fmla="*/ 115 h 382"/>
              <a:gd name="T14" fmla="*/ 132 w 497"/>
              <a:gd name="T15" fmla="*/ 266 h 382"/>
              <a:gd name="T16" fmla="*/ 107 w 497"/>
              <a:gd name="T17" fmla="*/ 293 h 382"/>
              <a:gd name="T18" fmla="*/ 88 w 497"/>
              <a:gd name="T19" fmla="*/ 266 h 382"/>
              <a:gd name="T20" fmla="*/ 88 w 497"/>
              <a:gd name="T21" fmla="*/ 204 h 382"/>
              <a:gd name="T22" fmla="*/ 0 w 497"/>
              <a:gd name="T23" fmla="*/ 204 h 382"/>
              <a:gd name="T24" fmla="*/ 0 w 497"/>
              <a:gd name="T25" fmla="*/ 266 h 382"/>
              <a:gd name="T26" fmla="*/ 107 w 497"/>
              <a:gd name="T27" fmla="*/ 381 h 382"/>
              <a:gd name="T28" fmla="*/ 222 w 497"/>
              <a:gd name="T29" fmla="*/ 266 h 382"/>
              <a:gd name="T30" fmla="*/ 222 w 497"/>
              <a:gd name="T31" fmla="*/ 115 h 382"/>
              <a:gd name="T32" fmla="*/ 248 w 497"/>
              <a:gd name="T33" fmla="*/ 89 h 382"/>
              <a:gd name="T34" fmla="*/ 275 w 497"/>
              <a:gd name="T35" fmla="*/ 115 h 382"/>
              <a:gd name="T36" fmla="*/ 275 w 497"/>
              <a:gd name="T37" fmla="*/ 142 h 382"/>
              <a:gd name="T38" fmla="*/ 407 w 497"/>
              <a:gd name="T39" fmla="*/ 204 h 382"/>
              <a:gd name="T40" fmla="*/ 407 w 497"/>
              <a:gd name="T41" fmla="*/ 204 h 382"/>
              <a:gd name="T42" fmla="*/ 407 w 497"/>
              <a:gd name="T43" fmla="*/ 266 h 382"/>
              <a:gd name="T44" fmla="*/ 381 w 497"/>
              <a:gd name="T45" fmla="*/ 293 h 382"/>
              <a:gd name="T46" fmla="*/ 354 w 497"/>
              <a:gd name="T47" fmla="*/ 266 h 382"/>
              <a:gd name="T48" fmla="*/ 354 w 497"/>
              <a:gd name="T49" fmla="*/ 204 h 382"/>
              <a:gd name="T50" fmla="*/ 310 w 497"/>
              <a:gd name="T51" fmla="*/ 222 h 382"/>
              <a:gd name="T52" fmla="*/ 275 w 497"/>
              <a:gd name="T53" fmla="*/ 204 h 382"/>
              <a:gd name="T54" fmla="*/ 275 w 497"/>
              <a:gd name="T55" fmla="*/ 266 h 382"/>
              <a:gd name="T56" fmla="*/ 381 w 497"/>
              <a:gd name="T57" fmla="*/ 381 h 382"/>
              <a:gd name="T58" fmla="*/ 496 w 497"/>
              <a:gd name="T59" fmla="*/ 266 h 382"/>
              <a:gd name="T60" fmla="*/ 496 w 497"/>
              <a:gd name="T61" fmla="*/ 204 h 382"/>
              <a:gd name="T62" fmla="*/ 407 w 497"/>
              <a:gd name="T63" fmla="*/ 204 h 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97" h="382">
                <a:moveTo>
                  <a:pt x="275" y="142"/>
                </a:moveTo>
                <a:lnTo>
                  <a:pt x="275" y="142"/>
                </a:lnTo>
                <a:cubicBezTo>
                  <a:pt x="310" y="160"/>
                  <a:pt x="310" y="160"/>
                  <a:pt x="310" y="160"/>
                </a:cubicBezTo>
                <a:cubicBezTo>
                  <a:pt x="354" y="142"/>
                  <a:pt x="354" y="142"/>
                  <a:pt x="354" y="142"/>
                </a:cubicBezTo>
                <a:cubicBezTo>
                  <a:pt x="354" y="115"/>
                  <a:pt x="354" y="115"/>
                  <a:pt x="354" y="115"/>
                </a:cubicBezTo>
                <a:cubicBezTo>
                  <a:pt x="354" y="53"/>
                  <a:pt x="310" y="0"/>
                  <a:pt x="248" y="0"/>
                </a:cubicBezTo>
                <a:cubicBezTo>
                  <a:pt x="186" y="0"/>
                  <a:pt x="132" y="53"/>
                  <a:pt x="132" y="115"/>
                </a:cubicBezTo>
                <a:cubicBezTo>
                  <a:pt x="132" y="266"/>
                  <a:pt x="132" y="266"/>
                  <a:pt x="132" y="266"/>
                </a:cubicBezTo>
                <a:cubicBezTo>
                  <a:pt x="132" y="283"/>
                  <a:pt x="124" y="293"/>
                  <a:pt x="107" y="293"/>
                </a:cubicBezTo>
                <a:cubicBezTo>
                  <a:pt x="97" y="293"/>
                  <a:pt x="88" y="283"/>
                  <a:pt x="88" y="266"/>
                </a:cubicBezTo>
                <a:cubicBezTo>
                  <a:pt x="88" y="204"/>
                  <a:pt x="88" y="204"/>
                  <a:pt x="88" y="204"/>
                </a:cubicBezTo>
                <a:cubicBezTo>
                  <a:pt x="0" y="204"/>
                  <a:pt x="0" y="204"/>
                  <a:pt x="0" y="204"/>
                </a:cubicBezTo>
                <a:cubicBezTo>
                  <a:pt x="0" y="266"/>
                  <a:pt x="0" y="266"/>
                  <a:pt x="0" y="266"/>
                </a:cubicBezTo>
                <a:cubicBezTo>
                  <a:pt x="0" y="328"/>
                  <a:pt x="53" y="381"/>
                  <a:pt x="107" y="381"/>
                </a:cubicBezTo>
                <a:cubicBezTo>
                  <a:pt x="169" y="381"/>
                  <a:pt x="222" y="328"/>
                  <a:pt x="222" y="266"/>
                </a:cubicBezTo>
                <a:cubicBezTo>
                  <a:pt x="222" y="115"/>
                  <a:pt x="222" y="115"/>
                  <a:pt x="222" y="115"/>
                </a:cubicBezTo>
                <a:cubicBezTo>
                  <a:pt x="222" y="98"/>
                  <a:pt x="230" y="89"/>
                  <a:pt x="248" y="89"/>
                </a:cubicBezTo>
                <a:cubicBezTo>
                  <a:pt x="266" y="89"/>
                  <a:pt x="275" y="98"/>
                  <a:pt x="275" y="115"/>
                </a:cubicBezTo>
                <a:lnTo>
                  <a:pt x="275" y="142"/>
                </a:lnTo>
                <a:close/>
                <a:moveTo>
                  <a:pt x="407" y="204"/>
                </a:moveTo>
                <a:lnTo>
                  <a:pt x="407" y="204"/>
                </a:lnTo>
                <a:cubicBezTo>
                  <a:pt x="407" y="266"/>
                  <a:pt x="407" y="266"/>
                  <a:pt x="407" y="266"/>
                </a:cubicBezTo>
                <a:cubicBezTo>
                  <a:pt x="407" y="283"/>
                  <a:pt x="399" y="293"/>
                  <a:pt x="381" y="293"/>
                </a:cubicBezTo>
                <a:cubicBezTo>
                  <a:pt x="372" y="293"/>
                  <a:pt x="354" y="283"/>
                  <a:pt x="354" y="266"/>
                </a:cubicBezTo>
                <a:cubicBezTo>
                  <a:pt x="354" y="204"/>
                  <a:pt x="354" y="204"/>
                  <a:pt x="354" y="204"/>
                </a:cubicBezTo>
                <a:cubicBezTo>
                  <a:pt x="310" y="222"/>
                  <a:pt x="310" y="222"/>
                  <a:pt x="310" y="222"/>
                </a:cubicBezTo>
                <a:cubicBezTo>
                  <a:pt x="275" y="204"/>
                  <a:pt x="275" y="204"/>
                  <a:pt x="275" y="204"/>
                </a:cubicBezTo>
                <a:cubicBezTo>
                  <a:pt x="275" y="266"/>
                  <a:pt x="275" y="266"/>
                  <a:pt x="275" y="266"/>
                </a:cubicBezTo>
                <a:cubicBezTo>
                  <a:pt x="275" y="328"/>
                  <a:pt x="328" y="381"/>
                  <a:pt x="381" y="381"/>
                </a:cubicBezTo>
                <a:cubicBezTo>
                  <a:pt x="443" y="381"/>
                  <a:pt x="496" y="328"/>
                  <a:pt x="496" y="266"/>
                </a:cubicBezTo>
                <a:cubicBezTo>
                  <a:pt x="496" y="204"/>
                  <a:pt x="496" y="204"/>
                  <a:pt x="496" y="204"/>
                </a:cubicBezTo>
                <a:lnTo>
                  <a:pt x="407" y="204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7" name="Freeform 68"/>
          <p:cNvSpPr>
            <a:spLocks noChangeArrowheads="1"/>
          </p:cNvSpPr>
          <p:nvPr/>
        </p:nvSpPr>
        <p:spPr bwMode="auto">
          <a:xfrm>
            <a:off x="2457992" y="4813568"/>
            <a:ext cx="223700" cy="219453"/>
          </a:xfrm>
          <a:custGeom>
            <a:avLst/>
            <a:gdLst>
              <a:gd name="T0" fmla="*/ 221 w 461"/>
              <a:gd name="T1" fmla="*/ 160 h 454"/>
              <a:gd name="T2" fmla="*/ 221 w 461"/>
              <a:gd name="T3" fmla="*/ 160 h 454"/>
              <a:gd name="T4" fmla="*/ 150 w 461"/>
              <a:gd name="T5" fmla="*/ 54 h 454"/>
              <a:gd name="T6" fmla="*/ 35 w 461"/>
              <a:gd name="T7" fmla="*/ 187 h 454"/>
              <a:gd name="T8" fmla="*/ 221 w 461"/>
              <a:gd name="T9" fmla="*/ 160 h 454"/>
              <a:gd name="T10" fmla="*/ 239 w 461"/>
              <a:gd name="T11" fmla="*/ 231 h 454"/>
              <a:gd name="T12" fmla="*/ 239 w 461"/>
              <a:gd name="T13" fmla="*/ 231 h 454"/>
              <a:gd name="T14" fmla="*/ 248 w 461"/>
              <a:gd name="T15" fmla="*/ 222 h 454"/>
              <a:gd name="T16" fmla="*/ 239 w 461"/>
              <a:gd name="T17" fmla="*/ 196 h 454"/>
              <a:gd name="T18" fmla="*/ 35 w 461"/>
              <a:gd name="T19" fmla="*/ 222 h 454"/>
              <a:gd name="T20" fmla="*/ 35 w 461"/>
              <a:gd name="T21" fmla="*/ 222 h 454"/>
              <a:gd name="T22" fmla="*/ 88 w 461"/>
              <a:gd name="T23" fmla="*/ 355 h 454"/>
              <a:gd name="T24" fmla="*/ 88 w 461"/>
              <a:gd name="T25" fmla="*/ 355 h 454"/>
              <a:gd name="T26" fmla="*/ 239 w 461"/>
              <a:gd name="T27" fmla="*/ 231 h 454"/>
              <a:gd name="T28" fmla="*/ 106 w 461"/>
              <a:gd name="T29" fmla="*/ 382 h 454"/>
              <a:gd name="T30" fmla="*/ 106 w 461"/>
              <a:gd name="T31" fmla="*/ 382 h 454"/>
              <a:gd name="T32" fmla="*/ 106 w 461"/>
              <a:gd name="T33" fmla="*/ 382 h 454"/>
              <a:gd name="T34" fmla="*/ 106 w 461"/>
              <a:gd name="T35" fmla="*/ 373 h 454"/>
              <a:gd name="T36" fmla="*/ 106 w 461"/>
              <a:gd name="T37" fmla="*/ 382 h 454"/>
              <a:gd name="T38" fmla="*/ 186 w 461"/>
              <a:gd name="T39" fmla="*/ 36 h 454"/>
              <a:gd name="T40" fmla="*/ 186 w 461"/>
              <a:gd name="T41" fmla="*/ 36 h 454"/>
              <a:gd name="T42" fmla="*/ 354 w 461"/>
              <a:gd name="T43" fmla="*/ 81 h 454"/>
              <a:gd name="T44" fmla="*/ 354 w 461"/>
              <a:gd name="T45" fmla="*/ 81 h 454"/>
              <a:gd name="T46" fmla="*/ 231 w 461"/>
              <a:gd name="T47" fmla="*/ 28 h 454"/>
              <a:gd name="T48" fmla="*/ 186 w 461"/>
              <a:gd name="T49" fmla="*/ 36 h 454"/>
              <a:gd name="T50" fmla="*/ 256 w 461"/>
              <a:gd name="T51" fmla="*/ 151 h 454"/>
              <a:gd name="T52" fmla="*/ 354 w 461"/>
              <a:gd name="T53" fmla="*/ 81 h 454"/>
              <a:gd name="T54" fmla="*/ 231 w 461"/>
              <a:gd name="T55" fmla="*/ 453 h 454"/>
              <a:gd name="T56" fmla="*/ 231 w 461"/>
              <a:gd name="T57" fmla="*/ 453 h 454"/>
              <a:gd name="T58" fmla="*/ 0 w 461"/>
              <a:gd name="T59" fmla="*/ 222 h 454"/>
              <a:gd name="T60" fmla="*/ 231 w 461"/>
              <a:gd name="T61" fmla="*/ 0 h 454"/>
              <a:gd name="T62" fmla="*/ 460 w 461"/>
              <a:gd name="T63" fmla="*/ 222 h 454"/>
              <a:gd name="T64" fmla="*/ 231 w 461"/>
              <a:gd name="T65" fmla="*/ 453 h 454"/>
              <a:gd name="T66" fmla="*/ 265 w 461"/>
              <a:gd name="T67" fmla="*/ 258 h 454"/>
              <a:gd name="T68" fmla="*/ 265 w 461"/>
              <a:gd name="T69" fmla="*/ 258 h 454"/>
              <a:gd name="T70" fmla="*/ 106 w 461"/>
              <a:gd name="T71" fmla="*/ 382 h 454"/>
              <a:gd name="T72" fmla="*/ 231 w 461"/>
              <a:gd name="T73" fmla="*/ 417 h 454"/>
              <a:gd name="T74" fmla="*/ 310 w 461"/>
              <a:gd name="T75" fmla="*/ 408 h 454"/>
              <a:gd name="T76" fmla="*/ 265 w 461"/>
              <a:gd name="T77" fmla="*/ 258 h 454"/>
              <a:gd name="T78" fmla="*/ 275 w 461"/>
              <a:gd name="T79" fmla="*/ 178 h 454"/>
              <a:gd name="T80" fmla="*/ 275 w 461"/>
              <a:gd name="T81" fmla="*/ 178 h 454"/>
              <a:gd name="T82" fmla="*/ 284 w 461"/>
              <a:gd name="T83" fmla="*/ 204 h 454"/>
              <a:gd name="T84" fmla="*/ 292 w 461"/>
              <a:gd name="T85" fmla="*/ 213 h 454"/>
              <a:gd name="T86" fmla="*/ 425 w 461"/>
              <a:gd name="T87" fmla="*/ 222 h 454"/>
              <a:gd name="T88" fmla="*/ 381 w 461"/>
              <a:gd name="T89" fmla="*/ 98 h 454"/>
              <a:gd name="T90" fmla="*/ 275 w 461"/>
              <a:gd name="T91" fmla="*/ 178 h 454"/>
              <a:gd name="T92" fmla="*/ 301 w 461"/>
              <a:gd name="T93" fmla="*/ 249 h 454"/>
              <a:gd name="T94" fmla="*/ 301 w 461"/>
              <a:gd name="T95" fmla="*/ 249 h 454"/>
              <a:gd name="T96" fmla="*/ 337 w 461"/>
              <a:gd name="T97" fmla="*/ 391 h 454"/>
              <a:gd name="T98" fmla="*/ 425 w 461"/>
              <a:gd name="T99" fmla="*/ 258 h 454"/>
              <a:gd name="T100" fmla="*/ 301 w 461"/>
              <a:gd name="T101" fmla="*/ 249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61" h="454">
                <a:moveTo>
                  <a:pt x="221" y="160"/>
                </a:moveTo>
                <a:lnTo>
                  <a:pt x="221" y="160"/>
                </a:lnTo>
                <a:cubicBezTo>
                  <a:pt x="186" y="98"/>
                  <a:pt x="150" y="54"/>
                  <a:pt x="150" y="54"/>
                </a:cubicBezTo>
                <a:cubicBezTo>
                  <a:pt x="88" y="72"/>
                  <a:pt x="53" y="125"/>
                  <a:pt x="35" y="187"/>
                </a:cubicBezTo>
                <a:cubicBezTo>
                  <a:pt x="44" y="187"/>
                  <a:pt x="124" y="187"/>
                  <a:pt x="221" y="160"/>
                </a:cubicBezTo>
                <a:close/>
                <a:moveTo>
                  <a:pt x="239" y="231"/>
                </a:moveTo>
                <a:lnTo>
                  <a:pt x="239" y="231"/>
                </a:lnTo>
                <a:cubicBezTo>
                  <a:pt x="248" y="222"/>
                  <a:pt x="248" y="222"/>
                  <a:pt x="248" y="222"/>
                </a:cubicBezTo>
                <a:cubicBezTo>
                  <a:pt x="248" y="213"/>
                  <a:pt x="239" y="204"/>
                  <a:pt x="239" y="196"/>
                </a:cubicBezTo>
                <a:cubicBezTo>
                  <a:pt x="133" y="222"/>
                  <a:pt x="35" y="222"/>
                  <a:pt x="35" y="222"/>
                </a:cubicBezTo>
                <a:lnTo>
                  <a:pt x="35" y="222"/>
                </a:lnTo>
                <a:cubicBezTo>
                  <a:pt x="35" y="275"/>
                  <a:pt x="53" y="319"/>
                  <a:pt x="88" y="355"/>
                </a:cubicBezTo>
                <a:lnTo>
                  <a:pt x="88" y="355"/>
                </a:lnTo>
                <a:cubicBezTo>
                  <a:pt x="88" y="355"/>
                  <a:pt x="141" y="258"/>
                  <a:pt x="239" y="231"/>
                </a:cubicBezTo>
                <a:close/>
                <a:moveTo>
                  <a:pt x="106" y="382"/>
                </a:moveTo>
                <a:lnTo>
                  <a:pt x="106" y="382"/>
                </a:lnTo>
                <a:lnTo>
                  <a:pt x="106" y="382"/>
                </a:lnTo>
                <a:cubicBezTo>
                  <a:pt x="106" y="382"/>
                  <a:pt x="106" y="382"/>
                  <a:pt x="106" y="373"/>
                </a:cubicBezTo>
                <a:cubicBezTo>
                  <a:pt x="106" y="382"/>
                  <a:pt x="106" y="382"/>
                  <a:pt x="106" y="382"/>
                </a:cubicBezTo>
                <a:close/>
                <a:moveTo>
                  <a:pt x="186" y="36"/>
                </a:moveTo>
                <a:lnTo>
                  <a:pt x="186" y="36"/>
                </a:lnTo>
                <a:close/>
                <a:moveTo>
                  <a:pt x="354" y="81"/>
                </a:moveTo>
                <a:lnTo>
                  <a:pt x="354" y="81"/>
                </a:lnTo>
                <a:cubicBezTo>
                  <a:pt x="328" y="45"/>
                  <a:pt x="284" y="28"/>
                  <a:pt x="231" y="28"/>
                </a:cubicBezTo>
                <a:cubicBezTo>
                  <a:pt x="212" y="28"/>
                  <a:pt x="194" y="36"/>
                  <a:pt x="186" y="36"/>
                </a:cubicBezTo>
                <a:cubicBezTo>
                  <a:pt x="186" y="36"/>
                  <a:pt x="221" y="89"/>
                  <a:pt x="256" y="151"/>
                </a:cubicBezTo>
                <a:cubicBezTo>
                  <a:pt x="328" y="125"/>
                  <a:pt x="354" y="81"/>
                  <a:pt x="354" y="81"/>
                </a:cubicBezTo>
                <a:close/>
                <a:moveTo>
                  <a:pt x="231" y="453"/>
                </a:moveTo>
                <a:lnTo>
                  <a:pt x="231" y="453"/>
                </a:lnTo>
                <a:cubicBezTo>
                  <a:pt x="106" y="453"/>
                  <a:pt x="0" y="355"/>
                  <a:pt x="0" y="222"/>
                </a:cubicBezTo>
                <a:cubicBezTo>
                  <a:pt x="0" y="98"/>
                  <a:pt x="106" y="0"/>
                  <a:pt x="231" y="0"/>
                </a:cubicBezTo>
                <a:cubicBezTo>
                  <a:pt x="354" y="0"/>
                  <a:pt x="460" y="98"/>
                  <a:pt x="460" y="222"/>
                </a:cubicBezTo>
                <a:cubicBezTo>
                  <a:pt x="460" y="355"/>
                  <a:pt x="354" y="453"/>
                  <a:pt x="231" y="453"/>
                </a:cubicBezTo>
                <a:close/>
                <a:moveTo>
                  <a:pt x="265" y="258"/>
                </a:moveTo>
                <a:lnTo>
                  <a:pt x="265" y="258"/>
                </a:lnTo>
                <a:cubicBezTo>
                  <a:pt x="150" y="302"/>
                  <a:pt x="115" y="382"/>
                  <a:pt x="106" y="382"/>
                </a:cubicBezTo>
                <a:cubicBezTo>
                  <a:pt x="141" y="408"/>
                  <a:pt x="186" y="417"/>
                  <a:pt x="231" y="417"/>
                </a:cubicBezTo>
                <a:cubicBezTo>
                  <a:pt x="256" y="417"/>
                  <a:pt x="284" y="417"/>
                  <a:pt x="310" y="408"/>
                </a:cubicBezTo>
                <a:cubicBezTo>
                  <a:pt x="301" y="391"/>
                  <a:pt x="292" y="329"/>
                  <a:pt x="265" y="258"/>
                </a:cubicBezTo>
                <a:close/>
                <a:moveTo>
                  <a:pt x="275" y="178"/>
                </a:moveTo>
                <a:lnTo>
                  <a:pt x="275" y="178"/>
                </a:lnTo>
                <a:cubicBezTo>
                  <a:pt x="275" y="187"/>
                  <a:pt x="284" y="196"/>
                  <a:pt x="284" y="204"/>
                </a:cubicBezTo>
                <a:cubicBezTo>
                  <a:pt x="284" y="213"/>
                  <a:pt x="284" y="213"/>
                  <a:pt x="292" y="213"/>
                </a:cubicBezTo>
                <a:cubicBezTo>
                  <a:pt x="354" y="213"/>
                  <a:pt x="425" y="222"/>
                  <a:pt x="425" y="222"/>
                </a:cubicBezTo>
                <a:cubicBezTo>
                  <a:pt x="425" y="178"/>
                  <a:pt x="407" y="134"/>
                  <a:pt x="381" y="98"/>
                </a:cubicBezTo>
                <a:cubicBezTo>
                  <a:pt x="381" y="107"/>
                  <a:pt x="346" y="151"/>
                  <a:pt x="275" y="178"/>
                </a:cubicBezTo>
                <a:close/>
                <a:moveTo>
                  <a:pt x="301" y="249"/>
                </a:moveTo>
                <a:lnTo>
                  <a:pt x="301" y="249"/>
                </a:lnTo>
                <a:cubicBezTo>
                  <a:pt x="328" y="319"/>
                  <a:pt x="337" y="373"/>
                  <a:pt x="337" y="391"/>
                </a:cubicBezTo>
                <a:cubicBezTo>
                  <a:pt x="381" y="355"/>
                  <a:pt x="416" y="311"/>
                  <a:pt x="425" y="258"/>
                </a:cubicBezTo>
                <a:cubicBezTo>
                  <a:pt x="416" y="258"/>
                  <a:pt x="363" y="240"/>
                  <a:pt x="301" y="249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8" name="Freeform 69"/>
          <p:cNvSpPr>
            <a:spLocks noChangeArrowheads="1"/>
          </p:cNvSpPr>
          <p:nvPr/>
        </p:nvSpPr>
        <p:spPr bwMode="auto">
          <a:xfrm>
            <a:off x="6289203" y="5323263"/>
            <a:ext cx="249185" cy="164235"/>
          </a:xfrm>
          <a:custGeom>
            <a:avLst/>
            <a:gdLst>
              <a:gd name="T0" fmla="*/ 203 w 514"/>
              <a:gd name="T1" fmla="*/ 142 h 338"/>
              <a:gd name="T2" fmla="*/ 203 w 514"/>
              <a:gd name="T3" fmla="*/ 142 h 338"/>
              <a:gd name="T4" fmla="*/ 247 w 514"/>
              <a:gd name="T5" fmla="*/ 89 h 338"/>
              <a:gd name="T6" fmla="*/ 159 w 514"/>
              <a:gd name="T7" fmla="*/ 0 h 338"/>
              <a:gd name="T8" fmla="*/ 0 w 514"/>
              <a:gd name="T9" fmla="*/ 0 h 338"/>
              <a:gd name="T10" fmla="*/ 0 w 514"/>
              <a:gd name="T11" fmla="*/ 319 h 338"/>
              <a:gd name="T12" fmla="*/ 159 w 514"/>
              <a:gd name="T13" fmla="*/ 319 h 338"/>
              <a:gd name="T14" fmla="*/ 256 w 514"/>
              <a:gd name="T15" fmla="*/ 222 h 338"/>
              <a:gd name="T16" fmla="*/ 203 w 514"/>
              <a:gd name="T17" fmla="*/ 142 h 338"/>
              <a:gd name="T18" fmla="*/ 71 w 514"/>
              <a:gd name="T19" fmla="*/ 53 h 338"/>
              <a:gd name="T20" fmla="*/ 71 w 514"/>
              <a:gd name="T21" fmla="*/ 53 h 338"/>
              <a:gd name="T22" fmla="*/ 159 w 514"/>
              <a:gd name="T23" fmla="*/ 53 h 338"/>
              <a:gd name="T24" fmla="*/ 186 w 514"/>
              <a:gd name="T25" fmla="*/ 89 h 338"/>
              <a:gd name="T26" fmla="*/ 150 w 514"/>
              <a:gd name="T27" fmla="*/ 125 h 338"/>
              <a:gd name="T28" fmla="*/ 71 w 514"/>
              <a:gd name="T29" fmla="*/ 125 h 338"/>
              <a:gd name="T30" fmla="*/ 71 w 514"/>
              <a:gd name="T31" fmla="*/ 53 h 338"/>
              <a:gd name="T32" fmla="*/ 159 w 514"/>
              <a:gd name="T33" fmla="*/ 266 h 338"/>
              <a:gd name="T34" fmla="*/ 159 w 514"/>
              <a:gd name="T35" fmla="*/ 266 h 338"/>
              <a:gd name="T36" fmla="*/ 71 w 514"/>
              <a:gd name="T37" fmla="*/ 266 h 338"/>
              <a:gd name="T38" fmla="*/ 71 w 514"/>
              <a:gd name="T39" fmla="*/ 178 h 338"/>
              <a:gd name="T40" fmla="*/ 159 w 514"/>
              <a:gd name="T41" fmla="*/ 178 h 338"/>
              <a:gd name="T42" fmla="*/ 194 w 514"/>
              <a:gd name="T43" fmla="*/ 222 h 338"/>
              <a:gd name="T44" fmla="*/ 159 w 514"/>
              <a:gd name="T45" fmla="*/ 266 h 338"/>
              <a:gd name="T46" fmla="*/ 390 w 514"/>
              <a:gd name="T47" fmla="*/ 80 h 338"/>
              <a:gd name="T48" fmla="*/ 390 w 514"/>
              <a:gd name="T49" fmla="*/ 80 h 338"/>
              <a:gd name="T50" fmla="*/ 265 w 514"/>
              <a:gd name="T51" fmla="*/ 204 h 338"/>
              <a:gd name="T52" fmla="*/ 390 w 514"/>
              <a:gd name="T53" fmla="*/ 328 h 338"/>
              <a:gd name="T54" fmla="*/ 496 w 514"/>
              <a:gd name="T55" fmla="*/ 240 h 338"/>
              <a:gd name="T56" fmla="*/ 443 w 514"/>
              <a:gd name="T57" fmla="*/ 240 h 338"/>
              <a:gd name="T58" fmla="*/ 390 w 514"/>
              <a:gd name="T59" fmla="*/ 275 h 338"/>
              <a:gd name="T60" fmla="*/ 337 w 514"/>
              <a:gd name="T61" fmla="*/ 222 h 338"/>
              <a:gd name="T62" fmla="*/ 496 w 514"/>
              <a:gd name="T63" fmla="*/ 222 h 338"/>
              <a:gd name="T64" fmla="*/ 390 w 514"/>
              <a:gd name="T65" fmla="*/ 80 h 338"/>
              <a:gd name="T66" fmla="*/ 434 w 514"/>
              <a:gd name="T67" fmla="*/ 178 h 338"/>
              <a:gd name="T68" fmla="*/ 434 w 514"/>
              <a:gd name="T69" fmla="*/ 178 h 338"/>
              <a:gd name="T70" fmla="*/ 337 w 514"/>
              <a:gd name="T71" fmla="*/ 178 h 338"/>
              <a:gd name="T72" fmla="*/ 390 w 514"/>
              <a:gd name="T73" fmla="*/ 125 h 338"/>
              <a:gd name="T74" fmla="*/ 434 w 514"/>
              <a:gd name="T75" fmla="*/ 178 h 338"/>
              <a:gd name="T76" fmla="*/ 452 w 514"/>
              <a:gd name="T77" fmla="*/ 18 h 338"/>
              <a:gd name="T78" fmla="*/ 452 w 514"/>
              <a:gd name="T79" fmla="*/ 18 h 338"/>
              <a:gd name="T80" fmla="*/ 319 w 514"/>
              <a:gd name="T81" fmla="*/ 18 h 338"/>
              <a:gd name="T82" fmla="*/ 319 w 514"/>
              <a:gd name="T83" fmla="*/ 62 h 338"/>
              <a:gd name="T84" fmla="*/ 452 w 514"/>
              <a:gd name="T85" fmla="*/ 62 h 338"/>
              <a:gd name="T86" fmla="*/ 452 w 514"/>
              <a:gd name="T87" fmla="*/ 18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4" h="338">
                <a:moveTo>
                  <a:pt x="203" y="142"/>
                </a:moveTo>
                <a:lnTo>
                  <a:pt x="203" y="142"/>
                </a:lnTo>
                <a:cubicBezTo>
                  <a:pt x="203" y="142"/>
                  <a:pt x="247" y="142"/>
                  <a:pt x="247" y="89"/>
                </a:cubicBezTo>
                <a:cubicBezTo>
                  <a:pt x="247" y="27"/>
                  <a:pt x="212" y="0"/>
                  <a:pt x="159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9"/>
                  <a:pt x="0" y="319"/>
                  <a:pt x="0" y="319"/>
                </a:cubicBezTo>
                <a:cubicBezTo>
                  <a:pt x="159" y="319"/>
                  <a:pt x="159" y="319"/>
                  <a:pt x="159" y="319"/>
                </a:cubicBezTo>
                <a:cubicBezTo>
                  <a:pt x="159" y="319"/>
                  <a:pt x="256" y="328"/>
                  <a:pt x="256" y="222"/>
                </a:cubicBezTo>
                <a:cubicBezTo>
                  <a:pt x="256" y="222"/>
                  <a:pt x="265" y="142"/>
                  <a:pt x="203" y="142"/>
                </a:cubicBezTo>
                <a:close/>
                <a:moveTo>
                  <a:pt x="71" y="53"/>
                </a:moveTo>
                <a:lnTo>
                  <a:pt x="71" y="53"/>
                </a:lnTo>
                <a:cubicBezTo>
                  <a:pt x="159" y="53"/>
                  <a:pt x="159" y="53"/>
                  <a:pt x="159" y="53"/>
                </a:cubicBezTo>
                <a:cubicBezTo>
                  <a:pt x="159" y="53"/>
                  <a:pt x="186" y="53"/>
                  <a:pt x="186" y="89"/>
                </a:cubicBezTo>
                <a:cubicBezTo>
                  <a:pt x="186" y="125"/>
                  <a:pt x="168" y="125"/>
                  <a:pt x="150" y="125"/>
                </a:cubicBezTo>
                <a:cubicBezTo>
                  <a:pt x="71" y="125"/>
                  <a:pt x="71" y="125"/>
                  <a:pt x="71" y="125"/>
                </a:cubicBezTo>
                <a:lnTo>
                  <a:pt x="71" y="53"/>
                </a:lnTo>
                <a:close/>
                <a:moveTo>
                  <a:pt x="159" y="266"/>
                </a:moveTo>
                <a:lnTo>
                  <a:pt x="159" y="266"/>
                </a:lnTo>
                <a:cubicBezTo>
                  <a:pt x="71" y="266"/>
                  <a:pt x="71" y="266"/>
                  <a:pt x="71" y="266"/>
                </a:cubicBezTo>
                <a:cubicBezTo>
                  <a:pt x="71" y="178"/>
                  <a:pt x="71" y="178"/>
                  <a:pt x="71" y="178"/>
                </a:cubicBezTo>
                <a:cubicBezTo>
                  <a:pt x="159" y="178"/>
                  <a:pt x="159" y="178"/>
                  <a:pt x="159" y="178"/>
                </a:cubicBezTo>
                <a:cubicBezTo>
                  <a:pt x="159" y="178"/>
                  <a:pt x="194" y="178"/>
                  <a:pt x="194" y="222"/>
                </a:cubicBezTo>
                <a:cubicBezTo>
                  <a:pt x="194" y="257"/>
                  <a:pt x="168" y="266"/>
                  <a:pt x="159" y="266"/>
                </a:cubicBezTo>
                <a:close/>
                <a:moveTo>
                  <a:pt x="390" y="80"/>
                </a:moveTo>
                <a:lnTo>
                  <a:pt x="390" y="80"/>
                </a:lnTo>
                <a:cubicBezTo>
                  <a:pt x="265" y="80"/>
                  <a:pt x="265" y="204"/>
                  <a:pt x="265" y="204"/>
                </a:cubicBezTo>
                <a:cubicBezTo>
                  <a:pt x="265" y="204"/>
                  <a:pt x="265" y="328"/>
                  <a:pt x="390" y="328"/>
                </a:cubicBezTo>
                <a:cubicBezTo>
                  <a:pt x="390" y="328"/>
                  <a:pt x="496" y="337"/>
                  <a:pt x="496" y="240"/>
                </a:cubicBezTo>
                <a:cubicBezTo>
                  <a:pt x="443" y="240"/>
                  <a:pt x="443" y="240"/>
                  <a:pt x="443" y="240"/>
                </a:cubicBezTo>
                <a:cubicBezTo>
                  <a:pt x="443" y="240"/>
                  <a:pt x="443" y="275"/>
                  <a:pt x="390" y="275"/>
                </a:cubicBezTo>
                <a:cubicBezTo>
                  <a:pt x="390" y="275"/>
                  <a:pt x="337" y="284"/>
                  <a:pt x="337" y="222"/>
                </a:cubicBezTo>
                <a:cubicBezTo>
                  <a:pt x="496" y="222"/>
                  <a:pt x="496" y="222"/>
                  <a:pt x="496" y="222"/>
                </a:cubicBezTo>
                <a:cubicBezTo>
                  <a:pt x="496" y="222"/>
                  <a:pt x="513" y="80"/>
                  <a:pt x="390" y="80"/>
                </a:cubicBezTo>
                <a:close/>
                <a:moveTo>
                  <a:pt x="434" y="178"/>
                </a:moveTo>
                <a:lnTo>
                  <a:pt x="434" y="178"/>
                </a:lnTo>
                <a:cubicBezTo>
                  <a:pt x="337" y="178"/>
                  <a:pt x="337" y="178"/>
                  <a:pt x="337" y="178"/>
                </a:cubicBezTo>
                <a:cubicBezTo>
                  <a:pt x="337" y="178"/>
                  <a:pt x="345" y="125"/>
                  <a:pt x="390" y="125"/>
                </a:cubicBezTo>
                <a:cubicBezTo>
                  <a:pt x="434" y="125"/>
                  <a:pt x="434" y="178"/>
                  <a:pt x="434" y="178"/>
                </a:cubicBezTo>
                <a:close/>
                <a:moveTo>
                  <a:pt x="452" y="18"/>
                </a:moveTo>
                <a:lnTo>
                  <a:pt x="452" y="18"/>
                </a:lnTo>
                <a:cubicBezTo>
                  <a:pt x="319" y="18"/>
                  <a:pt x="319" y="18"/>
                  <a:pt x="319" y="18"/>
                </a:cubicBezTo>
                <a:cubicBezTo>
                  <a:pt x="319" y="62"/>
                  <a:pt x="319" y="62"/>
                  <a:pt x="319" y="62"/>
                </a:cubicBezTo>
                <a:cubicBezTo>
                  <a:pt x="452" y="62"/>
                  <a:pt x="452" y="62"/>
                  <a:pt x="452" y="62"/>
                </a:cubicBezTo>
                <a:lnTo>
                  <a:pt x="452" y="18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39" name="Freeform 70"/>
          <p:cNvSpPr>
            <a:spLocks noChangeArrowheads="1"/>
          </p:cNvSpPr>
          <p:nvPr/>
        </p:nvSpPr>
        <p:spPr bwMode="auto">
          <a:xfrm>
            <a:off x="582028" y="4813568"/>
            <a:ext cx="135919" cy="219453"/>
          </a:xfrm>
          <a:custGeom>
            <a:avLst/>
            <a:gdLst>
              <a:gd name="T0" fmla="*/ 283 w 284"/>
              <a:gd name="T1" fmla="*/ 426 h 454"/>
              <a:gd name="T2" fmla="*/ 283 w 284"/>
              <a:gd name="T3" fmla="*/ 426 h 454"/>
              <a:gd name="T4" fmla="*/ 230 w 284"/>
              <a:gd name="T5" fmla="*/ 453 h 454"/>
              <a:gd name="T6" fmla="*/ 177 w 284"/>
              <a:gd name="T7" fmla="*/ 453 h 454"/>
              <a:gd name="T8" fmla="*/ 124 w 284"/>
              <a:gd name="T9" fmla="*/ 444 h 454"/>
              <a:gd name="T10" fmla="*/ 80 w 284"/>
              <a:gd name="T11" fmla="*/ 426 h 454"/>
              <a:gd name="T12" fmla="*/ 61 w 284"/>
              <a:gd name="T13" fmla="*/ 391 h 454"/>
              <a:gd name="T14" fmla="*/ 53 w 284"/>
              <a:gd name="T15" fmla="*/ 347 h 454"/>
              <a:gd name="T16" fmla="*/ 53 w 284"/>
              <a:gd name="T17" fmla="*/ 187 h 454"/>
              <a:gd name="T18" fmla="*/ 0 w 284"/>
              <a:gd name="T19" fmla="*/ 187 h 454"/>
              <a:gd name="T20" fmla="*/ 0 w 284"/>
              <a:gd name="T21" fmla="*/ 116 h 454"/>
              <a:gd name="T22" fmla="*/ 44 w 284"/>
              <a:gd name="T23" fmla="*/ 98 h 454"/>
              <a:gd name="T24" fmla="*/ 80 w 284"/>
              <a:gd name="T25" fmla="*/ 54 h 454"/>
              <a:gd name="T26" fmla="*/ 97 w 284"/>
              <a:gd name="T27" fmla="*/ 0 h 454"/>
              <a:gd name="T28" fmla="*/ 160 w 284"/>
              <a:gd name="T29" fmla="*/ 0 h 454"/>
              <a:gd name="T30" fmla="*/ 160 w 284"/>
              <a:gd name="T31" fmla="*/ 116 h 454"/>
              <a:gd name="T32" fmla="*/ 266 w 284"/>
              <a:gd name="T33" fmla="*/ 116 h 454"/>
              <a:gd name="T34" fmla="*/ 266 w 284"/>
              <a:gd name="T35" fmla="*/ 187 h 454"/>
              <a:gd name="T36" fmla="*/ 160 w 284"/>
              <a:gd name="T37" fmla="*/ 187 h 454"/>
              <a:gd name="T38" fmla="*/ 160 w 284"/>
              <a:gd name="T39" fmla="*/ 302 h 454"/>
              <a:gd name="T40" fmla="*/ 160 w 284"/>
              <a:gd name="T41" fmla="*/ 355 h 454"/>
              <a:gd name="T42" fmla="*/ 177 w 284"/>
              <a:gd name="T43" fmla="*/ 373 h 454"/>
              <a:gd name="T44" fmla="*/ 213 w 284"/>
              <a:gd name="T45" fmla="*/ 382 h 454"/>
              <a:gd name="T46" fmla="*/ 283 w 284"/>
              <a:gd name="T47" fmla="*/ 355 h 454"/>
              <a:gd name="T48" fmla="*/ 283 w 284"/>
              <a:gd name="T49" fmla="*/ 426 h 4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84" h="454">
                <a:moveTo>
                  <a:pt x="283" y="426"/>
                </a:moveTo>
                <a:lnTo>
                  <a:pt x="283" y="426"/>
                </a:lnTo>
                <a:cubicBezTo>
                  <a:pt x="257" y="435"/>
                  <a:pt x="239" y="444"/>
                  <a:pt x="230" y="453"/>
                </a:cubicBezTo>
                <a:cubicBezTo>
                  <a:pt x="213" y="453"/>
                  <a:pt x="195" y="453"/>
                  <a:pt x="177" y="453"/>
                </a:cubicBezTo>
                <a:cubicBezTo>
                  <a:pt x="160" y="453"/>
                  <a:pt x="142" y="453"/>
                  <a:pt x="124" y="444"/>
                </a:cubicBezTo>
                <a:cubicBezTo>
                  <a:pt x="106" y="444"/>
                  <a:pt x="88" y="435"/>
                  <a:pt x="80" y="426"/>
                </a:cubicBezTo>
                <a:cubicBezTo>
                  <a:pt x="71" y="417"/>
                  <a:pt x="61" y="400"/>
                  <a:pt x="61" y="391"/>
                </a:cubicBezTo>
                <a:cubicBezTo>
                  <a:pt x="53" y="382"/>
                  <a:pt x="53" y="364"/>
                  <a:pt x="53" y="347"/>
                </a:cubicBezTo>
                <a:cubicBezTo>
                  <a:pt x="53" y="187"/>
                  <a:pt x="53" y="187"/>
                  <a:pt x="53" y="187"/>
                </a:cubicBezTo>
                <a:cubicBezTo>
                  <a:pt x="0" y="187"/>
                  <a:pt x="0" y="187"/>
                  <a:pt x="0" y="187"/>
                </a:cubicBezTo>
                <a:cubicBezTo>
                  <a:pt x="0" y="116"/>
                  <a:pt x="0" y="116"/>
                  <a:pt x="0" y="116"/>
                </a:cubicBezTo>
                <a:cubicBezTo>
                  <a:pt x="17" y="116"/>
                  <a:pt x="35" y="107"/>
                  <a:pt x="44" y="98"/>
                </a:cubicBezTo>
                <a:cubicBezTo>
                  <a:pt x="61" y="81"/>
                  <a:pt x="71" y="72"/>
                  <a:pt x="80" y="54"/>
                </a:cubicBezTo>
                <a:cubicBezTo>
                  <a:pt x="88" y="36"/>
                  <a:pt x="88" y="19"/>
                  <a:pt x="97" y="0"/>
                </a:cubicBezTo>
                <a:cubicBezTo>
                  <a:pt x="160" y="0"/>
                  <a:pt x="160" y="0"/>
                  <a:pt x="160" y="0"/>
                </a:cubicBezTo>
                <a:cubicBezTo>
                  <a:pt x="160" y="116"/>
                  <a:pt x="160" y="116"/>
                  <a:pt x="160" y="116"/>
                </a:cubicBezTo>
                <a:cubicBezTo>
                  <a:pt x="266" y="116"/>
                  <a:pt x="266" y="116"/>
                  <a:pt x="266" y="116"/>
                </a:cubicBezTo>
                <a:cubicBezTo>
                  <a:pt x="266" y="187"/>
                  <a:pt x="266" y="187"/>
                  <a:pt x="266" y="187"/>
                </a:cubicBezTo>
                <a:cubicBezTo>
                  <a:pt x="160" y="187"/>
                  <a:pt x="160" y="187"/>
                  <a:pt x="160" y="187"/>
                </a:cubicBezTo>
                <a:cubicBezTo>
                  <a:pt x="160" y="302"/>
                  <a:pt x="160" y="302"/>
                  <a:pt x="160" y="302"/>
                </a:cubicBezTo>
                <a:cubicBezTo>
                  <a:pt x="160" y="329"/>
                  <a:pt x="160" y="347"/>
                  <a:pt x="160" y="355"/>
                </a:cubicBezTo>
                <a:cubicBezTo>
                  <a:pt x="168" y="364"/>
                  <a:pt x="168" y="364"/>
                  <a:pt x="177" y="373"/>
                </a:cubicBezTo>
                <a:cubicBezTo>
                  <a:pt x="186" y="373"/>
                  <a:pt x="195" y="382"/>
                  <a:pt x="213" y="382"/>
                </a:cubicBezTo>
                <a:cubicBezTo>
                  <a:pt x="230" y="382"/>
                  <a:pt x="257" y="373"/>
                  <a:pt x="283" y="355"/>
                </a:cubicBezTo>
                <a:lnTo>
                  <a:pt x="283" y="426"/>
                </a:ln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0" name="Freeform 71"/>
          <p:cNvSpPr>
            <a:spLocks noChangeArrowheads="1"/>
          </p:cNvSpPr>
          <p:nvPr/>
        </p:nvSpPr>
        <p:spPr bwMode="auto">
          <a:xfrm>
            <a:off x="1015269" y="4809321"/>
            <a:ext cx="232195" cy="227947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01 w 480"/>
              <a:gd name="T13" fmla="*/ 338 h 471"/>
              <a:gd name="T14" fmla="*/ 301 w 480"/>
              <a:gd name="T15" fmla="*/ 338 h 471"/>
              <a:gd name="T16" fmla="*/ 274 w 480"/>
              <a:gd name="T17" fmla="*/ 347 h 471"/>
              <a:gd name="T18" fmla="*/ 248 w 480"/>
              <a:gd name="T19" fmla="*/ 347 h 471"/>
              <a:gd name="T20" fmla="*/ 221 w 480"/>
              <a:gd name="T21" fmla="*/ 347 h 471"/>
              <a:gd name="T22" fmla="*/ 204 w 480"/>
              <a:gd name="T23" fmla="*/ 338 h 471"/>
              <a:gd name="T24" fmla="*/ 186 w 480"/>
              <a:gd name="T25" fmla="*/ 320 h 471"/>
              <a:gd name="T26" fmla="*/ 186 w 480"/>
              <a:gd name="T27" fmla="*/ 293 h 471"/>
              <a:gd name="T28" fmla="*/ 186 w 480"/>
              <a:gd name="T29" fmla="*/ 213 h 471"/>
              <a:gd name="T30" fmla="*/ 159 w 480"/>
              <a:gd name="T31" fmla="*/ 213 h 471"/>
              <a:gd name="T32" fmla="*/ 159 w 480"/>
              <a:gd name="T33" fmla="*/ 178 h 471"/>
              <a:gd name="T34" fmla="*/ 186 w 480"/>
              <a:gd name="T35" fmla="*/ 169 h 471"/>
              <a:gd name="T36" fmla="*/ 204 w 480"/>
              <a:gd name="T37" fmla="*/ 151 h 471"/>
              <a:gd name="T38" fmla="*/ 213 w 480"/>
              <a:gd name="T39" fmla="*/ 116 h 471"/>
              <a:gd name="T40" fmla="*/ 239 w 480"/>
              <a:gd name="T41" fmla="*/ 116 h 471"/>
              <a:gd name="T42" fmla="*/ 239 w 480"/>
              <a:gd name="T43" fmla="*/ 178 h 471"/>
              <a:gd name="T44" fmla="*/ 292 w 480"/>
              <a:gd name="T45" fmla="*/ 178 h 471"/>
              <a:gd name="T46" fmla="*/ 292 w 480"/>
              <a:gd name="T47" fmla="*/ 213 h 471"/>
              <a:gd name="T48" fmla="*/ 239 w 480"/>
              <a:gd name="T49" fmla="*/ 213 h 471"/>
              <a:gd name="T50" fmla="*/ 239 w 480"/>
              <a:gd name="T51" fmla="*/ 275 h 471"/>
              <a:gd name="T52" fmla="*/ 239 w 480"/>
              <a:gd name="T53" fmla="*/ 303 h 471"/>
              <a:gd name="T54" fmla="*/ 248 w 480"/>
              <a:gd name="T55" fmla="*/ 311 h 471"/>
              <a:gd name="T56" fmla="*/ 266 w 480"/>
              <a:gd name="T57" fmla="*/ 311 h 471"/>
              <a:gd name="T58" fmla="*/ 301 w 480"/>
              <a:gd name="T59" fmla="*/ 303 h 471"/>
              <a:gd name="T60" fmla="*/ 301 w 480"/>
              <a:gd name="T61" fmla="*/ 33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01" y="338"/>
                </a:moveTo>
                <a:lnTo>
                  <a:pt x="301" y="338"/>
                </a:lnTo>
                <a:cubicBezTo>
                  <a:pt x="292" y="347"/>
                  <a:pt x="283" y="347"/>
                  <a:pt x="274" y="347"/>
                </a:cubicBezTo>
                <a:cubicBezTo>
                  <a:pt x="266" y="347"/>
                  <a:pt x="257" y="347"/>
                  <a:pt x="248" y="347"/>
                </a:cubicBezTo>
                <a:cubicBezTo>
                  <a:pt x="239" y="347"/>
                  <a:pt x="230" y="347"/>
                  <a:pt x="221" y="347"/>
                </a:cubicBezTo>
                <a:cubicBezTo>
                  <a:pt x="213" y="347"/>
                  <a:pt x="204" y="338"/>
                  <a:pt x="204" y="338"/>
                </a:cubicBezTo>
                <a:cubicBezTo>
                  <a:pt x="195" y="328"/>
                  <a:pt x="195" y="328"/>
                  <a:pt x="186" y="320"/>
                </a:cubicBezTo>
                <a:cubicBezTo>
                  <a:pt x="186" y="311"/>
                  <a:pt x="186" y="303"/>
                  <a:pt x="186" y="293"/>
                </a:cubicBezTo>
                <a:cubicBezTo>
                  <a:pt x="186" y="213"/>
                  <a:pt x="186" y="213"/>
                  <a:pt x="186" y="213"/>
                </a:cubicBezTo>
                <a:cubicBezTo>
                  <a:pt x="159" y="213"/>
                  <a:pt x="159" y="213"/>
                  <a:pt x="159" y="213"/>
                </a:cubicBezTo>
                <a:cubicBezTo>
                  <a:pt x="159" y="178"/>
                  <a:pt x="159" y="178"/>
                  <a:pt x="159" y="178"/>
                </a:cubicBezTo>
                <a:cubicBezTo>
                  <a:pt x="168" y="178"/>
                  <a:pt x="177" y="178"/>
                  <a:pt x="186" y="169"/>
                </a:cubicBezTo>
                <a:cubicBezTo>
                  <a:pt x="195" y="160"/>
                  <a:pt x="195" y="160"/>
                  <a:pt x="204" y="151"/>
                </a:cubicBezTo>
                <a:cubicBezTo>
                  <a:pt x="204" y="143"/>
                  <a:pt x="204" y="134"/>
                  <a:pt x="213" y="116"/>
                </a:cubicBezTo>
                <a:cubicBezTo>
                  <a:pt x="239" y="116"/>
                  <a:pt x="239" y="116"/>
                  <a:pt x="239" y="116"/>
                </a:cubicBezTo>
                <a:cubicBezTo>
                  <a:pt x="239" y="178"/>
                  <a:pt x="239" y="178"/>
                  <a:pt x="239" y="178"/>
                </a:cubicBezTo>
                <a:cubicBezTo>
                  <a:pt x="292" y="178"/>
                  <a:pt x="292" y="178"/>
                  <a:pt x="292" y="178"/>
                </a:cubicBezTo>
                <a:cubicBezTo>
                  <a:pt x="292" y="213"/>
                  <a:pt x="292" y="213"/>
                  <a:pt x="292" y="213"/>
                </a:cubicBezTo>
                <a:cubicBezTo>
                  <a:pt x="239" y="213"/>
                  <a:pt x="239" y="213"/>
                  <a:pt x="239" y="213"/>
                </a:cubicBezTo>
                <a:cubicBezTo>
                  <a:pt x="239" y="275"/>
                  <a:pt x="239" y="275"/>
                  <a:pt x="239" y="275"/>
                </a:cubicBezTo>
                <a:cubicBezTo>
                  <a:pt x="239" y="284"/>
                  <a:pt x="239" y="293"/>
                  <a:pt x="239" y="303"/>
                </a:cubicBezTo>
                <a:cubicBezTo>
                  <a:pt x="248" y="303"/>
                  <a:pt x="248" y="303"/>
                  <a:pt x="248" y="311"/>
                </a:cubicBezTo>
                <a:cubicBezTo>
                  <a:pt x="257" y="311"/>
                  <a:pt x="266" y="311"/>
                  <a:pt x="266" y="311"/>
                </a:cubicBezTo>
                <a:cubicBezTo>
                  <a:pt x="283" y="311"/>
                  <a:pt x="292" y="311"/>
                  <a:pt x="301" y="303"/>
                </a:cubicBezTo>
                <a:lnTo>
                  <a:pt x="301" y="338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1" name="Freeform 72"/>
          <p:cNvSpPr>
            <a:spLocks noChangeArrowheads="1"/>
          </p:cNvSpPr>
          <p:nvPr/>
        </p:nvSpPr>
        <p:spPr bwMode="auto">
          <a:xfrm>
            <a:off x="539553" y="4352010"/>
            <a:ext cx="223700" cy="184057"/>
          </a:xfrm>
          <a:custGeom>
            <a:avLst/>
            <a:gdLst>
              <a:gd name="T0" fmla="*/ 310 w 462"/>
              <a:gd name="T1" fmla="*/ 222 h 383"/>
              <a:gd name="T2" fmla="*/ 310 w 462"/>
              <a:gd name="T3" fmla="*/ 222 h 383"/>
              <a:gd name="T4" fmla="*/ 275 w 462"/>
              <a:gd name="T5" fmla="*/ 266 h 383"/>
              <a:gd name="T6" fmla="*/ 310 w 462"/>
              <a:gd name="T7" fmla="*/ 310 h 383"/>
              <a:gd name="T8" fmla="*/ 337 w 462"/>
              <a:gd name="T9" fmla="*/ 266 h 383"/>
              <a:gd name="T10" fmla="*/ 310 w 462"/>
              <a:gd name="T11" fmla="*/ 222 h 383"/>
              <a:gd name="T12" fmla="*/ 416 w 462"/>
              <a:gd name="T13" fmla="*/ 107 h 383"/>
              <a:gd name="T14" fmla="*/ 416 w 462"/>
              <a:gd name="T15" fmla="*/ 107 h 383"/>
              <a:gd name="T16" fmla="*/ 408 w 462"/>
              <a:gd name="T17" fmla="*/ 0 h 383"/>
              <a:gd name="T18" fmla="*/ 293 w 462"/>
              <a:gd name="T19" fmla="*/ 45 h 383"/>
              <a:gd name="T20" fmla="*/ 231 w 462"/>
              <a:gd name="T21" fmla="*/ 45 h 383"/>
              <a:gd name="T22" fmla="*/ 169 w 462"/>
              <a:gd name="T23" fmla="*/ 45 h 383"/>
              <a:gd name="T24" fmla="*/ 53 w 462"/>
              <a:gd name="T25" fmla="*/ 0 h 383"/>
              <a:gd name="T26" fmla="*/ 36 w 462"/>
              <a:gd name="T27" fmla="*/ 107 h 383"/>
              <a:gd name="T28" fmla="*/ 0 w 462"/>
              <a:gd name="T29" fmla="*/ 204 h 383"/>
              <a:gd name="T30" fmla="*/ 186 w 462"/>
              <a:gd name="T31" fmla="*/ 382 h 383"/>
              <a:gd name="T32" fmla="*/ 231 w 462"/>
              <a:gd name="T33" fmla="*/ 382 h 383"/>
              <a:gd name="T34" fmla="*/ 275 w 462"/>
              <a:gd name="T35" fmla="*/ 382 h 383"/>
              <a:gd name="T36" fmla="*/ 461 w 462"/>
              <a:gd name="T37" fmla="*/ 204 h 383"/>
              <a:gd name="T38" fmla="*/ 416 w 462"/>
              <a:gd name="T39" fmla="*/ 107 h 383"/>
              <a:gd name="T40" fmla="*/ 231 w 462"/>
              <a:gd name="T41" fmla="*/ 364 h 383"/>
              <a:gd name="T42" fmla="*/ 231 w 462"/>
              <a:gd name="T43" fmla="*/ 364 h 383"/>
              <a:gd name="T44" fmla="*/ 231 w 462"/>
              <a:gd name="T45" fmla="*/ 364 h 383"/>
              <a:gd name="T46" fmla="*/ 62 w 462"/>
              <a:gd name="T47" fmla="*/ 257 h 383"/>
              <a:gd name="T48" fmla="*/ 89 w 462"/>
              <a:gd name="T49" fmla="*/ 204 h 383"/>
              <a:gd name="T50" fmla="*/ 231 w 462"/>
              <a:gd name="T51" fmla="*/ 187 h 383"/>
              <a:gd name="T52" fmla="*/ 231 w 462"/>
              <a:gd name="T53" fmla="*/ 187 h 383"/>
              <a:gd name="T54" fmla="*/ 231 w 462"/>
              <a:gd name="T55" fmla="*/ 187 h 383"/>
              <a:gd name="T56" fmla="*/ 372 w 462"/>
              <a:gd name="T57" fmla="*/ 204 h 383"/>
              <a:gd name="T58" fmla="*/ 399 w 462"/>
              <a:gd name="T59" fmla="*/ 257 h 383"/>
              <a:gd name="T60" fmla="*/ 231 w 462"/>
              <a:gd name="T61" fmla="*/ 364 h 383"/>
              <a:gd name="T62" fmla="*/ 150 w 462"/>
              <a:gd name="T63" fmla="*/ 222 h 383"/>
              <a:gd name="T64" fmla="*/ 150 w 462"/>
              <a:gd name="T65" fmla="*/ 222 h 383"/>
              <a:gd name="T66" fmla="*/ 115 w 462"/>
              <a:gd name="T67" fmla="*/ 266 h 383"/>
              <a:gd name="T68" fmla="*/ 150 w 462"/>
              <a:gd name="T69" fmla="*/ 310 h 383"/>
              <a:gd name="T70" fmla="*/ 186 w 462"/>
              <a:gd name="T71" fmla="*/ 266 h 383"/>
              <a:gd name="T72" fmla="*/ 150 w 462"/>
              <a:gd name="T73" fmla="*/ 222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462" h="383">
                <a:moveTo>
                  <a:pt x="310" y="222"/>
                </a:moveTo>
                <a:lnTo>
                  <a:pt x="310" y="222"/>
                </a:lnTo>
                <a:cubicBezTo>
                  <a:pt x="293" y="222"/>
                  <a:pt x="275" y="240"/>
                  <a:pt x="275" y="266"/>
                </a:cubicBezTo>
                <a:cubicBezTo>
                  <a:pt x="275" y="294"/>
                  <a:pt x="293" y="310"/>
                  <a:pt x="310" y="310"/>
                </a:cubicBezTo>
                <a:cubicBezTo>
                  <a:pt x="328" y="310"/>
                  <a:pt x="337" y="294"/>
                  <a:pt x="337" y="266"/>
                </a:cubicBezTo>
                <a:cubicBezTo>
                  <a:pt x="337" y="240"/>
                  <a:pt x="328" y="222"/>
                  <a:pt x="310" y="222"/>
                </a:cubicBezTo>
                <a:close/>
                <a:moveTo>
                  <a:pt x="416" y="107"/>
                </a:moveTo>
                <a:lnTo>
                  <a:pt x="416" y="107"/>
                </a:lnTo>
                <a:cubicBezTo>
                  <a:pt x="425" y="98"/>
                  <a:pt x="425" y="45"/>
                  <a:pt x="408" y="0"/>
                </a:cubicBezTo>
                <a:cubicBezTo>
                  <a:pt x="408" y="0"/>
                  <a:pt x="363" y="0"/>
                  <a:pt x="293" y="45"/>
                </a:cubicBezTo>
                <a:cubicBezTo>
                  <a:pt x="275" y="45"/>
                  <a:pt x="257" y="45"/>
                  <a:pt x="231" y="45"/>
                </a:cubicBezTo>
                <a:cubicBezTo>
                  <a:pt x="204" y="45"/>
                  <a:pt x="177" y="45"/>
                  <a:pt x="169" y="45"/>
                </a:cubicBezTo>
                <a:cubicBezTo>
                  <a:pt x="97" y="0"/>
                  <a:pt x="53" y="0"/>
                  <a:pt x="53" y="0"/>
                </a:cubicBezTo>
                <a:cubicBezTo>
                  <a:pt x="36" y="45"/>
                  <a:pt x="36" y="98"/>
                  <a:pt x="36" y="107"/>
                </a:cubicBezTo>
                <a:cubicBezTo>
                  <a:pt x="18" y="134"/>
                  <a:pt x="0" y="160"/>
                  <a:pt x="0" y="204"/>
                </a:cubicBezTo>
                <a:cubicBezTo>
                  <a:pt x="0" y="382"/>
                  <a:pt x="150" y="382"/>
                  <a:pt x="186" y="382"/>
                </a:cubicBezTo>
                <a:cubicBezTo>
                  <a:pt x="195" y="382"/>
                  <a:pt x="213" y="382"/>
                  <a:pt x="231" y="382"/>
                </a:cubicBezTo>
                <a:cubicBezTo>
                  <a:pt x="249" y="382"/>
                  <a:pt x="266" y="382"/>
                  <a:pt x="275" y="382"/>
                </a:cubicBezTo>
                <a:cubicBezTo>
                  <a:pt x="310" y="382"/>
                  <a:pt x="461" y="382"/>
                  <a:pt x="461" y="204"/>
                </a:cubicBezTo>
                <a:cubicBezTo>
                  <a:pt x="461" y="160"/>
                  <a:pt x="443" y="134"/>
                  <a:pt x="416" y="107"/>
                </a:cubicBezTo>
                <a:close/>
                <a:moveTo>
                  <a:pt x="231" y="364"/>
                </a:moveTo>
                <a:lnTo>
                  <a:pt x="231" y="364"/>
                </a:lnTo>
                <a:lnTo>
                  <a:pt x="231" y="364"/>
                </a:lnTo>
                <a:cubicBezTo>
                  <a:pt x="133" y="364"/>
                  <a:pt x="62" y="355"/>
                  <a:pt x="62" y="257"/>
                </a:cubicBezTo>
                <a:cubicBezTo>
                  <a:pt x="62" y="240"/>
                  <a:pt x="71" y="213"/>
                  <a:pt x="89" y="204"/>
                </a:cubicBezTo>
                <a:cubicBezTo>
                  <a:pt x="115" y="169"/>
                  <a:pt x="169" y="187"/>
                  <a:pt x="231" y="187"/>
                </a:cubicBezTo>
                <a:lnTo>
                  <a:pt x="231" y="187"/>
                </a:lnTo>
                <a:lnTo>
                  <a:pt x="231" y="187"/>
                </a:lnTo>
                <a:cubicBezTo>
                  <a:pt x="293" y="187"/>
                  <a:pt x="337" y="169"/>
                  <a:pt x="372" y="204"/>
                </a:cubicBezTo>
                <a:cubicBezTo>
                  <a:pt x="390" y="213"/>
                  <a:pt x="399" y="240"/>
                  <a:pt x="399" y="257"/>
                </a:cubicBezTo>
                <a:cubicBezTo>
                  <a:pt x="399" y="355"/>
                  <a:pt x="328" y="364"/>
                  <a:pt x="231" y="364"/>
                </a:cubicBezTo>
                <a:close/>
                <a:moveTo>
                  <a:pt x="150" y="222"/>
                </a:moveTo>
                <a:lnTo>
                  <a:pt x="150" y="222"/>
                </a:lnTo>
                <a:cubicBezTo>
                  <a:pt x="133" y="222"/>
                  <a:pt x="115" y="240"/>
                  <a:pt x="115" y="266"/>
                </a:cubicBezTo>
                <a:cubicBezTo>
                  <a:pt x="115" y="294"/>
                  <a:pt x="133" y="310"/>
                  <a:pt x="150" y="310"/>
                </a:cubicBezTo>
                <a:cubicBezTo>
                  <a:pt x="169" y="310"/>
                  <a:pt x="186" y="294"/>
                  <a:pt x="186" y="266"/>
                </a:cubicBezTo>
                <a:cubicBezTo>
                  <a:pt x="186" y="240"/>
                  <a:pt x="169" y="222"/>
                  <a:pt x="150" y="222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2" name="Freeform 73"/>
          <p:cNvSpPr>
            <a:spLocks noChangeArrowheads="1"/>
          </p:cNvSpPr>
          <p:nvPr/>
        </p:nvSpPr>
        <p:spPr bwMode="auto">
          <a:xfrm>
            <a:off x="1015269" y="4329357"/>
            <a:ext cx="232195" cy="229363"/>
          </a:xfrm>
          <a:custGeom>
            <a:avLst/>
            <a:gdLst>
              <a:gd name="T0" fmla="*/ 239 w 480"/>
              <a:gd name="T1" fmla="*/ 231 h 471"/>
              <a:gd name="T2" fmla="*/ 239 w 480"/>
              <a:gd name="T3" fmla="*/ 231 h 471"/>
              <a:gd name="T4" fmla="*/ 239 w 480"/>
              <a:gd name="T5" fmla="*/ 231 h 471"/>
              <a:gd name="T6" fmla="*/ 239 w 480"/>
              <a:gd name="T7" fmla="*/ 231 h 471"/>
              <a:gd name="T8" fmla="*/ 168 w 480"/>
              <a:gd name="T9" fmla="*/ 240 h 471"/>
              <a:gd name="T10" fmla="*/ 151 w 480"/>
              <a:gd name="T11" fmla="*/ 266 h 471"/>
              <a:gd name="T12" fmla="*/ 239 w 480"/>
              <a:gd name="T13" fmla="*/ 319 h 471"/>
              <a:gd name="T14" fmla="*/ 239 w 480"/>
              <a:gd name="T15" fmla="*/ 319 h 471"/>
              <a:gd name="T16" fmla="*/ 319 w 480"/>
              <a:gd name="T17" fmla="*/ 266 h 471"/>
              <a:gd name="T18" fmla="*/ 310 w 480"/>
              <a:gd name="T19" fmla="*/ 240 h 471"/>
              <a:gd name="T20" fmla="*/ 239 w 480"/>
              <a:gd name="T21" fmla="*/ 231 h 471"/>
              <a:gd name="T22" fmla="*/ 195 w 480"/>
              <a:gd name="T23" fmla="*/ 293 h 471"/>
              <a:gd name="T24" fmla="*/ 195 w 480"/>
              <a:gd name="T25" fmla="*/ 293 h 471"/>
              <a:gd name="T26" fmla="*/ 186 w 480"/>
              <a:gd name="T27" fmla="*/ 275 h 471"/>
              <a:gd name="T28" fmla="*/ 195 w 480"/>
              <a:gd name="T29" fmla="*/ 248 h 471"/>
              <a:gd name="T30" fmla="*/ 213 w 480"/>
              <a:gd name="T31" fmla="*/ 275 h 471"/>
              <a:gd name="T32" fmla="*/ 195 w 480"/>
              <a:gd name="T33" fmla="*/ 293 h 471"/>
              <a:gd name="T34" fmla="*/ 274 w 480"/>
              <a:gd name="T35" fmla="*/ 293 h 471"/>
              <a:gd name="T36" fmla="*/ 274 w 480"/>
              <a:gd name="T37" fmla="*/ 293 h 471"/>
              <a:gd name="T38" fmla="*/ 266 w 480"/>
              <a:gd name="T39" fmla="*/ 275 h 471"/>
              <a:gd name="T40" fmla="*/ 274 w 480"/>
              <a:gd name="T41" fmla="*/ 248 h 471"/>
              <a:gd name="T42" fmla="*/ 292 w 480"/>
              <a:gd name="T43" fmla="*/ 275 h 471"/>
              <a:gd name="T44" fmla="*/ 274 w 480"/>
              <a:gd name="T45" fmla="*/ 293 h 471"/>
              <a:gd name="T46" fmla="*/ 239 w 480"/>
              <a:gd name="T47" fmla="*/ 0 h 471"/>
              <a:gd name="T48" fmla="*/ 239 w 480"/>
              <a:gd name="T49" fmla="*/ 0 h 471"/>
              <a:gd name="T50" fmla="*/ 0 w 480"/>
              <a:gd name="T51" fmla="*/ 231 h 471"/>
              <a:gd name="T52" fmla="*/ 239 w 480"/>
              <a:gd name="T53" fmla="*/ 470 h 471"/>
              <a:gd name="T54" fmla="*/ 479 w 480"/>
              <a:gd name="T55" fmla="*/ 231 h 471"/>
              <a:gd name="T56" fmla="*/ 239 w 480"/>
              <a:gd name="T57" fmla="*/ 0 h 471"/>
              <a:gd name="T58" fmla="*/ 257 w 480"/>
              <a:gd name="T59" fmla="*/ 328 h 471"/>
              <a:gd name="T60" fmla="*/ 257 w 480"/>
              <a:gd name="T61" fmla="*/ 328 h 471"/>
              <a:gd name="T62" fmla="*/ 239 w 480"/>
              <a:gd name="T63" fmla="*/ 328 h 471"/>
              <a:gd name="T64" fmla="*/ 213 w 480"/>
              <a:gd name="T65" fmla="*/ 328 h 471"/>
              <a:gd name="T66" fmla="*/ 123 w 480"/>
              <a:gd name="T67" fmla="*/ 240 h 471"/>
              <a:gd name="T68" fmla="*/ 142 w 480"/>
              <a:gd name="T69" fmla="*/ 195 h 471"/>
              <a:gd name="T70" fmla="*/ 151 w 480"/>
              <a:gd name="T71" fmla="*/ 134 h 471"/>
              <a:gd name="T72" fmla="*/ 204 w 480"/>
              <a:gd name="T73" fmla="*/ 160 h 471"/>
              <a:gd name="T74" fmla="*/ 239 w 480"/>
              <a:gd name="T75" fmla="*/ 160 h 471"/>
              <a:gd name="T76" fmla="*/ 266 w 480"/>
              <a:gd name="T77" fmla="*/ 160 h 471"/>
              <a:gd name="T78" fmla="*/ 327 w 480"/>
              <a:gd name="T79" fmla="*/ 134 h 471"/>
              <a:gd name="T80" fmla="*/ 336 w 480"/>
              <a:gd name="T81" fmla="*/ 195 h 471"/>
              <a:gd name="T82" fmla="*/ 354 w 480"/>
              <a:gd name="T83" fmla="*/ 240 h 471"/>
              <a:gd name="T84" fmla="*/ 257 w 480"/>
              <a:gd name="T85" fmla="*/ 328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80" h="471">
                <a:moveTo>
                  <a:pt x="239" y="231"/>
                </a:moveTo>
                <a:lnTo>
                  <a:pt x="239" y="231"/>
                </a:lnTo>
                <a:lnTo>
                  <a:pt x="239" y="231"/>
                </a:lnTo>
                <a:lnTo>
                  <a:pt x="239" y="231"/>
                </a:lnTo>
                <a:cubicBezTo>
                  <a:pt x="213" y="231"/>
                  <a:pt x="186" y="222"/>
                  <a:pt x="168" y="240"/>
                </a:cubicBezTo>
                <a:cubicBezTo>
                  <a:pt x="159" y="248"/>
                  <a:pt x="151" y="257"/>
                  <a:pt x="151" y="266"/>
                </a:cubicBezTo>
                <a:cubicBezTo>
                  <a:pt x="151" y="319"/>
                  <a:pt x="195" y="319"/>
                  <a:pt x="239" y="319"/>
                </a:cubicBezTo>
                <a:lnTo>
                  <a:pt x="239" y="319"/>
                </a:lnTo>
                <a:cubicBezTo>
                  <a:pt x="283" y="319"/>
                  <a:pt x="319" y="319"/>
                  <a:pt x="319" y="266"/>
                </a:cubicBezTo>
                <a:cubicBezTo>
                  <a:pt x="319" y="257"/>
                  <a:pt x="319" y="248"/>
                  <a:pt x="310" y="240"/>
                </a:cubicBezTo>
                <a:cubicBezTo>
                  <a:pt x="292" y="222"/>
                  <a:pt x="266" y="231"/>
                  <a:pt x="239" y="231"/>
                </a:cubicBezTo>
                <a:close/>
                <a:moveTo>
                  <a:pt x="195" y="293"/>
                </a:moveTo>
                <a:lnTo>
                  <a:pt x="195" y="293"/>
                </a:lnTo>
                <a:cubicBezTo>
                  <a:pt x="186" y="293"/>
                  <a:pt x="186" y="284"/>
                  <a:pt x="186" y="275"/>
                </a:cubicBezTo>
                <a:cubicBezTo>
                  <a:pt x="186" y="257"/>
                  <a:pt x="186" y="248"/>
                  <a:pt x="195" y="248"/>
                </a:cubicBezTo>
                <a:cubicBezTo>
                  <a:pt x="204" y="248"/>
                  <a:pt x="213" y="257"/>
                  <a:pt x="213" y="275"/>
                </a:cubicBezTo>
                <a:cubicBezTo>
                  <a:pt x="213" y="284"/>
                  <a:pt x="204" y="293"/>
                  <a:pt x="195" y="293"/>
                </a:cubicBezTo>
                <a:close/>
                <a:moveTo>
                  <a:pt x="274" y="293"/>
                </a:moveTo>
                <a:lnTo>
                  <a:pt x="274" y="293"/>
                </a:lnTo>
                <a:cubicBezTo>
                  <a:pt x="266" y="293"/>
                  <a:pt x="266" y="284"/>
                  <a:pt x="266" y="275"/>
                </a:cubicBezTo>
                <a:cubicBezTo>
                  <a:pt x="266" y="257"/>
                  <a:pt x="266" y="248"/>
                  <a:pt x="274" y="248"/>
                </a:cubicBezTo>
                <a:cubicBezTo>
                  <a:pt x="283" y="248"/>
                  <a:pt x="292" y="257"/>
                  <a:pt x="292" y="275"/>
                </a:cubicBezTo>
                <a:cubicBezTo>
                  <a:pt x="292" y="284"/>
                  <a:pt x="283" y="293"/>
                  <a:pt x="274" y="293"/>
                </a:cubicBezTo>
                <a:close/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57" y="328"/>
                </a:moveTo>
                <a:lnTo>
                  <a:pt x="257" y="328"/>
                </a:lnTo>
                <a:cubicBezTo>
                  <a:pt x="257" y="328"/>
                  <a:pt x="248" y="328"/>
                  <a:pt x="239" y="328"/>
                </a:cubicBezTo>
                <a:cubicBezTo>
                  <a:pt x="230" y="328"/>
                  <a:pt x="221" y="328"/>
                  <a:pt x="213" y="328"/>
                </a:cubicBezTo>
                <a:cubicBezTo>
                  <a:pt x="195" y="328"/>
                  <a:pt x="123" y="328"/>
                  <a:pt x="123" y="240"/>
                </a:cubicBezTo>
                <a:cubicBezTo>
                  <a:pt x="123" y="222"/>
                  <a:pt x="133" y="204"/>
                  <a:pt x="142" y="195"/>
                </a:cubicBezTo>
                <a:cubicBezTo>
                  <a:pt x="142" y="187"/>
                  <a:pt x="142" y="160"/>
                  <a:pt x="151" y="134"/>
                </a:cubicBezTo>
                <a:cubicBezTo>
                  <a:pt x="151" y="134"/>
                  <a:pt x="168" y="142"/>
                  <a:pt x="204" y="160"/>
                </a:cubicBezTo>
                <a:cubicBezTo>
                  <a:pt x="213" y="160"/>
                  <a:pt x="230" y="160"/>
                  <a:pt x="239" y="160"/>
                </a:cubicBezTo>
                <a:cubicBezTo>
                  <a:pt x="248" y="160"/>
                  <a:pt x="266" y="160"/>
                  <a:pt x="266" y="160"/>
                </a:cubicBezTo>
                <a:cubicBezTo>
                  <a:pt x="301" y="142"/>
                  <a:pt x="327" y="134"/>
                  <a:pt x="327" y="134"/>
                </a:cubicBezTo>
                <a:cubicBezTo>
                  <a:pt x="336" y="160"/>
                  <a:pt x="336" y="187"/>
                  <a:pt x="336" y="195"/>
                </a:cubicBezTo>
                <a:cubicBezTo>
                  <a:pt x="345" y="204"/>
                  <a:pt x="354" y="222"/>
                  <a:pt x="354" y="240"/>
                </a:cubicBezTo>
                <a:cubicBezTo>
                  <a:pt x="354" y="328"/>
                  <a:pt x="274" y="328"/>
                  <a:pt x="257" y="328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3" name="Freeform 74"/>
          <p:cNvSpPr>
            <a:spLocks noChangeArrowheads="1"/>
          </p:cNvSpPr>
          <p:nvPr/>
        </p:nvSpPr>
        <p:spPr bwMode="auto">
          <a:xfrm>
            <a:off x="5821982" y="4337852"/>
            <a:ext cx="215205" cy="212373"/>
          </a:xfrm>
          <a:custGeom>
            <a:avLst/>
            <a:gdLst>
              <a:gd name="T0" fmla="*/ 27 w 445"/>
              <a:gd name="T1" fmla="*/ 107 h 436"/>
              <a:gd name="T2" fmla="*/ 27 w 445"/>
              <a:gd name="T3" fmla="*/ 107 h 436"/>
              <a:gd name="T4" fmla="*/ 62 w 445"/>
              <a:gd name="T5" fmla="*/ 186 h 436"/>
              <a:gd name="T6" fmla="*/ 116 w 445"/>
              <a:gd name="T7" fmla="*/ 204 h 436"/>
              <a:gd name="T8" fmla="*/ 125 w 445"/>
              <a:gd name="T9" fmla="*/ 204 h 436"/>
              <a:gd name="T10" fmla="*/ 134 w 445"/>
              <a:gd name="T11" fmla="*/ 248 h 436"/>
              <a:gd name="T12" fmla="*/ 134 w 445"/>
              <a:gd name="T13" fmla="*/ 248 h 436"/>
              <a:gd name="T14" fmla="*/ 0 w 445"/>
              <a:gd name="T15" fmla="*/ 345 h 436"/>
              <a:gd name="T16" fmla="*/ 116 w 445"/>
              <a:gd name="T17" fmla="*/ 435 h 436"/>
              <a:gd name="T18" fmla="*/ 116 w 445"/>
              <a:gd name="T19" fmla="*/ 435 h 436"/>
              <a:gd name="T20" fmla="*/ 125 w 445"/>
              <a:gd name="T21" fmla="*/ 435 h 436"/>
              <a:gd name="T22" fmla="*/ 196 w 445"/>
              <a:gd name="T23" fmla="*/ 417 h 436"/>
              <a:gd name="T24" fmla="*/ 249 w 445"/>
              <a:gd name="T25" fmla="*/ 320 h 436"/>
              <a:gd name="T26" fmla="*/ 205 w 445"/>
              <a:gd name="T27" fmla="*/ 230 h 436"/>
              <a:gd name="T28" fmla="*/ 178 w 445"/>
              <a:gd name="T29" fmla="*/ 204 h 436"/>
              <a:gd name="T30" fmla="*/ 196 w 445"/>
              <a:gd name="T31" fmla="*/ 177 h 436"/>
              <a:gd name="T32" fmla="*/ 231 w 445"/>
              <a:gd name="T33" fmla="*/ 98 h 436"/>
              <a:gd name="T34" fmla="*/ 196 w 445"/>
              <a:gd name="T35" fmla="*/ 18 h 436"/>
              <a:gd name="T36" fmla="*/ 213 w 445"/>
              <a:gd name="T37" fmla="*/ 18 h 436"/>
              <a:gd name="T38" fmla="*/ 249 w 445"/>
              <a:gd name="T39" fmla="*/ 0 h 436"/>
              <a:gd name="T40" fmla="*/ 249 w 445"/>
              <a:gd name="T41" fmla="*/ 0 h 436"/>
              <a:gd name="T42" fmla="*/ 143 w 445"/>
              <a:gd name="T43" fmla="*/ 0 h 436"/>
              <a:gd name="T44" fmla="*/ 27 w 445"/>
              <a:gd name="T45" fmla="*/ 107 h 436"/>
              <a:gd name="T46" fmla="*/ 205 w 445"/>
              <a:gd name="T47" fmla="*/ 328 h 436"/>
              <a:gd name="T48" fmla="*/ 205 w 445"/>
              <a:gd name="T49" fmla="*/ 328 h 436"/>
              <a:gd name="T50" fmla="*/ 134 w 445"/>
              <a:gd name="T51" fmla="*/ 390 h 436"/>
              <a:gd name="T52" fmla="*/ 54 w 445"/>
              <a:gd name="T53" fmla="*/ 345 h 436"/>
              <a:gd name="T54" fmla="*/ 71 w 445"/>
              <a:gd name="T55" fmla="*/ 292 h 436"/>
              <a:gd name="T56" fmla="*/ 125 w 445"/>
              <a:gd name="T57" fmla="*/ 275 h 436"/>
              <a:gd name="T58" fmla="*/ 134 w 445"/>
              <a:gd name="T59" fmla="*/ 275 h 436"/>
              <a:gd name="T60" fmla="*/ 205 w 445"/>
              <a:gd name="T61" fmla="*/ 328 h 436"/>
              <a:gd name="T62" fmla="*/ 178 w 445"/>
              <a:gd name="T63" fmla="*/ 80 h 436"/>
              <a:gd name="T64" fmla="*/ 178 w 445"/>
              <a:gd name="T65" fmla="*/ 80 h 436"/>
              <a:gd name="T66" fmla="*/ 143 w 445"/>
              <a:gd name="T67" fmla="*/ 169 h 436"/>
              <a:gd name="T68" fmla="*/ 134 w 445"/>
              <a:gd name="T69" fmla="*/ 169 h 436"/>
              <a:gd name="T70" fmla="*/ 81 w 445"/>
              <a:gd name="T71" fmla="*/ 116 h 436"/>
              <a:gd name="T72" fmla="*/ 81 w 445"/>
              <a:gd name="T73" fmla="*/ 62 h 436"/>
              <a:gd name="T74" fmla="*/ 107 w 445"/>
              <a:gd name="T75" fmla="*/ 26 h 436"/>
              <a:gd name="T76" fmla="*/ 116 w 445"/>
              <a:gd name="T77" fmla="*/ 26 h 436"/>
              <a:gd name="T78" fmla="*/ 178 w 445"/>
              <a:gd name="T79" fmla="*/ 80 h 436"/>
              <a:gd name="T80" fmla="*/ 373 w 445"/>
              <a:gd name="T81" fmla="*/ 169 h 436"/>
              <a:gd name="T82" fmla="*/ 373 w 445"/>
              <a:gd name="T83" fmla="*/ 169 h 436"/>
              <a:gd name="T84" fmla="*/ 373 w 445"/>
              <a:gd name="T85" fmla="*/ 98 h 436"/>
              <a:gd name="T86" fmla="*/ 319 w 445"/>
              <a:gd name="T87" fmla="*/ 98 h 436"/>
              <a:gd name="T88" fmla="*/ 319 w 445"/>
              <a:gd name="T89" fmla="*/ 169 h 436"/>
              <a:gd name="T90" fmla="*/ 249 w 445"/>
              <a:gd name="T91" fmla="*/ 169 h 436"/>
              <a:gd name="T92" fmla="*/ 249 w 445"/>
              <a:gd name="T93" fmla="*/ 213 h 436"/>
              <a:gd name="T94" fmla="*/ 319 w 445"/>
              <a:gd name="T95" fmla="*/ 213 h 436"/>
              <a:gd name="T96" fmla="*/ 319 w 445"/>
              <a:gd name="T97" fmla="*/ 292 h 436"/>
              <a:gd name="T98" fmla="*/ 373 w 445"/>
              <a:gd name="T99" fmla="*/ 292 h 436"/>
              <a:gd name="T100" fmla="*/ 373 w 445"/>
              <a:gd name="T101" fmla="*/ 213 h 436"/>
              <a:gd name="T102" fmla="*/ 444 w 445"/>
              <a:gd name="T103" fmla="*/ 213 h 436"/>
              <a:gd name="T104" fmla="*/ 444 w 445"/>
              <a:gd name="T105" fmla="*/ 169 h 436"/>
              <a:gd name="T106" fmla="*/ 373 w 445"/>
              <a:gd name="T107" fmla="*/ 169 h 4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5" h="436">
                <a:moveTo>
                  <a:pt x="27" y="107"/>
                </a:moveTo>
                <a:lnTo>
                  <a:pt x="27" y="107"/>
                </a:lnTo>
                <a:cubicBezTo>
                  <a:pt x="27" y="142"/>
                  <a:pt x="36" y="169"/>
                  <a:pt x="62" y="186"/>
                </a:cubicBezTo>
                <a:cubicBezTo>
                  <a:pt x="81" y="195"/>
                  <a:pt x="107" y="204"/>
                  <a:pt x="116" y="204"/>
                </a:cubicBezTo>
                <a:lnTo>
                  <a:pt x="125" y="204"/>
                </a:lnTo>
                <a:cubicBezTo>
                  <a:pt x="125" y="204"/>
                  <a:pt x="116" y="222"/>
                  <a:pt x="134" y="248"/>
                </a:cubicBezTo>
                <a:lnTo>
                  <a:pt x="134" y="248"/>
                </a:lnTo>
                <a:cubicBezTo>
                  <a:pt x="107" y="248"/>
                  <a:pt x="0" y="257"/>
                  <a:pt x="0" y="345"/>
                </a:cubicBezTo>
                <a:cubicBezTo>
                  <a:pt x="0" y="435"/>
                  <a:pt x="98" y="435"/>
                  <a:pt x="116" y="435"/>
                </a:cubicBezTo>
                <a:lnTo>
                  <a:pt x="116" y="435"/>
                </a:lnTo>
                <a:cubicBezTo>
                  <a:pt x="116" y="435"/>
                  <a:pt x="116" y="435"/>
                  <a:pt x="125" y="435"/>
                </a:cubicBezTo>
                <a:cubicBezTo>
                  <a:pt x="134" y="435"/>
                  <a:pt x="169" y="435"/>
                  <a:pt x="196" y="417"/>
                </a:cubicBezTo>
                <a:cubicBezTo>
                  <a:pt x="231" y="399"/>
                  <a:pt x="249" y="364"/>
                  <a:pt x="249" y="320"/>
                </a:cubicBezTo>
                <a:cubicBezTo>
                  <a:pt x="249" y="275"/>
                  <a:pt x="222" y="248"/>
                  <a:pt x="205" y="230"/>
                </a:cubicBezTo>
                <a:cubicBezTo>
                  <a:pt x="187" y="222"/>
                  <a:pt x="178" y="213"/>
                  <a:pt x="178" y="204"/>
                </a:cubicBezTo>
                <a:cubicBezTo>
                  <a:pt x="178" y="195"/>
                  <a:pt x="187" y="186"/>
                  <a:pt x="196" y="177"/>
                </a:cubicBezTo>
                <a:cubicBezTo>
                  <a:pt x="213" y="160"/>
                  <a:pt x="231" y="142"/>
                  <a:pt x="231" y="98"/>
                </a:cubicBezTo>
                <a:cubicBezTo>
                  <a:pt x="231" y="62"/>
                  <a:pt x="222" y="36"/>
                  <a:pt x="196" y="18"/>
                </a:cubicBezTo>
                <a:lnTo>
                  <a:pt x="213" y="18"/>
                </a:lnTo>
                <a:cubicBezTo>
                  <a:pt x="231" y="18"/>
                  <a:pt x="249" y="9"/>
                  <a:pt x="249" y="0"/>
                </a:cubicBezTo>
                <a:lnTo>
                  <a:pt x="249" y="0"/>
                </a:lnTo>
                <a:cubicBezTo>
                  <a:pt x="143" y="0"/>
                  <a:pt x="143" y="0"/>
                  <a:pt x="143" y="0"/>
                </a:cubicBezTo>
                <a:cubicBezTo>
                  <a:pt x="134" y="0"/>
                  <a:pt x="27" y="0"/>
                  <a:pt x="27" y="107"/>
                </a:cubicBezTo>
                <a:close/>
                <a:moveTo>
                  <a:pt x="205" y="328"/>
                </a:moveTo>
                <a:lnTo>
                  <a:pt x="205" y="328"/>
                </a:lnTo>
                <a:cubicBezTo>
                  <a:pt x="213" y="364"/>
                  <a:pt x="178" y="390"/>
                  <a:pt x="134" y="390"/>
                </a:cubicBezTo>
                <a:cubicBezTo>
                  <a:pt x="90" y="399"/>
                  <a:pt x="54" y="381"/>
                  <a:pt x="54" y="345"/>
                </a:cubicBezTo>
                <a:cubicBezTo>
                  <a:pt x="45" y="328"/>
                  <a:pt x="54" y="310"/>
                  <a:pt x="71" y="292"/>
                </a:cubicBezTo>
                <a:cubicBezTo>
                  <a:pt x="90" y="283"/>
                  <a:pt x="107" y="275"/>
                  <a:pt x="125" y="275"/>
                </a:cubicBezTo>
                <a:cubicBezTo>
                  <a:pt x="134" y="275"/>
                  <a:pt x="134" y="275"/>
                  <a:pt x="134" y="275"/>
                </a:cubicBezTo>
                <a:cubicBezTo>
                  <a:pt x="178" y="275"/>
                  <a:pt x="205" y="301"/>
                  <a:pt x="205" y="328"/>
                </a:cubicBezTo>
                <a:close/>
                <a:moveTo>
                  <a:pt x="178" y="80"/>
                </a:moveTo>
                <a:lnTo>
                  <a:pt x="178" y="80"/>
                </a:lnTo>
                <a:cubicBezTo>
                  <a:pt x="187" y="124"/>
                  <a:pt x="169" y="160"/>
                  <a:pt x="143" y="169"/>
                </a:cubicBezTo>
                <a:cubicBezTo>
                  <a:pt x="143" y="169"/>
                  <a:pt x="143" y="169"/>
                  <a:pt x="134" y="169"/>
                </a:cubicBezTo>
                <a:cubicBezTo>
                  <a:pt x="107" y="169"/>
                  <a:pt x="90" y="151"/>
                  <a:pt x="81" y="116"/>
                </a:cubicBezTo>
                <a:cubicBezTo>
                  <a:pt x="71" y="98"/>
                  <a:pt x="71" y="80"/>
                  <a:pt x="81" y="62"/>
                </a:cubicBezTo>
                <a:cubicBezTo>
                  <a:pt x="81" y="45"/>
                  <a:pt x="98" y="36"/>
                  <a:pt x="107" y="26"/>
                </a:cubicBezTo>
                <a:lnTo>
                  <a:pt x="116" y="26"/>
                </a:lnTo>
                <a:cubicBezTo>
                  <a:pt x="151" y="26"/>
                  <a:pt x="169" y="45"/>
                  <a:pt x="178" y="80"/>
                </a:cubicBezTo>
                <a:close/>
                <a:moveTo>
                  <a:pt x="373" y="169"/>
                </a:moveTo>
                <a:lnTo>
                  <a:pt x="373" y="169"/>
                </a:lnTo>
                <a:cubicBezTo>
                  <a:pt x="373" y="98"/>
                  <a:pt x="373" y="98"/>
                  <a:pt x="373" y="98"/>
                </a:cubicBezTo>
                <a:cubicBezTo>
                  <a:pt x="319" y="98"/>
                  <a:pt x="319" y="98"/>
                  <a:pt x="319" y="98"/>
                </a:cubicBezTo>
                <a:cubicBezTo>
                  <a:pt x="319" y="169"/>
                  <a:pt x="319" y="169"/>
                  <a:pt x="319" y="169"/>
                </a:cubicBezTo>
                <a:cubicBezTo>
                  <a:pt x="249" y="169"/>
                  <a:pt x="249" y="169"/>
                  <a:pt x="249" y="169"/>
                </a:cubicBezTo>
                <a:cubicBezTo>
                  <a:pt x="249" y="213"/>
                  <a:pt x="249" y="213"/>
                  <a:pt x="249" y="213"/>
                </a:cubicBezTo>
                <a:cubicBezTo>
                  <a:pt x="319" y="213"/>
                  <a:pt x="319" y="213"/>
                  <a:pt x="319" y="213"/>
                </a:cubicBezTo>
                <a:cubicBezTo>
                  <a:pt x="319" y="292"/>
                  <a:pt x="319" y="292"/>
                  <a:pt x="319" y="292"/>
                </a:cubicBezTo>
                <a:cubicBezTo>
                  <a:pt x="373" y="292"/>
                  <a:pt x="373" y="292"/>
                  <a:pt x="373" y="292"/>
                </a:cubicBezTo>
                <a:cubicBezTo>
                  <a:pt x="373" y="213"/>
                  <a:pt x="373" y="213"/>
                  <a:pt x="373" y="213"/>
                </a:cubicBezTo>
                <a:cubicBezTo>
                  <a:pt x="444" y="213"/>
                  <a:pt x="444" y="213"/>
                  <a:pt x="444" y="213"/>
                </a:cubicBezTo>
                <a:cubicBezTo>
                  <a:pt x="444" y="169"/>
                  <a:pt x="444" y="169"/>
                  <a:pt x="444" y="169"/>
                </a:cubicBezTo>
                <a:lnTo>
                  <a:pt x="373" y="169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4" name="Freeform 75"/>
          <p:cNvSpPr>
            <a:spLocks noChangeArrowheads="1"/>
          </p:cNvSpPr>
          <p:nvPr/>
        </p:nvSpPr>
        <p:spPr bwMode="auto">
          <a:xfrm>
            <a:off x="4430230" y="4333604"/>
            <a:ext cx="118929" cy="220868"/>
          </a:xfrm>
          <a:custGeom>
            <a:avLst/>
            <a:gdLst>
              <a:gd name="T0" fmla="*/ 248 w 249"/>
              <a:gd name="T1" fmla="*/ 80 h 453"/>
              <a:gd name="T2" fmla="*/ 248 w 249"/>
              <a:gd name="T3" fmla="*/ 80 h 453"/>
              <a:gd name="T4" fmla="*/ 177 w 249"/>
              <a:gd name="T5" fmla="*/ 80 h 453"/>
              <a:gd name="T6" fmla="*/ 160 w 249"/>
              <a:gd name="T7" fmla="*/ 107 h 453"/>
              <a:gd name="T8" fmla="*/ 160 w 249"/>
              <a:gd name="T9" fmla="*/ 160 h 453"/>
              <a:gd name="T10" fmla="*/ 248 w 249"/>
              <a:gd name="T11" fmla="*/ 160 h 453"/>
              <a:gd name="T12" fmla="*/ 248 w 249"/>
              <a:gd name="T13" fmla="*/ 231 h 453"/>
              <a:gd name="T14" fmla="*/ 160 w 249"/>
              <a:gd name="T15" fmla="*/ 231 h 453"/>
              <a:gd name="T16" fmla="*/ 160 w 249"/>
              <a:gd name="T17" fmla="*/ 452 h 453"/>
              <a:gd name="T18" fmla="*/ 79 w 249"/>
              <a:gd name="T19" fmla="*/ 452 h 453"/>
              <a:gd name="T20" fmla="*/ 79 w 249"/>
              <a:gd name="T21" fmla="*/ 231 h 453"/>
              <a:gd name="T22" fmla="*/ 0 w 249"/>
              <a:gd name="T23" fmla="*/ 231 h 453"/>
              <a:gd name="T24" fmla="*/ 0 w 249"/>
              <a:gd name="T25" fmla="*/ 160 h 453"/>
              <a:gd name="T26" fmla="*/ 79 w 249"/>
              <a:gd name="T27" fmla="*/ 160 h 453"/>
              <a:gd name="T28" fmla="*/ 79 w 249"/>
              <a:gd name="T29" fmla="*/ 116 h 453"/>
              <a:gd name="T30" fmla="*/ 177 w 249"/>
              <a:gd name="T31" fmla="*/ 0 h 453"/>
              <a:gd name="T32" fmla="*/ 248 w 249"/>
              <a:gd name="T33" fmla="*/ 0 h 453"/>
              <a:gd name="T34" fmla="*/ 248 w 249"/>
              <a:gd name="T35" fmla="*/ 80 h 4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9" h="453">
                <a:moveTo>
                  <a:pt x="248" y="80"/>
                </a:moveTo>
                <a:lnTo>
                  <a:pt x="248" y="80"/>
                </a:lnTo>
                <a:cubicBezTo>
                  <a:pt x="177" y="80"/>
                  <a:pt x="177" y="80"/>
                  <a:pt x="177" y="80"/>
                </a:cubicBezTo>
                <a:cubicBezTo>
                  <a:pt x="169" y="80"/>
                  <a:pt x="160" y="89"/>
                  <a:pt x="160" y="107"/>
                </a:cubicBezTo>
                <a:cubicBezTo>
                  <a:pt x="160" y="160"/>
                  <a:pt x="160" y="160"/>
                  <a:pt x="160" y="160"/>
                </a:cubicBezTo>
                <a:cubicBezTo>
                  <a:pt x="248" y="160"/>
                  <a:pt x="248" y="160"/>
                  <a:pt x="248" y="160"/>
                </a:cubicBezTo>
                <a:cubicBezTo>
                  <a:pt x="248" y="231"/>
                  <a:pt x="248" y="231"/>
                  <a:pt x="248" y="231"/>
                </a:cubicBezTo>
                <a:cubicBezTo>
                  <a:pt x="160" y="231"/>
                  <a:pt x="160" y="231"/>
                  <a:pt x="160" y="231"/>
                </a:cubicBezTo>
                <a:cubicBezTo>
                  <a:pt x="160" y="452"/>
                  <a:pt x="160" y="452"/>
                  <a:pt x="160" y="452"/>
                </a:cubicBezTo>
                <a:cubicBezTo>
                  <a:pt x="79" y="452"/>
                  <a:pt x="79" y="452"/>
                  <a:pt x="79" y="452"/>
                </a:cubicBezTo>
                <a:cubicBezTo>
                  <a:pt x="79" y="231"/>
                  <a:pt x="79" y="231"/>
                  <a:pt x="79" y="231"/>
                </a:cubicBezTo>
                <a:cubicBezTo>
                  <a:pt x="0" y="231"/>
                  <a:pt x="0" y="231"/>
                  <a:pt x="0" y="231"/>
                </a:cubicBezTo>
                <a:cubicBezTo>
                  <a:pt x="0" y="160"/>
                  <a:pt x="0" y="160"/>
                  <a:pt x="0" y="160"/>
                </a:cubicBezTo>
                <a:cubicBezTo>
                  <a:pt x="79" y="160"/>
                  <a:pt x="79" y="160"/>
                  <a:pt x="79" y="160"/>
                </a:cubicBezTo>
                <a:cubicBezTo>
                  <a:pt x="79" y="116"/>
                  <a:pt x="79" y="116"/>
                  <a:pt x="79" y="116"/>
                </a:cubicBezTo>
                <a:cubicBezTo>
                  <a:pt x="79" y="54"/>
                  <a:pt x="115" y="0"/>
                  <a:pt x="177" y="0"/>
                </a:cubicBezTo>
                <a:cubicBezTo>
                  <a:pt x="248" y="0"/>
                  <a:pt x="248" y="0"/>
                  <a:pt x="248" y="0"/>
                </a:cubicBezTo>
                <a:lnTo>
                  <a:pt x="248" y="80"/>
                </a:ln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5" name="Freeform 76"/>
          <p:cNvSpPr>
            <a:spLocks noChangeArrowheads="1"/>
          </p:cNvSpPr>
          <p:nvPr/>
        </p:nvSpPr>
        <p:spPr bwMode="auto">
          <a:xfrm>
            <a:off x="3892219" y="4809321"/>
            <a:ext cx="233610" cy="227947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239 w 480"/>
              <a:gd name="T13" fmla="*/ 178 h 471"/>
              <a:gd name="T14" fmla="*/ 239 w 480"/>
              <a:gd name="T15" fmla="*/ 178 h 471"/>
              <a:gd name="T16" fmla="*/ 231 w 480"/>
              <a:gd name="T17" fmla="*/ 196 h 471"/>
              <a:gd name="T18" fmla="*/ 231 w 480"/>
              <a:gd name="T19" fmla="*/ 275 h 471"/>
              <a:gd name="T20" fmla="*/ 169 w 480"/>
              <a:gd name="T21" fmla="*/ 328 h 471"/>
              <a:gd name="T22" fmla="*/ 116 w 480"/>
              <a:gd name="T23" fmla="*/ 275 h 471"/>
              <a:gd name="T24" fmla="*/ 116 w 480"/>
              <a:gd name="T25" fmla="*/ 240 h 471"/>
              <a:gd name="T26" fmla="*/ 160 w 480"/>
              <a:gd name="T27" fmla="*/ 240 h 471"/>
              <a:gd name="T28" fmla="*/ 160 w 480"/>
              <a:gd name="T29" fmla="*/ 275 h 471"/>
              <a:gd name="T30" fmla="*/ 169 w 480"/>
              <a:gd name="T31" fmla="*/ 284 h 471"/>
              <a:gd name="T32" fmla="*/ 186 w 480"/>
              <a:gd name="T33" fmla="*/ 275 h 471"/>
              <a:gd name="T34" fmla="*/ 186 w 480"/>
              <a:gd name="T35" fmla="*/ 196 h 471"/>
              <a:gd name="T36" fmla="*/ 239 w 480"/>
              <a:gd name="T37" fmla="*/ 134 h 471"/>
              <a:gd name="T38" fmla="*/ 292 w 480"/>
              <a:gd name="T39" fmla="*/ 196 h 471"/>
              <a:gd name="T40" fmla="*/ 292 w 480"/>
              <a:gd name="T41" fmla="*/ 205 h 471"/>
              <a:gd name="T42" fmla="*/ 266 w 480"/>
              <a:gd name="T43" fmla="*/ 213 h 471"/>
              <a:gd name="T44" fmla="*/ 257 w 480"/>
              <a:gd name="T45" fmla="*/ 205 h 471"/>
              <a:gd name="T46" fmla="*/ 257 w 480"/>
              <a:gd name="T47" fmla="*/ 196 h 471"/>
              <a:gd name="T48" fmla="*/ 239 w 480"/>
              <a:gd name="T49" fmla="*/ 178 h 471"/>
              <a:gd name="T50" fmla="*/ 364 w 480"/>
              <a:gd name="T51" fmla="*/ 275 h 471"/>
              <a:gd name="T52" fmla="*/ 364 w 480"/>
              <a:gd name="T53" fmla="*/ 275 h 471"/>
              <a:gd name="T54" fmla="*/ 311 w 480"/>
              <a:gd name="T55" fmla="*/ 328 h 471"/>
              <a:gd name="T56" fmla="*/ 257 w 480"/>
              <a:gd name="T57" fmla="*/ 275 h 471"/>
              <a:gd name="T58" fmla="*/ 257 w 480"/>
              <a:gd name="T59" fmla="*/ 240 h 471"/>
              <a:gd name="T60" fmla="*/ 266 w 480"/>
              <a:gd name="T61" fmla="*/ 249 h 471"/>
              <a:gd name="T62" fmla="*/ 292 w 480"/>
              <a:gd name="T63" fmla="*/ 240 h 471"/>
              <a:gd name="T64" fmla="*/ 292 w 480"/>
              <a:gd name="T65" fmla="*/ 275 h 471"/>
              <a:gd name="T66" fmla="*/ 311 w 480"/>
              <a:gd name="T67" fmla="*/ 284 h 471"/>
              <a:gd name="T68" fmla="*/ 319 w 480"/>
              <a:gd name="T69" fmla="*/ 275 h 471"/>
              <a:gd name="T70" fmla="*/ 319 w 480"/>
              <a:gd name="T71" fmla="*/ 240 h 471"/>
              <a:gd name="T72" fmla="*/ 364 w 480"/>
              <a:gd name="T73" fmla="*/ 240 h 471"/>
              <a:gd name="T74" fmla="*/ 364 w 480"/>
              <a:gd name="T75" fmla="*/ 27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39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239" y="178"/>
                </a:moveTo>
                <a:lnTo>
                  <a:pt x="239" y="178"/>
                </a:lnTo>
                <a:cubicBezTo>
                  <a:pt x="231" y="178"/>
                  <a:pt x="231" y="187"/>
                  <a:pt x="231" y="196"/>
                </a:cubicBezTo>
                <a:cubicBezTo>
                  <a:pt x="231" y="275"/>
                  <a:pt x="231" y="275"/>
                  <a:pt x="231" y="275"/>
                </a:cubicBezTo>
                <a:cubicBezTo>
                  <a:pt x="231" y="303"/>
                  <a:pt x="204" y="328"/>
                  <a:pt x="169" y="328"/>
                </a:cubicBezTo>
                <a:cubicBezTo>
                  <a:pt x="142" y="328"/>
                  <a:pt x="116" y="303"/>
                  <a:pt x="116" y="275"/>
                </a:cubicBezTo>
                <a:cubicBezTo>
                  <a:pt x="116" y="240"/>
                  <a:pt x="116" y="240"/>
                  <a:pt x="116" y="240"/>
                </a:cubicBezTo>
                <a:cubicBezTo>
                  <a:pt x="160" y="240"/>
                  <a:pt x="160" y="240"/>
                  <a:pt x="160" y="240"/>
                </a:cubicBezTo>
                <a:cubicBezTo>
                  <a:pt x="160" y="275"/>
                  <a:pt x="160" y="275"/>
                  <a:pt x="160" y="275"/>
                </a:cubicBezTo>
                <a:cubicBezTo>
                  <a:pt x="160" y="275"/>
                  <a:pt x="160" y="284"/>
                  <a:pt x="169" y="284"/>
                </a:cubicBezTo>
                <a:cubicBezTo>
                  <a:pt x="178" y="284"/>
                  <a:pt x="186" y="275"/>
                  <a:pt x="186" y="275"/>
                </a:cubicBezTo>
                <a:cubicBezTo>
                  <a:pt x="186" y="196"/>
                  <a:pt x="186" y="196"/>
                  <a:pt x="186" y="196"/>
                </a:cubicBezTo>
                <a:cubicBezTo>
                  <a:pt x="186" y="160"/>
                  <a:pt x="213" y="134"/>
                  <a:pt x="239" y="134"/>
                </a:cubicBezTo>
                <a:cubicBezTo>
                  <a:pt x="275" y="134"/>
                  <a:pt x="292" y="160"/>
                  <a:pt x="292" y="196"/>
                </a:cubicBezTo>
                <a:cubicBezTo>
                  <a:pt x="292" y="205"/>
                  <a:pt x="292" y="205"/>
                  <a:pt x="292" y="205"/>
                </a:cubicBezTo>
                <a:cubicBezTo>
                  <a:pt x="266" y="213"/>
                  <a:pt x="266" y="213"/>
                  <a:pt x="266" y="213"/>
                </a:cubicBezTo>
                <a:cubicBezTo>
                  <a:pt x="257" y="205"/>
                  <a:pt x="257" y="205"/>
                  <a:pt x="257" y="205"/>
                </a:cubicBezTo>
                <a:cubicBezTo>
                  <a:pt x="257" y="196"/>
                  <a:pt x="257" y="196"/>
                  <a:pt x="257" y="196"/>
                </a:cubicBezTo>
                <a:cubicBezTo>
                  <a:pt x="257" y="187"/>
                  <a:pt x="248" y="178"/>
                  <a:pt x="239" y="178"/>
                </a:cubicBezTo>
                <a:close/>
                <a:moveTo>
                  <a:pt x="364" y="275"/>
                </a:moveTo>
                <a:lnTo>
                  <a:pt x="364" y="275"/>
                </a:lnTo>
                <a:cubicBezTo>
                  <a:pt x="364" y="303"/>
                  <a:pt x="337" y="328"/>
                  <a:pt x="311" y="328"/>
                </a:cubicBezTo>
                <a:cubicBezTo>
                  <a:pt x="275" y="328"/>
                  <a:pt x="257" y="303"/>
                  <a:pt x="257" y="275"/>
                </a:cubicBezTo>
                <a:cubicBezTo>
                  <a:pt x="257" y="240"/>
                  <a:pt x="257" y="240"/>
                  <a:pt x="257" y="240"/>
                </a:cubicBezTo>
                <a:cubicBezTo>
                  <a:pt x="266" y="249"/>
                  <a:pt x="266" y="249"/>
                  <a:pt x="266" y="249"/>
                </a:cubicBezTo>
                <a:cubicBezTo>
                  <a:pt x="292" y="240"/>
                  <a:pt x="292" y="240"/>
                  <a:pt x="292" y="240"/>
                </a:cubicBezTo>
                <a:cubicBezTo>
                  <a:pt x="292" y="275"/>
                  <a:pt x="292" y="275"/>
                  <a:pt x="292" y="275"/>
                </a:cubicBezTo>
                <a:cubicBezTo>
                  <a:pt x="292" y="275"/>
                  <a:pt x="301" y="284"/>
                  <a:pt x="311" y="284"/>
                </a:cubicBezTo>
                <a:cubicBezTo>
                  <a:pt x="319" y="284"/>
                  <a:pt x="319" y="275"/>
                  <a:pt x="319" y="275"/>
                </a:cubicBezTo>
                <a:cubicBezTo>
                  <a:pt x="319" y="240"/>
                  <a:pt x="319" y="240"/>
                  <a:pt x="319" y="240"/>
                </a:cubicBezTo>
                <a:cubicBezTo>
                  <a:pt x="364" y="240"/>
                  <a:pt x="364" y="240"/>
                  <a:pt x="364" y="240"/>
                </a:cubicBezTo>
                <a:lnTo>
                  <a:pt x="364" y="275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6" name="Freeform 77"/>
          <p:cNvSpPr>
            <a:spLocks noChangeArrowheads="1"/>
          </p:cNvSpPr>
          <p:nvPr/>
        </p:nvSpPr>
        <p:spPr bwMode="auto">
          <a:xfrm>
            <a:off x="2933707" y="4809321"/>
            <a:ext cx="232195" cy="227947"/>
          </a:xfrm>
          <a:custGeom>
            <a:avLst/>
            <a:gdLst>
              <a:gd name="T0" fmla="*/ 249 w 480"/>
              <a:gd name="T1" fmla="*/ 231 h 471"/>
              <a:gd name="T2" fmla="*/ 249 w 480"/>
              <a:gd name="T3" fmla="*/ 231 h 471"/>
              <a:gd name="T4" fmla="*/ 249 w 480"/>
              <a:gd name="T5" fmla="*/ 231 h 471"/>
              <a:gd name="T6" fmla="*/ 240 w 480"/>
              <a:gd name="T7" fmla="*/ 222 h 471"/>
              <a:gd name="T8" fmla="*/ 142 w 480"/>
              <a:gd name="T9" fmla="*/ 231 h 471"/>
              <a:gd name="T10" fmla="*/ 142 w 480"/>
              <a:gd name="T11" fmla="*/ 231 h 471"/>
              <a:gd name="T12" fmla="*/ 169 w 480"/>
              <a:gd name="T13" fmla="*/ 303 h 471"/>
              <a:gd name="T14" fmla="*/ 249 w 480"/>
              <a:gd name="T15" fmla="*/ 231 h 471"/>
              <a:gd name="T16" fmla="*/ 302 w 480"/>
              <a:gd name="T17" fmla="*/ 160 h 471"/>
              <a:gd name="T18" fmla="*/ 302 w 480"/>
              <a:gd name="T19" fmla="*/ 160 h 471"/>
              <a:gd name="T20" fmla="*/ 240 w 480"/>
              <a:gd name="T21" fmla="*/ 134 h 471"/>
              <a:gd name="T22" fmla="*/ 222 w 480"/>
              <a:gd name="T23" fmla="*/ 143 h 471"/>
              <a:gd name="T24" fmla="*/ 258 w 480"/>
              <a:gd name="T25" fmla="*/ 196 h 471"/>
              <a:gd name="T26" fmla="*/ 302 w 480"/>
              <a:gd name="T27" fmla="*/ 160 h 471"/>
              <a:gd name="T28" fmla="*/ 178 w 480"/>
              <a:gd name="T29" fmla="*/ 311 h 471"/>
              <a:gd name="T30" fmla="*/ 178 w 480"/>
              <a:gd name="T31" fmla="*/ 311 h 471"/>
              <a:gd name="T32" fmla="*/ 240 w 480"/>
              <a:gd name="T33" fmla="*/ 328 h 471"/>
              <a:gd name="T34" fmla="*/ 275 w 480"/>
              <a:gd name="T35" fmla="*/ 328 h 471"/>
              <a:gd name="T36" fmla="*/ 258 w 480"/>
              <a:gd name="T37" fmla="*/ 249 h 471"/>
              <a:gd name="T38" fmla="*/ 178 w 480"/>
              <a:gd name="T39" fmla="*/ 311 h 471"/>
              <a:gd name="T40" fmla="*/ 231 w 480"/>
              <a:gd name="T41" fmla="*/ 205 h 471"/>
              <a:gd name="T42" fmla="*/ 231 w 480"/>
              <a:gd name="T43" fmla="*/ 205 h 471"/>
              <a:gd name="T44" fmla="*/ 195 w 480"/>
              <a:gd name="T45" fmla="*/ 151 h 471"/>
              <a:gd name="T46" fmla="*/ 142 w 480"/>
              <a:gd name="T47" fmla="*/ 213 h 471"/>
              <a:gd name="T48" fmla="*/ 142 w 480"/>
              <a:gd name="T49" fmla="*/ 213 h 471"/>
              <a:gd name="T50" fmla="*/ 231 w 480"/>
              <a:gd name="T51" fmla="*/ 205 h 471"/>
              <a:gd name="T52" fmla="*/ 275 w 480"/>
              <a:gd name="T53" fmla="*/ 249 h 471"/>
              <a:gd name="T54" fmla="*/ 275 w 480"/>
              <a:gd name="T55" fmla="*/ 249 h 471"/>
              <a:gd name="T56" fmla="*/ 293 w 480"/>
              <a:gd name="T57" fmla="*/ 311 h 471"/>
              <a:gd name="T58" fmla="*/ 337 w 480"/>
              <a:gd name="T59" fmla="*/ 249 h 471"/>
              <a:gd name="T60" fmla="*/ 293 w 480"/>
              <a:gd name="T61" fmla="*/ 249 h 471"/>
              <a:gd name="T62" fmla="*/ 275 w 480"/>
              <a:gd name="T63" fmla="*/ 249 h 471"/>
              <a:gd name="T64" fmla="*/ 240 w 480"/>
              <a:gd name="T65" fmla="*/ 0 h 471"/>
              <a:gd name="T66" fmla="*/ 240 w 480"/>
              <a:gd name="T67" fmla="*/ 0 h 471"/>
              <a:gd name="T68" fmla="*/ 0 w 480"/>
              <a:gd name="T69" fmla="*/ 231 h 471"/>
              <a:gd name="T70" fmla="*/ 240 w 480"/>
              <a:gd name="T71" fmla="*/ 470 h 471"/>
              <a:gd name="T72" fmla="*/ 479 w 480"/>
              <a:gd name="T73" fmla="*/ 231 h 471"/>
              <a:gd name="T74" fmla="*/ 240 w 480"/>
              <a:gd name="T75" fmla="*/ 0 h 471"/>
              <a:gd name="T76" fmla="*/ 240 w 480"/>
              <a:gd name="T77" fmla="*/ 356 h 471"/>
              <a:gd name="T78" fmla="*/ 240 w 480"/>
              <a:gd name="T79" fmla="*/ 356 h 471"/>
              <a:gd name="T80" fmla="*/ 124 w 480"/>
              <a:gd name="T81" fmla="*/ 231 h 471"/>
              <a:gd name="T82" fmla="*/ 240 w 480"/>
              <a:gd name="T83" fmla="*/ 116 h 471"/>
              <a:gd name="T84" fmla="*/ 355 w 480"/>
              <a:gd name="T85" fmla="*/ 231 h 471"/>
              <a:gd name="T86" fmla="*/ 240 w 480"/>
              <a:gd name="T87" fmla="*/ 356 h 471"/>
              <a:gd name="T88" fmla="*/ 266 w 480"/>
              <a:gd name="T89" fmla="*/ 213 h 471"/>
              <a:gd name="T90" fmla="*/ 266 w 480"/>
              <a:gd name="T91" fmla="*/ 213 h 471"/>
              <a:gd name="T92" fmla="*/ 266 w 480"/>
              <a:gd name="T93" fmla="*/ 222 h 471"/>
              <a:gd name="T94" fmla="*/ 266 w 480"/>
              <a:gd name="T95" fmla="*/ 231 h 471"/>
              <a:gd name="T96" fmla="*/ 293 w 480"/>
              <a:gd name="T97" fmla="*/ 231 h 471"/>
              <a:gd name="T98" fmla="*/ 337 w 480"/>
              <a:gd name="T99" fmla="*/ 231 h 471"/>
              <a:gd name="T100" fmla="*/ 319 w 480"/>
              <a:gd name="T101" fmla="*/ 178 h 471"/>
              <a:gd name="T102" fmla="*/ 266 w 480"/>
              <a:gd name="T103" fmla="*/ 213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0" h="471">
                <a:moveTo>
                  <a:pt x="249" y="231"/>
                </a:moveTo>
                <a:lnTo>
                  <a:pt x="249" y="231"/>
                </a:lnTo>
                <a:lnTo>
                  <a:pt x="249" y="231"/>
                </a:lnTo>
                <a:lnTo>
                  <a:pt x="240" y="222"/>
                </a:lnTo>
                <a:cubicBezTo>
                  <a:pt x="195" y="231"/>
                  <a:pt x="151" y="231"/>
                  <a:pt x="142" y="231"/>
                </a:cubicBezTo>
                <a:lnTo>
                  <a:pt x="142" y="231"/>
                </a:lnTo>
                <a:cubicBezTo>
                  <a:pt x="142" y="258"/>
                  <a:pt x="151" y="284"/>
                  <a:pt x="169" y="303"/>
                </a:cubicBezTo>
                <a:cubicBezTo>
                  <a:pt x="169" y="293"/>
                  <a:pt x="195" y="249"/>
                  <a:pt x="249" y="231"/>
                </a:cubicBezTo>
                <a:close/>
                <a:moveTo>
                  <a:pt x="302" y="160"/>
                </a:moveTo>
                <a:lnTo>
                  <a:pt x="302" y="160"/>
                </a:lnTo>
                <a:cubicBezTo>
                  <a:pt x="284" y="143"/>
                  <a:pt x="266" y="134"/>
                  <a:pt x="240" y="134"/>
                </a:cubicBezTo>
                <a:cubicBezTo>
                  <a:pt x="231" y="134"/>
                  <a:pt x="222" y="143"/>
                  <a:pt x="222" y="143"/>
                </a:cubicBezTo>
                <a:cubicBezTo>
                  <a:pt x="222" y="143"/>
                  <a:pt x="240" y="169"/>
                  <a:pt x="258" y="196"/>
                </a:cubicBezTo>
                <a:cubicBezTo>
                  <a:pt x="284" y="187"/>
                  <a:pt x="302" y="169"/>
                  <a:pt x="302" y="160"/>
                </a:cubicBezTo>
                <a:close/>
                <a:moveTo>
                  <a:pt x="178" y="311"/>
                </a:moveTo>
                <a:lnTo>
                  <a:pt x="178" y="311"/>
                </a:lnTo>
                <a:cubicBezTo>
                  <a:pt x="195" y="328"/>
                  <a:pt x="222" y="328"/>
                  <a:pt x="240" y="328"/>
                </a:cubicBezTo>
                <a:cubicBezTo>
                  <a:pt x="249" y="328"/>
                  <a:pt x="266" y="328"/>
                  <a:pt x="275" y="328"/>
                </a:cubicBezTo>
                <a:cubicBezTo>
                  <a:pt x="275" y="311"/>
                  <a:pt x="266" y="284"/>
                  <a:pt x="258" y="249"/>
                </a:cubicBezTo>
                <a:cubicBezTo>
                  <a:pt x="205" y="267"/>
                  <a:pt x="187" y="303"/>
                  <a:pt x="178" y="311"/>
                </a:cubicBezTo>
                <a:close/>
                <a:moveTo>
                  <a:pt x="231" y="205"/>
                </a:moveTo>
                <a:lnTo>
                  <a:pt x="231" y="205"/>
                </a:lnTo>
                <a:cubicBezTo>
                  <a:pt x="213" y="178"/>
                  <a:pt x="205" y="151"/>
                  <a:pt x="195" y="151"/>
                </a:cubicBezTo>
                <a:cubicBezTo>
                  <a:pt x="169" y="160"/>
                  <a:pt x="151" y="187"/>
                  <a:pt x="142" y="213"/>
                </a:cubicBezTo>
                <a:lnTo>
                  <a:pt x="142" y="213"/>
                </a:lnTo>
                <a:cubicBezTo>
                  <a:pt x="151" y="213"/>
                  <a:pt x="187" y="213"/>
                  <a:pt x="231" y="205"/>
                </a:cubicBezTo>
                <a:close/>
                <a:moveTo>
                  <a:pt x="275" y="249"/>
                </a:moveTo>
                <a:lnTo>
                  <a:pt x="275" y="249"/>
                </a:lnTo>
                <a:cubicBezTo>
                  <a:pt x="284" y="275"/>
                  <a:pt x="293" y="303"/>
                  <a:pt x="293" y="311"/>
                </a:cubicBezTo>
                <a:cubicBezTo>
                  <a:pt x="319" y="303"/>
                  <a:pt x="328" y="275"/>
                  <a:pt x="337" y="249"/>
                </a:cubicBezTo>
                <a:cubicBezTo>
                  <a:pt x="328" y="249"/>
                  <a:pt x="319" y="249"/>
                  <a:pt x="293" y="249"/>
                </a:cubicBezTo>
                <a:cubicBezTo>
                  <a:pt x="293" y="249"/>
                  <a:pt x="284" y="249"/>
                  <a:pt x="275" y="249"/>
                </a:cubicBezTo>
                <a:close/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240" y="356"/>
                </a:moveTo>
                <a:lnTo>
                  <a:pt x="240" y="356"/>
                </a:lnTo>
                <a:cubicBezTo>
                  <a:pt x="178" y="356"/>
                  <a:pt x="124" y="303"/>
                  <a:pt x="124" y="231"/>
                </a:cubicBezTo>
                <a:cubicBezTo>
                  <a:pt x="124" y="169"/>
                  <a:pt x="178" y="116"/>
                  <a:pt x="240" y="116"/>
                </a:cubicBezTo>
                <a:cubicBezTo>
                  <a:pt x="302" y="116"/>
                  <a:pt x="355" y="169"/>
                  <a:pt x="355" y="231"/>
                </a:cubicBezTo>
                <a:cubicBezTo>
                  <a:pt x="355" y="303"/>
                  <a:pt x="302" y="356"/>
                  <a:pt x="240" y="356"/>
                </a:cubicBezTo>
                <a:close/>
                <a:moveTo>
                  <a:pt x="266" y="213"/>
                </a:moveTo>
                <a:lnTo>
                  <a:pt x="266" y="213"/>
                </a:lnTo>
                <a:lnTo>
                  <a:pt x="266" y="222"/>
                </a:lnTo>
                <a:lnTo>
                  <a:pt x="266" y="231"/>
                </a:lnTo>
                <a:cubicBezTo>
                  <a:pt x="275" y="231"/>
                  <a:pt x="284" y="231"/>
                  <a:pt x="293" y="231"/>
                </a:cubicBezTo>
                <a:cubicBezTo>
                  <a:pt x="311" y="231"/>
                  <a:pt x="328" y="231"/>
                  <a:pt x="337" y="231"/>
                </a:cubicBezTo>
                <a:cubicBezTo>
                  <a:pt x="337" y="213"/>
                  <a:pt x="328" y="187"/>
                  <a:pt x="319" y="178"/>
                </a:cubicBezTo>
                <a:cubicBezTo>
                  <a:pt x="311" y="178"/>
                  <a:pt x="293" y="196"/>
                  <a:pt x="266" y="21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7" name="Freeform 78"/>
          <p:cNvSpPr>
            <a:spLocks noChangeArrowheads="1"/>
          </p:cNvSpPr>
          <p:nvPr/>
        </p:nvSpPr>
        <p:spPr bwMode="auto">
          <a:xfrm>
            <a:off x="6293451" y="4329357"/>
            <a:ext cx="232195" cy="229363"/>
          </a:xfrm>
          <a:custGeom>
            <a:avLst/>
            <a:gdLst>
              <a:gd name="T0" fmla="*/ 212 w 479"/>
              <a:gd name="T1" fmla="*/ 169 h 471"/>
              <a:gd name="T2" fmla="*/ 212 w 479"/>
              <a:gd name="T3" fmla="*/ 169 h 471"/>
              <a:gd name="T4" fmla="*/ 185 w 479"/>
              <a:gd name="T5" fmla="*/ 142 h 471"/>
              <a:gd name="T6" fmla="*/ 177 w 479"/>
              <a:gd name="T7" fmla="*/ 142 h 471"/>
              <a:gd name="T8" fmla="*/ 168 w 479"/>
              <a:gd name="T9" fmla="*/ 160 h 471"/>
              <a:gd name="T10" fmla="*/ 168 w 479"/>
              <a:gd name="T11" fmla="*/ 187 h 471"/>
              <a:gd name="T12" fmla="*/ 194 w 479"/>
              <a:gd name="T13" fmla="*/ 213 h 471"/>
              <a:gd name="T14" fmla="*/ 203 w 479"/>
              <a:gd name="T15" fmla="*/ 213 h 471"/>
              <a:gd name="T16" fmla="*/ 212 w 479"/>
              <a:gd name="T17" fmla="*/ 169 h 471"/>
              <a:gd name="T18" fmla="*/ 238 w 479"/>
              <a:gd name="T19" fmla="*/ 0 h 471"/>
              <a:gd name="T20" fmla="*/ 238 w 479"/>
              <a:gd name="T21" fmla="*/ 0 h 471"/>
              <a:gd name="T22" fmla="*/ 0 w 479"/>
              <a:gd name="T23" fmla="*/ 231 h 471"/>
              <a:gd name="T24" fmla="*/ 238 w 479"/>
              <a:gd name="T25" fmla="*/ 470 h 471"/>
              <a:gd name="T26" fmla="*/ 478 w 479"/>
              <a:gd name="T27" fmla="*/ 231 h 471"/>
              <a:gd name="T28" fmla="*/ 238 w 479"/>
              <a:gd name="T29" fmla="*/ 0 h 471"/>
              <a:gd name="T30" fmla="*/ 221 w 479"/>
              <a:gd name="T31" fmla="*/ 338 h 471"/>
              <a:gd name="T32" fmla="*/ 221 w 479"/>
              <a:gd name="T33" fmla="*/ 338 h 471"/>
              <a:gd name="T34" fmla="*/ 185 w 479"/>
              <a:gd name="T35" fmla="*/ 346 h 471"/>
              <a:gd name="T36" fmla="*/ 185 w 479"/>
              <a:gd name="T37" fmla="*/ 346 h 471"/>
              <a:gd name="T38" fmla="*/ 185 w 479"/>
              <a:gd name="T39" fmla="*/ 346 h 471"/>
              <a:gd name="T40" fmla="*/ 124 w 479"/>
              <a:gd name="T41" fmla="*/ 301 h 471"/>
              <a:gd name="T42" fmla="*/ 194 w 479"/>
              <a:gd name="T43" fmla="*/ 248 h 471"/>
              <a:gd name="T44" fmla="*/ 194 w 479"/>
              <a:gd name="T45" fmla="*/ 248 h 471"/>
              <a:gd name="T46" fmla="*/ 185 w 479"/>
              <a:gd name="T47" fmla="*/ 231 h 471"/>
              <a:gd name="T48" fmla="*/ 185 w 479"/>
              <a:gd name="T49" fmla="*/ 231 h 471"/>
              <a:gd name="T50" fmla="*/ 159 w 479"/>
              <a:gd name="T51" fmla="*/ 222 h 471"/>
              <a:gd name="T52" fmla="*/ 141 w 479"/>
              <a:gd name="T53" fmla="*/ 178 h 471"/>
              <a:gd name="T54" fmla="*/ 194 w 479"/>
              <a:gd name="T55" fmla="*/ 125 h 471"/>
              <a:gd name="T56" fmla="*/ 256 w 479"/>
              <a:gd name="T57" fmla="*/ 125 h 471"/>
              <a:gd name="T58" fmla="*/ 256 w 479"/>
              <a:gd name="T59" fmla="*/ 125 h 471"/>
              <a:gd name="T60" fmla="*/ 238 w 479"/>
              <a:gd name="T61" fmla="*/ 134 h 471"/>
              <a:gd name="T62" fmla="*/ 221 w 479"/>
              <a:gd name="T63" fmla="*/ 134 h 471"/>
              <a:gd name="T64" fmla="*/ 238 w 479"/>
              <a:gd name="T65" fmla="*/ 178 h 471"/>
              <a:gd name="T66" fmla="*/ 230 w 479"/>
              <a:gd name="T67" fmla="*/ 213 h 471"/>
              <a:gd name="T68" fmla="*/ 212 w 479"/>
              <a:gd name="T69" fmla="*/ 231 h 471"/>
              <a:gd name="T70" fmla="*/ 230 w 479"/>
              <a:gd name="T71" fmla="*/ 240 h 471"/>
              <a:gd name="T72" fmla="*/ 256 w 479"/>
              <a:gd name="T73" fmla="*/ 284 h 471"/>
              <a:gd name="T74" fmla="*/ 221 w 479"/>
              <a:gd name="T75" fmla="*/ 338 h 471"/>
              <a:gd name="T76" fmla="*/ 354 w 479"/>
              <a:gd name="T77" fmla="*/ 231 h 471"/>
              <a:gd name="T78" fmla="*/ 354 w 479"/>
              <a:gd name="T79" fmla="*/ 231 h 471"/>
              <a:gd name="T80" fmla="*/ 310 w 479"/>
              <a:gd name="T81" fmla="*/ 231 h 471"/>
              <a:gd name="T82" fmla="*/ 310 w 479"/>
              <a:gd name="T83" fmla="*/ 275 h 471"/>
              <a:gd name="T84" fmla="*/ 291 w 479"/>
              <a:gd name="T85" fmla="*/ 275 h 471"/>
              <a:gd name="T86" fmla="*/ 291 w 479"/>
              <a:gd name="T87" fmla="*/ 231 h 471"/>
              <a:gd name="T88" fmla="*/ 256 w 479"/>
              <a:gd name="T89" fmla="*/ 231 h 471"/>
              <a:gd name="T90" fmla="*/ 256 w 479"/>
              <a:gd name="T91" fmla="*/ 213 h 471"/>
              <a:gd name="T92" fmla="*/ 291 w 479"/>
              <a:gd name="T93" fmla="*/ 213 h 471"/>
              <a:gd name="T94" fmla="*/ 291 w 479"/>
              <a:gd name="T95" fmla="*/ 169 h 471"/>
              <a:gd name="T96" fmla="*/ 310 w 479"/>
              <a:gd name="T97" fmla="*/ 169 h 471"/>
              <a:gd name="T98" fmla="*/ 310 w 479"/>
              <a:gd name="T99" fmla="*/ 213 h 471"/>
              <a:gd name="T100" fmla="*/ 354 w 479"/>
              <a:gd name="T101" fmla="*/ 213 h 471"/>
              <a:gd name="T102" fmla="*/ 354 w 479"/>
              <a:gd name="T103" fmla="*/ 231 h 471"/>
              <a:gd name="T104" fmla="*/ 194 w 479"/>
              <a:gd name="T105" fmla="*/ 266 h 471"/>
              <a:gd name="T106" fmla="*/ 194 w 479"/>
              <a:gd name="T107" fmla="*/ 266 h 471"/>
              <a:gd name="T108" fmla="*/ 194 w 479"/>
              <a:gd name="T109" fmla="*/ 266 h 471"/>
              <a:gd name="T110" fmla="*/ 159 w 479"/>
              <a:gd name="T111" fmla="*/ 275 h 471"/>
              <a:gd name="T112" fmla="*/ 150 w 479"/>
              <a:gd name="T113" fmla="*/ 301 h 471"/>
              <a:gd name="T114" fmla="*/ 194 w 479"/>
              <a:gd name="T115" fmla="*/ 328 h 471"/>
              <a:gd name="T116" fmla="*/ 230 w 479"/>
              <a:gd name="T117" fmla="*/ 293 h 471"/>
              <a:gd name="T118" fmla="*/ 194 w 479"/>
              <a:gd name="T119" fmla="*/ 266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79" h="471">
                <a:moveTo>
                  <a:pt x="212" y="169"/>
                </a:moveTo>
                <a:lnTo>
                  <a:pt x="212" y="169"/>
                </a:lnTo>
                <a:cubicBezTo>
                  <a:pt x="212" y="142"/>
                  <a:pt x="203" y="142"/>
                  <a:pt x="185" y="142"/>
                </a:cubicBezTo>
                <a:cubicBezTo>
                  <a:pt x="185" y="142"/>
                  <a:pt x="185" y="142"/>
                  <a:pt x="177" y="142"/>
                </a:cubicBezTo>
                <a:cubicBezTo>
                  <a:pt x="177" y="142"/>
                  <a:pt x="168" y="151"/>
                  <a:pt x="168" y="160"/>
                </a:cubicBezTo>
                <a:cubicBezTo>
                  <a:pt x="159" y="160"/>
                  <a:pt x="159" y="169"/>
                  <a:pt x="168" y="187"/>
                </a:cubicBezTo>
                <a:cubicBezTo>
                  <a:pt x="168" y="195"/>
                  <a:pt x="185" y="213"/>
                  <a:pt x="194" y="213"/>
                </a:cubicBezTo>
                <a:cubicBezTo>
                  <a:pt x="194" y="213"/>
                  <a:pt x="194" y="213"/>
                  <a:pt x="203" y="213"/>
                </a:cubicBezTo>
                <a:cubicBezTo>
                  <a:pt x="212" y="204"/>
                  <a:pt x="221" y="187"/>
                  <a:pt x="212" y="169"/>
                </a:cubicBezTo>
                <a:close/>
                <a:moveTo>
                  <a:pt x="238" y="0"/>
                </a:moveTo>
                <a:lnTo>
                  <a:pt x="238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38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38" y="0"/>
                </a:cubicBezTo>
                <a:close/>
                <a:moveTo>
                  <a:pt x="221" y="338"/>
                </a:moveTo>
                <a:lnTo>
                  <a:pt x="221" y="338"/>
                </a:lnTo>
                <a:cubicBezTo>
                  <a:pt x="212" y="346"/>
                  <a:pt x="194" y="346"/>
                  <a:pt x="185" y="346"/>
                </a:cubicBezTo>
                <a:lnTo>
                  <a:pt x="185" y="346"/>
                </a:lnTo>
                <a:lnTo>
                  <a:pt x="185" y="346"/>
                </a:lnTo>
                <a:cubicBezTo>
                  <a:pt x="177" y="346"/>
                  <a:pt x="124" y="346"/>
                  <a:pt x="124" y="301"/>
                </a:cubicBezTo>
                <a:cubicBezTo>
                  <a:pt x="124" y="257"/>
                  <a:pt x="177" y="248"/>
                  <a:pt x="194" y="248"/>
                </a:cubicBezTo>
                <a:lnTo>
                  <a:pt x="194" y="248"/>
                </a:lnTo>
                <a:cubicBezTo>
                  <a:pt x="185" y="240"/>
                  <a:pt x="185" y="231"/>
                  <a:pt x="185" y="231"/>
                </a:cubicBezTo>
                <a:lnTo>
                  <a:pt x="185" y="231"/>
                </a:lnTo>
                <a:cubicBezTo>
                  <a:pt x="177" y="231"/>
                  <a:pt x="168" y="222"/>
                  <a:pt x="159" y="222"/>
                </a:cubicBezTo>
                <a:cubicBezTo>
                  <a:pt x="141" y="213"/>
                  <a:pt x="141" y="195"/>
                  <a:pt x="141" y="178"/>
                </a:cubicBezTo>
                <a:cubicBezTo>
                  <a:pt x="141" y="125"/>
                  <a:pt x="194" y="125"/>
                  <a:pt x="194" y="125"/>
                </a:cubicBezTo>
                <a:cubicBezTo>
                  <a:pt x="256" y="125"/>
                  <a:pt x="256" y="125"/>
                  <a:pt x="256" y="125"/>
                </a:cubicBezTo>
                <a:lnTo>
                  <a:pt x="256" y="125"/>
                </a:lnTo>
                <a:cubicBezTo>
                  <a:pt x="256" y="134"/>
                  <a:pt x="238" y="134"/>
                  <a:pt x="238" y="134"/>
                </a:cubicBezTo>
                <a:cubicBezTo>
                  <a:pt x="230" y="134"/>
                  <a:pt x="230" y="134"/>
                  <a:pt x="221" y="134"/>
                </a:cubicBezTo>
                <a:cubicBezTo>
                  <a:pt x="238" y="142"/>
                  <a:pt x="238" y="160"/>
                  <a:pt x="238" y="178"/>
                </a:cubicBezTo>
                <a:cubicBezTo>
                  <a:pt x="238" y="195"/>
                  <a:pt x="230" y="204"/>
                  <a:pt x="230" y="213"/>
                </a:cubicBezTo>
                <a:cubicBezTo>
                  <a:pt x="221" y="222"/>
                  <a:pt x="212" y="222"/>
                  <a:pt x="212" y="231"/>
                </a:cubicBezTo>
                <a:cubicBezTo>
                  <a:pt x="212" y="231"/>
                  <a:pt x="221" y="240"/>
                  <a:pt x="230" y="240"/>
                </a:cubicBezTo>
                <a:cubicBezTo>
                  <a:pt x="238" y="248"/>
                  <a:pt x="256" y="266"/>
                  <a:pt x="256" y="284"/>
                </a:cubicBezTo>
                <a:cubicBezTo>
                  <a:pt x="256" y="310"/>
                  <a:pt x="247" y="328"/>
                  <a:pt x="221" y="338"/>
                </a:cubicBezTo>
                <a:close/>
                <a:moveTo>
                  <a:pt x="354" y="231"/>
                </a:moveTo>
                <a:lnTo>
                  <a:pt x="354" y="231"/>
                </a:lnTo>
                <a:cubicBezTo>
                  <a:pt x="310" y="231"/>
                  <a:pt x="310" y="231"/>
                  <a:pt x="310" y="231"/>
                </a:cubicBezTo>
                <a:cubicBezTo>
                  <a:pt x="310" y="275"/>
                  <a:pt x="310" y="275"/>
                  <a:pt x="310" y="275"/>
                </a:cubicBezTo>
                <a:cubicBezTo>
                  <a:pt x="291" y="275"/>
                  <a:pt x="291" y="275"/>
                  <a:pt x="291" y="275"/>
                </a:cubicBezTo>
                <a:cubicBezTo>
                  <a:pt x="291" y="231"/>
                  <a:pt x="291" y="231"/>
                  <a:pt x="291" y="231"/>
                </a:cubicBezTo>
                <a:cubicBezTo>
                  <a:pt x="256" y="231"/>
                  <a:pt x="256" y="231"/>
                  <a:pt x="256" y="231"/>
                </a:cubicBezTo>
                <a:cubicBezTo>
                  <a:pt x="256" y="213"/>
                  <a:pt x="256" y="213"/>
                  <a:pt x="256" y="213"/>
                </a:cubicBezTo>
                <a:cubicBezTo>
                  <a:pt x="291" y="213"/>
                  <a:pt x="291" y="213"/>
                  <a:pt x="291" y="213"/>
                </a:cubicBezTo>
                <a:cubicBezTo>
                  <a:pt x="291" y="169"/>
                  <a:pt x="291" y="169"/>
                  <a:pt x="291" y="169"/>
                </a:cubicBezTo>
                <a:cubicBezTo>
                  <a:pt x="310" y="169"/>
                  <a:pt x="310" y="169"/>
                  <a:pt x="310" y="169"/>
                </a:cubicBezTo>
                <a:cubicBezTo>
                  <a:pt x="310" y="213"/>
                  <a:pt x="310" y="213"/>
                  <a:pt x="310" y="213"/>
                </a:cubicBezTo>
                <a:cubicBezTo>
                  <a:pt x="354" y="213"/>
                  <a:pt x="354" y="213"/>
                  <a:pt x="354" y="213"/>
                </a:cubicBezTo>
                <a:lnTo>
                  <a:pt x="354" y="231"/>
                </a:lnTo>
                <a:close/>
                <a:moveTo>
                  <a:pt x="194" y="266"/>
                </a:moveTo>
                <a:lnTo>
                  <a:pt x="194" y="266"/>
                </a:lnTo>
                <a:lnTo>
                  <a:pt x="194" y="266"/>
                </a:lnTo>
                <a:cubicBezTo>
                  <a:pt x="177" y="266"/>
                  <a:pt x="168" y="266"/>
                  <a:pt x="159" y="275"/>
                </a:cubicBezTo>
                <a:cubicBezTo>
                  <a:pt x="159" y="284"/>
                  <a:pt x="150" y="293"/>
                  <a:pt x="150" y="301"/>
                </a:cubicBezTo>
                <a:cubicBezTo>
                  <a:pt x="150" y="319"/>
                  <a:pt x="168" y="328"/>
                  <a:pt x="194" y="328"/>
                </a:cubicBezTo>
                <a:cubicBezTo>
                  <a:pt x="221" y="319"/>
                  <a:pt x="230" y="310"/>
                  <a:pt x="230" y="293"/>
                </a:cubicBezTo>
                <a:cubicBezTo>
                  <a:pt x="230" y="275"/>
                  <a:pt x="212" y="266"/>
                  <a:pt x="194" y="266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8" name="Freeform 79"/>
          <p:cNvSpPr>
            <a:spLocks noChangeArrowheads="1"/>
          </p:cNvSpPr>
          <p:nvPr/>
        </p:nvSpPr>
        <p:spPr bwMode="auto">
          <a:xfrm>
            <a:off x="4854977" y="4329357"/>
            <a:ext cx="232195" cy="229363"/>
          </a:xfrm>
          <a:custGeom>
            <a:avLst/>
            <a:gdLst>
              <a:gd name="T0" fmla="*/ 240 w 479"/>
              <a:gd name="T1" fmla="*/ 0 h 471"/>
              <a:gd name="T2" fmla="*/ 240 w 479"/>
              <a:gd name="T3" fmla="*/ 0 h 471"/>
              <a:gd name="T4" fmla="*/ 0 w 479"/>
              <a:gd name="T5" fmla="*/ 231 h 471"/>
              <a:gd name="T6" fmla="*/ 240 w 479"/>
              <a:gd name="T7" fmla="*/ 470 h 471"/>
              <a:gd name="T8" fmla="*/ 478 w 479"/>
              <a:gd name="T9" fmla="*/ 231 h 471"/>
              <a:gd name="T10" fmla="*/ 240 w 479"/>
              <a:gd name="T11" fmla="*/ 0 h 471"/>
              <a:gd name="T12" fmla="*/ 293 w 479"/>
              <a:gd name="T13" fmla="*/ 160 h 471"/>
              <a:gd name="T14" fmla="*/ 293 w 479"/>
              <a:gd name="T15" fmla="*/ 160 h 471"/>
              <a:gd name="T16" fmla="*/ 257 w 479"/>
              <a:gd name="T17" fmla="*/ 160 h 471"/>
              <a:gd name="T18" fmla="*/ 249 w 479"/>
              <a:gd name="T19" fmla="*/ 178 h 471"/>
              <a:gd name="T20" fmla="*/ 249 w 479"/>
              <a:gd name="T21" fmla="*/ 195 h 471"/>
              <a:gd name="T22" fmla="*/ 293 w 479"/>
              <a:gd name="T23" fmla="*/ 195 h 471"/>
              <a:gd name="T24" fmla="*/ 293 w 479"/>
              <a:gd name="T25" fmla="*/ 240 h 471"/>
              <a:gd name="T26" fmla="*/ 249 w 479"/>
              <a:gd name="T27" fmla="*/ 240 h 471"/>
              <a:gd name="T28" fmla="*/ 249 w 479"/>
              <a:gd name="T29" fmla="*/ 346 h 471"/>
              <a:gd name="T30" fmla="*/ 213 w 479"/>
              <a:gd name="T31" fmla="*/ 346 h 471"/>
              <a:gd name="T32" fmla="*/ 213 w 479"/>
              <a:gd name="T33" fmla="*/ 240 h 471"/>
              <a:gd name="T34" fmla="*/ 169 w 479"/>
              <a:gd name="T35" fmla="*/ 240 h 471"/>
              <a:gd name="T36" fmla="*/ 169 w 479"/>
              <a:gd name="T37" fmla="*/ 195 h 471"/>
              <a:gd name="T38" fmla="*/ 213 w 479"/>
              <a:gd name="T39" fmla="*/ 195 h 471"/>
              <a:gd name="T40" fmla="*/ 213 w 479"/>
              <a:gd name="T41" fmla="*/ 178 h 471"/>
              <a:gd name="T42" fmla="*/ 257 w 479"/>
              <a:gd name="T43" fmla="*/ 125 h 471"/>
              <a:gd name="T44" fmla="*/ 293 w 479"/>
              <a:gd name="T45" fmla="*/ 125 h 471"/>
              <a:gd name="T46" fmla="*/ 293 w 479"/>
              <a:gd name="T47" fmla="*/ 160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79" h="471">
                <a:moveTo>
                  <a:pt x="240" y="0"/>
                </a:moveTo>
                <a:lnTo>
                  <a:pt x="240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363"/>
                  <a:pt x="106" y="470"/>
                  <a:pt x="240" y="470"/>
                </a:cubicBezTo>
                <a:cubicBezTo>
                  <a:pt x="372" y="470"/>
                  <a:pt x="478" y="363"/>
                  <a:pt x="478" y="231"/>
                </a:cubicBezTo>
                <a:cubicBezTo>
                  <a:pt x="478" y="107"/>
                  <a:pt x="372" y="0"/>
                  <a:pt x="240" y="0"/>
                </a:cubicBezTo>
                <a:close/>
                <a:moveTo>
                  <a:pt x="293" y="160"/>
                </a:moveTo>
                <a:lnTo>
                  <a:pt x="293" y="160"/>
                </a:lnTo>
                <a:cubicBezTo>
                  <a:pt x="257" y="160"/>
                  <a:pt x="257" y="160"/>
                  <a:pt x="257" y="160"/>
                </a:cubicBezTo>
                <a:cubicBezTo>
                  <a:pt x="257" y="160"/>
                  <a:pt x="249" y="169"/>
                  <a:pt x="249" y="178"/>
                </a:cubicBezTo>
                <a:cubicBezTo>
                  <a:pt x="249" y="195"/>
                  <a:pt x="249" y="195"/>
                  <a:pt x="249" y="195"/>
                </a:cubicBezTo>
                <a:cubicBezTo>
                  <a:pt x="293" y="195"/>
                  <a:pt x="293" y="195"/>
                  <a:pt x="293" y="195"/>
                </a:cubicBezTo>
                <a:cubicBezTo>
                  <a:pt x="293" y="240"/>
                  <a:pt x="293" y="240"/>
                  <a:pt x="293" y="240"/>
                </a:cubicBezTo>
                <a:cubicBezTo>
                  <a:pt x="249" y="240"/>
                  <a:pt x="249" y="240"/>
                  <a:pt x="249" y="240"/>
                </a:cubicBezTo>
                <a:cubicBezTo>
                  <a:pt x="249" y="346"/>
                  <a:pt x="249" y="346"/>
                  <a:pt x="249" y="346"/>
                </a:cubicBezTo>
                <a:cubicBezTo>
                  <a:pt x="213" y="346"/>
                  <a:pt x="213" y="346"/>
                  <a:pt x="213" y="346"/>
                </a:cubicBezTo>
                <a:cubicBezTo>
                  <a:pt x="213" y="240"/>
                  <a:pt x="213" y="240"/>
                  <a:pt x="213" y="240"/>
                </a:cubicBezTo>
                <a:cubicBezTo>
                  <a:pt x="169" y="240"/>
                  <a:pt x="169" y="240"/>
                  <a:pt x="169" y="240"/>
                </a:cubicBezTo>
                <a:cubicBezTo>
                  <a:pt x="169" y="195"/>
                  <a:pt x="169" y="195"/>
                  <a:pt x="169" y="195"/>
                </a:cubicBezTo>
                <a:cubicBezTo>
                  <a:pt x="213" y="195"/>
                  <a:pt x="213" y="195"/>
                  <a:pt x="213" y="195"/>
                </a:cubicBezTo>
                <a:cubicBezTo>
                  <a:pt x="213" y="178"/>
                  <a:pt x="213" y="178"/>
                  <a:pt x="213" y="178"/>
                </a:cubicBezTo>
                <a:cubicBezTo>
                  <a:pt x="213" y="151"/>
                  <a:pt x="230" y="125"/>
                  <a:pt x="257" y="125"/>
                </a:cubicBezTo>
                <a:cubicBezTo>
                  <a:pt x="293" y="125"/>
                  <a:pt x="293" y="125"/>
                  <a:pt x="293" y="125"/>
                </a:cubicBezTo>
                <a:lnTo>
                  <a:pt x="293" y="160"/>
                </a:ln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49" name="Freeform 80"/>
          <p:cNvSpPr>
            <a:spLocks noChangeArrowheads="1"/>
          </p:cNvSpPr>
          <p:nvPr/>
        </p:nvSpPr>
        <p:spPr bwMode="auto">
          <a:xfrm>
            <a:off x="6301946" y="4817816"/>
            <a:ext cx="215205" cy="210957"/>
          </a:xfrm>
          <a:custGeom>
            <a:avLst/>
            <a:gdLst>
              <a:gd name="T0" fmla="*/ 221 w 444"/>
              <a:gd name="T1" fmla="*/ 0 h 435"/>
              <a:gd name="T2" fmla="*/ 221 w 444"/>
              <a:gd name="T3" fmla="*/ 0 h 435"/>
              <a:gd name="T4" fmla="*/ 0 w 444"/>
              <a:gd name="T5" fmla="*/ 212 h 435"/>
              <a:gd name="T6" fmla="*/ 62 w 444"/>
              <a:gd name="T7" fmla="*/ 363 h 435"/>
              <a:gd name="T8" fmla="*/ 195 w 444"/>
              <a:gd name="T9" fmla="*/ 309 h 435"/>
              <a:gd name="T10" fmla="*/ 346 w 444"/>
              <a:gd name="T11" fmla="*/ 398 h 435"/>
              <a:gd name="T12" fmla="*/ 443 w 444"/>
              <a:gd name="T13" fmla="*/ 212 h 435"/>
              <a:gd name="T14" fmla="*/ 221 w 444"/>
              <a:gd name="T15" fmla="*/ 0 h 435"/>
              <a:gd name="T16" fmla="*/ 328 w 444"/>
              <a:gd name="T17" fmla="*/ 292 h 435"/>
              <a:gd name="T18" fmla="*/ 328 w 444"/>
              <a:gd name="T19" fmla="*/ 292 h 435"/>
              <a:gd name="T20" fmla="*/ 311 w 444"/>
              <a:gd name="T21" fmla="*/ 301 h 435"/>
              <a:gd name="T22" fmla="*/ 124 w 444"/>
              <a:gd name="T23" fmla="*/ 274 h 435"/>
              <a:gd name="T24" fmla="*/ 107 w 444"/>
              <a:gd name="T25" fmla="*/ 265 h 435"/>
              <a:gd name="T26" fmla="*/ 115 w 444"/>
              <a:gd name="T27" fmla="*/ 248 h 435"/>
              <a:gd name="T28" fmla="*/ 328 w 444"/>
              <a:gd name="T29" fmla="*/ 274 h 435"/>
              <a:gd name="T30" fmla="*/ 328 w 444"/>
              <a:gd name="T31" fmla="*/ 292 h 435"/>
              <a:gd name="T32" fmla="*/ 355 w 444"/>
              <a:gd name="T33" fmla="*/ 230 h 435"/>
              <a:gd name="T34" fmla="*/ 355 w 444"/>
              <a:gd name="T35" fmla="*/ 230 h 435"/>
              <a:gd name="T36" fmla="*/ 337 w 444"/>
              <a:gd name="T37" fmla="*/ 239 h 435"/>
              <a:gd name="T38" fmla="*/ 115 w 444"/>
              <a:gd name="T39" fmla="*/ 212 h 435"/>
              <a:gd name="T40" fmla="*/ 98 w 444"/>
              <a:gd name="T41" fmla="*/ 203 h 435"/>
              <a:gd name="T42" fmla="*/ 107 w 444"/>
              <a:gd name="T43" fmla="*/ 177 h 435"/>
              <a:gd name="T44" fmla="*/ 346 w 444"/>
              <a:gd name="T45" fmla="*/ 212 h 435"/>
              <a:gd name="T46" fmla="*/ 355 w 444"/>
              <a:gd name="T47" fmla="*/ 230 h 435"/>
              <a:gd name="T48" fmla="*/ 355 w 444"/>
              <a:gd name="T49" fmla="*/ 168 h 435"/>
              <a:gd name="T50" fmla="*/ 355 w 444"/>
              <a:gd name="T51" fmla="*/ 168 h 435"/>
              <a:gd name="T52" fmla="*/ 107 w 444"/>
              <a:gd name="T53" fmla="*/ 141 h 435"/>
              <a:gd name="T54" fmla="*/ 80 w 444"/>
              <a:gd name="T55" fmla="*/ 132 h 435"/>
              <a:gd name="T56" fmla="*/ 98 w 444"/>
              <a:gd name="T57" fmla="*/ 106 h 435"/>
              <a:gd name="T58" fmla="*/ 381 w 444"/>
              <a:gd name="T59" fmla="*/ 132 h 435"/>
              <a:gd name="T60" fmla="*/ 381 w 444"/>
              <a:gd name="T61" fmla="*/ 159 h 435"/>
              <a:gd name="T62" fmla="*/ 355 w 444"/>
              <a:gd name="T63" fmla="*/ 168 h 435"/>
              <a:gd name="T64" fmla="*/ 195 w 444"/>
              <a:gd name="T65" fmla="*/ 372 h 435"/>
              <a:gd name="T66" fmla="*/ 195 w 444"/>
              <a:gd name="T67" fmla="*/ 372 h 435"/>
              <a:gd name="T68" fmla="*/ 115 w 444"/>
              <a:gd name="T69" fmla="*/ 407 h 435"/>
              <a:gd name="T70" fmla="*/ 221 w 444"/>
              <a:gd name="T71" fmla="*/ 434 h 435"/>
              <a:gd name="T72" fmla="*/ 274 w 444"/>
              <a:gd name="T73" fmla="*/ 425 h 435"/>
              <a:gd name="T74" fmla="*/ 195 w 444"/>
              <a:gd name="T75" fmla="*/ 372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44" h="435">
                <a:moveTo>
                  <a:pt x="221" y="0"/>
                </a:moveTo>
                <a:lnTo>
                  <a:pt x="221" y="0"/>
                </a:lnTo>
                <a:cubicBezTo>
                  <a:pt x="98" y="0"/>
                  <a:pt x="0" y="97"/>
                  <a:pt x="0" y="212"/>
                </a:cubicBezTo>
                <a:cubicBezTo>
                  <a:pt x="0" y="274"/>
                  <a:pt x="27" y="319"/>
                  <a:pt x="62" y="363"/>
                </a:cubicBezTo>
                <a:cubicBezTo>
                  <a:pt x="89" y="328"/>
                  <a:pt x="142" y="309"/>
                  <a:pt x="195" y="309"/>
                </a:cubicBezTo>
                <a:cubicBezTo>
                  <a:pt x="258" y="309"/>
                  <a:pt x="319" y="345"/>
                  <a:pt x="346" y="398"/>
                </a:cubicBezTo>
                <a:cubicBezTo>
                  <a:pt x="408" y="354"/>
                  <a:pt x="443" y="292"/>
                  <a:pt x="443" y="212"/>
                </a:cubicBezTo>
                <a:cubicBezTo>
                  <a:pt x="443" y="97"/>
                  <a:pt x="346" y="0"/>
                  <a:pt x="221" y="0"/>
                </a:cubicBezTo>
                <a:close/>
                <a:moveTo>
                  <a:pt x="328" y="292"/>
                </a:moveTo>
                <a:lnTo>
                  <a:pt x="328" y="292"/>
                </a:lnTo>
                <a:cubicBezTo>
                  <a:pt x="328" y="301"/>
                  <a:pt x="319" y="301"/>
                  <a:pt x="311" y="301"/>
                </a:cubicBezTo>
                <a:cubicBezTo>
                  <a:pt x="258" y="265"/>
                  <a:pt x="195" y="256"/>
                  <a:pt x="124" y="274"/>
                </a:cubicBezTo>
                <a:cubicBezTo>
                  <a:pt x="115" y="284"/>
                  <a:pt x="107" y="274"/>
                  <a:pt x="107" y="265"/>
                </a:cubicBezTo>
                <a:cubicBezTo>
                  <a:pt x="107" y="256"/>
                  <a:pt x="107" y="256"/>
                  <a:pt x="115" y="248"/>
                </a:cubicBezTo>
                <a:cubicBezTo>
                  <a:pt x="195" y="230"/>
                  <a:pt x="266" y="239"/>
                  <a:pt x="328" y="274"/>
                </a:cubicBezTo>
                <a:cubicBezTo>
                  <a:pt x="328" y="284"/>
                  <a:pt x="337" y="284"/>
                  <a:pt x="328" y="292"/>
                </a:cubicBezTo>
                <a:close/>
                <a:moveTo>
                  <a:pt x="355" y="230"/>
                </a:moveTo>
                <a:lnTo>
                  <a:pt x="355" y="230"/>
                </a:lnTo>
                <a:cubicBezTo>
                  <a:pt x="355" y="239"/>
                  <a:pt x="337" y="239"/>
                  <a:pt x="337" y="239"/>
                </a:cubicBezTo>
                <a:cubicBezTo>
                  <a:pt x="274" y="203"/>
                  <a:pt x="186" y="194"/>
                  <a:pt x="115" y="212"/>
                </a:cubicBezTo>
                <a:cubicBezTo>
                  <a:pt x="107" y="212"/>
                  <a:pt x="98" y="212"/>
                  <a:pt x="98" y="203"/>
                </a:cubicBezTo>
                <a:cubicBezTo>
                  <a:pt x="98" y="194"/>
                  <a:pt x="98" y="186"/>
                  <a:pt x="107" y="177"/>
                </a:cubicBezTo>
                <a:cubicBezTo>
                  <a:pt x="186" y="159"/>
                  <a:pt x="283" y="168"/>
                  <a:pt x="346" y="212"/>
                </a:cubicBezTo>
                <a:cubicBezTo>
                  <a:pt x="355" y="212"/>
                  <a:pt x="364" y="221"/>
                  <a:pt x="355" y="230"/>
                </a:cubicBezTo>
                <a:close/>
                <a:moveTo>
                  <a:pt x="355" y="168"/>
                </a:moveTo>
                <a:lnTo>
                  <a:pt x="355" y="168"/>
                </a:lnTo>
                <a:cubicBezTo>
                  <a:pt x="293" y="124"/>
                  <a:pt x="177" y="124"/>
                  <a:pt x="107" y="141"/>
                </a:cubicBezTo>
                <a:cubicBezTo>
                  <a:pt x="98" y="150"/>
                  <a:pt x="89" y="141"/>
                  <a:pt x="80" y="132"/>
                </a:cubicBezTo>
                <a:cubicBezTo>
                  <a:pt x="80" y="115"/>
                  <a:pt x="89" y="106"/>
                  <a:pt x="98" y="106"/>
                </a:cubicBezTo>
                <a:cubicBezTo>
                  <a:pt x="168" y="79"/>
                  <a:pt x="302" y="88"/>
                  <a:pt x="381" y="132"/>
                </a:cubicBezTo>
                <a:cubicBezTo>
                  <a:pt x="390" y="141"/>
                  <a:pt x="390" y="150"/>
                  <a:pt x="381" y="159"/>
                </a:cubicBezTo>
                <a:cubicBezTo>
                  <a:pt x="381" y="168"/>
                  <a:pt x="364" y="177"/>
                  <a:pt x="355" y="168"/>
                </a:cubicBezTo>
                <a:close/>
                <a:moveTo>
                  <a:pt x="195" y="372"/>
                </a:moveTo>
                <a:lnTo>
                  <a:pt x="195" y="372"/>
                </a:lnTo>
                <a:cubicBezTo>
                  <a:pt x="160" y="372"/>
                  <a:pt x="133" y="381"/>
                  <a:pt x="115" y="407"/>
                </a:cubicBezTo>
                <a:cubicBezTo>
                  <a:pt x="151" y="425"/>
                  <a:pt x="186" y="434"/>
                  <a:pt x="221" y="434"/>
                </a:cubicBezTo>
                <a:cubicBezTo>
                  <a:pt x="239" y="434"/>
                  <a:pt x="258" y="434"/>
                  <a:pt x="274" y="425"/>
                </a:cubicBezTo>
                <a:cubicBezTo>
                  <a:pt x="258" y="390"/>
                  <a:pt x="230" y="372"/>
                  <a:pt x="195" y="372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0" name="Freeform 81"/>
          <p:cNvSpPr>
            <a:spLocks noChangeArrowheads="1"/>
          </p:cNvSpPr>
          <p:nvPr/>
        </p:nvSpPr>
        <p:spPr bwMode="auto">
          <a:xfrm>
            <a:off x="6773414" y="4809321"/>
            <a:ext cx="232195" cy="227947"/>
          </a:xfrm>
          <a:custGeom>
            <a:avLst/>
            <a:gdLst>
              <a:gd name="T0" fmla="*/ 239 w 479"/>
              <a:gd name="T1" fmla="*/ 0 h 471"/>
              <a:gd name="T2" fmla="*/ 239 w 479"/>
              <a:gd name="T3" fmla="*/ 0 h 471"/>
              <a:gd name="T4" fmla="*/ 0 w 479"/>
              <a:gd name="T5" fmla="*/ 231 h 471"/>
              <a:gd name="T6" fmla="*/ 62 w 479"/>
              <a:gd name="T7" fmla="*/ 391 h 471"/>
              <a:gd name="T8" fmla="*/ 204 w 479"/>
              <a:gd name="T9" fmla="*/ 338 h 471"/>
              <a:gd name="T10" fmla="*/ 372 w 479"/>
              <a:gd name="T11" fmla="*/ 435 h 471"/>
              <a:gd name="T12" fmla="*/ 478 w 479"/>
              <a:gd name="T13" fmla="*/ 231 h 471"/>
              <a:gd name="T14" fmla="*/ 239 w 479"/>
              <a:gd name="T15" fmla="*/ 0 h 471"/>
              <a:gd name="T16" fmla="*/ 354 w 479"/>
              <a:gd name="T17" fmla="*/ 320 h 471"/>
              <a:gd name="T18" fmla="*/ 354 w 479"/>
              <a:gd name="T19" fmla="*/ 320 h 471"/>
              <a:gd name="T20" fmla="*/ 337 w 479"/>
              <a:gd name="T21" fmla="*/ 328 h 471"/>
              <a:gd name="T22" fmla="*/ 133 w 479"/>
              <a:gd name="T23" fmla="*/ 303 h 471"/>
              <a:gd name="T24" fmla="*/ 115 w 479"/>
              <a:gd name="T25" fmla="*/ 293 h 471"/>
              <a:gd name="T26" fmla="*/ 124 w 479"/>
              <a:gd name="T27" fmla="*/ 275 h 471"/>
              <a:gd name="T28" fmla="*/ 354 w 479"/>
              <a:gd name="T29" fmla="*/ 303 h 471"/>
              <a:gd name="T30" fmla="*/ 354 w 479"/>
              <a:gd name="T31" fmla="*/ 320 h 471"/>
              <a:gd name="T32" fmla="*/ 381 w 479"/>
              <a:gd name="T33" fmla="*/ 249 h 471"/>
              <a:gd name="T34" fmla="*/ 381 w 479"/>
              <a:gd name="T35" fmla="*/ 249 h 471"/>
              <a:gd name="T36" fmla="*/ 363 w 479"/>
              <a:gd name="T37" fmla="*/ 258 h 471"/>
              <a:gd name="T38" fmla="*/ 124 w 479"/>
              <a:gd name="T39" fmla="*/ 231 h 471"/>
              <a:gd name="T40" fmla="*/ 106 w 479"/>
              <a:gd name="T41" fmla="*/ 222 h 471"/>
              <a:gd name="T42" fmla="*/ 115 w 479"/>
              <a:gd name="T43" fmla="*/ 196 h 471"/>
              <a:gd name="T44" fmla="*/ 381 w 479"/>
              <a:gd name="T45" fmla="*/ 231 h 471"/>
              <a:gd name="T46" fmla="*/ 381 w 479"/>
              <a:gd name="T47" fmla="*/ 249 h 471"/>
              <a:gd name="T48" fmla="*/ 390 w 479"/>
              <a:gd name="T49" fmla="*/ 178 h 471"/>
              <a:gd name="T50" fmla="*/ 390 w 479"/>
              <a:gd name="T51" fmla="*/ 178 h 471"/>
              <a:gd name="T52" fmla="*/ 115 w 479"/>
              <a:gd name="T53" fmla="*/ 151 h 471"/>
              <a:gd name="T54" fmla="*/ 88 w 479"/>
              <a:gd name="T55" fmla="*/ 143 h 471"/>
              <a:gd name="T56" fmla="*/ 106 w 479"/>
              <a:gd name="T57" fmla="*/ 116 h 471"/>
              <a:gd name="T58" fmla="*/ 407 w 479"/>
              <a:gd name="T59" fmla="*/ 143 h 471"/>
              <a:gd name="T60" fmla="*/ 416 w 479"/>
              <a:gd name="T61" fmla="*/ 178 h 471"/>
              <a:gd name="T62" fmla="*/ 390 w 479"/>
              <a:gd name="T63" fmla="*/ 178 h 471"/>
              <a:gd name="T64" fmla="*/ 204 w 479"/>
              <a:gd name="T65" fmla="*/ 409 h 471"/>
              <a:gd name="T66" fmla="*/ 204 w 479"/>
              <a:gd name="T67" fmla="*/ 409 h 471"/>
              <a:gd name="T68" fmla="*/ 124 w 479"/>
              <a:gd name="T69" fmla="*/ 444 h 471"/>
              <a:gd name="T70" fmla="*/ 239 w 479"/>
              <a:gd name="T71" fmla="*/ 470 h 471"/>
              <a:gd name="T72" fmla="*/ 301 w 479"/>
              <a:gd name="T73" fmla="*/ 462 h 471"/>
              <a:gd name="T74" fmla="*/ 204 w 479"/>
              <a:gd name="T75" fmla="*/ 409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9" h="471">
                <a:moveTo>
                  <a:pt x="239" y="0"/>
                </a:moveTo>
                <a:lnTo>
                  <a:pt x="239" y="0"/>
                </a:lnTo>
                <a:cubicBezTo>
                  <a:pt x="106" y="0"/>
                  <a:pt x="0" y="107"/>
                  <a:pt x="0" y="231"/>
                </a:cubicBezTo>
                <a:cubicBezTo>
                  <a:pt x="0" y="293"/>
                  <a:pt x="27" y="347"/>
                  <a:pt x="62" y="391"/>
                </a:cubicBezTo>
                <a:cubicBezTo>
                  <a:pt x="97" y="356"/>
                  <a:pt x="150" y="338"/>
                  <a:pt x="204" y="338"/>
                </a:cubicBezTo>
                <a:cubicBezTo>
                  <a:pt x="284" y="338"/>
                  <a:pt x="346" y="373"/>
                  <a:pt x="372" y="435"/>
                </a:cubicBezTo>
                <a:cubicBezTo>
                  <a:pt x="434" y="391"/>
                  <a:pt x="478" y="320"/>
                  <a:pt x="478" y="231"/>
                </a:cubicBezTo>
                <a:cubicBezTo>
                  <a:pt x="478" y="107"/>
                  <a:pt x="372" y="0"/>
                  <a:pt x="239" y="0"/>
                </a:cubicBezTo>
                <a:close/>
                <a:moveTo>
                  <a:pt x="354" y="320"/>
                </a:moveTo>
                <a:lnTo>
                  <a:pt x="354" y="320"/>
                </a:lnTo>
                <a:cubicBezTo>
                  <a:pt x="354" y="328"/>
                  <a:pt x="346" y="328"/>
                  <a:pt x="337" y="328"/>
                </a:cubicBezTo>
                <a:cubicBezTo>
                  <a:pt x="284" y="293"/>
                  <a:pt x="212" y="284"/>
                  <a:pt x="133" y="303"/>
                </a:cubicBezTo>
                <a:cubicBezTo>
                  <a:pt x="124" y="303"/>
                  <a:pt x="115" y="303"/>
                  <a:pt x="115" y="293"/>
                </a:cubicBezTo>
                <a:cubicBezTo>
                  <a:pt x="115" y="284"/>
                  <a:pt x="115" y="275"/>
                  <a:pt x="124" y="275"/>
                </a:cubicBezTo>
                <a:cubicBezTo>
                  <a:pt x="212" y="249"/>
                  <a:pt x="293" y="258"/>
                  <a:pt x="354" y="303"/>
                </a:cubicBezTo>
                <a:cubicBezTo>
                  <a:pt x="354" y="303"/>
                  <a:pt x="363" y="311"/>
                  <a:pt x="354" y="320"/>
                </a:cubicBezTo>
                <a:close/>
                <a:moveTo>
                  <a:pt x="381" y="249"/>
                </a:moveTo>
                <a:lnTo>
                  <a:pt x="381" y="249"/>
                </a:lnTo>
                <a:cubicBezTo>
                  <a:pt x="381" y="258"/>
                  <a:pt x="372" y="267"/>
                  <a:pt x="363" y="258"/>
                </a:cubicBezTo>
                <a:cubicBezTo>
                  <a:pt x="301" y="222"/>
                  <a:pt x="204" y="205"/>
                  <a:pt x="124" y="231"/>
                </a:cubicBezTo>
                <a:cubicBezTo>
                  <a:pt x="115" y="231"/>
                  <a:pt x="106" y="231"/>
                  <a:pt x="106" y="222"/>
                </a:cubicBezTo>
                <a:cubicBezTo>
                  <a:pt x="97" y="205"/>
                  <a:pt x="106" y="196"/>
                  <a:pt x="115" y="196"/>
                </a:cubicBezTo>
                <a:cubicBezTo>
                  <a:pt x="204" y="169"/>
                  <a:pt x="310" y="187"/>
                  <a:pt x="381" y="231"/>
                </a:cubicBezTo>
                <a:cubicBezTo>
                  <a:pt x="390" y="231"/>
                  <a:pt x="390" y="240"/>
                  <a:pt x="381" y="249"/>
                </a:cubicBezTo>
                <a:close/>
                <a:moveTo>
                  <a:pt x="390" y="178"/>
                </a:moveTo>
                <a:lnTo>
                  <a:pt x="390" y="178"/>
                </a:lnTo>
                <a:cubicBezTo>
                  <a:pt x="310" y="134"/>
                  <a:pt x="186" y="134"/>
                  <a:pt x="115" y="151"/>
                </a:cubicBezTo>
                <a:cubicBezTo>
                  <a:pt x="106" y="160"/>
                  <a:pt x="88" y="151"/>
                  <a:pt x="88" y="143"/>
                </a:cubicBezTo>
                <a:cubicBezTo>
                  <a:pt x="80" y="125"/>
                  <a:pt x="88" y="116"/>
                  <a:pt x="106" y="116"/>
                </a:cubicBezTo>
                <a:cubicBezTo>
                  <a:pt x="186" y="90"/>
                  <a:pt x="319" y="90"/>
                  <a:pt x="407" y="143"/>
                </a:cubicBezTo>
                <a:cubicBezTo>
                  <a:pt x="416" y="151"/>
                  <a:pt x="425" y="160"/>
                  <a:pt x="416" y="178"/>
                </a:cubicBezTo>
                <a:cubicBezTo>
                  <a:pt x="407" y="187"/>
                  <a:pt x="399" y="187"/>
                  <a:pt x="390" y="178"/>
                </a:cubicBezTo>
                <a:close/>
                <a:moveTo>
                  <a:pt x="204" y="409"/>
                </a:moveTo>
                <a:lnTo>
                  <a:pt x="204" y="409"/>
                </a:lnTo>
                <a:cubicBezTo>
                  <a:pt x="177" y="409"/>
                  <a:pt x="141" y="417"/>
                  <a:pt x="124" y="444"/>
                </a:cubicBezTo>
                <a:cubicBezTo>
                  <a:pt x="159" y="462"/>
                  <a:pt x="194" y="470"/>
                  <a:pt x="239" y="470"/>
                </a:cubicBezTo>
                <a:cubicBezTo>
                  <a:pt x="257" y="470"/>
                  <a:pt x="284" y="470"/>
                  <a:pt x="301" y="462"/>
                </a:cubicBezTo>
                <a:cubicBezTo>
                  <a:pt x="284" y="426"/>
                  <a:pt x="248" y="409"/>
                  <a:pt x="204" y="409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1" name="Freeform 82"/>
          <p:cNvSpPr>
            <a:spLocks noChangeArrowheads="1"/>
          </p:cNvSpPr>
          <p:nvPr/>
        </p:nvSpPr>
        <p:spPr bwMode="auto">
          <a:xfrm>
            <a:off x="4387757" y="5297778"/>
            <a:ext cx="206710" cy="210958"/>
          </a:xfrm>
          <a:custGeom>
            <a:avLst/>
            <a:gdLst>
              <a:gd name="T0" fmla="*/ 380 w 426"/>
              <a:gd name="T1" fmla="*/ 89 h 435"/>
              <a:gd name="T2" fmla="*/ 380 w 426"/>
              <a:gd name="T3" fmla="*/ 89 h 435"/>
              <a:gd name="T4" fmla="*/ 389 w 426"/>
              <a:gd name="T5" fmla="*/ 133 h 435"/>
              <a:gd name="T6" fmla="*/ 336 w 426"/>
              <a:gd name="T7" fmla="*/ 239 h 435"/>
              <a:gd name="T8" fmla="*/ 185 w 426"/>
              <a:gd name="T9" fmla="*/ 284 h 435"/>
              <a:gd name="T10" fmla="*/ 167 w 426"/>
              <a:gd name="T11" fmla="*/ 284 h 435"/>
              <a:gd name="T12" fmla="*/ 141 w 426"/>
              <a:gd name="T13" fmla="*/ 301 h 435"/>
              <a:gd name="T14" fmla="*/ 123 w 426"/>
              <a:gd name="T15" fmla="*/ 381 h 435"/>
              <a:gd name="T16" fmla="*/ 106 w 426"/>
              <a:gd name="T17" fmla="*/ 399 h 435"/>
              <a:gd name="T18" fmla="*/ 70 w 426"/>
              <a:gd name="T19" fmla="*/ 399 h 435"/>
              <a:gd name="T20" fmla="*/ 61 w 426"/>
              <a:gd name="T21" fmla="*/ 408 h 435"/>
              <a:gd name="T22" fmla="*/ 79 w 426"/>
              <a:gd name="T23" fmla="*/ 434 h 435"/>
              <a:gd name="T24" fmla="*/ 132 w 426"/>
              <a:gd name="T25" fmla="*/ 434 h 435"/>
              <a:gd name="T26" fmla="*/ 159 w 426"/>
              <a:gd name="T27" fmla="*/ 408 h 435"/>
              <a:gd name="T28" fmla="*/ 176 w 426"/>
              <a:gd name="T29" fmla="*/ 328 h 435"/>
              <a:gd name="T30" fmla="*/ 203 w 426"/>
              <a:gd name="T31" fmla="*/ 310 h 435"/>
              <a:gd name="T32" fmla="*/ 220 w 426"/>
              <a:gd name="T33" fmla="*/ 310 h 435"/>
              <a:gd name="T34" fmla="*/ 372 w 426"/>
              <a:gd name="T35" fmla="*/ 275 h 435"/>
              <a:gd name="T36" fmla="*/ 425 w 426"/>
              <a:gd name="T37" fmla="*/ 168 h 435"/>
              <a:gd name="T38" fmla="*/ 416 w 426"/>
              <a:gd name="T39" fmla="*/ 124 h 435"/>
              <a:gd name="T40" fmla="*/ 389 w 426"/>
              <a:gd name="T41" fmla="*/ 89 h 435"/>
              <a:gd name="T42" fmla="*/ 380 w 426"/>
              <a:gd name="T43" fmla="*/ 89 h 435"/>
              <a:gd name="T44" fmla="*/ 97 w 426"/>
              <a:gd name="T45" fmla="*/ 346 h 435"/>
              <a:gd name="T46" fmla="*/ 97 w 426"/>
              <a:gd name="T47" fmla="*/ 346 h 435"/>
              <a:gd name="T48" fmla="*/ 114 w 426"/>
              <a:gd name="T49" fmla="*/ 266 h 435"/>
              <a:gd name="T50" fmla="*/ 141 w 426"/>
              <a:gd name="T51" fmla="*/ 248 h 435"/>
              <a:gd name="T52" fmla="*/ 150 w 426"/>
              <a:gd name="T53" fmla="*/ 248 h 435"/>
              <a:gd name="T54" fmla="*/ 301 w 426"/>
              <a:gd name="T55" fmla="*/ 203 h 435"/>
              <a:gd name="T56" fmla="*/ 363 w 426"/>
              <a:gd name="T57" fmla="*/ 106 h 435"/>
              <a:gd name="T58" fmla="*/ 345 w 426"/>
              <a:gd name="T59" fmla="*/ 53 h 435"/>
              <a:gd name="T60" fmla="*/ 318 w 426"/>
              <a:gd name="T61" fmla="*/ 27 h 435"/>
              <a:gd name="T62" fmla="*/ 273 w 426"/>
              <a:gd name="T63" fmla="*/ 9 h 435"/>
              <a:gd name="T64" fmla="*/ 212 w 426"/>
              <a:gd name="T65" fmla="*/ 0 h 435"/>
              <a:gd name="T66" fmla="*/ 97 w 426"/>
              <a:gd name="T67" fmla="*/ 0 h 435"/>
              <a:gd name="T68" fmla="*/ 70 w 426"/>
              <a:gd name="T69" fmla="*/ 27 h 435"/>
              <a:gd name="T70" fmla="*/ 0 w 426"/>
              <a:gd name="T71" fmla="*/ 346 h 435"/>
              <a:gd name="T72" fmla="*/ 17 w 426"/>
              <a:gd name="T73" fmla="*/ 363 h 435"/>
              <a:gd name="T74" fmla="*/ 70 w 426"/>
              <a:gd name="T75" fmla="*/ 363 h 435"/>
              <a:gd name="T76" fmla="*/ 97 w 426"/>
              <a:gd name="T77" fmla="*/ 346 h 435"/>
              <a:gd name="T78" fmla="*/ 141 w 426"/>
              <a:gd name="T79" fmla="*/ 159 h 435"/>
              <a:gd name="T80" fmla="*/ 141 w 426"/>
              <a:gd name="T81" fmla="*/ 159 h 435"/>
              <a:gd name="T82" fmla="*/ 150 w 426"/>
              <a:gd name="T83" fmla="*/ 89 h 435"/>
              <a:gd name="T84" fmla="*/ 176 w 426"/>
              <a:gd name="T85" fmla="*/ 71 h 435"/>
              <a:gd name="T86" fmla="*/ 194 w 426"/>
              <a:gd name="T87" fmla="*/ 71 h 435"/>
              <a:gd name="T88" fmla="*/ 238 w 426"/>
              <a:gd name="T89" fmla="*/ 80 h 435"/>
              <a:gd name="T90" fmla="*/ 257 w 426"/>
              <a:gd name="T91" fmla="*/ 115 h 435"/>
              <a:gd name="T92" fmla="*/ 229 w 426"/>
              <a:gd name="T93" fmla="*/ 159 h 435"/>
              <a:gd name="T94" fmla="*/ 167 w 426"/>
              <a:gd name="T95" fmla="*/ 178 h 435"/>
              <a:gd name="T96" fmla="*/ 150 w 426"/>
              <a:gd name="T97" fmla="*/ 178 h 435"/>
              <a:gd name="T98" fmla="*/ 141 w 426"/>
              <a:gd name="T99" fmla="*/ 159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426" h="435">
                <a:moveTo>
                  <a:pt x="380" y="89"/>
                </a:moveTo>
                <a:lnTo>
                  <a:pt x="380" y="89"/>
                </a:lnTo>
                <a:cubicBezTo>
                  <a:pt x="389" y="97"/>
                  <a:pt x="389" y="115"/>
                  <a:pt x="389" y="133"/>
                </a:cubicBezTo>
                <a:cubicBezTo>
                  <a:pt x="389" y="178"/>
                  <a:pt x="372" y="213"/>
                  <a:pt x="336" y="239"/>
                </a:cubicBezTo>
                <a:cubicBezTo>
                  <a:pt x="301" y="266"/>
                  <a:pt x="248" y="284"/>
                  <a:pt x="185" y="284"/>
                </a:cubicBezTo>
                <a:cubicBezTo>
                  <a:pt x="167" y="284"/>
                  <a:pt x="167" y="284"/>
                  <a:pt x="167" y="284"/>
                </a:cubicBezTo>
                <a:cubicBezTo>
                  <a:pt x="159" y="284"/>
                  <a:pt x="150" y="293"/>
                  <a:pt x="141" y="301"/>
                </a:cubicBezTo>
                <a:cubicBezTo>
                  <a:pt x="123" y="381"/>
                  <a:pt x="123" y="381"/>
                  <a:pt x="123" y="381"/>
                </a:cubicBezTo>
                <a:cubicBezTo>
                  <a:pt x="123" y="390"/>
                  <a:pt x="114" y="399"/>
                  <a:pt x="106" y="399"/>
                </a:cubicBezTo>
                <a:cubicBezTo>
                  <a:pt x="70" y="399"/>
                  <a:pt x="70" y="399"/>
                  <a:pt x="70" y="399"/>
                </a:cubicBezTo>
                <a:cubicBezTo>
                  <a:pt x="61" y="408"/>
                  <a:pt x="61" y="408"/>
                  <a:pt x="61" y="408"/>
                </a:cubicBezTo>
                <a:cubicBezTo>
                  <a:pt x="61" y="416"/>
                  <a:pt x="70" y="434"/>
                  <a:pt x="79" y="434"/>
                </a:cubicBezTo>
                <a:cubicBezTo>
                  <a:pt x="132" y="434"/>
                  <a:pt x="132" y="434"/>
                  <a:pt x="132" y="434"/>
                </a:cubicBezTo>
                <a:cubicBezTo>
                  <a:pt x="150" y="434"/>
                  <a:pt x="159" y="416"/>
                  <a:pt x="159" y="408"/>
                </a:cubicBezTo>
                <a:cubicBezTo>
                  <a:pt x="176" y="328"/>
                  <a:pt x="176" y="328"/>
                  <a:pt x="176" y="328"/>
                </a:cubicBezTo>
                <a:cubicBezTo>
                  <a:pt x="185" y="319"/>
                  <a:pt x="194" y="310"/>
                  <a:pt x="203" y="310"/>
                </a:cubicBezTo>
                <a:cubicBezTo>
                  <a:pt x="220" y="310"/>
                  <a:pt x="220" y="310"/>
                  <a:pt x="220" y="310"/>
                </a:cubicBezTo>
                <a:cubicBezTo>
                  <a:pt x="283" y="310"/>
                  <a:pt x="336" y="301"/>
                  <a:pt x="372" y="275"/>
                </a:cubicBezTo>
                <a:cubicBezTo>
                  <a:pt x="407" y="248"/>
                  <a:pt x="425" y="213"/>
                  <a:pt x="425" y="168"/>
                </a:cubicBezTo>
                <a:cubicBezTo>
                  <a:pt x="425" y="150"/>
                  <a:pt x="425" y="133"/>
                  <a:pt x="416" y="124"/>
                </a:cubicBezTo>
                <a:cubicBezTo>
                  <a:pt x="407" y="106"/>
                  <a:pt x="398" y="97"/>
                  <a:pt x="389" y="89"/>
                </a:cubicBezTo>
                <a:cubicBezTo>
                  <a:pt x="380" y="89"/>
                  <a:pt x="380" y="89"/>
                  <a:pt x="380" y="89"/>
                </a:cubicBezTo>
                <a:close/>
                <a:moveTo>
                  <a:pt x="97" y="346"/>
                </a:moveTo>
                <a:lnTo>
                  <a:pt x="97" y="346"/>
                </a:lnTo>
                <a:cubicBezTo>
                  <a:pt x="114" y="266"/>
                  <a:pt x="114" y="266"/>
                  <a:pt x="114" y="266"/>
                </a:cubicBezTo>
                <a:cubicBezTo>
                  <a:pt x="114" y="257"/>
                  <a:pt x="123" y="248"/>
                  <a:pt x="141" y="248"/>
                </a:cubicBezTo>
                <a:cubicBezTo>
                  <a:pt x="150" y="248"/>
                  <a:pt x="150" y="248"/>
                  <a:pt x="150" y="248"/>
                </a:cubicBezTo>
                <a:cubicBezTo>
                  <a:pt x="220" y="248"/>
                  <a:pt x="265" y="231"/>
                  <a:pt x="301" y="203"/>
                </a:cubicBezTo>
                <a:cubicBezTo>
                  <a:pt x="345" y="178"/>
                  <a:pt x="363" y="142"/>
                  <a:pt x="363" y="106"/>
                </a:cubicBezTo>
                <a:cubicBezTo>
                  <a:pt x="363" y="80"/>
                  <a:pt x="354" y="71"/>
                  <a:pt x="345" y="53"/>
                </a:cubicBezTo>
                <a:cubicBezTo>
                  <a:pt x="345" y="44"/>
                  <a:pt x="336" y="36"/>
                  <a:pt x="318" y="27"/>
                </a:cubicBezTo>
                <a:cubicBezTo>
                  <a:pt x="310" y="18"/>
                  <a:pt x="292" y="9"/>
                  <a:pt x="273" y="9"/>
                </a:cubicBezTo>
                <a:cubicBezTo>
                  <a:pt x="257" y="9"/>
                  <a:pt x="238" y="0"/>
                  <a:pt x="212" y="0"/>
                </a:cubicBezTo>
                <a:cubicBezTo>
                  <a:pt x="97" y="0"/>
                  <a:pt x="97" y="0"/>
                  <a:pt x="97" y="0"/>
                </a:cubicBezTo>
                <a:cubicBezTo>
                  <a:pt x="88" y="0"/>
                  <a:pt x="79" y="9"/>
                  <a:pt x="70" y="27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54"/>
                  <a:pt x="0" y="363"/>
                  <a:pt x="17" y="363"/>
                </a:cubicBezTo>
                <a:cubicBezTo>
                  <a:pt x="70" y="363"/>
                  <a:pt x="70" y="363"/>
                  <a:pt x="70" y="363"/>
                </a:cubicBezTo>
                <a:cubicBezTo>
                  <a:pt x="79" y="363"/>
                  <a:pt x="88" y="354"/>
                  <a:pt x="97" y="346"/>
                </a:cubicBezTo>
                <a:close/>
                <a:moveTo>
                  <a:pt x="141" y="159"/>
                </a:moveTo>
                <a:lnTo>
                  <a:pt x="141" y="159"/>
                </a:lnTo>
                <a:cubicBezTo>
                  <a:pt x="150" y="89"/>
                  <a:pt x="150" y="89"/>
                  <a:pt x="150" y="89"/>
                </a:cubicBezTo>
                <a:cubicBezTo>
                  <a:pt x="159" y="80"/>
                  <a:pt x="167" y="71"/>
                  <a:pt x="176" y="71"/>
                </a:cubicBezTo>
                <a:cubicBezTo>
                  <a:pt x="194" y="71"/>
                  <a:pt x="194" y="71"/>
                  <a:pt x="194" y="71"/>
                </a:cubicBezTo>
                <a:cubicBezTo>
                  <a:pt x="220" y="71"/>
                  <a:pt x="229" y="71"/>
                  <a:pt x="238" y="80"/>
                </a:cubicBezTo>
                <a:cubicBezTo>
                  <a:pt x="257" y="89"/>
                  <a:pt x="257" y="97"/>
                  <a:pt x="257" y="115"/>
                </a:cubicBezTo>
                <a:cubicBezTo>
                  <a:pt x="257" y="133"/>
                  <a:pt x="248" y="150"/>
                  <a:pt x="229" y="159"/>
                </a:cubicBezTo>
                <a:cubicBezTo>
                  <a:pt x="220" y="168"/>
                  <a:pt x="194" y="178"/>
                  <a:pt x="167" y="178"/>
                </a:cubicBezTo>
                <a:cubicBezTo>
                  <a:pt x="150" y="178"/>
                  <a:pt x="150" y="178"/>
                  <a:pt x="150" y="178"/>
                </a:cubicBezTo>
                <a:cubicBezTo>
                  <a:pt x="141" y="178"/>
                  <a:pt x="132" y="168"/>
                  <a:pt x="141" y="159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2" name="Freeform 83"/>
          <p:cNvSpPr>
            <a:spLocks noChangeArrowheads="1"/>
          </p:cNvSpPr>
          <p:nvPr/>
        </p:nvSpPr>
        <p:spPr bwMode="auto">
          <a:xfrm>
            <a:off x="5329277" y="5348748"/>
            <a:ext cx="240690" cy="109019"/>
          </a:xfrm>
          <a:custGeom>
            <a:avLst/>
            <a:gdLst>
              <a:gd name="T0" fmla="*/ 17 w 497"/>
              <a:gd name="T1" fmla="*/ 195 h 223"/>
              <a:gd name="T2" fmla="*/ 17 w 497"/>
              <a:gd name="T3" fmla="*/ 195 h 223"/>
              <a:gd name="T4" fmla="*/ 26 w 497"/>
              <a:gd name="T5" fmla="*/ 160 h 223"/>
              <a:gd name="T6" fmla="*/ 17 w 497"/>
              <a:gd name="T7" fmla="*/ 125 h 223"/>
              <a:gd name="T8" fmla="*/ 9 w 497"/>
              <a:gd name="T9" fmla="*/ 125 h 223"/>
              <a:gd name="T10" fmla="*/ 9 w 497"/>
              <a:gd name="T11" fmla="*/ 125 h 223"/>
              <a:gd name="T12" fmla="*/ 0 w 497"/>
              <a:gd name="T13" fmla="*/ 160 h 223"/>
              <a:gd name="T14" fmla="*/ 9 w 497"/>
              <a:gd name="T15" fmla="*/ 195 h 223"/>
              <a:gd name="T16" fmla="*/ 9 w 497"/>
              <a:gd name="T17" fmla="*/ 195 h 223"/>
              <a:gd name="T18" fmla="*/ 17 w 497"/>
              <a:gd name="T19" fmla="*/ 195 h 223"/>
              <a:gd name="T20" fmla="*/ 70 w 497"/>
              <a:gd name="T21" fmla="*/ 213 h 223"/>
              <a:gd name="T22" fmla="*/ 70 w 497"/>
              <a:gd name="T23" fmla="*/ 213 h 223"/>
              <a:gd name="T24" fmla="*/ 70 w 497"/>
              <a:gd name="T25" fmla="*/ 160 h 223"/>
              <a:gd name="T26" fmla="*/ 70 w 497"/>
              <a:gd name="T27" fmla="*/ 80 h 223"/>
              <a:gd name="T28" fmla="*/ 62 w 497"/>
              <a:gd name="T29" fmla="*/ 72 h 223"/>
              <a:gd name="T30" fmla="*/ 53 w 497"/>
              <a:gd name="T31" fmla="*/ 80 h 223"/>
              <a:gd name="T32" fmla="*/ 53 w 497"/>
              <a:gd name="T33" fmla="*/ 160 h 223"/>
              <a:gd name="T34" fmla="*/ 53 w 497"/>
              <a:gd name="T35" fmla="*/ 213 h 223"/>
              <a:gd name="T36" fmla="*/ 62 w 497"/>
              <a:gd name="T37" fmla="*/ 222 h 223"/>
              <a:gd name="T38" fmla="*/ 70 w 497"/>
              <a:gd name="T39" fmla="*/ 213 h 223"/>
              <a:gd name="T40" fmla="*/ 115 w 497"/>
              <a:gd name="T41" fmla="*/ 213 h 223"/>
              <a:gd name="T42" fmla="*/ 115 w 497"/>
              <a:gd name="T43" fmla="*/ 213 h 223"/>
              <a:gd name="T44" fmla="*/ 123 w 497"/>
              <a:gd name="T45" fmla="*/ 160 h 223"/>
              <a:gd name="T46" fmla="*/ 115 w 497"/>
              <a:gd name="T47" fmla="*/ 53 h 223"/>
              <a:gd name="T48" fmla="*/ 115 w 497"/>
              <a:gd name="T49" fmla="*/ 44 h 223"/>
              <a:gd name="T50" fmla="*/ 107 w 497"/>
              <a:gd name="T51" fmla="*/ 53 h 223"/>
              <a:gd name="T52" fmla="*/ 97 w 497"/>
              <a:gd name="T53" fmla="*/ 160 h 223"/>
              <a:gd name="T54" fmla="*/ 107 w 497"/>
              <a:gd name="T55" fmla="*/ 213 h 223"/>
              <a:gd name="T56" fmla="*/ 115 w 497"/>
              <a:gd name="T57" fmla="*/ 222 h 223"/>
              <a:gd name="T58" fmla="*/ 115 w 497"/>
              <a:gd name="T59" fmla="*/ 213 h 223"/>
              <a:gd name="T60" fmla="*/ 168 w 497"/>
              <a:gd name="T61" fmla="*/ 213 h 223"/>
              <a:gd name="T62" fmla="*/ 168 w 497"/>
              <a:gd name="T63" fmla="*/ 213 h 223"/>
              <a:gd name="T64" fmla="*/ 177 w 497"/>
              <a:gd name="T65" fmla="*/ 160 h 223"/>
              <a:gd name="T66" fmla="*/ 168 w 497"/>
              <a:gd name="T67" fmla="*/ 53 h 223"/>
              <a:gd name="T68" fmla="*/ 160 w 497"/>
              <a:gd name="T69" fmla="*/ 44 h 223"/>
              <a:gd name="T70" fmla="*/ 151 w 497"/>
              <a:gd name="T71" fmla="*/ 53 h 223"/>
              <a:gd name="T72" fmla="*/ 151 w 497"/>
              <a:gd name="T73" fmla="*/ 160 h 223"/>
              <a:gd name="T74" fmla="*/ 151 w 497"/>
              <a:gd name="T75" fmla="*/ 213 h 223"/>
              <a:gd name="T76" fmla="*/ 160 w 497"/>
              <a:gd name="T77" fmla="*/ 222 h 223"/>
              <a:gd name="T78" fmla="*/ 168 w 497"/>
              <a:gd name="T79" fmla="*/ 213 h 223"/>
              <a:gd name="T80" fmla="*/ 221 w 497"/>
              <a:gd name="T81" fmla="*/ 213 h 223"/>
              <a:gd name="T82" fmla="*/ 221 w 497"/>
              <a:gd name="T83" fmla="*/ 213 h 223"/>
              <a:gd name="T84" fmla="*/ 221 w 497"/>
              <a:gd name="T85" fmla="*/ 160 h 223"/>
              <a:gd name="T86" fmla="*/ 221 w 497"/>
              <a:gd name="T87" fmla="*/ 36 h 223"/>
              <a:gd name="T88" fmla="*/ 213 w 497"/>
              <a:gd name="T89" fmla="*/ 27 h 223"/>
              <a:gd name="T90" fmla="*/ 204 w 497"/>
              <a:gd name="T91" fmla="*/ 36 h 223"/>
              <a:gd name="T92" fmla="*/ 195 w 497"/>
              <a:gd name="T93" fmla="*/ 160 h 223"/>
              <a:gd name="T94" fmla="*/ 204 w 497"/>
              <a:gd name="T95" fmla="*/ 213 h 223"/>
              <a:gd name="T96" fmla="*/ 213 w 497"/>
              <a:gd name="T97" fmla="*/ 222 h 223"/>
              <a:gd name="T98" fmla="*/ 221 w 497"/>
              <a:gd name="T99" fmla="*/ 213 h 223"/>
              <a:gd name="T100" fmla="*/ 257 w 497"/>
              <a:gd name="T101" fmla="*/ 222 h 223"/>
              <a:gd name="T102" fmla="*/ 257 w 497"/>
              <a:gd name="T103" fmla="*/ 222 h 223"/>
              <a:gd name="T104" fmla="*/ 434 w 497"/>
              <a:gd name="T105" fmla="*/ 222 h 223"/>
              <a:gd name="T106" fmla="*/ 496 w 497"/>
              <a:gd name="T107" fmla="*/ 160 h 223"/>
              <a:gd name="T108" fmla="*/ 434 w 497"/>
              <a:gd name="T109" fmla="*/ 97 h 223"/>
              <a:gd name="T110" fmla="*/ 407 w 497"/>
              <a:gd name="T111" fmla="*/ 97 h 223"/>
              <a:gd name="T112" fmla="*/ 292 w 497"/>
              <a:gd name="T113" fmla="*/ 0 h 223"/>
              <a:gd name="T114" fmla="*/ 257 w 497"/>
              <a:gd name="T115" fmla="*/ 9 h 223"/>
              <a:gd name="T116" fmla="*/ 248 w 497"/>
              <a:gd name="T117" fmla="*/ 18 h 223"/>
              <a:gd name="T118" fmla="*/ 248 w 497"/>
              <a:gd name="T119" fmla="*/ 213 h 223"/>
              <a:gd name="T120" fmla="*/ 257 w 497"/>
              <a:gd name="T121" fmla="*/ 222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97" h="223">
                <a:moveTo>
                  <a:pt x="17" y="195"/>
                </a:moveTo>
                <a:lnTo>
                  <a:pt x="17" y="195"/>
                </a:lnTo>
                <a:cubicBezTo>
                  <a:pt x="26" y="160"/>
                  <a:pt x="26" y="160"/>
                  <a:pt x="26" y="160"/>
                </a:cubicBezTo>
                <a:cubicBezTo>
                  <a:pt x="17" y="125"/>
                  <a:pt x="17" y="125"/>
                  <a:pt x="17" y="125"/>
                </a:cubicBezTo>
                <a:cubicBezTo>
                  <a:pt x="17" y="125"/>
                  <a:pt x="17" y="125"/>
                  <a:pt x="9" y="125"/>
                </a:cubicBezTo>
                <a:lnTo>
                  <a:pt x="9" y="125"/>
                </a:lnTo>
                <a:cubicBezTo>
                  <a:pt x="0" y="160"/>
                  <a:pt x="0" y="160"/>
                  <a:pt x="0" y="160"/>
                </a:cubicBezTo>
                <a:cubicBezTo>
                  <a:pt x="9" y="195"/>
                  <a:pt x="9" y="195"/>
                  <a:pt x="9" y="195"/>
                </a:cubicBezTo>
                <a:lnTo>
                  <a:pt x="9" y="195"/>
                </a:lnTo>
                <a:cubicBezTo>
                  <a:pt x="17" y="195"/>
                  <a:pt x="17" y="195"/>
                  <a:pt x="17" y="195"/>
                </a:cubicBezTo>
                <a:close/>
                <a:moveTo>
                  <a:pt x="70" y="213"/>
                </a:moveTo>
                <a:lnTo>
                  <a:pt x="70" y="213"/>
                </a:lnTo>
                <a:cubicBezTo>
                  <a:pt x="70" y="160"/>
                  <a:pt x="70" y="160"/>
                  <a:pt x="70" y="160"/>
                </a:cubicBezTo>
                <a:cubicBezTo>
                  <a:pt x="70" y="80"/>
                  <a:pt x="70" y="80"/>
                  <a:pt x="70" y="80"/>
                </a:cubicBezTo>
                <a:lnTo>
                  <a:pt x="62" y="72"/>
                </a:lnTo>
                <a:lnTo>
                  <a:pt x="53" y="80"/>
                </a:lnTo>
                <a:cubicBezTo>
                  <a:pt x="53" y="160"/>
                  <a:pt x="53" y="160"/>
                  <a:pt x="53" y="160"/>
                </a:cubicBezTo>
                <a:cubicBezTo>
                  <a:pt x="53" y="213"/>
                  <a:pt x="53" y="213"/>
                  <a:pt x="53" y="213"/>
                </a:cubicBezTo>
                <a:cubicBezTo>
                  <a:pt x="53" y="222"/>
                  <a:pt x="62" y="222"/>
                  <a:pt x="62" y="222"/>
                </a:cubicBezTo>
                <a:cubicBezTo>
                  <a:pt x="62" y="222"/>
                  <a:pt x="70" y="222"/>
                  <a:pt x="70" y="213"/>
                </a:cubicBezTo>
                <a:close/>
                <a:moveTo>
                  <a:pt x="115" y="213"/>
                </a:moveTo>
                <a:lnTo>
                  <a:pt x="115" y="213"/>
                </a:lnTo>
                <a:cubicBezTo>
                  <a:pt x="123" y="160"/>
                  <a:pt x="123" y="160"/>
                  <a:pt x="123" y="160"/>
                </a:cubicBezTo>
                <a:cubicBezTo>
                  <a:pt x="115" y="53"/>
                  <a:pt x="115" y="53"/>
                  <a:pt x="115" y="53"/>
                </a:cubicBezTo>
                <a:cubicBezTo>
                  <a:pt x="115" y="44"/>
                  <a:pt x="115" y="44"/>
                  <a:pt x="115" y="44"/>
                </a:cubicBezTo>
                <a:cubicBezTo>
                  <a:pt x="107" y="44"/>
                  <a:pt x="107" y="44"/>
                  <a:pt x="107" y="53"/>
                </a:cubicBezTo>
                <a:cubicBezTo>
                  <a:pt x="97" y="160"/>
                  <a:pt x="97" y="160"/>
                  <a:pt x="97" y="160"/>
                </a:cubicBezTo>
                <a:cubicBezTo>
                  <a:pt x="107" y="213"/>
                  <a:pt x="107" y="213"/>
                  <a:pt x="107" y="213"/>
                </a:cubicBezTo>
                <a:cubicBezTo>
                  <a:pt x="107" y="213"/>
                  <a:pt x="107" y="222"/>
                  <a:pt x="115" y="222"/>
                </a:cubicBezTo>
                <a:lnTo>
                  <a:pt x="115" y="213"/>
                </a:lnTo>
                <a:close/>
                <a:moveTo>
                  <a:pt x="168" y="213"/>
                </a:moveTo>
                <a:lnTo>
                  <a:pt x="168" y="213"/>
                </a:lnTo>
                <a:cubicBezTo>
                  <a:pt x="177" y="160"/>
                  <a:pt x="177" y="160"/>
                  <a:pt x="177" y="160"/>
                </a:cubicBezTo>
                <a:cubicBezTo>
                  <a:pt x="168" y="53"/>
                  <a:pt x="168" y="53"/>
                  <a:pt x="168" y="53"/>
                </a:cubicBezTo>
                <a:cubicBezTo>
                  <a:pt x="168" y="44"/>
                  <a:pt x="168" y="44"/>
                  <a:pt x="160" y="44"/>
                </a:cubicBezTo>
                <a:cubicBezTo>
                  <a:pt x="160" y="44"/>
                  <a:pt x="151" y="44"/>
                  <a:pt x="151" y="53"/>
                </a:cubicBezTo>
                <a:cubicBezTo>
                  <a:pt x="151" y="160"/>
                  <a:pt x="151" y="160"/>
                  <a:pt x="151" y="160"/>
                </a:cubicBezTo>
                <a:cubicBezTo>
                  <a:pt x="151" y="213"/>
                  <a:pt x="151" y="213"/>
                  <a:pt x="151" y="213"/>
                </a:cubicBezTo>
                <a:lnTo>
                  <a:pt x="160" y="222"/>
                </a:lnTo>
                <a:cubicBezTo>
                  <a:pt x="168" y="222"/>
                  <a:pt x="168" y="213"/>
                  <a:pt x="168" y="213"/>
                </a:cubicBezTo>
                <a:close/>
                <a:moveTo>
                  <a:pt x="221" y="213"/>
                </a:moveTo>
                <a:lnTo>
                  <a:pt x="221" y="213"/>
                </a:lnTo>
                <a:cubicBezTo>
                  <a:pt x="221" y="160"/>
                  <a:pt x="221" y="160"/>
                  <a:pt x="221" y="160"/>
                </a:cubicBezTo>
                <a:cubicBezTo>
                  <a:pt x="221" y="36"/>
                  <a:pt x="221" y="36"/>
                  <a:pt x="221" y="36"/>
                </a:cubicBezTo>
                <a:cubicBezTo>
                  <a:pt x="221" y="27"/>
                  <a:pt x="213" y="27"/>
                  <a:pt x="213" y="27"/>
                </a:cubicBezTo>
                <a:cubicBezTo>
                  <a:pt x="204" y="27"/>
                  <a:pt x="204" y="27"/>
                  <a:pt x="204" y="36"/>
                </a:cubicBezTo>
                <a:cubicBezTo>
                  <a:pt x="195" y="160"/>
                  <a:pt x="195" y="160"/>
                  <a:pt x="195" y="160"/>
                </a:cubicBezTo>
                <a:lnTo>
                  <a:pt x="204" y="213"/>
                </a:lnTo>
                <a:cubicBezTo>
                  <a:pt x="204" y="213"/>
                  <a:pt x="204" y="222"/>
                  <a:pt x="213" y="222"/>
                </a:cubicBezTo>
                <a:lnTo>
                  <a:pt x="221" y="213"/>
                </a:lnTo>
                <a:close/>
                <a:moveTo>
                  <a:pt x="257" y="222"/>
                </a:moveTo>
                <a:lnTo>
                  <a:pt x="257" y="222"/>
                </a:lnTo>
                <a:lnTo>
                  <a:pt x="434" y="222"/>
                </a:lnTo>
                <a:cubicBezTo>
                  <a:pt x="470" y="222"/>
                  <a:pt x="496" y="195"/>
                  <a:pt x="496" y="160"/>
                </a:cubicBezTo>
                <a:cubicBezTo>
                  <a:pt x="496" y="125"/>
                  <a:pt x="470" y="97"/>
                  <a:pt x="434" y="97"/>
                </a:cubicBezTo>
                <a:cubicBezTo>
                  <a:pt x="425" y="97"/>
                  <a:pt x="416" y="97"/>
                  <a:pt x="407" y="97"/>
                </a:cubicBezTo>
                <a:cubicBezTo>
                  <a:pt x="398" y="44"/>
                  <a:pt x="354" y="0"/>
                  <a:pt x="292" y="0"/>
                </a:cubicBezTo>
                <a:cubicBezTo>
                  <a:pt x="283" y="0"/>
                  <a:pt x="266" y="0"/>
                  <a:pt x="257" y="9"/>
                </a:cubicBezTo>
                <a:cubicBezTo>
                  <a:pt x="248" y="9"/>
                  <a:pt x="248" y="9"/>
                  <a:pt x="248" y="18"/>
                </a:cubicBezTo>
                <a:cubicBezTo>
                  <a:pt x="248" y="213"/>
                  <a:pt x="248" y="213"/>
                  <a:pt x="248" y="213"/>
                </a:cubicBezTo>
                <a:cubicBezTo>
                  <a:pt x="248" y="213"/>
                  <a:pt x="248" y="222"/>
                  <a:pt x="257" y="222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3" name="Freeform 84"/>
          <p:cNvSpPr>
            <a:spLocks noChangeArrowheads="1"/>
          </p:cNvSpPr>
          <p:nvPr/>
        </p:nvSpPr>
        <p:spPr bwMode="auto">
          <a:xfrm>
            <a:off x="7253378" y="5289283"/>
            <a:ext cx="232195" cy="227948"/>
          </a:xfrm>
          <a:custGeom>
            <a:avLst/>
            <a:gdLst>
              <a:gd name="T0" fmla="*/ 266 w 479"/>
              <a:gd name="T1" fmla="*/ 257 h 471"/>
              <a:gd name="T2" fmla="*/ 266 w 479"/>
              <a:gd name="T3" fmla="*/ 257 h 471"/>
              <a:gd name="T4" fmla="*/ 240 w 479"/>
              <a:gd name="T5" fmla="*/ 257 h 471"/>
              <a:gd name="T6" fmla="*/ 213 w 479"/>
              <a:gd name="T7" fmla="*/ 257 h 471"/>
              <a:gd name="T8" fmla="*/ 213 w 479"/>
              <a:gd name="T9" fmla="*/ 311 h 471"/>
              <a:gd name="T10" fmla="*/ 240 w 479"/>
              <a:gd name="T11" fmla="*/ 311 h 471"/>
              <a:gd name="T12" fmla="*/ 266 w 479"/>
              <a:gd name="T13" fmla="*/ 311 h 471"/>
              <a:gd name="T14" fmla="*/ 275 w 479"/>
              <a:gd name="T15" fmla="*/ 284 h 471"/>
              <a:gd name="T16" fmla="*/ 266 w 479"/>
              <a:gd name="T17" fmla="*/ 257 h 471"/>
              <a:gd name="T18" fmla="*/ 257 w 479"/>
              <a:gd name="T19" fmla="*/ 213 h 471"/>
              <a:gd name="T20" fmla="*/ 257 w 479"/>
              <a:gd name="T21" fmla="*/ 213 h 471"/>
              <a:gd name="T22" fmla="*/ 266 w 479"/>
              <a:gd name="T23" fmla="*/ 186 h 471"/>
              <a:gd name="T24" fmla="*/ 257 w 479"/>
              <a:gd name="T25" fmla="*/ 168 h 471"/>
              <a:gd name="T26" fmla="*/ 222 w 479"/>
              <a:gd name="T27" fmla="*/ 160 h 471"/>
              <a:gd name="T28" fmla="*/ 213 w 479"/>
              <a:gd name="T29" fmla="*/ 160 h 471"/>
              <a:gd name="T30" fmla="*/ 213 w 479"/>
              <a:gd name="T31" fmla="*/ 213 h 471"/>
              <a:gd name="T32" fmla="*/ 231 w 479"/>
              <a:gd name="T33" fmla="*/ 213 h 471"/>
              <a:gd name="T34" fmla="*/ 257 w 479"/>
              <a:gd name="T35" fmla="*/ 213 h 471"/>
              <a:gd name="T36" fmla="*/ 390 w 479"/>
              <a:gd name="T37" fmla="*/ 0 h 471"/>
              <a:gd name="T38" fmla="*/ 390 w 479"/>
              <a:gd name="T39" fmla="*/ 0 h 471"/>
              <a:gd name="T40" fmla="*/ 89 w 479"/>
              <a:gd name="T41" fmla="*/ 0 h 471"/>
              <a:gd name="T42" fmla="*/ 0 w 479"/>
              <a:gd name="T43" fmla="*/ 80 h 471"/>
              <a:gd name="T44" fmla="*/ 0 w 479"/>
              <a:gd name="T45" fmla="*/ 390 h 471"/>
              <a:gd name="T46" fmla="*/ 89 w 479"/>
              <a:gd name="T47" fmla="*/ 470 h 471"/>
              <a:gd name="T48" fmla="*/ 390 w 479"/>
              <a:gd name="T49" fmla="*/ 470 h 471"/>
              <a:gd name="T50" fmla="*/ 478 w 479"/>
              <a:gd name="T51" fmla="*/ 390 h 471"/>
              <a:gd name="T52" fmla="*/ 478 w 479"/>
              <a:gd name="T53" fmla="*/ 80 h 471"/>
              <a:gd name="T54" fmla="*/ 390 w 479"/>
              <a:gd name="T55" fmla="*/ 0 h 471"/>
              <a:gd name="T56" fmla="*/ 249 w 479"/>
              <a:gd name="T57" fmla="*/ 355 h 471"/>
              <a:gd name="T58" fmla="*/ 249 w 479"/>
              <a:gd name="T59" fmla="*/ 355 h 471"/>
              <a:gd name="T60" fmla="*/ 159 w 479"/>
              <a:gd name="T61" fmla="*/ 355 h 471"/>
              <a:gd name="T62" fmla="*/ 159 w 479"/>
              <a:gd name="T63" fmla="*/ 124 h 471"/>
              <a:gd name="T64" fmla="*/ 266 w 479"/>
              <a:gd name="T65" fmla="*/ 124 h 471"/>
              <a:gd name="T66" fmla="*/ 319 w 479"/>
              <a:gd name="T67" fmla="*/ 177 h 471"/>
              <a:gd name="T68" fmla="*/ 284 w 479"/>
              <a:gd name="T69" fmla="*/ 221 h 471"/>
              <a:gd name="T70" fmla="*/ 284 w 479"/>
              <a:gd name="T71" fmla="*/ 231 h 471"/>
              <a:gd name="T72" fmla="*/ 337 w 479"/>
              <a:gd name="T73" fmla="*/ 284 h 471"/>
              <a:gd name="T74" fmla="*/ 249 w 479"/>
              <a:gd name="T75" fmla="*/ 35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79" h="471">
                <a:moveTo>
                  <a:pt x="266" y="257"/>
                </a:moveTo>
                <a:lnTo>
                  <a:pt x="266" y="257"/>
                </a:lnTo>
                <a:cubicBezTo>
                  <a:pt x="257" y="257"/>
                  <a:pt x="249" y="257"/>
                  <a:pt x="240" y="257"/>
                </a:cubicBezTo>
                <a:cubicBezTo>
                  <a:pt x="213" y="257"/>
                  <a:pt x="213" y="257"/>
                  <a:pt x="213" y="257"/>
                </a:cubicBezTo>
                <a:cubicBezTo>
                  <a:pt x="213" y="311"/>
                  <a:pt x="213" y="311"/>
                  <a:pt x="213" y="311"/>
                </a:cubicBezTo>
                <a:cubicBezTo>
                  <a:pt x="240" y="311"/>
                  <a:pt x="240" y="311"/>
                  <a:pt x="240" y="311"/>
                </a:cubicBezTo>
                <a:cubicBezTo>
                  <a:pt x="249" y="311"/>
                  <a:pt x="257" y="311"/>
                  <a:pt x="266" y="311"/>
                </a:cubicBezTo>
                <a:cubicBezTo>
                  <a:pt x="275" y="302"/>
                  <a:pt x="275" y="293"/>
                  <a:pt x="275" y="284"/>
                </a:cubicBezTo>
                <a:cubicBezTo>
                  <a:pt x="275" y="275"/>
                  <a:pt x="275" y="266"/>
                  <a:pt x="266" y="257"/>
                </a:cubicBezTo>
                <a:close/>
                <a:moveTo>
                  <a:pt x="257" y="213"/>
                </a:moveTo>
                <a:lnTo>
                  <a:pt x="257" y="213"/>
                </a:lnTo>
                <a:cubicBezTo>
                  <a:pt x="257" y="204"/>
                  <a:pt x="266" y="196"/>
                  <a:pt x="266" y="186"/>
                </a:cubicBezTo>
                <a:cubicBezTo>
                  <a:pt x="266" y="177"/>
                  <a:pt x="257" y="168"/>
                  <a:pt x="257" y="168"/>
                </a:cubicBezTo>
                <a:cubicBezTo>
                  <a:pt x="249" y="160"/>
                  <a:pt x="231" y="160"/>
                  <a:pt x="222" y="160"/>
                </a:cubicBezTo>
                <a:cubicBezTo>
                  <a:pt x="213" y="160"/>
                  <a:pt x="213" y="160"/>
                  <a:pt x="213" y="160"/>
                </a:cubicBezTo>
                <a:cubicBezTo>
                  <a:pt x="213" y="213"/>
                  <a:pt x="213" y="213"/>
                  <a:pt x="213" y="213"/>
                </a:cubicBezTo>
                <a:cubicBezTo>
                  <a:pt x="231" y="213"/>
                  <a:pt x="231" y="213"/>
                  <a:pt x="231" y="213"/>
                </a:cubicBezTo>
                <a:cubicBezTo>
                  <a:pt x="240" y="213"/>
                  <a:pt x="249" y="213"/>
                  <a:pt x="257" y="213"/>
                </a:cubicBezTo>
                <a:close/>
                <a:moveTo>
                  <a:pt x="390" y="0"/>
                </a:moveTo>
                <a:lnTo>
                  <a:pt x="390" y="0"/>
                </a:lnTo>
                <a:cubicBezTo>
                  <a:pt x="89" y="0"/>
                  <a:pt x="89" y="0"/>
                  <a:pt x="89" y="0"/>
                </a:cubicBezTo>
                <a:cubicBezTo>
                  <a:pt x="36" y="0"/>
                  <a:pt x="0" y="36"/>
                  <a:pt x="0" y="80"/>
                </a:cubicBezTo>
                <a:cubicBezTo>
                  <a:pt x="0" y="390"/>
                  <a:pt x="0" y="390"/>
                  <a:pt x="0" y="390"/>
                </a:cubicBezTo>
                <a:cubicBezTo>
                  <a:pt x="0" y="434"/>
                  <a:pt x="36" y="470"/>
                  <a:pt x="89" y="470"/>
                </a:cubicBezTo>
                <a:cubicBezTo>
                  <a:pt x="390" y="470"/>
                  <a:pt x="390" y="470"/>
                  <a:pt x="390" y="470"/>
                </a:cubicBezTo>
                <a:cubicBezTo>
                  <a:pt x="443" y="470"/>
                  <a:pt x="478" y="434"/>
                  <a:pt x="478" y="390"/>
                </a:cubicBezTo>
                <a:cubicBezTo>
                  <a:pt x="478" y="80"/>
                  <a:pt x="478" y="80"/>
                  <a:pt x="478" y="80"/>
                </a:cubicBezTo>
                <a:cubicBezTo>
                  <a:pt x="478" y="36"/>
                  <a:pt x="443" y="0"/>
                  <a:pt x="390" y="0"/>
                </a:cubicBezTo>
                <a:close/>
                <a:moveTo>
                  <a:pt x="249" y="355"/>
                </a:moveTo>
                <a:lnTo>
                  <a:pt x="249" y="355"/>
                </a:lnTo>
                <a:cubicBezTo>
                  <a:pt x="159" y="355"/>
                  <a:pt x="159" y="355"/>
                  <a:pt x="159" y="355"/>
                </a:cubicBezTo>
                <a:cubicBezTo>
                  <a:pt x="159" y="124"/>
                  <a:pt x="159" y="124"/>
                  <a:pt x="159" y="124"/>
                </a:cubicBezTo>
                <a:cubicBezTo>
                  <a:pt x="266" y="124"/>
                  <a:pt x="266" y="124"/>
                  <a:pt x="266" y="124"/>
                </a:cubicBezTo>
                <a:cubicBezTo>
                  <a:pt x="293" y="124"/>
                  <a:pt x="319" y="142"/>
                  <a:pt x="319" y="177"/>
                </a:cubicBezTo>
                <a:cubicBezTo>
                  <a:pt x="319" y="204"/>
                  <a:pt x="310" y="221"/>
                  <a:pt x="284" y="221"/>
                </a:cubicBezTo>
                <a:cubicBezTo>
                  <a:pt x="284" y="231"/>
                  <a:pt x="284" y="231"/>
                  <a:pt x="284" y="231"/>
                </a:cubicBezTo>
                <a:cubicBezTo>
                  <a:pt x="319" y="231"/>
                  <a:pt x="337" y="249"/>
                  <a:pt x="337" y="284"/>
                </a:cubicBezTo>
                <a:cubicBezTo>
                  <a:pt x="337" y="319"/>
                  <a:pt x="310" y="355"/>
                  <a:pt x="249" y="355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4" name="Freeform 85"/>
          <p:cNvSpPr>
            <a:spLocks noChangeArrowheads="1"/>
          </p:cNvSpPr>
          <p:nvPr/>
        </p:nvSpPr>
        <p:spPr bwMode="auto">
          <a:xfrm>
            <a:off x="3417918" y="4352010"/>
            <a:ext cx="223700" cy="179810"/>
          </a:xfrm>
          <a:custGeom>
            <a:avLst/>
            <a:gdLst>
              <a:gd name="T0" fmla="*/ 461 w 462"/>
              <a:gd name="T1" fmla="*/ 45 h 374"/>
              <a:gd name="T2" fmla="*/ 461 w 462"/>
              <a:gd name="T3" fmla="*/ 45 h 374"/>
              <a:gd name="T4" fmla="*/ 408 w 462"/>
              <a:gd name="T5" fmla="*/ 63 h 374"/>
              <a:gd name="T6" fmla="*/ 443 w 462"/>
              <a:gd name="T7" fmla="*/ 10 h 374"/>
              <a:gd name="T8" fmla="*/ 389 w 462"/>
              <a:gd name="T9" fmla="*/ 36 h 374"/>
              <a:gd name="T10" fmla="*/ 319 w 462"/>
              <a:gd name="T11" fmla="*/ 0 h 374"/>
              <a:gd name="T12" fmla="*/ 221 w 462"/>
              <a:gd name="T13" fmla="*/ 98 h 374"/>
              <a:gd name="T14" fmla="*/ 230 w 462"/>
              <a:gd name="T15" fmla="*/ 116 h 374"/>
              <a:gd name="T16" fmla="*/ 35 w 462"/>
              <a:gd name="T17" fmla="*/ 19 h 374"/>
              <a:gd name="T18" fmla="*/ 17 w 462"/>
              <a:gd name="T19" fmla="*/ 72 h 374"/>
              <a:gd name="T20" fmla="*/ 61 w 462"/>
              <a:gd name="T21" fmla="*/ 151 h 374"/>
              <a:gd name="T22" fmla="*/ 17 w 462"/>
              <a:gd name="T23" fmla="*/ 134 h 374"/>
              <a:gd name="T24" fmla="*/ 17 w 462"/>
              <a:gd name="T25" fmla="*/ 134 h 374"/>
              <a:gd name="T26" fmla="*/ 98 w 462"/>
              <a:gd name="T27" fmla="*/ 231 h 374"/>
              <a:gd name="T28" fmla="*/ 70 w 462"/>
              <a:gd name="T29" fmla="*/ 231 h 374"/>
              <a:gd name="T30" fmla="*/ 53 w 462"/>
              <a:gd name="T31" fmla="*/ 231 h 374"/>
              <a:gd name="T32" fmla="*/ 142 w 462"/>
              <a:gd name="T33" fmla="*/ 294 h 374"/>
              <a:gd name="T34" fmla="*/ 26 w 462"/>
              <a:gd name="T35" fmla="*/ 338 h 374"/>
              <a:gd name="T36" fmla="*/ 0 w 462"/>
              <a:gd name="T37" fmla="*/ 338 h 374"/>
              <a:gd name="T38" fmla="*/ 142 w 462"/>
              <a:gd name="T39" fmla="*/ 373 h 374"/>
              <a:gd name="T40" fmla="*/ 408 w 462"/>
              <a:gd name="T41" fmla="*/ 107 h 374"/>
              <a:gd name="T42" fmla="*/ 408 w 462"/>
              <a:gd name="T43" fmla="*/ 98 h 374"/>
              <a:gd name="T44" fmla="*/ 461 w 462"/>
              <a:gd name="T45" fmla="*/ 45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462" h="374">
                <a:moveTo>
                  <a:pt x="461" y="45"/>
                </a:moveTo>
                <a:lnTo>
                  <a:pt x="461" y="45"/>
                </a:lnTo>
                <a:cubicBezTo>
                  <a:pt x="443" y="54"/>
                  <a:pt x="425" y="63"/>
                  <a:pt x="408" y="63"/>
                </a:cubicBezTo>
                <a:cubicBezTo>
                  <a:pt x="425" y="54"/>
                  <a:pt x="443" y="36"/>
                  <a:pt x="443" y="10"/>
                </a:cubicBezTo>
                <a:cubicBezTo>
                  <a:pt x="425" y="19"/>
                  <a:pt x="408" y="27"/>
                  <a:pt x="389" y="36"/>
                </a:cubicBezTo>
                <a:cubicBezTo>
                  <a:pt x="372" y="19"/>
                  <a:pt x="345" y="0"/>
                  <a:pt x="319" y="0"/>
                </a:cubicBezTo>
                <a:cubicBezTo>
                  <a:pt x="265" y="0"/>
                  <a:pt x="221" y="45"/>
                  <a:pt x="221" y="98"/>
                </a:cubicBezTo>
                <a:cubicBezTo>
                  <a:pt x="221" y="107"/>
                  <a:pt x="221" y="116"/>
                  <a:pt x="230" y="116"/>
                </a:cubicBezTo>
                <a:cubicBezTo>
                  <a:pt x="151" y="116"/>
                  <a:pt x="79" y="81"/>
                  <a:pt x="35" y="19"/>
                </a:cubicBezTo>
                <a:cubicBezTo>
                  <a:pt x="26" y="36"/>
                  <a:pt x="17" y="54"/>
                  <a:pt x="17" y="72"/>
                </a:cubicBezTo>
                <a:cubicBezTo>
                  <a:pt x="17" y="98"/>
                  <a:pt x="35" y="134"/>
                  <a:pt x="61" y="151"/>
                </a:cubicBezTo>
                <a:cubicBezTo>
                  <a:pt x="44" y="143"/>
                  <a:pt x="35" y="143"/>
                  <a:pt x="17" y="134"/>
                </a:cubicBezTo>
                <a:lnTo>
                  <a:pt x="17" y="134"/>
                </a:lnTo>
                <a:cubicBezTo>
                  <a:pt x="17" y="178"/>
                  <a:pt x="53" y="222"/>
                  <a:pt x="98" y="231"/>
                </a:cubicBezTo>
                <a:cubicBezTo>
                  <a:pt x="89" y="231"/>
                  <a:pt x="79" y="231"/>
                  <a:pt x="70" y="231"/>
                </a:cubicBezTo>
                <a:cubicBezTo>
                  <a:pt x="61" y="231"/>
                  <a:pt x="61" y="231"/>
                  <a:pt x="53" y="231"/>
                </a:cubicBezTo>
                <a:cubicBezTo>
                  <a:pt x="61" y="266"/>
                  <a:pt x="98" y="294"/>
                  <a:pt x="142" y="294"/>
                </a:cubicBezTo>
                <a:cubicBezTo>
                  <a:pt x="106" y="319"/>
                  <a:pt x="70" y="338"/>
                  <a:pt x="26" y="338"/>
                </a:cubicBezTo>
                <a:cubicBezTo>
                  <a:pt x="17" y="338"/>
                  <a:pt x="8" y="338"/>
                  <a:pt x="0" y="338"/>
                </a:cubicBezTo>
                <a:cubicBezTo>
                  <a:pt x="44" y="364"/>
                  <a:pt x="89" y="373"/>
                  <a:pt x="142" y="373"/>
                </a:cubicBezTo>
                <a:cubicBezTo>
                  <a:pt x="319" y="373"/>
                  <a:pt x="408" y="231"/>
                  <a:pt x="408" y="107"/>
                </a:cubicBezTo>
                <a:lnTo>
                  <a:pt x="408" y="98"/>
                </a:lnTo>
                <a:cubicBezTo>
                  <a:pt x="434" y="81"/>
                  <a:pt x="443" y="72"/>
                  <a:pt x="461" y="45"/>
                </a:cubicBez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5" name="Freeform 86"/>
          <p:cNvSpPr>
            <a:spLocks noChangeArrowheads="1"/>
          </p:cNvSpPr>
          <p:nvPr/>
        </p:nvSpPr>
        <p:spPr bwMode="auto">
          <a:xfrm>
            <a:off x="3892219" y="4329357"/>
            <a:ext cx="233610" cy="229363"/>
          </a:xfrm>
          <a:custGeom>
            <a:avLst/>
            <a:gdLst>
              <a:gd name="T0" fmla="*/ 239 w 480"/>
              <a:gd name="T1" fmla="*/ 0 h 471"/>
              <a:gd name="T2" fmla="*/ 239 w 480"/>
              <a:gd name="T3" fmla="*/ 0 h 471"/>
              <a:gd name="T4" fmla="*/ 0 w 480"/>
              <a:gd name="T5" fmla="*/ 231 h 471"/>
              <a:gd name="T6" fmla="*/ 239 w 480"/>
              <a:gd name="T7" fmla="*/ 470 h 471"/>
              <a:gd name="T8" fmla="*/ 479 w 480"/>
              <a:gd name="T9" fmla="*/ 231 h 471"/>
              <a:gd name="T10" fmla="*/ 239 w 480"/>
              <a:gd name="T11" fmla="*/ 0 h 471"/>
              <a:gd name="T12" fmla="*/ 337 w 480"/>
              <a:gd name="T13" fmla="*/ 195 h 471"/>
              <a:gd name="T14" fmla="*/ 337 w 480"/>
              <a:gd name="T15" fmla="*/ 195 h 471"/>
              <a:gd name="T16" fmla="*/ 337 w 480"/>
              <a:gd name="T17" fmla="*/ 195 h 471"/>
              <a:gd name="T18" fmla="*/ 204 w 480"/>
              <a:gd name="T19" fmla="*/ 328 h 471"/>
              <a:gd name="T20" fmla="*/ 133 w 480"/>
              <a:gd name="T21" fmla="*/ 310 h 471"/>
              <a:gd name="T22" fmla="*/ 142 w 480"/>
              <a:gd name="T23" fmla="*/ 310 h 471"/>
              <a:gd name="T24" fmla="*/ 204 w 480"/>
              <a:gd name="T25" fmla="*/ 293 h 471"/>
              <a:gd name="T26" fmla="*/ 160 w 480"/>
              <a:gd name="T27" fmla="*/ 257 h 471"/>
              <a:gd name="T28" fmla="*/ 169 w 480"/>
              <a:gd name="T29" fmla="*/ 257 h 471"/>
              <a:gd name="T30" fmla="*/ 178 w 480"/>
              <a:gd name="T31" fmla="*/ 257 h 471"/>
              <a:gd name="T32" fmla="*/ 142 w 480"/>
              <a:gd name="T33" fmla="*/ 213 h 471"/>
              <a:gd name="T34" fmla="*/ 142 w 480"/>
              <a:gd name="T35" fmla="*/ 213 h 471"/>
              <a:gd name="T36" fmla="*/ 160 w 480"/>
              <a:gd name="T37" fmla="*/ 213 h 471"/>
              <a:gd name="T38" fmla="*/ 142 w 480"/>
              <a:gd name="T39" fmla="*/ 178 h 471"/>
              <a:gd name="T40" fmla="*/ 151 w 480"/>
              <a:gd name="T41" fmla="*/ 151 h 471"/>
              <a:gd name="T42" fmla="*/ 239 w 480"/>
              <a:gd name="T43" fmla="*/ 204 h 471"/>
              <a:gd name="T44" fmla="*/ 239 w 480"/>
              <a:gd name="T45" fmla="*/ 195 h 471"/>
              <a:gd name="T46" fmla="*/ 292 w 480"/>
              <a:gd name="T47" fmla="*/ 142 h 471"/>
              <a:gd name="T48" fmla="*/ 319 w 480"/>
              <a:gd name="T49" fmla="*/ 160 h 471"/>
              <a:gd name="T50" fmla="*/ 355 w 480"/>
              <a:gd name="T51" fmla="*/ 151 h 471"/>
              <a:gd name="T52" fmla="*/ 337 w 480"/>
              <a:gd name="T53" fmla="*/ 178 h 471"/>
              <a:gd name="T54" fmla="*/ 364 w 480"/>
              <a:gd name="T55" fmla="*/ 169 h 471"/>
              <a:gd name="T56" fmla="*/ 337 w 480"/>
              <a:gd name="T57" fmla="*/ 195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80" h="471">
                <a:moveTo>
                  <a:pt x="239" y="0"/>
                </a:moveTo>
                <a:lnTo>
                  <a:pt x="239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3"/>
                  <a:pt x="107" y="470"/>
                  <a:pt x="239" y="470"/>
                </a:cubicBezTo>
                <a:cubicBezTo>
                  <a:pt x="372" y="470"/>
                  <a:pt x="479" y="363"/>
                  <a:pt x="479" y="231"/>
                </a:cubicBezTo>
                <a:cubicBezTo>
                  <a:pt x="479" y="107"/>
                  <a:pt x="372" y="0"/>
                  <a:pt x="239" y="0"/>
                </a:cubicBezTo>
                <a:close/>
                <a:moveTo>
                  <a:pt x="337" y="195"/>
                </a:moveTo>
                <a:lnTo>
                  <a:pt x="337" y="195"/>
                </a:lnTo>
                <a:lnTo>
                  <a:pt x="337" y="195"/>
                </a:lnTo>
                <a:cubicBezTo>
                  <a:pt x="337" y="257"/>
                  <a:pt x="292" y="328"/>
                  <a:pt x="204" y="328"/>
                </a:cubicBezTo>
                <a:cubicBezTo>
                  <a:pt x="178" y="328"/>
                  <a:pt x="151" y="319"/>
                  <a:pt x="133" y="310"/>
                </a:cubicBezTo>
                <a:lnTo>
                  <a:pt x="142" y="310"/>
                </a:lnTo>
                <a:cubicBezTo>
                  <a:pt x="160" y="310"/>
                  <a:pt x="186" y="301"/>
                  <a:pt x="204" y="293"/>
                </a:cubicBezTo>
                <a:cubicBezTo>
                  <a:pt x="178" y="293"/>
                  <a:pt x="160" y="275"/>
                  <a:pt x="160" y="257"/>
                </a:cubicBezTo>
                <a:cubicBezTo>
                  <a:pt x="160" y="257"/>
                  <a:pt x="160" y="257"/>
                  <a:pt x="169" y="257"/>
                </a:cubicBezTo>
                <a:lnTo>
                  <a:pt x="178" y="257"/>
                </a:lnTo>
                <a:cubicBezTo>
                  <a:pt x="160" y="248"/>
                  <a:pt x="142" y="231"/>
                  <a:pt x="142" y="213"/>
                </a:cubicBezTo>
                <a:lnTo>
                  <a:pt x="142" y="213"/>
                </a:lnTo>
                <a:cubicBezTo>
                  <a:pt x="142" y="213"/>
                  <a:pt x="151" y="213"/>
                  <a:pt x="160" y="213"/>
                </a:cubicBezTo>
                <a:cubicBezTo>
                  <a:pt x="151" y="204"/>
                  <a:pt x="142" y="195"/>
                  <a:pt x="142" y="178"/>
                </a:cubicBezTo>
                <a:cubicBezTo>
                  <a:pt x="142" y="169"/>
                  <a:pt x="142" y="160"/>
                  <a:pt x="151" y="151"/>
                </a:cubicBezTo>
                <a:cubicBezTo>
                  <a:pt x="169" y="178"/>
                  <a:pt x="204" y="204"/>
                  <a:pt x="239" y="204"/>
                </a:cubicBezTo>
                <a:cubicBezTo>
                  <a:pt x="239" y="195"/>
                  <a:pt x="239" y="195"/>
                  <a:pt x="239" y="195"/>
                </a:cubicBezTo>
                <a:cubicBezTo>
                  <a:pt x="239" y="169"/>
                  <a:pt x="266" y="142"/>
                  <a:pt x="292" y="142"/>
                </a:cubicBezTo>
                <a:cubicBezTo>
                  <a:pt x="301" y="142"/>
                  <a:pt x="319" y="151"/>
                  <a:pt x="319" y="160"/>
                </a:cubicBezTo>
                <a:cubicBezTo>
                  <a:pt x="337" y="160"/>
                  <a:pt x="346" y="151"/>
                  <a:pt x="355" y="151"/>
                </a:cubicBezTo>
                <a:cubicBezTo>
                  <a:pt x="346" y="160"/>
                  <a:pt x="346" y="169"/>
                  <a:pt x="337" y="178"/>
                </a:cubicBezTo>
                <a:cubicBezTo>
                  <a:pt x="346" y="178"/>
                  <a:pt x="355" y="169"/>
                  <a:pt x="364" y="169"/>
                </a:cubicBezTo>
                <a:cubicBezTo>
                  <a:pt x="355" y="178"/>
                  <a:pt x="346" y="187"/>
                  <a:pt x="337" y="195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6" name="Freeform 87"/>
          <p:cNvSpPr>
            <a:spLocks noChangeArrowheads="1"/>
          </p:cNvSpPr>
          <p:nvPr/>
        </p:nvSpPr>
        <p:spPr bwMode="auto">
          <a:xfrm>
            <a:off x="548048" y="5297778"/>
            <a:ext cx="206710" cy="210958"/>
          </a:xfrm>
          <a:custGeom>
            <a:avLst/>
            <a:gdLst>
              <a:gd name="T0" fmla="*/ 345 w 426"/>
              <a:gd name="T1" fmla="*/ 213 h 435"/>
              <a:gd name="T2" fmla="*/ 345 w 426"/>
              <a:gd name="T3" fmla="*/ 213 h 435"/>
              <a:gd name="T4" fmla="*/ 213 w 426"/>
              <a:gd name="T5" fmla="*/ 346 h 435"/>
              <a:gd name="T6" fmla="*/ 79 w 426"/>
              <a:gd name="T7" fmla="*/ 213 h 435"/>
              <a:gd name="T8" fmla="*/ 88 w 426"/>
              <a:gd name="T9" fmla="*/ 195 h 435"/>
              <a:gd name="T10" fmla="*/ 0 w 426"/>
              <a:gd name="T11" fmla="*/ 195 h 435"/>
              <a:gd name="T12" fmla="*/ 0 w 426"/>
              <a:gd name="T13" fmla="*/ 363 h 435"/>
              <a:gd name="T14" fmla="*/ 62 w 426"/>
              <a:gd name="T15" fmla="*/ 434 h 435"/>
              <a:gd name="T16" fmla="*/ 363 w 426"/>
              <a:gd name="T17" fmla="*/ 434 h 435"/>
              <a:gd name="T18" fmla="*/ 425 w 426"/>
              <a:gd name="T19" fmla="*/ 363 h 435"/>
              <a:gd name="T20" fmla="*/ 425 w 426"/>
              <a:gd name="T21" fmla="*/ 195 h 435"/>
              <a:gd name="T22" fmla="*/ 337 w 426"/>
              <a:gd name="T23" fmla="*/ 195 h 435"/>
              <a:gd name="T24" fmla="*/ 345 w 426"/>
              <a:gd name="T25" fmla="*/ 213 h 435"/>
              <a:gd name="T26" fmla="*/ 363 w 426"/>
              <a:gd name="T27" fmla="*/ 0 h 435"/>
              <a:gd name="T28" fmla="*/ 363 w 426"/>
              <a:gd name="T29" fmla="*/ 0 h 435"/>
              <a:gd name="T30" fmla="*/ 62 w 426"/>
              <a:gd name="T31" fmla="*/ 0 h 435"/>
              <a:gd name="T32" fmla="*/ 0 w 426"/>
              <a:gd name="T33" fmla="*/ 71 h 435"/>
              <a:gd name="T34" fmla="*/ 0 w 426"/>
              <a:gd name="T35" fmla="*/ 142 h 435"/>
              <a:gd name="T36" fmla="*/ 106 w 426"/>
              <a:gd name="T37" fmla="*/ 142 h 435"/>
              <a:gd name="T38" fmla="*/ 213 w 426"/>
              <a:gd name="T39" fmla="*/ 89 h 435"/>
              <a:gd name="T40" fmla="*/ 319 w 426"/>
              <a:gd name="T41" fmla="*/ 142 h 435"/>
              <a:gd name="T42" fmla="*/ 425 w 426"/>
              <a:gd name="T43" fmla="*/ 142 h 435"/>
              <a:gd name="T44" fmla="*/ 425 w 426"/>
              <a:gd name="T45" fmla="*/ 71 h 435"/>
              <a:gd name="T46" fmla="*/ 363 w 426"/>
              <a:gd name="T47" fmla="*/ 0 h 435"/>
              <a:gd name="T48" fmla="*/ 390 w 426"/>
              <a:gd name="T49" fmla="*/ 89 h 435"/>
              <a:gd name="T50" fmla="*/ 390 w 426"/>
              <a:gd name="T51" fmla="*/ 89 h 435"/>
              <a:gd name="T52" fmla="*/ 381 w 426"/>
              <a:gd name="T53" fmla="*/ 97 h 435"/>
              <a:gd name="T54" fmla="*/ 345 w 426"/>
              <a:gd name="T55" fmla="*/ 97 h 435"/>
              <a:gd name="T56" fmla="*/ 328 w 426"/>
              <a:gd name="T57" fmla="*/ 89 h 435"/>
              <a:gd name="T58" fmla="*/ 328 w 426"/>
              <a:gd name="T59" fmla="*/ 53 h 435"/>
              <a:gd name="T60" fmla="*/ 345 w 426"/>
              <a:gd name="T61" fmla="*/ 36 h 435"/>
              <a:gd name="T62" fmla="*/ 381 w 426"/>
              <a:gd name="T63" fmla="*/ 36 h 435"/>
              <a:gd name="T64" fmla="*/ 390 w 426"/>
              <a:gd name="T65" fmla="*/ 53 h 435"/>
              <a:gd name="T66" fmla="*/ 390 w 426"/>
              <a:gd name="T67" fmla="*/ 89 h 435"/>
              <a:gd name="T68" fmla="*/ 292 w 426"/>
              <a:gd name="T69" fmla="*/ 213 h 435"/>
              <a:gd name="T70" fmla="*/ 292 w 426"/>
              <a:gd name="T71" fmla="*/ 213 h 435"/>
              <a:gd name="T72" fmla="*/ 213 w 426"/>
              <a:gd name="T73" fmla="*/ 133 h 435"/>
              <a:gd name="T74" fmla="*/ 132 w 426"/>
              <a:gd name="T75" fmla="*/ 213 h 435"/>
              <a:gd name="T76" fmla="*/ 213 w 426"/>
              <a:gd name="T77" fmla="*/ 293 h 435"/>
              <a:gd name="T78" fmla="*/ 292 w 426"/>
              <a:gd name="T79" fmla="*/ 213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26" h="435">
                <a:moveTo>
                  <a:pt x="345" y="213"/>
                </a:moveTo>
                <a:lnTo>
                  <a:pt x="345" y="213"/>
                </a:lnTo>
                <a:cubicBezTo>
                  <a:pt x="345" y="284"/>
                  <a:pt x="284" y="346"/>
                  <a:pt x="213" y="346"/>
                </a:cubicBezTo>
                <a:cubicBezTo>
                  <a:pt x="142" y="346"/>
                  <a:pt x="79" y="284"/>
                  <a:pt x="79" y="213"/>
                </a:cubicBezTo>
                <a:cubicBezTo>
                  <a:pt x="79" y="203"/>
                  <a:pt x="88" y="203"/>
                  <a:pt x="88" y="195"/>
                </a:cubicBezTo>
                <a:cubicBezTo>
                  <a:pt x="0" y="195"/>
                  <a:pt x="0" y="195"/>
                  <a:pt x="0" y="195"/>
                </a:cubicBezTo>
                <a:cubicBezTo>
                  <a:pt x="0" y="363"/>
                  <a:pt x="0" y="363"/>
                  <a:pt x="0" y="363"/>
                </a:cubicBezTo>
                <a:cubicBezTo>
                  <a:pt x="0" y="399"/>
                  <a:pt x="26" y="434"/>
                  <a:pt x="62" y="434"/>
                </a:cubicBezTo>
                <a:cubicBezTo>
                  <a:pt x="363" y="434"/>
                  <a:pt x="363" y="434"/>
                  <a:pt x="363" y="434"/>
                </a:cubicBezTo>
                <a:cubicBezTo>
                  <a:pt x="398" y="434"/>
                  <a:pt x="425" y="399"/>
                  <a:pt x="425" y="363"/>
                </a:cubicBezTo>
                <a:cubicBezTo>
                  <a:pt x="425" y="195"/>
                  <a:pt x="425" y="195"/>
                  <a:pt x="425" y="195"/>
                </a:cubicBezTo>
                <a:cubicBezTo>
                  <a:pt x="337" y="195"/>
                  <a:pt x="337" y="195"/>
                  <a:pt x="337" y="195"/>
                </a:cubicBezTo>
                <a:cubicBezTo>
                  <a:pt x="337" y="203"/>
                  <a:pt x="345" y="203"/>
                  <a:pt x="345" y="213"/>
                </a:cubicBezTo>
                <a:close/>
                <a:moveTo>
                  <a:pt x="363" y="0"/>
                </a:moveTo>
                <a:lnTo>
                  <a:pt x="363" y="0"/>
                </a:lnTo>
                <a:cubicBezTo>
                  <a:pt x="62" y="0"/>
                  <a:pt x="62" y="0"/>
                  <a:pt x="62" y="0"/>
                </a:cubicBezTo>
                <a:cubicBezTo>
                  <a:pt x="26" y="0"/>
                  <a:pt x="0" y="36"/>
                  <a:pt x="0" y="71"/>
                </a:cubicBezTo>
                <a:cubicBezTo>
                  <a:pt x="0" y="142"/>
                  <a:pt x="0" y="142"/>
                  <a:pt x="0" y="142"/>
                </a:cubicBezTo>
                <a:cubicBezTo>
                  <a:pt x="106" y="142"/>
                  <a:pt x="106" y="142"/>
                  <a:pt x="106" y="142"/>
                </a:cubicBezTo>
                <a:cubicBezTo>
                  <a:pt x="132" y="106"/>
                  <a:pt x="168" y="89"/>
                  <a:pt x="213" y="89"/>
                </a:cubicBezTo>
                <a:cubicBezTo>
                  <a:pt x="257" y="89"/>
                  <a:pt x="292" y="106"/>
                  <a:pt x="319" y="142"/>
                </a:cubicBezTo>
                <a:cubicBezTo>
                  <a:pt x="425" y="142"/>
                  <a:pt x="425" y="142"/>
                  <a:pt x="425" y="142"/>
                </a:cubicBezTo>
                <a:cubicBezTo>
                  <a:pt x="425" y="71"/>
                  <a:pt x="425" y="71"/>
                  <a:pt x="425" y="71"/>
                </a:cubicBezTo>
                <a:cubicBezTo>
                  <a:pt x="425" y="36"/>
                  <a:pt x="398" y="0"/>
                  <a:pt x="363" y="0"/>
                </a:cubicBezTo>
                <a:close/>
                <a:moveTo>
                  <a:pt x="390" y="89"/>
                </a:moveTo>
                <a:lnTo>
                  <a:pt x="390" y="89"/>
                </a:lnTo>
                <a:cubicBezTo>
                  <a:pt x="390" y="89"/>
                  <a:pt x="390" y="97"/>
                  <a:pt x="381" y="97"/>
                </a:cubicBezTo>
                <a:cubicBezTo>
                  <a:pt x="345" y="97"/>
                  <a:pt x="345" y="97"/>
                  <a:pt x="345" y="97"/>
                </a:cubicBezTo>
                <a:cubicBezTo>
                  <a:pt x="337" y="97"/>
                  <a:pt x="328" y="89"/>
                  <a:pt x="328" y="89"/>
                </a:cubicBezTo>
                <a:cubicBezTo>
                  <a:pt x="328" y="53"/>
                  <a:pt x="328" y="53"/>
                  <a:pt x="328" y="53"/>
                </a:cubicBezTo>
                <a:cubicBezTo>
                  <a:pt x="328" y="44"/>
                  <a:pt x="337" y="36"/>
                  <a:pt x="345" y="36"/>
                </a:cubicBezTo>
                <a:cubicBezTo>
                  <a:pt x="381" y="36"/>
                  <a:pt x="381" y="36"/>
                  <a:pt x="381" y="36"/>
                </a:cubicBezTo>
                <a:cubicBezTo>
                  <a:pt x="390" y="36"/>
                  <a:pt x="390" y="44"/>
                  <a:pt x="390" y="53"/>
                </a:cubicBezTo>
                <a:lnTo>
                  <a:pt x="390" y="89"/>
                </a:lnTo>
                <a:close/>
                <a:moveTo>
                  <a:pt x="292" y="213"/>
                </a:moveTo>
                <a:lnTo>
                  <a:pt x="292" y="213"/>
                </a:lnTo>
                <a:cubicBezTo>
                  <a:pt x="292" y="168"/>
                  <a:pt x="257" y="133"/>
                  <a:pt x="213" y="133"/>
                </a:cubicBezTo>
                <a:cubicBezTo>
                  <a:pt x="168" y="133"/>
                  <a:pt x="132" y="168"/>
                  <a:pt x="132" y="213"/>
                </a:cubicBezTo>
                <a:cubicBezTo>
                  <a:pt x="132" y="257"/>
                  <a:pt x="168" y="293"/>
                  <a:pt x="213" y="293"/>
                </a:cubicBezTo>
                <a:cubicBezTo>
                  <a:pt x="257" y="293"/>
                  <a:pt x="292" y="257"/>
                  <a:pt x="292" y="213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7" name="Freeform 106"/>
          <p:cNvSpPr>
            <a:spLocks noChangeArrowheads="1"/>
          </p:cNvSpPr>
          <p:nvPr/>
        </p:nvSpPr>
        <p:spPr bwMode="auto">
          <a:xfrm>
            <a:off x="5346267" y="4342099"/>
            <a:ext cx="206710" cy="208125"/>
          </a:xfrm>
          <a:custGeom>
            <a:avLst/>
            <a:gdLst>
              <a:gd name="T0" fmla="*/ 372 w 426"/>
              <a:gd name="T1" fmla="*/ 0 h 427"/>
              <a:gd name="T2" fmla="*/ 372 w 426"/>
              <a:gd name="T3" fmla="*/ 0 h 427"/>
              <a:gd name="T4" fmla="*/ 53 w 426"/>
              <a:gd name="T5" fmla="*/ 0 h 427"/>
              <a:gd name="T6" fmla="*/ 0 w 426"/>
              <a:gd name="T7" fmla="*/ 53 h 427"/>
              <a:gd name="T8" fmla="*/ 0 w 426"/>
              <a:gd name="T9" fmla="*/ 372 h 427"/>
              <a:gd name="T10" fmla="*/ 53 w 426"/>
              <a:gd name="T11" fmla="*/ 426 h 427"/>
              <a:gd name="T12" fmla="*/ 213 w 426"/>
              <a:gd name="T13" fmla="*/ 426 h 427"/>
              <a:gd name="T14" fmla="*/ 213 w 426"/>
              <a:gd name="T15" fmla="*/ 274 h 427"/>
              <a:gd name="T16" fmla="*/ 160 w 426"/>
              <a:gd name="T17" fmla="*/ 274 h 427"/>
              <a:gd name="T18" fmla="*/ 160 w 426"/>
              <a:gd name="T19" fmla="*/ 204 h 427"/>
              <a:gd name="T20" fmla="*/ 213 w 426"/>
              <a:gd name="T21" fmla="*/ 204 h 427"/>
              <a:gd name="T22" fmla="*/ 213 w 426"/>
              <a:gd name="T23" fmla="*/ 168 h 427"/>
              <a:gd name="T24" fmla="*/ 301 w 426"/>
              <a:gd name="T25" fmla="*/ 80 h 427"/>
              <a:gd name="T26" fmla="*/ 346 w 426"/>
              <a:gd name="T27" fmla="*/ 80 h 427"/>
              <a:gd name="T28" fmla="*/ 346 w 426"/>
              <a:gd name="T29" fmla="*/ 160 h 427"/>
              <a:gd name="T30" fmla="*/ 310 w 426"/>
              <a:gd name="T31" fmla="*/ 160 h 427"/>
              <a:gd name="T32" fmla="*/ 292 w 426"/>
              <a:gd name="T33" fmla="*/ 168 h 427"/>
              <a:gd name="T34" fmla="*/ 292 w 426"/>
              <a:gd name="T35" fmla="*/ 204 h 427"/>
              <a:gd name="T36" fmla="*/ 346 w 426"/>
              <a:gd name="T37" fmla="*/ 204 h 427"/>
              <a:gd name="T38" fmla="*/ 346 w 426"/>
              <a:gd name="T39" fmla="*/ 274 h 427"/>
              <a:gd name="T40" fmla="*/ 292 w 426"/>
              <a:gd name="T41" fmla="*/ 274 h 427"/>
              <a:gd name="T42" fmla="*/ 292 w 426"/>
              <a:gd name="T43" fmla="*/ 426 h 427"/>
              <a:gd name="T44" fmla="*/ 372 w 426"/>
              <a:gd name="T45" fmla="*/ 426 h 427"/>
              <a:gd name="T46" fmla="*/ 425 w 426"/>
              <a:gd name="T47" fmla="*/ 372 h 427"/>
              <a:gd name="T48" fmla="*/ 425 w 426"/>
              <a:gd name="T49" fmla="*/ 53 h 427"/>
              <a:gd name="T50" fmla="*/ 372 w 426"/>
              <a:gd name="T51" fmla="*/ 0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6" h="427">
                <a:moveTo>
                  <a:pt x="372" y="0"/>
                </a:moveTo>
                <a:lnTo>
                  <a:pt x="372" y="0"/>
                </a:lnTo>
                <a:cubicBezTo>
                  <a:pt x="53" y="0"/>
                  <a:pt x="53" y="0"/>
                  <a:pt x="53" y="0"/>
                </a:cubicBezTo>
                <a:cubicBezTo>
                  <a:pt x="27" y="0"/>
                  <a:pt x="0" y="27"/>
                  <a:pt x="0" y="53"/>
                </a:cubicBezTo>
                <a:cubicBezTo>
                  <a:pt x="0" y="372"/>
                  <a:pt x="0" y="372"/>
                  <a:pt x="0" y="372"/>
                </a:cubicBezTo>
                <a:cubicBezTo>
                  <a:pt x="0" y="399"/>
                  <a:pt x="27" y="426"/>
                  <a:pt x="53" y="426"/>
                </a:cubicBezTo>
                <a:cubicBezTo>
                  <a:pt x="213" y="426"/>
                  <a:pt x="213" y="426"/>
                  <a:pt x="213" y="426"/>
                </a:cubicBezTo>
                <a:cubicBezTo>
                  <a:pt x="213" y="274"/>
                  <a:pt x="213" y="274"/>
                  <a:pt x="213" y="274"/>
                </a:cubicBezTo>
                <a:cubicBezTo>
                  <a:pt x="160" y="274"/>
                  <a:pt x="160" y="274"/>
                  <a:pt x="160" y="274"/>
                </a:cubicBezTo>
                <a:cubicBezTo>
                  <a:pt x="160" y="204"/>
                  <a:pt x="160" y="204"/>
                  <a:pt x="160" y="204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213" y="168"/>
                  <a:pt x="213" y="168"/>
                  <a:pt x="213" y="168"/>
                </a:cubicBezTo>
                <a:cubicBezTo>
                  <a:pt x="213" y="124"/>
                  <a:pt x="257" y="80"/>
                  <a:pt x="301" y="80"/>
                </a:cubicBezTo>
                <a:cubicBezTo>
                  <a:pt x="346" y="80"/>
                  <a:pt x="346" y="80"/>
                  <a:pt x="346" y="80"/>
                </a:cubicBezTo>
                <a:cubicBezTo>
                  <a:pt x="346" y="160"/>
                  <a:pt x="346" y="160"/>
                  <a:pt x="346" y="160"/>
                </a:cubicBezTo>
                <a:cubicBezTo>
                  <a:pt x="310" y="160"/>
                  <a:pt x="310" y="160"/>
                  <a:pt x="310" y="160"/>
                </a:cubicBezTo>
                <a:cubicBezTo>
                  <a:pt x="292" y="160"/>
                  <a:pt x="292" y="160"/>
                  <a:pt x="292" y="168"/>
                </a:cubicBezTo>
                <a:cubicBezTo>
                  <a:pt x="292" y="204"/>
                  <a:pt x="292" y="204"/>
                  <a:pt x="292" y="204"/>
                </a:cubicBezTo>
                <a:cubicBezTo>
                  <a:pt x="346" y="204"/>
                  <a:pt x="346" y="204"/>
                  <a:pt x="346" y="204"/>
                </a:cubicBezTo>
                <a:cubicBezTo>
                  <a:pt x="346" y="274"/>
                  <a:pt x="346" y="274"/>
                  <a:pt x="346" y="274"/>
                </a:cubicBezTo>
                <a:cubicBezTo>
                  <a:pt x="292" y="274"/>
                  <a:pt x="292" y="274"/>
                  <a:pt x="292" y="274"/>
                </a:cubicBezTo>
                <a:cubicBezTo>
                  <a:pt x="292" y="426"/>
                  <a:pt x="292" y="426"/>
                  <a:pt x="292" y="426"/>
                </a:cubicBezTo>
                <a:cubicBezTo>
                  <a:pt x="372" y="426"/>
                  <a:pt x="372" y="426"/>
                  <a:pt x="372" y="426"/>
                </a:cubicBezTo>
                <a:cubicBezTo>
                  <a:pt x="399" y="426"/>
                  <a:pt x="425" y="399"/>
                  <a:pt x="425" y="372"/>
                </a:cubicBezTo>
                <a:cubicBezTo>
                  <a:pt x="425" y="53"/>
                  <a:pt x="425" y="53"/>
                  <a:pt x="425" y="53"/>
                </a:cubicBezTo>
                <a:cubicBezTo>
                  <a:pt x="425" y="27"/>
                  <a:pt x="399" y="0"/>
                  <a:pt x="372" y="0"/>
                </a:cubicBezTo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8" name="Freeform 119"/>
          <p:cNvSpPr>
            <a:spLocks noChangeArrowheads="1"/>
          </p:cNvSpPr>
          <p:nvPr/>
        </p:nvSpPr>
        <p:spPr bwMode="auto">
          <a:xfrm>
            <a:off x="2933707" y="5289283"/>
            <a:ext cx="232195" cy="227948"/>
          </a:xfrm>
          <a:custGeom>
            <a:avLst/>
            <a:gdLst>
              <a:gd name="T0" fmla="*/ 293 w 480"/>
              <a:gd name="T1" fmla="*/ 231 h 471"/>
              <a:gd name="T2" fmla="*/ 249 w 480"/>
              <a:gd name="T3" fmla="*/ 213 h 471"/>
              <a:gd name="T4" fmla="*/ 222 w 480"/>
              <a:gd name="T5" fmla="*/ 204 h 471"/>
              <a:gd name="T6" fmla="*/ 213 w 480"/>
              <a:gd name="T7" fmla="*/ 196 h 471"/>
              <a:gd name="T8" fmla="*/ 240 w 480"/>
              <a:gd name="T9" fmla="*/ 177 h 471"/>
              <a:gd name="T10" fmla="*/ 266 w 480"/>
              <a:gd name="T11" fmla="*/ 196 h 471"/>
              <a:gd name="T12" fmla="*/ 284 w 480"/>
              <a:gd name="T13" fmla="*/ 204 h 471"/>
              <a:gd name="T14" fmla="*/ 302 w 480"/>
              <a:gd name="T15" fmla="*/ 186 h 471"/>
              <a:gd name="T16" fmla="*/ 293 w 480"/>
              <a:gd name="T17" fmla="*/ 160 h 471"/>
              <a:gd name="T18" fmla="*/ 240 w 480"/>
              <a:gd name="T19" fmla="*/ 151 h 471"/>
              <a:gd name="T20" fmla="*/ 178 w 480"/>
              <a:gd name="T21" fmla="*/ 168 h 471"/>
              <a:gd name="T22" fmla="*/ 178 w 480"/>
              <a:gd name="T23" fmla="*/ 221 h 471"/>
              <a:gd name="T24" fmla="*/ 231 w 480"/>
              <a:gd name="T25" fmla="*/ 249 h 471"/>
              <a:gd name="T26" fmla="*/ 266 w 480"/>
              <a:gd name="T27" fmla="*/ 257 h 471"/>
              <a:gd name="T28" fmla="*/ 266 w 480"/>
              <a:gd name="T29" fmla="*/ 284 h 471"/>
              <a:gd name="T30" fmla="*/ 222 w 480"/>
              <a:gd name="T31" fmla="*/ 293 h 471"/>
              <a:gd name="T32" fmla="*/ 205 w 480"/>
              <a:gd name="T33" fmla="*/ 266 h 471"/>
              <a:gd name="T34" fmla="*/ 187 w 480"/>
              <a:gd name="T35" fmla="*/ 257 h 471"/>
              <a:gd name="T36" fmla="*/ 169 w 480"/>
              <a:gd name="T37" fmla="*/ 275 h 471"/>
              <a:gd name="T38" fmla="*/ 195 w 480"/>
              <a:gd name="T39" fmla="*/ 311 h 471"/>
              <a:gd name="T40" fmla="*/ 275 w 480"/>
              <a:gd name="T41" fmla="*/ 319 h 471"/>
              <a:gd name="T42" fmla="*/ 311 w 480"/>
              <a:gd name="T43" fmla="*/ 266 h 471"/>
              <a:gd name="T44" fmla="*/ 293 w 480"/>
              <a:gd name="T45" fmla="*/ 231 h 471"/>
              <a:gd name="T46" fmla="*/ 240 w 480"/>
              <a:gd name="T47" fmla="*/ 0 h 471"/>
              <a:gd name="T48" fmla="*/ 240 w 480"/>
              <a:gd name="T49" fmla="*/ 470 h 471"/>
              <a:gd name="T50" fmla="*/ 240 w 480"/>
              <a:gd name="T51" fmla="*/ 0 h 471"/>
              <a:gd name="T52" fmla="*/ 293 w 480"/>
              <a:gd name="T53" fmla="*/ 364 h 471"/>
              <a:gd name="T54" fmla="*/ 240 w 480"/>
              <a:gd name="T55" fmla="*/ 364 h 471"/>
              <a:gd name="T56" fmla="*/ 124 w 480"/>
              <a:gd name="T57" fmla="*/ 213 h 471"/>
              <a:gd name="T58" fmla="*/ 187 w 480"/>
              <a:gd name="T59" fmla="*/ 98 h 471"/>
              <a:gd name="T60" fmla="*/ 240 w 480"/>
              <a:gd name="T61" fmla="*/ 107 h 471"/>
              <a:gd name="T62" fmla="*/ 364 w 480"/>
              <a:gd name="T63" fmla="*/ 266 h 471"/>
              <a:gd name="T64" fmla="*/ 293 w 480"/>
              <a:gd name="T65" fmla="*/ 364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0" h="471">
                <a:moveTo>
                  <a:pt x="293" y="231"/>
                </a:moveTo>
                <a:lnTo>
                  <a:pt x="293" y="231"/>
                </a:lnTo>
                <a:cubicBezTo>
                  <a:pt x="284" y="231"/>
                  <a:pt x="284" y="221"/>
                  <a:pt x="275" y="221"/>
                </a:cubicBezTo>
                <a:cubicBezTo>
                  <a:pt x="266" y="221"/>
                  <a:pt x="258" y="213"/>
                  <a:pt x="249" y="213"/>
                </a:cubicBezTo>
                <a:cubicBezTo>
                  <a:pt x="240" y="213"/>
                  <a:pt x="231" y="213"/>
                  <a:pt x="231" y="213"/>
                </a:cubicBezTo>
                <a:cubicBezTo>
                  <a:pt x="222" y="204"/>
                  <a:pt x="222" y="204"/>
                  <a:pt x="222" y="204"/>
                </a:cubicBezTo>
                <a:cubicBezTo>
                  <a:pt x="213" y="204"/>
                  <a:pt x="213" y="204"/>
                  <a:pt x="213" y="204"/>
                </a:cubicBezTo>
                <a:cubicBezTo>
                  <a:pt x="213" y="196"/>
                  <a:pt x="213" y="196"/>
                  <a:pt x="213" y="196"/>
                </a:cubicBezTo>
                <a:cubicBezTo>
                  <a:pt x="213" y="186"/>
                  <a:pt x="213" y="186"/>
                  <a:pt x="213" y="177"/>
                </a:cubicBezTo>
                <a:cubicBezTo>
                  <a:pt x="222" y="177"/>
                  <a:pt x="231" y="177"/>
                  <a:pt x="240" y="177"/>
                </a:cubicBezTo>
                <a:cubicBezTo>
                  <a:pt x="249" y="177"/>
                  <a:pt x="258" y="177"/>
                  <a:pt x="258" y="177"/>
                </a:cubicBezTo>
                <a:cubicBezTo>
                  <a:pt x="266" y="186"/>
                  <a:pt x="266" y="186"/>
                  <a:pt x="266" y="196"/>
                </a:cubicBezTo>
                <a:cubicBezTo>
                  <a:pt x="275" y="196"/>
                  <a:pt x="275" y="204"/>
                  <a:pt x="275" y="204"/>
                </a:cubicBezTo>
                <a:lnTo>
                  <a:pt x="284" y="204"/>
                </a:lnTo>
                <a:cubicBezTo>
                  <a:pt x="293" y="204"/>
                  <a:pt x="293" y="204"/>
                  <a:pt x="302" y="204"/>
                </a:cubicBezTo>
                <a:cubicBezTo>
                  <a:pt x="302" y="196"/>
                  <a:pt x="302" y="196"/>
                  <a:pt x="302" y="186"/>
                </a:cubicBezTo>
                <a:lnTo>
                  <a:pt x="302" y="177"/>
                </a:lnTo>
                <a:cubicBezTo>
                  <a:pt x="302" y="168"/>
                  <a:pt x="293" y="168"/>
                  <a:pt x="293" y="160"/>
                </a:cubicBezTo>
                <a:cubicBezTo>
                  <a:pt x="284" y="160"/>
                  <a:pt x="275" y="151"/>
                  <a:pt x="266" y="151"/>
                </a:cubicBezTo>
                <a:cubicBezTo>
                  <a:pt x="258" y="151"/>
                  <a:pt x="249" y="151"/>
                  <a:pt x="240" y="151"/>
                </a:cubicBezTo>
                <a:cubicBezTo>
                  <a:pt x="222" y="151"/>
                  <a:pt x="213" y="151"/>
                  <a:pt x="205" y="151"/>
                </a:cubicBezTo>
                <a:cubicBezTo>
                  <a:pt x="195" y="160"/>
                  <a:pt x="187" y="160"/>
                  <a:pt x="178" y="168"/>
                </a:cubicBezTo>
                <a:cubicBezTo>
                  <a:pt x="178" y="177"/>
                  <a:pt x="169" y="186"/>
                  <a:pt x="169" y="196"/>
                </a:cubicBezTo>
                <a:cubicBezTo>
                  <a:pt x="169" y="204"/>
                  <a:pt x="178" y="213"/>
                  <a:pt x="178" y="221"/>
                </a:cubicBezTo>
                <a:cubicBezTo>
                  <a:pt x="187" y="231"/>
                  <a:pt x="195" y="231"/>
                  <a:pt x="205" y="240"/>
                </a:cubicBezTo>
                <a:cubicBezTo>
                  <a:pt x="213" y="240"/>
                  <a:pt x="222" y="240"/>
                  <a:pt x="231" y="249"/>
                </a:cubicBezTo>
                <a:cubicBezTo>
                  <a:pt x="240" y="249"/>
                  <a:pt x="249" y="249"/>
                  <a:pt x="258" y="249"/>
                </a:cubicBezTo>
                <a:cubicBezTo>
                  <a:pt x="258" y="257"/>
                  <a:pt x="266" y="257"/>
                  <a:pt x="266" y="257"/>
                </a:cubicBezTo>
                <a:cubicBezTo>
                  <a:pt x="275" y="266"/>
                  <a:pt x="275" y="266"/>
                  <a:pt x="275" y="275"/>
                </a:cubicBezTo>
                <a:lnTo>
                  <a:pt x="266" y="284"/>
                </a:lnTo>
                <a:cubicBezTo>
                  <a:pt x="258" y="293"/>
                  <a:pt x="249" y="293"/>
                  <a:pt x="240" y="293"/>
                </a:cubicBezTo>
                <a:cubicBezTo>
                  <a:pt x="231" y="293"/>
                  <a:pt x="222" y="293"/>
                  <a:pt x="222" y="293"/>
                </a:cubicBezTo>
                <a:cubicBezTo>
                  <a:pt x="213" y="284"/>
                  <a:pt x="213" y="284"/>
                  <a:pt x="213" y="284"/>
                </a:cubicBezTo>
                <a:cubicBezTo>
                  <a:pt x="213" y="275"/>
                  <a:pt x="205" y="275"/>
                  <a:pt x="205" y="266"/>
                </a:cubicBezTo>
                <a:cubicBezTo>
                  <a:pt x="205" y="266"/>
                  <a:pt x="205" y="257"/>
                  <a:pt x="195" y="257"/>
                </a:cubicBezTo>
                <a:lnTo>
                  <a:pt x="187" y="257"/>
                </a:lnTo>
                <a:cubicBezTo>
                  <a:pt x="178" y="257"/>
                  <a:pt x="178" y="257"/>
                  <a:pt x="178" y="257"/>
                </a:cubicBezTo>
                <a:cubicBezTo>
                  <a:pt x="169" y="266"/>
                  <a:pt x="169" y="266"/>
                  <a:pt x="169" y="275"/>
                </a:cubicBezTo>
                <a:cubicBezTo>
                  <a:pt x="169" y="275"/>
                  <a:pt x="169" y="284"/>
                  <a:pt x="178" y="293"/>
                </a:cubicBezTo>
                <a:cubicBezTo>
                  <a:pt x="178" y="302"/>
                  <a:pt x="187" y="311"/>
                  <a:pt x="195" y="311"/>
                </a:cubicBezTo>
                <a:cubicBezTo>
                  <a:pt x="205" y="319"/>
                  <a:pt x="222" y="319"/>
                  <a:pt x="240" y="319"/>
                </a:cubicBezTo>
                <a:cubicBezTo>
                  <a:pt x="258" y="319"/>
                  <a:pt x="266" y="319"/>
                  <a:pt x="275" y="319"/>
                </a:cubicBezTo>
                <a:cubicBezTo>
                  <a:pt x="293" y="311"/>
                  <a:pt x="302" y="302"/>
                  <a:pt x="302" y="293"/>
                </a:cubicBezTo>
                <a:cubicBezTo>
                  <a:pt x="311" y="284"/>
                  <a:pt x="311" y="275"/>
                  <a:pt x="311" y="266"/>
                </a:cubicBezTo>
                <a:cubicBezTo>
                  <a:pt x="311" y="257"/>
                  <a:pt x="311" y="249"/>
                  <a:pt x="311" y="249"/>
                </a:cubicBezTo>
                <a:cubicBezTo>
                  <a:pt x="302" y="240"/>
                  <a:pt x="302" y="231"/>
                  <a:pt x="293" y="231"/>
                </a:cubicBezTo>
                <a:close/>
                <a:moveTo>
                  <a:pt x="240" y="0"/>
                </a:moveTo>
                <a:lnTo>
                  <a:pt x="240" y="0"/>
                </a:lnTo>
                <a:cubicBezTo>
                  <a:pt x="107" y="0"/>
                  <a:pt x="0" y="107"/>
                  <a:pt x="0" y="231"/>
                </a:cubicBezTo>
                <a:cubicBezTo>
                  <a:pt x="0" y="364"/>
                  <a:pt x="107" y="470"/>
                  <a:pt x="240" y="470"/>
                </a:cubicBezTo>
                <a:cubicBezTo>
                  <a:pt x="372" y="470"/>
                  <a:pt x="479" y="364"/>
                  <a:pt x="479" y="231"/>
                </a:cubicBezTo>
                <a:cubicBezTo>
                  <a:pt x="479" y="107"/>
                  <a:pt x="372" y="0"/>
                  <a:pt x="240" y="0"/>
                </a:cubicBezTo>
                <a:close/>
                <a:moveTo>
                  <a:pt x="293" y="364"/>
                </a:moveTo>
                <a:lnTo>
                  <a:pt x="293" y="364"/>
                </a:lnTo>
                <a:cubicBezTo>
                  <a:pt x="284" y="364"/>
                  <a:pt x="275" y="364"/>
                  <a:pt x="266" y="364"/>
                </a:cubicBezTo>
                <a:cubicBezTo>
                  <a:pt x="258" y="364"/>
                  <a:pt x="249" y="364"/>
                  <a:pt x="240" y="364"/>
                </a:cubicBezTo>
                <a:cubicBezTo>
                  <a:pt x="178" y="364"/>
                  <a:pt x="115" y="302"/>
                  <a:pt x="115" y="240"/>
                </a:cubicBezTo>
                <a:cubicBezTo>
                  <a:pt x="115" y="231"/>
                  <a:pt x="115" y="221"/>
                  <a:pt x="124" y="213"/>
                </a:cubicBezTo>
                <a:cubicBezTo>
                  <a:pt x="115" y="204"/>
                  <a:pt x="115" y="186"/>
                  <a:pt x="115" y="177"/>
                </a:cubicBezTo>
                <a:cubicBezTo>
                  <a:pt x="115" y="133"/>
                  <a:pt x="142" y="98"/>
                  <a:pt x="187" y="98"/>
                </a:cubicBezTo>
                <a:cubicBezTo>
                  <a:pt x="195" y="98"/>
                  <a:pt x="213" y="107"/>
                  <a:pt x="222" y="115"/>
                </a:cubicBezTo>
                <a:cubicBezTo>
                  <a:pt x="231" y="107"/>
                  <a:pt x="231" y="107"/>
                  <a:pt x="240" y="107"/>
                </a:cubicBezTo>
                <a:cubicBezTo>
                  <a:pt x="311" y="107"/>
                  <a:pt x="364" y="168"/>
                  <a:pt x="364" y="240"/>
                </a:cubicBezTo>
                <a:cubicBezTo>
                  <a:pt x="364" y="249"/>
                  <a:pt x="364" y="257"/>
                  <a:pt x="364" y="266"/>
                </a:cubicBezTo>
                <a:cubicBezTo>
                  <a:pt x="364" y="275"/>
                  <a:pt x="364" y="284"/>
                  <a:pt x="364" y="293"/>
                </a:cubicBezTo>
                <a:cubicBezTo>
                  <a:pt x="364" y="337"/>
                  <a:pt x="337" y="364"/>
                  <a:pt x="293" y="364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  <p:sp>
        <p:nvSpPr>
          <p:cNvPr id="359" name="Freeform 120"/>
          <p:cNvSpPr>
            <a:spLocks noChangeArrowheads="1"/>
          </p:cNvSpPr>
          <p:nvPr/>
        </p:nvSpPr>
        <p:spPr bwMode="auto">
          <a:xfrm>
            <a:off x="3890803" y="5297778"/>
            <a:ext cx="240690" cy="210958"/>
          </a:xfrm>
          <a:custGeom>
            <a:avLst/>
            <a:gdLst>
              <a:gd name="T0" fmla="*/ 363 w 497"/>
              <a:gd name="T1" fmla="*/ 222 h 435"/>
              <a:gd name="T2" fmla="*/ 363 w 497"/>
              <a:gd name="T3" fmla="*/ 222 h 435"/>
              <a:gd name="T4" fmla="*/ 354 w 497"/>
              <a:gd name="T5" fmla="*/ 203 h 435"/>
              <a:gd name="T6" fmla="*/ 354 w 497"/>
              <a:gd name="T7" fmla="*/ 159 h 435"/>
              <a:gd name="T8" fmla="*/ 247 w 497"/>
              <a:gd name="T9" fmla="*/ 159 h 435"/>
              <a:gd name="T10" fmla="*/ 239 w 497"/>
              <a:gd name="T11" fmla="*/ 150 h 435"/>
              <a:gd name="T12" fmla="*/ 230 w 497"/>
              <a:gd name="T13" fmla="*/ 89 h 435"/>
              <a:gd name="T14" fmla="*/ 71 w 497"/>
              <a:gd name="T15" fmla="*/ 159 h 435"/>
              <a:gd name="T16" fmla="*/ 0 w 497"/>
              <a:gd name="T17" fmla="*/ 293 h 435"/>
              <a:gd name="T18" fmla="*/ 203 w 497"/>
              <a:gd name="T19" fmla="*/ 434 h 435"/>
              <a:gd name="T20" fmla="*/ 425 w 497"/>
              <a:gd name="T21" fmla="*/ 284 h 435"/>
              <a:gd name="T22" fmla="*/ 363 w 497"/>
              <a:gd name="T23" fmla="*/ 222 h 435"/>
              <a:gd name="T24" fmla="*/ 203 w 497"/>
              <a:gd name="T25" fmla="*/ 390 h 435"/>
              <a:gd name="T26" fmla="*/ 203 w 497"/>
              <a:gd name="T27" fmla="*/ 390 h 435"/>
              <a:gd name="T28" fmla="*/ 53 w 497"/>
              <a:gd name="T29" fmla="*/ 310 h 435"/>
              <a:gd name="T30" fmla="*/ 186 w 497"/>
              <a:gd name="T31" fmla="*/ 203 h 435"/>
              <a:gd name="T32" fmla="*/ 336 w 497"/>
              <a:gd name="T33" fmla="*/ 284 h 435"/>
              <a:gd name="T34" fmla="*/ 203 w 497"/>
              <a:gd name="T35" fmla="*/ 390 h 435"/>
              <a:gd name="T36" fmla="*/ 496 w 497"/>
              <a:gd name="T37" fmla="*/ 150 h 435"/>
              <a:gd name="T38" fmla="*/ 496 w 497"/>
              <a:gd name="T39" fmla="*/ 150 h 435"/>
              <a:gd name="T40" fmla="*/ 345 w 497"/>
              <a:gd name="T41" fmla="*/ 0 h 435"/>
              <a:gd name="T42" fmla="*/ 327 w 497"/>
              <a:gd name="T43" fmla="*/ 18 h 435"/>
              <a:gd name="T44" fmla="*/ 345 w 497"/>
              <a:gd name="T45" fmla="*/ 36 h 435"/>
              <a:gd name="T46" fmla="*/ 460 w 497"/>
              <a:gd name="T47" fmla="*/ 150 h 435"/>
              <a:gd name="T48" fmla="*/ 478 w 497"/>
              <a:gd name="T49" fmla="*/ 168 h 435"/>
              <a:gd name="T50" fmla="*/ 496 w 497"/>
              <a:gd name="T51" fmla="*/ 150 h 435"/>
              <a:gd name="T52" fmla="*/ 425 w 497"/>
              <a:gd name="T53" fmla="*/ 150 h 435"/>
              <a:gd name="T54" fmla="*/ 425 w 497"/>
              <a:gd name="T55" fmla="*/ 150 h 435"/>
              <a:gd name="T56" fmla="*/ 345 w 497"/>
              <a:gd name="T57" fmla="*/ 71 h 435"/>
              <a:gd name="T58" fmla="*/ 327 w 497"/>
              <a:gd name="T59" fmla="*/ 89 h 435"/>
              <a:gd name="T60" fmla="*/ 345 w 497"/>
              <a:gd name="T61" fmla="*/ 106 h 435"/>
              <a:gd name="T62" fmla="*/ 390 w 497"/>
              <a:gd name="T63" fmla="*/ 159 h 435"/>
              <a:gd name="T64" fmla="*/ 416 w 497"/>
              <a:gd name="T65" fmla="*/ 168 h 435"/>
              <a:gd name="T66" fmla="*/ 425 w 497"/>
              <a:gd name="T67" fmla="*/ 150 h 435"/>
              <a:gd name="T68" fmla="*/ 159 w 497"/>
              <a:gd name="T69" fmla="*/ 257 h 435"/>
              <a:gd name="T70" fmla="*/ 159 w 497"/>
              <a:gd name="T71" fmla="*/ 257 h 435"/>
              <a:gd name="T72" fmla="*/ 115 w 497"/>
              <a:gd name="T73" fmla="*/ 310 h 435"/>
              <a:gd name="T74" fmla="*/ 186 w 497"/>
              <a:gd name="T75" fmla="*/ 354 h 435"/>
              <a:gd name="T76" fmla="*/ 230 w 497"/>
              <a:gd name="T77" fmla="*/ 293 h 435"/>
              <a:gd name="T78" fmla="*/ 159 w 497"/>
              <a:gd name="T79" fmla="*/ 257 h 4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497" h="435">
                <a:moveTo>
                  <a:pt x="363" y="222"/>
                </a:moveTo>
                <a:lnTo>
                  <a:pt x="363" y="222"/>
                </a:lnTo>
                <a:cubicBezTo>
                  <a:pt x="354" y="213"/>
                  <a:pt x="354" y="213"/>
                  <a:pt x="354" y="203"/>
                </a:cubicBezTo>
                <a:cubicBezTo>
                  <a:pt x="363" y="186"/>
                  <a:pt x="363" y="168"/>
                  <a:pt x="354" y="159"/>
                </a:cubicBezTo>
                <a:cubicBezTo>
                  <a:pt x="336" y="133"/>
                  <a:pt x="300" y="133"/>
                  <a:pt x="247" y="159"/>
                </a:cubicBezTo>
                <a:cubicBezTo>
                  <a:pt x="247" y="159"/>
                  <a:pt x="230" y="159"/>
                  <a:pt x="239" y="150"/>
                </a:cubicBezTo>
                <a:cubicBezTo>
                  <a:pt x="247" y="124"/>
                  <a:pt x="239" y="106"/>
                  <a:pt x="230" y="89"/>
                </a:cubicBezTo>
                <a:cubicBezTo>
                  <a:pt x="203" y="62"/>
                  <a:pt x="132" y="97"/>
                  <a:pt x="71" y="159"/>
                </a:cubicBezTo>
                <a:cubicBezTo>
                  <a:pt x="26" y="203"/>
                  <a:pt x="0" y="248"/>
                  <a:pt x="0" y="293"/>
                </a:cubicBezTo>
                <a:cubicBezTo>
                  <a:pt x="0" y="372"/>
                  <a:pt x="106" y="434"/>
                  <a:pt x="203" y="434"/>
                </a:cubicBezTo>
                <a:cubicBezTo>
                  <a:pt x="336" y="434"/>
                  <a:pt x="425" y="346"/>
                  <a:pt x="425" y="284"/>
                </a:cubicBezTo>
                <a:cubicBezTo>
                  <a:pt x="425" y="248"/>
                  <a:pt x="390" y="231"/>
                  <a:pt x="363" y="222"/>
                </a:cubicBezTo>
                <a:close/>
                <a:moveTo>
                  <a:pt x="203" y="390"/>
                </a:moveTo>
                <a:lnTo>
                  <a:pt x="203" y="390"/>
                </a:lnTo>
                <a:cubicBezTo>
                  <a:pt x="124" y="399"/>
                  <a:pt x="53" y="363"/>
                  <a:pt x="53" y="310"/>
                </a:cubicBezTo>
                <a:cubicBezTo>
                  <a:pt x="44" y="257"/>
                  <a:pt x="106" y="213"/>
                  <a:pt x="186" y="203"/>
                </a:cubicBezTo>
                <a:cubicBezTo>
                  <a:pt x="265" y="195"/>
                  <a:pt x="336" y="231"/>
                  <a:pt x="336" y="284"/>
                </a:cubicBezTo>
                <a:cubicBezTo>
                  <a:pt x="345" y="337"/>
                  <a:pt x="283" y="381"/>
                  <a:pt x="203" y="390"/>
                </a:cubicBezTo>
                <a:close/>
                <a:moveTo>
                  <a:pt x="496" y="150"/>
                </a:moveTo>
                <a:lnTo>
                  <a:pt x="496" y="150"/>
                </a:lnTo>
                <a:cubicBezTo>
                  <a:pt x="496" y="71"/>
                  <a:pt x="425" y="0"/>
                  <a:pt x="345" y="0"/>
                </a:cubicBezTo>
                <a:cubicBezTo>
                  <a:pt x="336" y="0"/>
                  <a:pt x="327" y="9"/>
                  <a:pt x="327" y="18"/>
                </a:cubicBezTo>
                <a:cubicBezTo>
                  <a:pt x="327" y="27"/>
                  <a:pt x="336" y="36"/>
                  <a:pt x="345" y="36"/>
                </a:cubicBezTo>
                <a:cubicBezTo>
                  <a:pt x="407" y="36"/>
                  <a:pt x="460" y="89"/>
                  <a:pt x="460" y="150"/>
                </a:cubicBezTo>
                <a:cubicBezTo>
                  <a:pt x="460" y="159"/>
                  <a:pt x="469" y="168"/>
                  <a:pt x="478" y="168"/>
                </a:cubicBezTo>
                <a:cubicBezTo>
                  <a:pt x="487" y="168"/>
                  <a:pt x="496" y="159"/>
                  <a:pt x="496" y="150"/>
                </a:cubicBezTo>
                <a:close/>
                <a:moveTo>
                  <a:pt x="425" y="150"/>
                </a:moveTo>
                <a:lnTo>
                  <a:pt x="425" y="150"/>
                </a:lnTo>
                <a:cubicBezTo>
                  <a:pt x="416" y="106"/>
                  <a:pt x="390" y="80"/>
                  <a:pt x="345" y="71"/>
                </a:cubicBezTo>
                <a:cubicBezTo>
                  <a:pt x="336" y="71"/>
                  <a:pt x="327" y="80"/>
                  <a:pt x="327" y="89"/>
                </a:cubicBezTo>
                <a:cubicBezTo>
                  <a:pt x="327" y="97"/>
                  <a:pt x="327" y="106"/>
                  <a:pt x="345" y="106"/>
                </a:cubicBezTo>
                <a:cubicBezTo>
                  <a:pt x="363" y="115"/>
                  <a:pt x="390" y="133"/>
                  <a:pt x="390" y="159"/>
                </a:cubicBezTo>
                <a:cubicBezTo>
                  <a:pt x="390" y="168"/>
                  <a:pt x="398" y="168"/>
                  <a:pt x="416" y="168"/>
                </a:cubicBezTo>
                <a:cubicBezTo>
                  <a:pt x="425" y="168"/>
                  <a:pt x="425" y="159"/>
                  <a:pt x="425" y="150"/>
                </a:cubicBezTo>
                <a:close/>
                <a:moveTo>
                  <a:pt x="159" y="257"/>
                </a:moveTo>
                <a:lnTo>
                  <a:pt x="159" y="257"/>
                </a:lnTo>
                <a:cubicBezTo>
                  <a:pt x="132" y="257"/>
                  <a:pt x="106" y="284"/>
                  <a:pt x="115" y="310"/>
                </a:cubicBezTo>
                <a:cubicBezTo>
                  <a:pt x="124" y="337"/>
                  <a:pt x="150" y="354"/>
                  <a:pt x="186" y="354"/>
                </a:cubicBezTo>
                <a:cubicBezTo>
                  <a:pt x="212" y="346"/>
                  <a:pt x="239" y="319"/>
                  <a:pt x="230" y="293"/>
                </a:cubicBezTo>
                <a:cubicBezTo>
                  <a:pt x="221" y="266"/>
                  <a:pt x="194" y="248"/>
                  <a:pt x="159" y="257"/>
                </a:cubicBezTo>
                <a:close/>
              </a:path>
            </a:pathLst>
          </a:custGeom>
          <a:solidFill>
            <a:srgbClr val="FFA500"/>
          </a:solidFill>
          <a:ln>
            <a:noFill/>
          </a:ln>
          <a:effectLst/>
          <a:extLst/>
        </p:spPr>
        <p:txBody>
          <a:bodyPr wrap="none" lIns="34284" tIns="17142" rIns="34284" bIns="17142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Roboto Ligh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5393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161</Words>
  <Application>Microsoft Office PowerPoint</Application>
  <PresentationFormat>全屏显示(4:3)</PresentationFormat>
  <Paragraphs>17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2017-06-04T08:56:09Z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