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02" r:id="rId2"/>
    <p:sldId id="305" r:id="rId3"/>
  </p:sldIdLst>
  <p:sldSz cx="9144000" cy="5143500" type="screen16x9"/>
  <p:notesSz cx="6858000" cy="9144000"/>
  <p:custDataLst>
    <p:tags r:id="rId5"/>
  </p:custDataLst>
  <p:defaultTextStyle>
    <a:defPPr>
      <a:defRPr lang="zh-CN"/>
    </a:defPPr>
    <a:lvl1pPr marL="0" algn="l" defTabSz="6856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42809" algn="l" defTabSz="6856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85617" algn="l" defTabSz="6856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28426" algn="l" defTabSz="6856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71234" algn="l" defTabSz="6856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714043" algn="l" defTabSz="6856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56851" algn="l" defTabSz="6856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99660" algn="l" defTabSz="6856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742468" algn="l" defTabSz="68561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9B"/>
    <a:srgbClr val="FFFFFF"/>
    <a:srgbClr val="34495E"/>
    <a:srgbClr val="7F7F7F"/>
    <a:srgbClr val="1B2631"/>
    <a:srgbClr val="BEBEBD"/>
    <a:srgbClr val="A6A6A6"/>
    <a:srgbClr val="161D37"/>
    <a:srgbClr val="3D7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19" autoAdjust="0"/>
  </p:normalViewPr>
  <p:slideViewPr>
    <p:cSldViewPr showGuides="1">
      <p:cViewPr varScale="1">
        <p:scale>
          <a:sx n="97" d="100"/>
          <a:sy n="97" d="100"/>
        </p:scale>
        <p:origin x="-108" y="-1278"/>
      </p:cViewPr>
      <p:guideLst>
        <p:guide orient="horz" pos="323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47F9F-DC68-4A99-9BE9-FAB262CC17C6}" type="datetimeFigureOut">
              <a:rPr lang="zh-CN" altLang="en-US" smtClean="0"/>
              <a:t>2017/6/4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5ECE6-943B-49D7-A8A9-CDF5665F1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371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09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617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426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234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043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851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660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468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5ECE6-943B-49D7-A8A9-CDF5665F1A4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206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 userDrawn="1"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7425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4948014"/>
            <a:ext cx="8135468" cy="195486"/>
          </a:xfrm>
          <a:prstGeom prst="rect">
            <a:avLst/>
          </a:prstGeom>
          <a:solidFill>
            <a:srgbClr val="00A8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8135468" y="4948014"/>
            <a:ext cx="1008532" cy="195486"/>
          </a:xfrm>
          <a:prstGeom prst="rect">
            <a:avLst/>
          </a:prstGeom>
          <a:solidFill>
            <a:srgbClr val="00A8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639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2017/6/4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10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000000001moshang3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istrator\Desktop\00000fff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 txBox="1">
            <a:spLocks noChangeArrowheads="1"/>
          </p:cNvSpPr>
          <p:nvPr userDrawn="1"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949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7" r:id="rId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txStyles>
    <p:titleStyle>
      <a:lvl1pPr algn="ctr" defTabSz="685617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06" indent="-257106" algn="l" defTabSz="68561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064" indent="-214255" algn="l" defTabSz="685617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21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30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39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47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56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064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873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09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17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26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34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43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51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0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468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4"/>
          <p:cNvSpPr txBox="1">
            <a:spLocks noChangeArrowheads="1"/>
          </p:cNvSpPr>
          <p:nvPr/>
        </p:nvSpPr>
        <p:spPr bwMode="auto">
          <a:xfrm>
            <a:off x="-5699" y="5326056"/>
            <a:ext cx="9149699" cy="27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08" tIns="25704" rIns="51408" bIns="25704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endParaRPr lang="zh-CN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312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5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5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2323009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09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0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0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14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886886e4130c9d4635af6f8d39e4cf2f7c4767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</TotalTime>
  <Words>149</Words>
  <Application>Microsoft Office PowerPoint</Application>
  <PresentationFormat>全屏显示(16:9)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第一PPT，www.1ppt.com​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175</cp:revision>
  <dcterms:created xsi:type="dcterms:W3CDTF">2015-10-29T02:12:40Z</dcterms:created>
  <dcterms:modified xsi:type="dcterms:W3CDTF">2017-06-04T07:28:35Z</dcterms:modified>
</cp:coreProperties>
</file>