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304" r:id="rId2"/>
    <p:sldId id="302" r:id="rId3"/>
    <p:sldId id="260" r:id="rId4"/>
    <p:sldId id="266" r:id="rId5"/>
    <p:sldId id="267" r:id="rId6"/>
    <p:sldId id="268" r:id="rId7"/>
    <p:sldId id="269" r:id="rId8"/>
    <p:sldId id="270" r:id="rId9"/>
    <p:sldId id="271" r:id="rId10"/>
    <p:sldId id="272" r:id="rId11"/>
    <p:sldId id="273" r:id="rId12"/>
    <p:sldId id="274" r:id="rId13"/>
    <p:sldId id="275" r:id="rId14"/>
    <p:sldId id="276" r:id="rId15"/>
    <p:sldId id="277" r:id="rId16"/>
    <p:sldId id="278" r:id="rId17"/>
    <p:sldId id="279" r:id="rId18"/>
    <p:sldId id="280" r:id="rId19"/>
    <p:sldId id="281" r:id="rId20"/>
    <p:sldId id="282" r:id="rId21"/>
    <p:sldId id="283" r:id="rId22"/>
    <p:sldId id="284" r:id="rId23"/>
    <p:sldId id="285" r:id="rId24"/>
    <p:sldId id="286" r:id="rId25"/>
    <p:sldId id="287" r:id="rId26"/>
    <p:sldId id="288" r:id="rId27"/>
    <p:sldId id="289" r:id="rId28"/>
    <p:sldId id="290" r:id="rId29"/>
    <p:sldId id="291" r:id="rId30"/>
    <p:sldId id="292" r:id="rId31"/>
    <p:sldId id="293" r:id="rId32"/>
    <p:sldId id="294" r:id="rId33"/>
    <p:sldId id="295" r:id="rId34"/>
    <p:sldId id="296" r:id="rId35"/>
    <p:sldId id="297" r:id="rId36"/>
    <p:sldId id="298" r:id="rId37"/>
    <p:sldId id="299" r:id="rId38"/>
    <p:sldId id="300" r:id="rId39"/>
    <p:sldId id="301" r:id="rId40"/>
    <p:sldId id="303" r:id="rId41"/>
    <p:sldId id="305" r:id="rId42"/>
  </p:sldIdLst>
  <p:sldSz cx="9144000" cy="5143500" type="screen16x9"/>
  <p:notesSz cx="6858000" cy="9144000"/>
  <p:custDataLst>
    <p:tags r:id="rId44"/>
  </p:custDataLst>
  <p:defaultTextStyle>
    <a:defPPr>
      <a:defRPr lang="zh-CN"/>
    </a:defPPr>
    <a:lvl1pPr marL="0" algn="l" defTabSz="685617" rtl="0" eaLnBrk="1" latinLnBrk="0" hangingPunct="1">
      <a:defRPr sz="1300" kern="1200">
        <a:solidFill>
          <a:schemeClr val="tx1"/>
        </a:solidFill>
        <a:latin typeface="+mn-lt"/>
        <a:ea typeface="+mn-ea"/>
        <a:cs typeface="+mn-cs"/>
      </a:defRPr>
    </a:lvl1pPr>
    <a:lvl2pPr marL="342809" algn="l" defTabSz="685617" rtl="0" eaLnBrk="1" latinLnBrk="0" hangingPunct="1">
      <a:defRPr sz="1300" kern="1200">
        <a:solidFill>
          <a:schemeClr val="tx1"/>
        </a:solidFill>
        <a:latin typeface="+mn-lt"/>
        <a:ea typeface="+mn-ea"/>
        <a:cs typeface="+mn-cs"/>
      </a:defRPr>
    </a:lvl2pPr>
    <a:lvl3pPr marL="685617" algn="l" defTabSz="685617" rtl="0" eaLnBrk="1" latinLnBrk="0" hangingPunct="1">
      <a:defRPr sz="1300" kern="1200">
        <a:solidFill>
          <a:schemeClr val="tx1"/>
        </a:solidFill>
        <a:latin typeface="+mn-lt"/>
        <a:ea typeface="+mn-ea"/>
        <a:cs typeface="+mn-cs"/>
      </a:defRPr>
    </a:lvl3pPr>
    <a:lvl4pPr marL="1028426" algn="l" defTabSz="685617" rtl="0" eaLnBrk="1" latinLnBrk="0" hangingPunct="1">
      <a:defRPr sz="1300" kern="1200">
        <a:solidFill>
          <a:schemeClr val="tx1"/>
        </a:solidFill>
        <a:latin typeface="+mn-lt"/>
        <a:ea typeface="+mn-ea"/>
        <a:cs typeface="+mn-cs"/>
      </a:defRPr>
    </a:lvl4pPr>
    <a:lvl5pPr marL="1371234" algn="l" defTabSz="685617" rtl="0" eaLnBrk="1" latinLnBrk="0" hangingPunct="1">
      <a:defRPr sz="1300" kern="1200">
        <a:solidFill>
          <a:schemeClr val="tx1"/>
        </a:solidFill>
        <a:latin typeface="+mn-lt"/>
        <a:ea typeface="+mn-ea"/>
        <a:cs typeface="+mn-cs"/>
      </a:defRPr>
    </a:lvl5pPr>
    <a:lvl6pPr marL="1714043" algn="l" defTabSz="685617" rtl="0" eaLnBrk="1" latinLnBrk="0" hangingPunct="1">
      <a:defRPr sz="1300" kern="1200">
        <a:solidFill>
          <a:schemeClr val="tx1"/>
        </a:solidFill>
        <a:latin typeface="+mn-lt"/>
        <a:ea typeface="+mn-ea"/>
        <a:cs typeface="+mn-cs"/>
      </a:defRPr>
    </a:lvl6pPr>
    <a:lvl7pPr marL="2056851" algn="l" defTabSz="685617" rtl="0" eaLnBrk="1" latinLnBrk="0" hangingPunct="1">
      <a:defRPr sz="1300" kern="1200">
        <a:solidFill>
          <a:schemeClr val="tx1"/>
        </a:solidFill>
        <a:latin typeface="+mn-lt"/>
        <a:ea typeface="+mn-ea"/>
        <a:cs typeface="+mn-cs"/>
      </a:defRPr>
    </a:lvl7pPr>
    <a:lvl8pPr marL="2399660" algn="l" defTabSz="685617" rtl="0" eaLnBrk="1" latinLnBrk="0" hangingPunct="1">
      <a:defRPr sz="1300" kern="1200">
        <a:solidFill>
          <a:schemeClr val="tx1"/>
        </a:solidFill>
        <a:latin typeface="+mn-lt"/>
        <a:ea typeface="+mn-ea"/>
        <a:cs typeface="+mn-cs"/>
      </a:defRPr>
    </a:lvl8pPr>
    <a:lvl9pPr marL="2742468" algn="l" defTabSz="685617" rtl="0" eaLnBrk="1" latinLnBrk="0" hangingPunct="1">
      <a:defRPr sz="13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89B"/>
    <a:srgbClr val="FFFFFF"/>
    <a:srgbClr val="34495E"/>
    <a:srgbClr val="7F7F7F"/>
    <a:srgbClr val="1B2631"/>
    <a:srgbClr val="BEBEBD"/>
    <a:srgbClr val="A6A6A6"/>
    <a:srgbClr val="161D37"/>
    <a:srgbClr val="3D71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9819" autoAdjust="0"/>
  </p:normalViewPr>
  <p:slideViewPr>
    <p:cSldViewPr showGuides="1">
      <p:cViewPr varScale="1">
        <p:scale>
          <a:sx n="97" d="100"/>
          <a:sy n="97" d="100"/>
        </p:scale>
        <p:origin x="-114" y="-1254"/>
      </p:cViewPr>
      <p:guideLst>
        <p:guide orient="horz" pos="3239"/>
        <p:guide pos="2880"/>
      </p:guideLst>
    </p:cSldViewPr>
  </p:slideViewPr>
  <p:notesTextViewPr>
    <p:cViewPr>
      <p:scale>
        <a:sx n="1" d="1"/>
        <a:sy n="1" d="1"/>
      </p:scale>
      <p:origin x="0" y="0"/>
    </p:cViewPr>
  </p:notesTextViewPr>
  <p:sorterViewPr>
    <p:cViewPr>
      <p:scale>
        <a:sx n="150" d="100"/>
        <a:sy n="1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F547F9F-DC68-4A99-9BE9-FAB262CC17C6}" type="datetimeFigureOut">
              <a:rPr lang="zh-CN" altLang="en-US" smtClean="0"/>
              <a:t>2017/6/4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D5ECE6-943B-49D7-A8A9-CDF5665F1A48}" type="slidenum">
              <a:rPr lang="zh-CN" altLang="en-US" smtClean="0"/>
              <a:t>‹#›</a:t>
            </a:fld>
            <a:endParaRPr lang="zh-CN" altLang="en-US"/>
          </a:p>
        </p:txBody>
      </p:sp>
    </p:spTree>
    <p:extLst>
      <p:ext uri="{BB962C8B-B14F-4D97-AF65-F5344CB8AC3E}">
        <p14:creationId xmlns:p14="http://schemas.microsoft.com/office/powerpoint/2010/main" val="4290371914"/>
      </p:ext>
    </p:extLst>
  </p:cSld>
  <p:clrMap bg1="lt1" tx1="dk1" bg2="lt2" tx2="dk2" accent1="accent1" accent2="accent2" accent3="accent3" accent4="accent4" accent5="accent5" accent6="accent6" hlink="hlink" folHlink="folHlink"/>
  <p:notesStyle>
    <a:lvl1pPr marL="0" algn="l" defTabSz="685617" rtl="0" eaLnBrk="1" latinLnBrk="0" hangingPunct="1">
      <a:defRPr sz="900" kern="1200">
        <a:solidFill>
          <a:schemeClr val="tx1"/>
        </a:solidFill>
        <a:latin typeface="+mn-lt"/>
        <a:ea typeface="+mn-ea"/>
        <a:cs typeface="+mn-cs"/>
      </a:defRPr>
    </a:lvl1pPr>
    <a:lvl2pPr marL="342809" algn="l" defTabSz="685617" rtl="0" eaLnBrk="1" latinLnBrk="0" hangingPunct="1">
      <a:defRPr sz="900" kern="1200">
        <a:solidFill>
          <a:schemeClr val="tx1"/>
        </a:solidFill>
        <a:latin typeface="+mn-lt"/>
        <a:ea typeface="+mn-ea"/>
        <a:cs typeface="+mn-cs"/>
      </a:defRPr>
    </a:lvl2pPr>
    <a:lvl3pPr marL="685617" algn="l" defTabSz="685617" rtl="0" eaLnBrk="1" latinLnBrk="0" hangingPunct="1">
      <a:defRPr sz="900" kern="1200">
        <a:solidFill>
          <a:schemeClr val="tx1"/>
        </a:solidFill>
        <a:latin typeface="+mn-lt"/>
        <a:ea typeface="+mn-ea"/>
        <a:cs typeface="+mn-cs"/>
      </a:defRPr>
    </a:lvl3pPr>
    <a:lvl4pPr marL="1028426" algn="l" defTabSz="685617" rtl="0" eaLnBrk="1" latinLnBrk="0" hangingPunct="1">
      <a:defRPr sz="900" kern="1200">
        <a:solidFill>
          <a:schemeClr val="tx1"/>
        </a:solidFill>
        <a:latin typeface="+mn-lt"/>
        <a:ea typeface="+mn-ea"/>
        <a:cs typeface="+mn-cs"/>
      </a:defRPr>
    </a:lvl4pPr>
    <a:lvl5pPr marL="1371234" algn="l" defTabSz="685617" rtl="0" eaLnBrk="1" latinLnBrk="0" hangingPunct="1">
      <a:defRPr sz="900" kern="1200">
        <a:solidFill>
          <a:schemeClr val="tx1"/>
        </a:solidFill>
        <a:latin typeface="+mn-lt"/>
        <a:ea typeface="+mn-ea"/>
        <a:cs typeface="+mn-cs"/>
      </a:defRPr>
    </a:lvl5pPr>
    <a:lvl6pPr marL="1714043" algn="l" defTabSz="685617" rtl="0" eaLnBrk="1" latinLnBrk="0" hangingPunct="1">
      <a:defRPr sz="900" kern="1200">
        <a:solidFill>
          <a:schemeClr val="tx1"/>
        </a:solidFill>
        <a:latin typeface="+mn-lt"/>
        <a:ea typeface="+mn-ea"/>
        <a:cs typeface="+mn-cs"/>
      </a:defRPr>
    </a:lvl6pPr>
    <a:lvl7pPr marL="2056851" algn="l" defTabSz="685617" rtl="0" eaLnBrk="1" latinLnBrk="0" hangingPunct="1">
      <a:defRPr sz="900" kern="1200">
        <a:solidFill>
          <a:schemeClr val="tx1"/>
        </a:solidFill>
        <a:latin typeface="+mn-lt"/>
        <a:ea typeface="+mn-ea"/>
        <a:cs typeface="+mn-cs"/>
      </a:defRPr>
    </a:lvl7pPr>
    <a:lvl8pPr marL="2399660" algn="l" defTabSz="685617" rtl="0" eaLnBrk="1" latinLnBrk="0" hangingPunct="1">
      <a:defRPr sz="900" kern="1200">
        <a:solidFill>
          <a:schemeClr val="tx1"/>
        </a:solidFill>
        <a:latin typeface="+mn-lt"/>
        <a:ea typeface="+mn-ea"/>
        <a:cs typeface="+mn-cs"/>
      </a:defRPr>
    </a:lvl8pPr>
    <a:lvl9pPr marL="2742468" algn="l" defTabSz="685617"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a:t>
            </a:fld>
            <a:endParaRPr lang="zh-CN" altLang="en-US"/>
          </a:p>
        </p:txBody>
      </p:sp>
    </p:spTree>
    <p:extLst>
      <p:ext uri="{BB962C8B-B14F-4D97-AF65-F5344CB8AC3E}">
        <p14:creationId xmlns:p14="http://schemas.microsoft.com/office/powerpoint/2010/main" val="27378057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10</a:t>
            </a:fld>
            <a:endParaRPr lang="zh-CN" altLang="en-US"/>
          </a:p>
        </p:txBody>
      </p:sp>
    </p:spTree>
    <p:extLst>
      <p:ext uri="{BB962C8B-B14F-4D97-AF65-F5344CB8AC3E}">
        <p14:creationId xmlns:p14="http://schemas.microsoft.com/office/powerpoint/2010/main" val="18317389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11</a:t>
            </a:fld>
            <a:endParaRPr lang="zh-CN" altLang="en-US"/>
          </a:p>
        </p:txBody>
      </p:sp>
    </p:spTree>
    <p:extLst>
      <p:ext uri="{BB962C8B-B14F-4D97-AF65-F5344CB8AC3E}">
        <p14:creationId xmlns:p14="http://schemas.microsoft.com/office/powerpoint/2010/main" val="11712051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12</a:t>
            </a:fld>
            <a:endParaRPr lang="zh-CN" altLang="en-US"/>
          </a:p>
        </p:txBody>
      </p:sp>
    </p:spTree>
    <p:extLst>
      <p:ext uri="{BB962C8B-B14F-4D97-AF65-F5344CB8AC3E}">
        <p14:creationId xmlns:p14="http://schemas.microsoft.com/office/powerpoint/2010/main" val="11661707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13</a:t>
            </a:fld>
            <a:endParaRPr lang="zh-CN" altLang="en-US"/>
          </a:p>
        </p:txBody>
      </p:sp>
    </p:spTree>
    <p:extLst>
      <p:ext uri="{BB962C8B-B14F-4D97-AF65-F5344CB8AC3E}">
        <p14:creationId xmlns:p14="http://schemas.microsoft.com/office/powerpoint/2010/main" val="9898975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14</a:t>
            </a:fld>
            <a:endParaRPr lang="zh-CN" altLang="en-US"/>
          </a:p>
        </p:txBody>
      </p:sp>
    </p:spTree>
    <p:extLst>
      <p:ext uri="{BB962C8B-B14F-4D97-AF65-F5344CB8AC3E}">
        <p14:creationId xmlns:p14="http://schemas.microsoft.com/office/powerpoint/2010/main" val="21331626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15</a:t>
            </a:fld>
            <a:endParaRPr lang="zh-CN" altLang="en-US"/>
          </a:p>
        </p:txBody>
      </p:sp>
    </p:spTree>
    <p:extLst>
      <p:ext uri="{BB962C8B-B14F-4D97-AF65-F5344CB8AC3E}">
        <p14:creationId xmlns:p14="http://schemas.microsoft.com/office/powerpoint/2010/main" val="37012197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16</a:t>
            </a:fld>
            <a:endParaRPr lang="zh-CN" altLang="en-US"/>
          </a:p>
        </p:txBody>
      </p:sp>
    </p:spTree>
    <p:extLst>
      <p:ext uri="{BB962C8B-B14F-4D97-AF65-F5344CB8AC3E}">
        <p14:creationId xmlns:p14="http://schemas.microsoft.com/office/powerpoint/2010/main" val="36128231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17</a:t>
            </a:fld>
            <a:endParaRPr lang="zh-CN" altLang="en-US"/>
          </a:p>
        </p:txBody>
      </p:sp>
    </p:spTree>
    <p:extLst>
      <p:ext uri="{BB962C8B-B14F-4D97-AF65-F5344CB8AC3E}">
        <p14:creationId xmlns:p14="http://schemas.microsoft.com/office/powerpoint/2010/main" val="5586514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18</a:t>
            </a:fld>
            <a:endParaRPr lang="zh-CN" altLang="en-US"/>
          </a:p>
        </p:txBody>
      </p:sp>
    </p:spTree>
    <p:extLst>
      <p:ext uri="{BB962C8B-B14F-4D97-AF65-F5344CB8AC3E}">
        <p14:creationId xmlns:p14="http://schemas.microsoft.com/office/powerpoint/2010/main" val="16360517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19</a:t>
            </a:fld>
            <a:endParaRPr lang="zh-CN" altLang="en-US"/>
          </a:p>
        </p:txBody>
      </p:sp>
    </p:spTree>
    <p:extLst>
      <p:ext uri="{BB962C8B-B14F-4D97-AF65-F5344CB8AC3E}">
        <p14:creationId xmlns:p14="http://schemas.microsoft.com/office/powerpoint/2010/main" val="11950124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a:t>
            </a:fld>
            <a:endParaRPr lang="zh-CN" altLang="en-US"/>
          </a:p>
        </p:txBody>
      </p:sp>
    </p:spTree>
    <p:extLst>
      <p:ext uri="{BB962C8B-B14F-4D97-AF65-F5344CB8AC3E}">
        <p14:creationId xmlns:p14="http://schemas.microsoft.com/office/powerpoint/2010/main" val="18612061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20</a:t>
            </a:fld>
            <a:endParaRPr lang="zh-CN" altLang="en-US"/>
          </a:p>
        </p:txBody>
      </p:sp>
    </p:spTree>
    <p:extLst>
      <p:ext uri="{BB962C8B-B14F-4D97-AF65-F5344CB8AC3E}">
        <p14:creationId xmlns:p14="http://schemas.microsoft.com/office/powerpoint/2010/main" val="20913289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21</a:t>
            </a:fld>
            <a:endParaRPr lang="zh-CN" altLang="en-US"/>
          </a:p>
        </p:txBody>
      </p:sp>
    </p:spTree>
    <p:extLst>
      <p:ext uri="{BB962C8B-B14F-4D97-AF65-F5344CB8AC3E}">
        <p14:creationId xmlns:p14="http://schemas.microsoft.com/office/powerpoint/2010/main" val="24743097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22</a:t>
            </a:fld>
            <a:endParaRPr lang="zh-CN" altLang="en-US"/>
          </a:p>
        </p:txBody>
      </p:sp>
    </p:spTree>
    <p:extLst>
      <p:ext uri="{BB962C8B-B14F-4D97-AF65-F5344CB8AC3E}">
        <p14:creationId xmlns:p14="http://schemas.microsoft.com/office/powerpoint/2010/main" val="7520161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23</a:t>
            </a:fld>
            <a:endParaRPr lang="zh-CN" altLang="en-US"/>
          </a:p>
        </p:txBody>
      </p:sp>
    </p:spTree>
    <p:extLst>
      <p:ext uri="{BB962C8B-B14F-4D97-AF65-F5344CB8AC3E}">
        <p14:creationId xmlns:p14="http://schemas.microsoft.com/office/powerpoint/2010/main" val="19582626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24</a:t>
            </a:fld>
            <a:endParaRPr lang="zh-CN" altLang="en-US"/>
          </a:p>
        </p:txBody>
      </p:sp>
    </p:spTree>
    <p:extLst>
      <p:ext uri="{BB962C8B-B14F-4D97-AF65-F5344CB8AC3E}">
        <p14:creationId xmlns:p14="http://schemas.microsoft.com/office/powerpoint/2010/main" val="37681488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25</a:t>
            </a:fld>
            <a:endParaRPr lang="zh-CN" altLang="en-US"/>
          </a:p>
        </p:txBody>
      </p:sp>
    </p:spTree>
    <p:extLst>
      <p:ext uri="{BB962C8B-B14F-4D97-AF65-F5344CB8AC3E}">
        <p14:creationId xmlns:p14="http://schemas.microsoft.com/office/powerpoint/2010/main" val="17464375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26</a:t>
            </a:fld>
            <a:endParaRPr lang="zh-CN" altLang="en-US"/>
          </a:p>
        </p:txBody>
      </p:sp>
    </p:spTree>
    <p:extLst>
      <p:ext uri="{BB962C8B-B14F-4D97-AF65-F5344CB8AC3E}">
        <p14:creationId xmlns:p14="http://schemas.microsoft.com/office/powerpoint/2010/main" val="256004944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27</a:t>
            </a:fld>
            <a:endParaRPr lang="zh-CN" altLang="en-US"/>
          </a:p>
        </p:txBody>
      </p:sp>
    </p:spTree>
    <p:extLst>
      <p:ext uri="{BB962C8B-B14F-4D97-AF65-F5344CB8AC3E}">
        <p14:creationId xmlns:p14="http://schemas.microsoft.com/office/powerpoint/2010/main" val="38413172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28</a:t>
            </a:fld>
            <a:endParaRPr lang="zh-CN" altLang="en-US"/>
          </a:p>
        </p:txBody>
      </p:sp>
    </p:spTree>
    <p:extLst>
      <p:ext uri="{BB962C8B-B14F-4D97-AF65-F5344CB8AC3E}">
        <p14:creationId xmlns:p14="http://schemas.microsoft.com/office/powerpoint/2010/main" val="31286300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29</a:t>
            </a:fld>
            <a:endParaRPr lang="zh-CN" altLang="en-US"/>
          </a:p>
        </p:txBody>
      </p:sp>
    </p:spTree>
    <p:extLst>
      <p:ext uri="{BB962C8B-B14F-4D97-AF65-F5344CB8AC3E}">
        <p14:creationId xmlns:p14="http://schemas.microsoft.com/office/powerpoint/2010/main" val="4101243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3</a:t>
            </a:fld>
            <a:endParaRPr lang="zh-CN" altLang="en-US"/>
          </a:p>
        </p:txBody>
      </p:sp>
    </p:spTree>
    <p:extLst>
      <p:ext uri="{BB962C8B-B14F-4D97-AF65-F5344CB8AC3E}">
        <p14:creationId xmlns:p14="http://schemas.microsoft.com/office/powerpoint/2010/main" val="191181301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30</a:t>
            </a:fld>
            <a:endParaRPr lang="zh-CN" altLang="en-US"/>
          </a:p>
        </p:txBody>
      </p:sp>
    </p:spTree>
    <p:extLst>
      <p:ext uri="{BB962C8B-B14F-4D97-AF65-F5344CB8AC3E}">
        <p14:creationId xmlns:p14="http://schemas.microsoft.com/office/powerpoint/2010/main" val="310393227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31</a:t>
            </a:fld>
            <a:endParaRPr lang="zh-CN" altLang="en-US"/>
          </a:p>
        </p:txBody>
      </p:sp>
    </p:spTree>
    <p:extLst>
      <p:ext uri="{BB962C8B-B14F-4D97-AF65-F5344CB8AC3E}">
        <p14:creationId xmlns:p14="http://schemas.microsoft.com/office/powerpoint/2010/main" val="347872149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32</a:t>
            </a:fld>
            <a:endParaRPr lang="zh-CN" altLang="en-US"/>
          </a:p>
        </p:txBody>
      </p:sp>
    </p:spTree>
    <p:extLst>
      <p:ext uri="{BB962C8B-B14F-4D97-AF65-F5344CB8AC3E}">
        <p14:creationId xmlns:p14="http://schemas.microsoft.com/office/powerpoint/2010/main" val="187110198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33</a:t>
            </a:fld>
            <a:endParaRPr lang="zh-CN" altLang="en-US"/>
          </a:p>
        </p:txBody>
      </p:sp>
    </p:spTree>
    <p:extLst>
      <p:ext uri="{BB962C8B-B14F-4D97-AF65-F5344CB8AC3E}">
        <p14:creationId xmlns:p14="http://schemas.microsoft.com/office/powerpoint/2010/main" val="276125118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34</a:t>
            </a:fld>
            <a:endParaRPr lang="zh-CN" altLang="en-US"/>
          </a:p>
        </p:txBody>
      </p:sp>
    </p:spTree>
    <p:extLst>
      <p:ext uri="{BB962C8B-B14F-4D97-AF65-F5344CB8AC3E}">
        <p14:creationId xmlns:p14="http://schemas.microsoft.com/office/powerpoint/2010/main" val="84608923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35</a:t>
            </a:fld>
            <a:endParaRPr lang="zh-CN" altLang="en-US"/>
          </a:p>
        </p:txBody>
      </p:sp>
    </p:spTree>
    <p:extLst>
      <p:ext uri="{BB962C8B-B14F-4D97-AF65-F5344CB8AC3E}">
        <p14:creationId xmlns:p14="http://schemas.microsoft.com/office/powerpoint/2010/main" val="221145774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36</a:t>
            </a:fld>
            <a:endParaRPr lang="zh-CN" altLang="en-US"/>
          </a:p>
        </p:txBody>
      </p:sp>
    </p:spTree>
    <p:extLst>
      <p:ext uri="{BB962C8B-B14F-4D97-AF65-F5344CB8AC3E}">
        <p14:creationId xmlns:p14="http://schemas.microsoft.com/office/powerpoint/2010/main" val="255486978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37</a:t>
            </a:fld>
            <a:endParaRPr lang="zh-CN" altLang="en-US"/>
          </a:p>
        </p:txBody>
      </p:sp>
    </p:spTree>
    <p:extLst>
      <p:ext uri="{BB962C8B-B14F-4D97-AF65-F5344CB8AC3E}">
        <p14:creationId xmlns:p14="http://schemas.microsoft.com/office/powerpoint/2010/main" val="109987092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38</a:t>
            </a:fld>
            <a:endParaRPr lang="zh-CN" altLang="en-US"/>
          </a:p>
        </p:txBody>
      </p:sp>
    </p:spTree>
    <p:extLst>
      <p:ext uri="{BB962C8B-B14F-4D97-AF65-F5344CB8AC3E}">
        <p14:creationId xmlns:p14="http://schemas.microsoft.com/office/powerpoint/2010/main" val="186678169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39</a:t>
            </a:fld>
            <a:endParaRPr lang="zh-CN" altLang="en-US"/>
          </a:p>
        </p:txBody>
      </p:sp>
    </p:spTree>
    <p:extLst>
      <p:ext uri="{BB962C8B-B14F-4D97-AF65-F5344CB8AC3E}">
        <p14:creationId xmlns:p14="http://schemas.microsoft.com/office/powerpoint/2010/main" val="33209826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4</a:t>
            </a:fld>
            <a:endParaRPr lang="zh-CN" altLang="en-US"/>
          </a:p>
        </p:txBody>
      </p:sp>
    </p:spTree>
    <p:extLst>
      <p:ext uri="{BB962C8B-B14F-4D97-AF65-F5344CB8AC3E}">
        <p14:creationId xmlns:p14="http://schemas.microsoft.com/office/powerpoint/2010/main" val="265413955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40</a:t>
            </a:fld>
            <a:endParaRPr lang="zh-CN" altLang="en-US"/>
          </a:p>
        </p:txBody>
      </p:sp>
    </p:spTree>
    <p:extLst>
      <p:ext uri="{BB962C8B-B14F-4D97-AF65-F5344CB8AC3E}">
        <p14:creationId xmlns:p14="http://schemas.microsoft.com/office/powerpoint/2010/main" val="14885901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5</a:t>
            </a:fld>
            <a:endParaRPr lang="zh-CN" altLang="en-US"/>
          </a:p>
        </p:txBody>
      </p:sp>
    </p:spTree>
    <p:extLst>
      <p:ext uri="{BB962C8B-B14F-4D97-AF65-F5344CB8AC3E}">
        <p14:creationId xmlns:p14="http://schemas.microsoft.com/office/powerpoint/2010/main" val="26623781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6</a:t>
            </a:fld>
            <a:endParaRPr lang="zh-CN" altLang="en-US"/>
          </a:p>
        </p:txBody>
      </p:sp>
    </p:spTree>
    <p:extLst>
      <p:ext uri="{BB962C8B-B14F-4D97-AF65-F5344CB8AC3E}">
        <p14:creationId xmlns:p14="http://schemas.microsoft.com/office/powerpoint/2010/main" val="33953169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7</a:t>
            </a:fld>
            <a:endParaRPr lang="zh-CN" altLang="en-US"/>
          </a:p>
        </p:txBody>
      </p:sp>
    </p:spTree>
    <p:extLst>
      <p:ext uri="{BB962C8B-B14F-4D97-AF65-F5344CB8AC3E}">
        <p14:creationId xmlns:p14="http://schemas.microsoft.com/office/powerpoint/2010/main" val="4700154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8</a:t>
            </a:fld>
            <a:endParaRPr lang="zh-CN" altLang="en-US"/>
          </a:p>
        </p:txBody>
      </p:sp>
    </p:spTree>
    <p:extLst>
      <p:ext uri="{BB962C8B-B14F-4D97-AF65-F5344CB8AC3E}">
        <p14:creationId xmlns:p14="http://schemas.microsoft.com/office/powerpoint/2010/main" val="7034272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9</a:t>
            </a:fld>
            <a:endParaRPr lang="zh-CN" altLang="en-US"/>
          </a:p>
        </p:txBody>
      </p:sp>
    </p:spTree>
    <p:extLst>
      <p:ext uri="{BB962C8B-B14F-4D97-AF65-F5344CB8AC3E}">
        <p14:creationId xmlns:p14="http://schemas.microsoft.com/office/powerpoint/2010/main" val="4772405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Rectangle 4"/>
          <p:cNvSpPr txBox="1">
            <a:spLocks noChangeArrowheads="1"/>
          </p:cNvSpPr>
          <p:nvPr userDrawn="1"/>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87425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矩形 4"/>
          <p:cNvSpPr/>
          <p:nvPr userDrawn="1"/>
        </p:nvSpPr>
        <p:spPr>
          <a:xfrm>
            <a:off x="0" y="4948014"/>
            <a:ext cx="8135468" cy="19548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6" name="矩形 5"/>
          <p:cNvSpPr/>
          <p:nvPr userDrawn="1"/>
        </p:nvSpPr>
        <p:spPr>
          <a:xfrm>
            <a:off x="8135468" y="4948014"/>
            <a:ext cx="1008532" cy="19548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7" name="Rectangle 4"/>
          <p:cNvSpPr txBox="1">
            <a:spLocks noChangeArrowheads="1"/>
          </p:cNvSpPr>
          <p:nvPr userDrawn="1"/>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96396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1"/>
            <a:ext cx="8229600" cy="339447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t>2017/6/4</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19491002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050" name="Picture 2" descr="C:\Users\Administrator\Desktop\000000001moshang3.jpg"/>
          <p:cNvPicPr>
            <a:picLocks noChangeAspect="1" noChangeArrowheads="1"/>
          </p:cNvPicPr>
          <p:nvPr userDrawn="1"/>
        </p:nvPicPr>
        <p:blipFill>
          <a:blip r:embed="rId5">
            <a:extLst>
              <a:ext uri="{28A0092B-C50C-407E-A947-70E740481C1C}">
                <a14:useLocalDpi xmlns:a14="http://schemas.microsoft.com/office/drawing/2010/main"/>
              </a:ext>
            </a:extLst>
          </a:blip>
          <a:srcRect/>
          <a:stretch>
            <a:fillRect/>
          </a:stretch>
        </p:blipFill>
        <p:spPr bwMode="auto">
          <a:xfrm>
            <a:off x="0" y="0"/>
            <a:ext cx="9144000" cy="514350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C:\Users\Administrator\Desktop\00000fff.jpg"/>
          <p:cNvPicPr>
            <a:picLocks noChangeAspect="1" noChangeArrowheads="1"/>
          </p:cNvPicPr>
          <p:nvPr userDrawn="1"/>
        </p:nvPicPr>
        <p:blipFill>
          <a:blip r:embed="rId6">
            <a:extLst>
              <a:ext uri="{28A0092B-C50C-407E-A947-70E740481C1C}">
                <a14:useLocalDpi xmlns:a14="http://schemas.microsoft.com/office/drawing/2010/main"/>
              </a:ext>
            </a:extLst>
          </a:blip>
          <a:srcRect/>
          <a:stretch>
            <a:fillRect/>
          </a:stretch>
        </p:blipFill>
        <p:spPr bwMode="auto">
          <a:xfrm>
            <a:off x="-1" y="0"/>
            <a:ext cx="9144001" cy="51435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4"/>
          <p:cNvSpPr txBox="1">
            <a:spLocks noChangeArrowheads="1"/>
          </p:cNvSpPr>
          <p:nvPr userDrawn="1"/>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79496395"/>
      </p:ext>
    </p:extLst>
  </p:cSld>
  <p:clrMap bg1="lt1" tx1="dk1" bg2="lt2" tx2="dk2" accent1="accent1" accent2="accent2" accent3="accent3" accent4="accent4" accent5="accent5" accent6="accent6" hlink="hlink" folHlink="folHlink"/>
  <p:sldLayoutIdLst>
    <p:sldLayoutId id="2147483656" r:id="rId1"/>
    <p:sldLayoutId id="2147483655" r:id="rId2"/>
    <p:sldLayoutId id="2147483657" r:id="rId3"/>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txStyles>
    <p:titleStyle>
      <a:lvl1pPr algn="ctr" defTabSz="685617" rtl="0" eaLnBrk="1" latinLnBrk="0" hangingPunct="1">
        <a:spcBef>
          <a:spcPct val="0"/>
        </a:spcBef>
        <a:buNone/>
        <a:defRPr sz="3300" kern="1200">
          <a:solidFill>
            <a:schemeClr val="tx1"/>
          </a:solidFill>
          <a:latin typeface="+mj-lt"/>
          <a:ea typeface="+mj-ea"/>
          <a:cs typeface="+mj-cs"/>
        </a:defRPr>
      </a:lvl1pPr>
    </p:titleStyle>
    <p:bodyStyle>
      <a:lvl1pPr marL="257106" indent="-257106" algn="l" defTabSz="685617"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064" indent="-214255" algn="l" defTabSz="685617"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021" indent="-171404" algn="l" defTabSz="685617"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199830" indent="-171404" algn="l" defTabSz="685617"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2639" indent="-171404" algn="l" defTabSz="685617"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447" indent="-171404" algn="l" defTabSz="685617"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256" indent="-171404" algn="l" defTabSz="685617"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064" indent="-171404" algn="l" defTabSz="685617"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3873" indent="-171404" algn="l" defTabSz="685617"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617" rtl="0" eaLnBrk="1" latinLnBrk="0" hangingPunct="1">
        <a:defRPr sz="1300" kern="1200">
          <a:solidFill>
            <a:schemeClr val="tx1"/>
          </a:solidFill>
          <a:latin typeface="+mn-lt"/>
          <a:ea typeface="+mn-ea"/>
          <a:cs typeface="+mn-cs"/>
        </a:defRPr>
      </a:lvl1pPr>
      <a:lvl2pPr marL="342809" algn="l" defTabSz="685617" rtl="0" eaLnBrk="1" latinLnBrk="0" hangingPunct="1">
        <a:defRPr sz="1300" kern="1200">
          <a:solidFill>
            <a:schemeClr val="tx1"/>
          </a:solidFill>
          <a:latin typeface="+mn-lt"/>
          <a:ea typeface="+mn-ea"/>
          <a:cs typeface="+mn-cs"/>
        </a:defRPr>
      </a:lvl2pPr>
      <a:lvl3pPr marL="685617" algn="l" defTabSz="685617" rtl="0" eaLnBrk="1" latinLnBrk="0" hangingPunct="1">
        <a:defRPr sz="1300" kern="1200">
          <a:solidFill>
            <a:schemeClr val="tx1"/>
          </a:solidFill>
          <a:latin typeface="+mn-lt"/>
          <a:ea typeface="+mn-ea"/>
          <a:cs typeface="+mn-cs"/>
        </a:defRPr>
      </a:lvl3pPr>
      <a:lvl4pPr marL="1028426" algn="l" defTabSz="685617" rtl="0" eaLnBrk="1" latinLnBrk="0" hangingPunct="1">
        <a:defRPr sz="1300" kern="1200">
          <a:solidFill>
            <a:schemeClr val="tx1"/>
          </a:solidFill>
          <a:latin typeface="+mn-lt"/>
          <a:ea typeface="+mn-ea"/>
          <a:cs typeface="+mn-cs"/>
        </a:defRPr>
      </a:lvl4pPr>
      <a:lvl5pPr marL="1371234" algn="l" defTabSz="685617" rtl="0" eaLnBrk="1" latinLnBrk="0" hangingPunct="1">
        <a:defRPr sz="1300" kern="1200">
          <a:solidFill>
            <a:schemeClr val="tx1"/>
          </a:solidFill>
          <a:latin typeface="+mn-lt"/>
          <a:ea typeface="+mn-ea"/>
          <a:cs typeface="+mn-cs"/>
        </a:defRPr>
      </a:lvl5pPr>
      <a:lvl6pPr marL="1714043" algn="l" defTabSz="685617" rtl="0" eaLnBrk="1" latinLnBrk="0" hangingPunct="1">
        <a:defRPr sz="1300" kern="1200">
          <a:solidFill>
            <a:schemeClr val="tx1"/>
          </a:solidFill>
          <a:latin typeface="+mn-lt"/>
          <a:ea typeface="+mn-ea"/>
          <a:cs typeface="+mn-cs"/>
        </a:defRPr>
      </a:lvl6pPr>
      <a:lvl7pPr marL="2056851" algn="l" defTabSz="685617" rtl="0" eaLnBrk="1" latinLnBrk="0" hangingPunct="1">
        <a:defRPr sz="1300" kern="1200">
          <a:solidFill>
            <a:schemeClr val="tx1"/>
          </a:solidFill>
          <a:latin typeface="+mn-lt"/>
          <a:ea typeface="+mn-ea"/>
          <a:cs typeface="+mn-cs"/>
        </a:defRPr>
      </a:lvl7pPr>
      <a:lvl8pPr marL="2399660" algn="l" defTabSz="685617" rtl="0" eaLnBrk="1" latinLnBrk="0" hangingPunct="1">
        <a:defRPr sz="1300" kern="1200">
          <a:solidFill>
            <a:schemeClr val="tx1"/>
          </a:solidFill>
          <a:latin typeface="+mn-lt"/>
          <a:ea typeface="+mn-ea"/>
          <a:cs typeface="+mn-cs"/>
        </a:defRPr>
      </a:lvl8pPr>
      <a:lvl9pPr marL="2742468" algn="l" defTabSz="685617" rtl="0" eaLnBrk="1" latinLnBrk="0" hangingPunct="1">
        <a:defRPr sz="1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5.png"/><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microsoft.com/office/2007/relationships/hdphoto" Target="../media/hdphoto7.wdp"/></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microsoft.com/office/2007/relationships/hdphoto" Target="../media/hdphoto8.wdp"/><Relationship Id="rId4" Type="http://schemas.openxmlformats.org/officeDocument/2006/relationships/image" Target="../media/image20.jpe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5.png"/><Relationship Id="rId4" Type="http://schemas.microsoft.com/office/2007/relationships/hdphoto" Target="../media/hdphoto1.wdp"/></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5.png"/><Relationship Id="rId1" Type="http://schemas.openxmlformats.org/officeDocument/2006/relationships/slideLayout" Target="../slideLayouts/slideLayout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8.jpeg"/><Relationship Id="rId7"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microsoft.com/office/2007/relationships/hdphoto" Target="../media/hdphoto3.wdp"/><Relationship Id="rId5" Type="http://schemas.openxmlformats.org/officeDocument/2006/relationships/image" Target="../media/image9.jpeg"/><Relationship Id="rId4" Type="http://schemas.microsoft.com/office/2007/relationships/hdphoto" Target="../media/hdphoto2.wdp"/><Relationship Id="rId9" Type="http://schemas.microsoft.com/office/2007/relationships/hdphoto" Target="../media/hdphoto4.wdp"/></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microsoft.com/office/2007/relationships/hdphoto" Target="../media/hdphoto6.wdp"/><Relationship Id="rId5" Type="http://schemas.openxmlformats.org/officeDocument/2006/relationships/image" Target="../media/image13.png"/><Relationship Id="rId4" Type="http://schemas.microsoft.com/office/2007/relationships/hdphoto" Target="../media/hdphoto5.wdp"/></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6" descr="C:\Users\Administrator\Desktop\image 765.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137766" y="1001208"/>
            <a:ext cx="2395391" cy="3272452"/>
          </a:xfrm>
          <a:prstGeom prst="rect">
            <a:avLst/>
          </a:prstGeom>
          <a:noFill/>
          <a:extLst>
            <a:ext uri="{909E8E84-426E-40DD-AFC4-6F175D3DCCD1}">
              <a14:hiddenFill xmlns:a14="http://schemas.microsoft.com/office/drawing/2010/main">
                <a:solidFill>
                  <a:srgbClr val="FFFFFF"/>
                </a:solidFill>
              </a14:hiddenFill>
            </a:ext>
          </a:extLst>
        </p:spPr>
      </p:pic>
      <p:sp>
        <p:nvSpPr>
          <p:cNvPr id="37" name="矩形 36"/>
          <p:cNvSpPr/>
          <p:nvPr/>
        </p:nvSpPr>
        <p:spPr>
          <a:xfrm flipV="1">
            <a:off x="0" y="2470435"/>
            <a:ext cx="4909118" cy="2673064"/>
          </a:xfrm>
          <a:custGeom>
            <a:avLst/>
            <a:gdLst>
              <a:gd name="connsiteX0" fmla="*/ 0 w 3721322"/>
              <a:gd name="connsiteY0" fmla="*/ 0 h 1872208"/>
              <a:gd name="connsiteX1" fmla="*/ 3721322 w 3721322"/>
              <a:gd name="connsiteY1" fmla="*/ 0 h 1872208"/>
              <a:gd name="connsiteX2" fmla="*/ 3721322 w 3721322"/>
              <a:gd name="connsiteY2" fmla="*/ 1872208 h 1872208"/>
              <a:gd name="connsiteX3" fmla="*/ 0 w 3721322"/>
              <a:gd name="connsiteY3" fmla="*/ 1872208 h 1872208"/>
              <a:gd name="connsiteX4" fmla="*/ 0 w 3721322"/>
              <a:gd name="connsiteY4" fmla="*/ 0 h 1872208"/>
              <a:gd name="connsiteX0" fmla="*/ 0 w 3721322"/>
              <a:gd name="connsiteY0" fmla="*/ 0 h 1872208"/>
              <a:gd name="connsiteX1" fmla="*/ 3721322 w 3721322"/>
              <a:gd name="connsiteY1" fmla="*/ 0 h 1872208"/>
              <a:gd name="connsiteX2" fmla="*/ 0 w 3721322"/>
              <a:gd name="connsiteY2" fmla="*/ 1872208 h 1872208"/>
              <a:gd name="connsiteX3" fmla="*/ 0 w 3721322"/>
              <a:gd name="connsiteY3" fmla="*/ 0 h 1872208"/>
            </a:gdLst>
            <a:ahLst/>
            <a:cxnLst>
              <a:cxn ang="0">
                <a:pos x="connsiteX0" y="connsiteY0"/>
              </a:cxn>
              <a:cxn ang="0">
                <a:pos x="connsiteX1" y="connsiteY1"/>
              </a:cxn>
              <a:cxn ang="0">
                <a:pos x="connsiteX2" y="connsiteY2"/>
              </a:cxn>
              <a:cxn ang="0">
                <a:pos x="connsiteX3" y="connsiteY3"/>
              </a:cxn>
            </a:cxnLst>
            <a:rect l="l" t="t" r="r" b="b"/>
            <a:pathLst>
              <a:path w="3721322" h="1872208">
                <a:moveTo>
                  <a:pt x="0" y="0"/>
                </a:moveTo>
                <a:lnTo>
                  <a:pt x="3721322" y="0"/>
                </a:lnTo>
                <a:lnTo>
                  <a:pt x="0" y="1872208"/>
                </a:lnTo>
                <a:lnTo>
                  <a:pt x="0" y="0"/>
                </a:lnTo>
                <a:close/>
              </a:path>
            </a:pathLst>
          </a:cu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18" name="矩形 36"/>
          <p:cNvSpPr/>
          <p:nvPr/>
        </p:nvSpPr>
        <p:spPr>
          <a:xfrm flipH="1" flipV="1">
            <a:off x="4909118" y="2470433"/>
            <a:ext cx="4237769" cy="2673064"/>
          </a:xfrm>
          <a:custGeom>
            <a:avLst/>
            <a:gdLst>
              <a:gd name="connsiteX0" fmla="*/ 0 w 3721322"/>
              <a:gd name="connsiteY0" fmla="*/ 0 h 1872208"/>
              <a:gd name="connsiteX1" fmla="*/ 3721322 w 3721322"/>
              <a:gd name="connsiteY1" fmla="*/ 0 h 1872208"/>
              <a:gd name="connsiteX2" fmla="*/ 3721322 w 3721322"/>
              <a:gd name="connsiteY2" fmla="*/ 1872208 h 1872208"/>
              <a:gd name="connsiteX3" fmla="*/ 0 w 3721322"/>
              <a:gd name="connsiteY3" fmla="*/ 1872208 h 1872208"/>
              <a:gd name="connsiteX4" fmla="*/ 0 w 3721322"/>
              <a:gd name="connsiteY4" fmla="*/ 0 h 1872208"/>
              <a:gd name="connsiteX0" fmla="*/ 0 w 3721322"/>
              <a:gd name="connsiteY0" fmla="*/ 0 h 1872208"/>
              <a:gd name="connsiteX1" fmla="*/ 3721322 w 3721322"/>
              <a:gd name="connsiteY1" fmla="*/ 0 h 1872208"/>
              <a:gd name="connsiteX2" fmla="*/ 0 w 3721322"/>
              <a:gd name="connsiteY2" fmla="*/ 1872208 h 1872208"/>
              <a:gd name="connsiteX3" fmla="*/ 0 w 3721322"/>
              <a:gd name="connsiteY3" fmla="*/ 0 h 1872208"/>
            </a:gdLst>
            <a:ahLst/>
            <a:cxnLst>
              <a:cxn ang="0">
                <a:pos x="connsiteX0" y="connsiteY0"/>
              </a:cxn>
              <a:cxn ang="0">
                <a:pos x="connsiteX1" y="connsiteY1"/>
              </a:cxn>
              <a:cxn ang="0">
                <a:pos x="connsiteX2" y="connsiteY2"/>
              </a:cxn>
              <a:cxn ang="0">
                <a:pos x="connsiteX3" y="connsiteY3"/>
              </a:cxn>
            </a:cxnLst>
            <a:rect l="l" t="t" r="r" b="b"/>
            <a:pathLst>
              <a:path w="3721322" h="1872208">
                <a:moveTo>
                  <a:pt x="0" y="0"/>
                </a:moveTo>
                <a:lnTo>
                  <a:pt x="3721322" y="0"/>
                </a:lnTo>
                <a:lnTo>
                  <a:pt x="0" y="1872208"/>
                </a:lnTo>
                <a:lnTo>
                  <a:pt x="0" y="0"/>
                </a:lnTo>
                <a:close/>
              </a:path>
            </a:pathLst>
          </a:cu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5" name="标题 4"/>
          <p:cNvSpPr txBox="1">
            <a:spLocks/>
          </p:cNvSpPr>
          <p:nvPr/>
        </p:nvSpPr>
        <p:spPr>
          <a:xfrm>
            <a:off x="2242537" y="2750128"/>
            <a:ext cx="4157379" cy="4018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00" dirty="0">
                <a:gradFill>
                  <a:gsLst>
                    <a:gs pos="0">
                      <a:srgbClr val="00A89B"/>
                    </a:gs>
                    <a:gs pos="50000">
                      <a:srgbClr val="00A89B"/>
                    </a:gs>
                    <a:gs pos="100000">
                      <a:srgbClr val="00B050"/>
                    </a:gs>
                  </a:gsLst>
                  <a:lin ang="5400000" scaled="0"/>
                </a:gradFill>
                <a:latin typeface="微软雅黑" panose="020B0503020204020204" pitchFamily="34" charset="-122"/>
                <a:ea typeface="微软雅黑" panose="020B0503020204020204" pitchFamily="34" charset="-122"/>
                <a:cs typeface="+mn-cs"/>
              </a:rPr>
              <a:t>适用于创业投资</a:t>
            </a:r>
            <a:r>
              <a:rPr lang="en-US" altLang="zh-CN" sz="1300" dirty="0">
                <a:gradFill>
                  <a:gsLst>
                    <a:gs pos="0">
                      <a:srgbClr val="00A89B"/>
                    </a:gs>
                    <a:gs pos="50000">
                      <a:srgbClr val="00A89B"/>
                    </a:gs>
                    <a:gs pos="100000">
                      <a:srgbClr val="00B050"/>
                    </a:gs>
                  </a:gsLst>
                  <a:lin ang="5400000" scaled="0"/>
                </a:gradFill>
                <a:latin typeface="微软雅黑" panose="020B0503020204020204" pitchFamily="34" charset="-122"/>
                <a:ea typeface="微软雅黑" panose="020B0503020204020204" pitchFamily="34" charset="-122"/>
                <a:cs typeface="+mn-cs"/>
              </a:rPr>
              <a:t>/</a:t>
            </a:r>
            <a:r>
              <a:rPr lang="zh-CN" altLang="en-US" sz="1300" dirty="0">
                <a:gradFill>
                  <a:gsLst>
                    <a:gs pos="0">
                      <a:srgbClr val="00A89B"/>
                    </a:gs>
                    <a:gs pos="50000">
                      <a:srgbClr val="00A89B"/>
                    </a:gs>
                    <a:gs pos="100000">
                      <a:srgbClr val="00B050"/>
                    </a:gs>
                  </a:gsLst>
                  <a:lin ang="5400000" scaled="0"/>
                </a:gradFill>
                <a:latin typeface="微软雅黑" panose="020B0503020204020204" pitchFamily="34" charset="-122"/>
                <a:ea typeface="微软雅黑" panose="020B0503020204020204" pitchFamily="34" charset="-122"/>
                <a:cs typeface="+mn-cs"/>
              </a:rPr>
              <a:t>商业融资</a:t>
            </a:r>
            <a:r>
              <a:rPr lang="en-US" altLang="zh-CN" sz="1300" dirty="0">
                <a:gradFill>
                  <a:gsLst>
                    <a:gs pos="0">
                      <a:srgbClr val="00A89B"/>
                    </a:gs>
                    <a:gs pos="50000">
                      <a:srgbClr val="00A89B"/>
                    </a:gs>
                    <a:gs pos="100000">
                      <a:srgbClr val="00B050"/>
                    </a:gs>
                  </a:gsLst>
                  <a:lin ang="5400000" scaled="0"/>
                </a:gradFill>
                <a:latin typeface="微软雅黑" panose="020B0503020204020204" pitchFamily="34" charset="-122"/>
                <a:ea typeface="微软雅黑" panose="020B0503020204020204" pitchFamily="34" charset="-122"/>
                <a:cs typeface="+mn-cs"/>
              </a:rPr>
              <a:t>/</a:t>
            </a:r>
            <a:r>
              <a:rPr lang="zh-CN" altLang="en-US" sz="1300" dirty="0">
                <a:gradFill>
                  <a:gsLst>
                    <a:gs pos="0">
                      <a:srgbClr val="00A89B"/>
                    </a:gs>
                    <a:gs pos="50000">
                      <a:srgbClr val="00A89B"/>
                    </a:gs>
                    <a:gs pos="100000">
                      <a:srgbClr val="00B050"/>
                    </a:gs>
                  </a:gsLst>
                  <a:lin ang="5400000" scaled="0"/>
                </a:gradFill>
                <a:latin typeface="微软雅黑" panose="020B0503020204020204" pitchFamily="34" charset="-122"/>
                <a:ea typeface="微软雅黑" panose="020B0503020204020204" pitchFamily="34" charset="-122"/>
                <a:cs typeface="+mn-cs"/>
              </a:rPr>
              <a:t>项目推广等</a:t>
            </a:r>
            <a:endParaRPr lang="en-US" altLang="zh-CN" sz="1300" dirty="0">
              <a:gradFill>
                <a:gsLst>
                  <a:gs pos="0">
                    <a:srgbClr val="00A89B"/>
                  </a:gs>
                  <a:gs pos="50000">
                    <a:srgbClr val="00A89B"/>
                  </a:gs>
                  <a:gs pos="100000">
                    <a:srgbClr val="00B050"/>
                  </a:gs>
                </a:gsLst>
                <a:lin ang="5400000" scaled="0"/>
              </a:gradFill>
              <a:latin typeface="微软雅黑" panose="020B0503020204020204" pitchFamily="34" charset="-122"/>
              <a:ea typeface="微软雅黑" panose="020B0503020204020204" pitchFamily="34" charset="-122"/>
              <a:cs typeface="+mn-cs"/>
            </a:endParaRPr>
          </a:p>
        </p:txBody>
      </p:sp>
      <p:sp>
        <p:nvSpPr>
          <p:cNvPr id="6" name="TextBox 5"/>
          <p:cNvSpPr txBox="1"/>
          <p:nvPr/>
        </p:nvSpPr>
        <p:spPr>
          <a:xfrm>
            <a:off x="2242537" y="2271641"/>
            <a:ext cx="4319355" cy="623248"/>
          </a:xfrm>
          <a:prstGeom prst="rect">
            <a:avLst/>
          </a:prstGeom>
          <a:noFill/>
        </p:spPr>
        <p:txBody>
          <a:bodyPr wrap="square" lIns="68562" tIns="34281" rIns="68562" bIns="34281" rtlCol="0">
            <a:spAutoFit/>
          </a:bodyPr>
          <a:lstStyle/>
          <a:p>
            <a:r>
              <a:rPr lang="zh-CN" altLang="en-US" sz="3600" b="1" dirty="0">
                <a:gradFill>
                  <a:gsLst>
                    <a:gs pos="0">
                      <a:srgbClr val="00A89B"/>
                    </a:gs>
                    <a:gs pos="50000">
                      <a:srgbClr val="00A89B"/>
                    </a:gs>
                    <a:gs pos="100000">
                      <a:srgbClr val="00B050"/>
                    </a:gs>
                  </a:gsLst>
                  <a:lin ang="5400000" scaled="0"/>
                </a:gradFill>
                <a:latin typeface="微软雅黑" panose="020B0503020204020204" pitchFamily="34" charset="-122"/>
                <a:ea typeface="微软雅黑" panose="020B0503020204020204" pitchFamily="34" charset="-122"/>
              </a:rPr>
              <a:t>绿色医药行业</a:t>
            </a:r>
            <a:r>
              <a:rPr lang="en-US" altLang="zh-CN" sz="3600" b="1" dirty="0">
                <a:gradFill>
                  <a:gsLst>
                    <a:gs pos="0">
                      <a:srgbClr val="00A89B"/>
                    </a:gs>
                    <a:gs pos="50000">
                      <a:srgbClr val="00A89B"/>
                    </a:gs>
                    <a:gs pos="100000">
                      <a:srgbClr val="00B050"/>
                    </a:gs>
                  </a:gsLst>
                  <a:lin ang="5400000" scaled="0"/>
                </a:gradFill>
                <a:latin typeface="微软雅黑" panose="020B0503020204020204" pitchFamily="34" charset="-122"/>
                <a:ea typeface="微软雅黑" panose="020B0503020204020204" pitchFamily="34" charset="-122"/>
              </a:rPr>
              <a:t>PPT</a:t>
            </a:r>
            <a:endParaRPr lang="zh-CN" altLang="en-US" sz="3600" b="1" dirty="0">
              <a:gradFill>
                <a:gsLst>
                  <a:gs pos="0">
                    <a:srgbClr val="00A89B"/>
                  </a:gs>
                  <a:gs pos="50000">
                    <a:srgbClr val="00A89B"/>
                  </a:gs>
                  <a:gs pos="100000">
                    <a:srgbClr val="00B050"/>
                  </a:gs>
                </a:gsLst>
                <a:lin ang="5400000" scaled="0"/>
              </a:gradFill>
              <a:latin typeface="微软雅黑" panose="020B0503020204020204" pitchFamily="34" charset="-122"/>
              <a:ea typeface="微软雅黑" panose="020B0503020204020204" pitchFamily="34" charset="-122"/>
            </a:endParaRPr>
          </a:p>
        </p:txBody>
      </p:sp>
      <p:sp>
        <p:nvSpPr>
          <p:cNvPr id="7" name="矩形 6"/>
          <p:cNvSpPr/>
          <p:nvPr/>
        </p:nvSpPr>
        <p:spPr>
          <a:xfrm>
            <a:off x="2196354" y="1383618"/>
            <a:ext cx="3159524" cy="1177245"/>
          </a:xfrm>
          <a:prstGeom prst="rect">
            <a:avLst/>
          </a:prstGeom>
        </p:spPr>
        <p:txBody>
          <a:bodyPr wrap="square" lIns="68562" tIns="34281" rIns="68562" bIns="34281">
            <a:spAutoFit/>
          </a:bodyPr>
          <a:lstStyle/>
          <a:p>
            <a:r>
              <a:rPr lang="en-US" altLang="zh-CN" sz="7200" b="1" dirty="0">
                <a:gradFill>
                  <a:gsLst>
                    <a:gs pos="0">
                      <a:srgbClr val="00A89B"/>
                    </a:gs>
                    <a:gs pos="50000">
                      <a:srgbClr val="00A89B"/>
                    </a:gs>
                    <a:gs pos="100000">
                      <a:srgbClr val="00B050"/>
                    </a:gs>
                  </a:gsLst>
                  <a:lin ang="5400000" scaled="0"/>
                </a:gradFill>
                <a:latin typeface="微软雅黑" panose="020B0503020204020204" pitchFamily="34" charset="-122"/>
                <a:ea typeface="微软雅黑" panose="020B0503020204020204" pitchFamily="34" charset="-122"/>
              </a:rPr>
              <a:t>LOGO</a:t>
            </a:r>
            <a:endParaRPr lang="zh-CN" altLang="en-US" sz="7200" dirty="0">
              <a:gradFill>
                <a:gsLst>
                  <a:gs pos="0">
                    <a:srgbClr val="00A89B"/>
                  </a:gs>
                  <a:gs pos="50000">
                    <a:srgbClr val="00A89B"/>
                  </a:gs>
                  <a:gs pos="100000">
                    <a:srgbClr val="00B050"/>
                  </a:gs>
                </a:gsLst>
                <a:lin ang="5400000" scaled="0"/>
              </a:gradFill>
            </a:endParaRPr>
          </a:p>
        </p:txBody>
      </p:sp>
      <p:sp>
        <p:nvSpPr>
          <p:cNvPr id="9"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70036528"/>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left)">
                                      <p:cBhvr>
                                        <p:cTn id="11" dur="500"/>
                                        <p:tgtEl>
                                          <p:spTgt spid="37"/>
                                        </p:tgtEl>
                                      </p:cBhvr>
                                    </p:animEffect>
                                  </p:childTnLst>
                                </p:cTn>
                              </p:par>
                            </p:childTnLst>
                          </p:cTn>
                        </p:par>
                        <p:par>
                          <p:cTn id="12" fill="hold">
                            <p:stCondLst>
                              <p:cond delay="1000"/>
                            </p:stCondLst>
                            <p:childTnLst>
                              <p:par>
                                <p:cTn id="13" presetID="49" presetClass="entr" presetSubtype="0" decel="100000" fill="hold" nodeType="afterEffect">
                                  <p:stCondLst>
                                    <p:cond delay="0"/>
                                  </p:stCondLst>
                                  <p:iterate type="lt">
                                    <p:tmPct val="10000"/>
                                  </p:iterate>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p:cTn id="15" dur="1000" fill="hold"/>
                                        <p:tgtEl>
                                          <p:spTgt spid="7">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7">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7">
                                            <p:txEl>
                                              <p:pRg st="0" end="0"/>
                                            </p:txEl>
                                          </p:spTgt>
                                        </p:tgtEl>
                                        <p:attrNameLst>
                                          <p:attrName>style.rotation</p:attrName>
                                        </p:attrNameLst>
                                      </p:cBhvr>
                                      <p:tavLst>
                                        <p:tav tm="0">
                                          <p:val>
                                            <p:fltVal val="360"/>
                                          </p:val>
                                        </p:tav>
                                        <p:tav tm="100000">
                                          <p:val>
                                            <p:fltVal val="0"/>
                                          </p:val>
                                        </p:tav>
                                      </p:tavLst>
                                    </p:anim>
                                    <p:animEffect transition="in" filter="fade">
                                      <p:cBhvr>
                                        <p:cTn id="18" dur="1000"/>
                                        <p:tgtEl>
                                          <p:spTgt spid="7">
                                            <p:txEl>
                                              <p:pRg st="0" end="0"/>
                                            </p:txEl>
                                          </p:spTgt>
                                        </p:tgtEl>
                                      </p:cBhvr>
                                    </p:animEffect>
                                  </p:childTnLst>
                                </p:cTn>
                              </p:par>
                            </p:childTnLst>
                          </p:cTn>
                        </p:par>
                        <p:par>
                          <p:cTn id="19" fill="hold">
                            <p:stCondLst>
                              <p:cond delay="23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6"/>
                                        </p:tgtEl>
                                        <p:attrNameLst>
                                          <p:attrName>ppt_y</p:attrName>
                                        </p:attrNameLst>
                                      </p:cBhvr>
                                      <p:tavLst>
                                        <p:tav tm="0">
                                          <p:val>
                                            <p:strVal val="#ppt_y"/>
                                          </p:val>
                                        </p:tav>
                                        <p:tav tm="100000">
                                          <p:val>
                                            <p:strVal val="#ppt_y"/>
                                          </p:val>
                                        </p:tav>
                                      </p:tavLst>
                                    </p:anim>
                                    <p:anim calcmode="lin" valueType="num">
                                      <p:cBhvr>
                                        <p:cTn id="24"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6"/>
                                        </p:tgtEl>
                                      </p:cBhvr>
                                    </p:animEffect>
                                  </p:childTnLst>
                                </p:cTn>
                              </p:par>
                            </p:childTnLst>
                          </p:cTn>
                        </p:par>
                        <p:par>
                          <p:cTn id="27" fill="hold">
                            <p:stCondLst>
                              <p:cond delay="320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5"/>
                                        </p:tgtEl>
                                        <p:attrNameLst>
                                          <p:attrName>ppt_y</p:attrName>
                                        </p:attrNameLst>
                                      </p:cBhvr>
                                      <p:tavLst>
                                        <p:tav tm="0">
                                          <p:val>
                                            <p:strVal val="#ppt_y"/>
                                          </p:val>
                                        </p:tav>
                                        <p:tav tm="100000">
                                          <p:val>
                                            <p:strVal val="#ppt_y"/>
                                          </p:val>
                                        </p:tav>
                                      </p:tavLst>
                                    </p:anim>
                                    <p:anim calcmode="lin" valueType="num">
                                      <p:cBhvr>
                                        <p:cTn id="32"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5"/>
                                        </p:tgtEl>
                                      </p:cBhvr>
                                    </p:animEffect>
                                  </p:childTnLst>
                                </p:cTn>
                              </p:par>
                            </p:childTnLst>
                          </p:cTn>
                        </p:par>
                        <p:par>
                          <p:cTn id="35" fill="hold">
                            <p:stCondLst>
                              <p:cond delay="4550"/>
                            </p:stCondLst>
                            <p:childTnLst>
                              <p:par>
                                <p:cTn id="36" presetID="42" presetClass="entr" presetSubtype="0" fill="hold"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1000"/>
                                        <p:tgtEl>
                                          <p:spTgt spid="19"/>
                                        </p:tgtEl>
                                      </p:cBhvr>
                                    </p:animEffect>
                                    <p:anim calcmode="lin" valueType="num">
                                      <p:cBhvr>
                                        <p:cTn id="39" dur="1000" fill="hold"/>
                                        <p:tgtEl>
                                          <p:spTgt spid="19"/>
                                        </p:tgtEl>
                                        <p:attrNameLst>
                                          <p:attrName>ppt_x</p:attrName>
                                        </p:attrNameLst>
                                      </p:cBhvr>
                                      <p:tavLst>
                                        <p:tav tm="0">
                                          <p:val>
                                            <p:strVal val="#ppt_x"/>
                                          </p:val>
                                        </p:tav>
                                        <p:tav tm="100000">
                                          <p:val>
                                            <p:strVal val="#ppt_x"/>
                                          </p:val>
                                        </p:tav>
                                      </p:tavLst>
                                    </p:anim>
                                    <p:anim calcmode="lin" valueType="num">
                                      <p:cBhvr>
                                        <p:cTn id="40" dur="1000" fill="hold"/>
                                        <p:tgtEl>
                                          <p:spTgt spid="19"/>
                                        </p:tgtEl>
                                        <p:attrNameLst>
                                          <p:attrName>ppt_y</p:attrName>
                                        </p:attrNameLst>
                                      </p:cBhvr>
                                      <p:tavLst>
                                        <p:tav tm="0">
                                          <p:val>
                                            <p:strVal val="#ppt_y+.1"/>
                                          </p:val>
                                        </p:tav>
                                        <p:tav tm="100000">
                                          <p:val>
                                            <p:strVal val="#ppt_y"/>
                                          </p:val>
                                        </p:tav>
                                      </p:tavLst>
                                    </p:anim>
                                  </p:childTnLst>
                                </p:cTn>
                              </p:par>
                            </p:childTnLst>
                          </p:cTn>
                        </p:par>
                        <p:par>
                          <p:cTn id="41" fill="hold">
                            <p:stCondLst>
                              <p:cond delay="5550"/>
                            </p:stCondLst>
                            <p:childTnLst>
                              <p:par>
                                <p:cTn id="42" presetID="22" presetClass="entr" presetSubtype="8" fill="hold" grpId="0" nodeType="afterEffect" nodePh="1">
                                  <p:stCondLst>
                                    <p:cond delay="0"/>
                                  </p:stCondLst>
                                  <p:endCondLst>
                                    <p:cond evt="begin" delay="0">
                                      <p:tn val="42"/>
                                    </p:cond>
                                  </p:end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18" grpId="0" animBg="1"/>
      <p:bldP spid="5" grpId="0"/>
      <p:bldP spid="6"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16" name="矩形 5"/>
          <p:cNvSpPr/>
          <p:nvPr/>
        </p:nvSpPr>
        <p:spPr>
          <a:xfrm rot="2919292">
            <a:off x="3836118" y="2378954"/>
            <a:ext cx="597665" cy="548919"/>
          </a:xfrm>
          <a:custGeom>
            <a:avLst/>
            <a:gdLst>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120" h="1407198">
                <a:moveTo>
                  <a:pt x="0" y="0"/>
                </a:moveTo>
                <a:lnTo>
                  <a:pt x="1080120" y="0"/>
                </a:lnTo>
                <a:cubicBezTo>
                  <a:pt x="831575" y="585667"/>
                  <a:pt x="892944" y="1005638"/>
                  <a:pt x="1080120" y="1407198"/>
                </a:cubicBezTo>
                <a:lnTo>
                  <a:pt x="0" y="1407198"/>
                </a:lnTo>
                <a:cubicBezTo>
                  <a:pt x="171833" y="1017912"/>
                  <a:pt x="260819" y="542709"/>
                  <a:pt x="0" y="0"/>
                </a:cubicBezTo>
                <a:close/>
              </a:path>
            </a:pathLst>
          </a:custGeom>
          <a:solidFill>
            <a:srgbClr val="1B263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6" name="矩形 5"/>
          <p:cNvSpPr/>
          <p:nvPr/>
        </p:nvSpPr>
        <p:spPr>
          <a:xfrm rot="18719445">
            <a:off x="2986348" y="2329338"/>
            <a:ext cx="597665" cy="548919"/>
          </a:xfrm>
          <a:custGeom>
            <a:avLst/>
            <a:gdLst>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120" h="1407198">
                <a:moveTo>
                  <a:pt x="0" y="0"/>
                </a:moveTo>
                <a:lnTo>
                  <a:pt x="1080120" y="0"/>
                </a:lnTo>
                <a:cubicBezTo>
                  <a:pt x="831575" y="585667"/>
                  <a:pt x="892944" y="1005638"/>
                  <a:pt x="1080120" y="1407198"/>
                </a:cubicBezTo>
                <a:lnTo>
                  <a:pt x="0" y="1407198"/>
                </a:lnTo>
                <a:cubicBezTo>
                  <a:pt x="171833" y="1017912"/>
                  <a:pt x="260819" y="542709"/>
                  <a:pt x="0"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2" name="矩形 1"/>
          <p:cNvSpPr/>
          <p:nvPr/>
        </p:nvSpPr>
        <p:spPr>
          <a:xfrm>
            <a:off x="0" y="0"/>
            <a:ext cx="647903" cy="648072"/>
          </a:xfrm>
          <a:prstGeom prst="rect">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3" name="KSO_Shape"/>
          <p:cNvSpPr>
            <a:spLocks/>
          </p:cNvSpPr>
          <p:nvPr/>
        </p:nvSpPr>
        <p:spPr bwMode="auto">
          <a:xfrm>
            <a:off x="101735" y="195486"/>
            <a:ext cx="444434" cy="30525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FFFFFF"/>
          </a:solidFill>
          <a:ln>
            <a:no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4" name="标题 4"/>
          <p:cNvSpPr txBox="1">
            <a:spLocks/>
          </p:cNvSpPr>
          <p:nvPr/>
        </p:nvSpPr>
        <p:spPr>
          <a:xfrm>
            <a:off x="738572" y="272421"/>
            <a:ext cx="318552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rPr>
              <a:t>公司大事记</a:t>
            </a:r>
            <a:endParaRPr lang="en-US" altLang="zh-CN" sz="15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r>
              <a:rPr lang="en-US" altLang="zh-CN" sz="900" b="1" dirty="0">
                <a:solidFill>
                  <a:schemeClr val="tx1">
                    <a:lumMod val="50000"/>
                    <a:lumOff val="50000"/>
                  </a:schemeClr>
                </a:solidFill>
                <a:latin typeface="微软雅黑" panose="020B0503020204020204" pitchFamily="34" charset="-122"/>
                <a:ea typeface="微软雅黑" panose="020B0503020204020204" pitchFamily="34" charset="-122"/>
              </a:rPr>
              <a:t>THE COMPANY MEMORABILIA</a:t>
            </a:r>
            <a:endParaRPr lang="zh-CN" altLang="en-US" sz="9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endPar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3" name="矩形 62"/>
          <p:cNvSpPr/>
          <p:nvPr/>
        </p:nvSpPr>
        <p:spPr>
          <a:xfrm>
            <a:off x="8135468" y="4948014"/>
            <a:ext cx="1008532" cy="19548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67" name="矩形 66"/>
          <p:cNvSpPr/>
          <p:nvPr/>
        </p:nvSpPr>
        <p:spPr>
          <a:xfrm>
            <a:off x="8135468" y="4933212"/>
            <a:ext cx="1025847" cy="230826"/>
          </a:xfrm>
          <a:prstGeom prst="rect">
            <a:avLst/>
          </a:prstGeom>
        </p:spPr>
        <p:txBody>
          <a:bodyPr wrap="square" lIns="68555" tIns="34278" rIns="68555" bIns="34278">
            <a:spAutoFit/>
          </a:bodyPr>
          <a:lstStyle/>
          <a:p>
            <a:pPr algn="ctr"/>
            <a:r>
              <a:rPr lang="en-US" altLang="zh-CN" sz="1000" b="1" dirty="0">
                <a:solidFill>
                  <a:schemeClr val="bg1"/>
                </a:solidFill>
                <a:latin typeface="微软雅黑" pitchFamily="34" charset="-122"/>
                <a:ea typeface="微软雅黑" pitchFamily="34" charset="-122"/>
              </a:rPr>
              <a:t>10</a:t>
            </a:r>
          </a:p>
        </p:txBody>
      </p:sp>
      <p:grpSp>
        <p:nvGrpSpPr>
          <p:cNvPr id="9" name="组合 8"/>
          <p:cNvGrpSpPr/>
          <p:nvPr/>
        </p:nvGrpSpPr>
        <p:grpSpPr>
          <a:xfrm>
            <a:off x="2576334" y="1923678"/>
            <a:ext cx="755887" cy="756084"/>
            <a:chOff x="4416945" y="2276872"/>
            <a:chExt cx="1008112" cy="1008112"/>
          </a:xfrm>
        </p:grpSpPr>
        <p:sp>
          <p:nvSpPr>
            <p:cNvPr id="5" name="椭圆 4"/>
            <p:cNvSpPr/>
            <p:nvPr/>
          </p:nvSpPr>
          <p:spPr>
            <a:xfrm>
              <a:off x="4416945" y="2276872"/>
              <a:ext cx="1008112" cy="1008112"/>
            </a:xfrm>
            <a:prstGeom prst="ellipse">
              <a:avLst/>
            </a:prstGeom>
            <a:solidFill>
              <a:srgbClr val="BE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Freeform 92"/>
            <p:cNvSpPr>
              <a:spLocks noEditPoints="1"/>
            </p:cNvSpPr>
            <p:nvPr/>
          </p:nvSpPr>
          <p:spPr bwMode="auto">
            <a:xfrm>
              <a:off x="4780507" y="2642667"/>
              <a:ext cx="280988" cy="287338"/>
            </a:xfrm>
            <a:custGeom>
              <a:avLst/>
              <a:gdLst>
                <a:gd name="T0" fmla="*/ 161 w 195"/>
                <a:gd name="T1" fmla="*/ 101 h 200"/>
                <a:gd name="T2" fmla="*/ 152 w 195"/>
                <a:gd name="T3" fmla="*/ 99 h 200"/>
                <a:gd name="T4" fmla="*/ 159 w 195"/>
                <a:gd name="T5" fmla="*/ 87 h 200"/>
                <a:gd name="T6" fmla="*/ 161 w 195"/>
                <a:gd name="T7" fmla="*/ 87 h 200"/>
                <a:gd name="T8" fmla="*/ 184 w 195"/>
                <a:gd name="T9" fmla="*/ 46 h 200"/>
                <a:gd name="T10" fmla="*/ 164 w 195"/>
                <a:gd name="T11" fmla="*/ 23 h 200"/>
                <a:gd name="T12" fmla="*/ 164 w 195"/>
                <a:gd name="T13" fmla="*/ 9 h 200"/>
                <a:gd name="T14" fmla="*/ 195 w 195"/>
                <a:gd name="T15" fmla="*/ 46 h 200"/>
                <a:gd name="T16" fmla="*/ 161 w 195"/>
                <a:gd name="T17" fmla="*/ 101 h 200"/>
                <a:gd name="T18" fmla="*/ 98 w 195"/>
                <a:gd name="T19" fmla="*/ 130 h 200"/>
                <a:gd name="T20" fmla="*/ 36 w 195"/>
                <a:gd name="T21" fmla="*/ 40 h 200"/>
                <a:gd name="T22" fmla="*/ 36 w 195"/>
                <a:gd name="T23" fmla="*/ 0 h 200"/>
                <a:gd name="T24" fmla="*/ 160 w 195"/>
                <a:gd name="T25" fmla="*/ 0 h 200"/>
                <a:gd name="T26" fmla="*/ 160 w 195"/>
                <a:gd name="T27" fmla="*/ 40 h 200"/>
                <a:gd name="T28" fmla="*/ 98 w 195"/>
                <a:gd name="T29" fmla="*/ 130 h 200"/>
                <a:gd name="T30" fmla="*/ 67 w 195"/>
                <a:gd name="T31" fmla="*/ 12 h 200"/>
                <a:gd name="T32" fmla="*/ 52 w 195"/>
                <a:gd name="T33" fmla="*/ 12 h 200"/>
                <a:gd name="T34" fmla="*/ 99 w 195"/>
                <a:gd name="T35" fmla="*/ 119 h 200"/>
                <a:gd name="T36" fmla="*/ 67 w 195"/>
                <a:gd name="T37" fmla="*/ 12 h 200"/>
                <a:gd name="T38" fmla="*/ 34 w 195"/>
                <a:gd name="T39" fmla="*/ 87 h 200"/>
                <a:gd name="T40" fmla="*/ 36 w 195"/>
                <a:gd name="T41" fmla="*/ 87 h 200"/>
                <a:gd name="T42" fmla="*/ 43 w 195"/>
                <a:gd name="T43" fmla="*/ 99 h 200"/>
                <a:gd name="T44" fmla="*/ 34 w 195"/>
                <a:gd name="T45" fmla="*/ 101 h 200"/>
                <a:gd name="T46" fmla="*/ 0 w 195"/>
                <a:gd name="T47" fmla="*/ 46 h 200"/>
                <a:gd name="T48" fmla="*/ 31 w 195"/>
                <a:gd name="T49" fmla="*/ 9 h 200"/>
                <a:gd name="T50" fmla="*/ 31 w 195"/>
                <a:gd name="T51" fmla="*/ 23 h 200"/>
                <a:gd name="T52" fmla="*/ 11 w 195"/>
                <a:gd name="T53" fmla="*/ 46 h 200"/>
                <a:gd name="T54" fmla="*/ 34 w 195"/>
                <a:gd name="T55" fmla="*/ 87 h 200"/>
                <a:gd name="T56" fmla="*/ 87 w 195"/>
                <a:gd name="T57" fmla="*/ 147 h 200"/>
                <a:gd name="T58" fmla="*/ 97 w 195"/>
                <a:gd name="T59" fmla="*/ 136 h 200"/>
                <a:gd name="T60" fmla="*/ 108 w 195"/>
                <a:gd name="T61" fmla="*/ 147 h 200"/>
                <a:gd name="T62" fmla="*/ 97 w 195"/>
                <a:gd name="T63" fmla="*/ 157 h 200"/>
                <a:gd name="T64" fmla="*/ 87 w 195"/>
                <a:gd name="T65" fmla="*/ 147 h 200"/>
                <a:gd name="T66" fmla="*/ 128 w 195"/>
                <a:gd name="T67" fmla="*/ 170 h 200"/>
                <a:gd name="T68" fmla="*/ 118 w 195"/>
                <a:gd name="T69" fmla="*/ 180 h 200"/>
                <a:gd name="T70" fmla="*/ 78 w 195"/>
                <a:gd name="T71" fmla="*/ 180 h 200"/>
                <a:gd name="T72" fmla="*/ 68 w 195"/>
                <a:gd name="T73" fmla="*/ 170 h 200"/>
                <a:gd name="T74" fmla="*/ 78 w 195"/>
                <a:gd name="T75" fmla="*/ 160 h 200"/>
                <a:gd name="T76" fmla="*/ 118 w 195"/>
                <a:gd name="T77" fmla="*/ 160 h 200"/>
                <a:gd name="T78" fmla="*/ 128 w 195"/>
                <a:gd name="T79" fmla="*/ 170 h 200"/>
                <a:gd name="T80" fmla="*/ 58 w 195"/>
                <a:gd name="T81" fmla="*/ 184 h 200"/>
                <a:gd name="T82" fmla="*/ 134 w 195"/>
                <a:gd name="T83" fmla="*/ 184 h 200"/>
                <a:gd name="T84" fmla="*/ 144 w 195"/>
                <a:gd name="T85" fmla="*/ 200 h 200"/>
                <a:gd name="T86" fmla="*/ 48 w 195"/>
                <a:gd name="T87" fmla="*/ 200 h 200"/>
                <a:gd name="T88" fmla="*/ 58 w 195"/>
                <a:gd name="T89" fmla="*/ 18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5" h="200">
                  <a:moveTo>
                    <a:pt x="161" y="101"/>
                  </a:moveTo>
                  <a:cubicBezTo>
                    <a:pt x="158" y="101"/>
                    <a:pt x="155" y="100"/>
                    <a:pt x="152" y="99"/>
                  </a:cubicBezTo>
                  <a:cubicBezTo>
                    <a:pt x="155" y="96"/>
                    <a:pt x="157" y="92"/>
                    <a:pt x="159" y="87"/>
                  </a:cubicBezTo>
                  <a:cubicBezTo>
                    <a:pt x="159" y="87"/>
                    <a:pt x="160" y="87"/>
                    <a:pt x="161" y="87"/>
                  </a:cubicBezTo>
                  <a:cubicBezTo>
                    <a:pt x="176" y="87"/>
                    <a:pt x="184" y="64"/>
                    <a:pt x="184" y="46"/>
                  </a:cubicBezTo>
                  <a:cubicBezTo>
                    <a:pt x="184" y="31"/>
                    <a:pt x="175" y="23"/>
                    <a:pt x="164" y="23"/>
                  </a:cubicBezTo>
                  <a:cubicBezTo>
                    <a:pt x="164" y="18"/>
                    <a:pt x="164" y="13"/>
                    <a:pt x="164" y="9"/>
                  </a:cubicBezTo>
                  <a:cubicBezTo>
                    <a:pt x="181" y="9"/>
                    <a:pt x="195" y="23"/>
                    <a:pt x="195" y="46"/>
                  </a:cubicBezTo>
                  <a:cubicBezTo>
                    <a:pt x="195" y="71"/>
                    <a:pt x="182" y="101"/>
                    <a:pt x="161" y="101"/>
                  </a:cubicBezTo>
                  <a:close/>
                  <a:moveTo>
                    <a:pt x="98" y="130"/>
                  </a:moveTo>
                  <a:cubicBezTo>
                    <a:pt x="65" y="130"/>
                    <a:pt x="36" y="90"/>
                    <a:pt x="36" y="40"/>
                  </a:cubicBezTo>
                  <a:cubicBezTo>
                    <a:pt x="36" y="37"/>
                    <a:pt x="36" y="3"/>
                    <a:pt x="36" y="0"/>
                  </a:cubicBezTo>
                  <a:cubicBezTo>
                    <a:pt x="160" y="0"/>
                    <a:pt x="160" y="0"/>
                    <a:pt x="160" y="0"/>
                  </a:cubicBezTo>
                  <a:cubicBezTo>
                    <a:pt x="160" y="3"/>
                    <a:pt x="160" y="37"/>
                    <a:pt x="160" y="40"/>
                  </a:cubicBezTo>
                  <a:cubicBezTo>
                    <a:pt x="160" y="90"/>
                    <a:pt x="131" y="130"/>
                    <a:pt x="98" y="130"/>
                  </a:cubicBezTo>
                  <a:close/>
                  <a:moveTo>
                    <a:pt x="67" y="12"/>
                  </a:moveTo>
                  <a:cubicBezTo>
                    <a:pt x="52" y="12"/>
                    <a:pt x="52" y="12"/>
                    <a:pt x="52" y="12"/>
                  </a:cubicBezTo>
                  <a:cubicBezTo>
                    <a:pt x="52" y="12"/>
                    <a:pt x="50" y="116"/>
                    <a:pt x="99" y="119"/>
                  </a:cubicBezTo>
                  <a:cubicBezTo>
                    <a:pt x="62" y="92"/>
                    <a:pt x="67" y="12"/>
                    <a:pt x="67" y="12"/>
                  </a:cubicBezTo>
                  <a:close/>
                  <a:moveTo>
                    <a:pt x="34" y="87"/>
                  </a:moveTo>
                  <a:cubicBezTo>
                    <a:pt x="35" y="87"/>
                    <a:pt x="36" y="87"/>
                    <a:pt x="36" y="87"/>
                  </a:cubicBezTo>
                  <a:cubicBezTo>
                    <a:pt x="38" y="92"/>
                    <a:pt x="40" y="96"/>
                    <a:pt x="43" y="99"/>
                  </a:cubicBezTo>
                  <a:cubicBezTo>
                    <a:pt x="40" y="100"/>
                    <a:pt x="37" y="101"/>
                    <a:pt x="34" y="101"/>
                  </a:cubicBezTo>
                  <a:cubicBezTo>
                    <a:pt x="13" y="101"/>
                    <a:pt x="0" y="71"/>
                    <a:pt x="0" y="46"/>
                  </a:cubicBezTo>
                  <a:cubicBezTo>
                    <a:pt x="0" y="23"/>
                    <a:pt x="14" y="9"/>
                    <a:pt x="31" y="9"/>
                  </a:cubicBezTo>
                  <a:cubicBezTo>
                    <a:pt x="31" y="13"/>
                    <a:pt x="31" y="18"/>
                    <a:pt x="31" y="23"/>
                  </a:cubicBezTo>
                  <a:cubicBezTo>
                    <a:pt x="20" y="23"/>
                    <a:pt x="11" y="31"/>
                    <a:pt x="11" y="46"/>
                  </a:cubicBezTo>
                  <a:cubicBezTo>
                    <a:pt x="11" y="64"/>
                    <a:pt x="19" y="87"/>
                    <a:pt x="34" y="87"/>
                  </a:cubicBezTo>
                  <a:close/>
                  <a:moveTo>
                    <a:pt x="87" y="147"/>
                  </a:moveTo>
                  <a:cubicBezTo>
                    <a:pt x="87" y="141"/>
                    <a:pt x="91" y="136"/>
                    <a:pt x="97" y="136"/>
                  </a:cubicBezTo>
                  <a:cubicBezTo>
                    <a:pt x="103" y="136"/>
                    <a:pt x="108" y="141"/>
                    <a:pt x="108" y="147"/>
                  </a:cubicBezTo>
                  <a:cubicBezTo>
                    <a:pt x="108" y="153"/>
                    <a:pt x="103" y="157"/>
                    <a:pt x="97" y="157"/>
                  </a:cubicBezTo>
                  <a:cubicBezTo>
                    <a:pt x="91" y="157"/>
                    <a:pt x="87" y="153"/>
                    <a:pt x="87" y="147"/>
                  </a:cubicBezTo>
                  <a:close/>
                  <a:moveTo>
                    <a:pt x="128" y="170"/>
                  </a:moveTo>
                  <a:cubicBezTo>
                    <a:pt x="128" y="176"/>
                    <a:pt x="123" y="180"/>
                    <a:pt x="118" y="180"/>
                  </a:cubicBezTo>
                  <a:cubicBezTo>
                    <a:pt x="78" y="180"/>
                    <a:pt x="78" y="180"/>
                    <a:pt x="78" y="180"/>
                  </a:cubicBezTo>
                  <a:cubicBezTo>
                    <a:pt x="72" y="180"/>
                    <a:pt x="68" y="176"/>
                    <a:pt x="68" y="170"/>
                  </a:cubicBezTo>
                  <a:cubicBezTo>
                    <a:pt x="68" y="165"/>
                    <a:pt x="72" y="160"/>
                    <a:pt x="78" y="160"/>
                  </a:cubicBezTo>
                  <a:cubicBezTo>
                    <a:pt x="118" y="160"/>
                    <a:pt x="118" y="160"/>
                    <a:pt x="118" y="160"/>
                  </a:cubicBezTo>
                  <a:cubicBezTo>
                    <a:pt x="123" y="160"/>
                    <a:pt x="128" y="165"/>
                    <a:pt x="128" y="170"/>
                  </a:cubicBezTo>
                  <a:close/>
                  <a:moveTo>
                    <a:pt x="58" y="184"/>
                  </a:moveTo>
                  <a:cubicBezTo>
                    <a:pt x="134" y="184"/>
                    <a:pt x="134" y="184"/>
                    <a:pt x="134" y="184"/>
                  </a:cubicBezTo>
                  <a:cubicBezTo>
                    <a:pt x="143" y="184"/>
                    <a:pt x="144" y="195"/>
                    <a:pt x="144" y="200"/>
                  </a:cubicBezTo>
                  <a:cubicBezTo>
                    <a:pt x="102" y="200"/>
                    <a:pt x="88" y="200"/>
                    <a:pt x="48" y="200"/>
                  </a:cubicBezTo>
                  <a:cubicBezTo>
                    <a:pt x="48" y="195"/>
                    <a:pt x="48" y="184"/>
                    <a:pt x="58" y="18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0" name="组合 9"/>
          <p:cNvGrpSpPr/>
          <p:nvPr/>
        </p:nvGrpSpPr>
        <p:grpSpPr>
          <a:xfrm>
            <a:off x="3231326" y="2517744"/>
            <a:ext cx="964112" cy="964363"/>
            <a:chOff x="5290496" y="3068960"/>
            <a:chExt cx="1285817" cy="1285817"/>
          </a:xfrm>
        </p:grpSpPr>
        <p:sp>
          <p:nvSpPr>
            <p:cNvPr id="13" name="椭圆 12"/>
            <p:cNvSpPr/>
            <p:nvPr/>
          </p:nvSpPr>
          <p:spPr>
            <a:xfrm>
              <a:off x="5290496" y="3068960"/>
              <a:ext cx="1285817" cy="1285817"/>
            </a:xfrm>
            <a:prstGeom prst="ellips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Freeform 90"/>
            <p:cNvSpPr>
              <a:spLocks noEditPoints="1"/>
            </p:cNvSpPr>
            <p:nvPr/>
          </p:nvSpPr>
          <p:spPr bwMode="auto">
            <a:xfrm>
              <a:off x="5837798" y="3501008"/>
              <a:ext cx="332982" cy="354529"/>
            </a:xfrm>
            <a:custGeom>
              <a:avLst/>
              <a:gdLst>
                <a:gd name="T0" fmla="*/ 20 w 188"/>
                <a:gd name="T1" fmla="*/ 116 h 200"/>
                <a:gd name="T2" fmla="*/ 160 w 188"/>
                <a:gd name="T3" fmla="*/ 96 h 200"/>
                <a:gd name="T4" fmla="*/ 180 w 188"/>
                <a:gd name="T5" fmla="*/ 56 h 200"/>
                <a:gd name="T6" fmla="*/ 180 w 188"/>
                <a:gd name="T7" fmla="*/ 36 h 200"/>
                <a:gd name="T8" fmla="*/ 20 w 188"/>
                <a:gd name="T9" fmla="*/ 8 h 200"/>
                <a:gd name="T10" fmla="*/ 188 w 188"/>
                <a:gd name="T11" fmla="*/ 104 h 200"/>
                <a:gd name="T12" fmla="*/ 120 w 188"/>
                <a:gd name="T13" fmla="*/ 36 h 200"/>
                <a:gd name="T14" fmla="*/ 120 w 188"/>
                <a:gd name="T15" fmla="*/ 56 h 200"/>
                <a:gd name="T16" fmla="*/ 100 w 188"/>
                <a:gd name="T17" fmla="*/ 36 h 200"/>
                <a:gd name="T18" fmla="*/ 40 w 188"/>
                <a:gd name="T19" fmla="*/ 56 h 200"/>
                <a:gd name="T20" fmla="*/ 60 w 188"/>
                <a:gd name="T21" fmla="*/ 56 h 200"/>
                <a:gd name="T22" fmla="*/ 40 w 188"/>
                <a:gd name="T23" fmla="*/ 96 h 200"/>
                <a:gd name="T24" fmla="*/ 60 w 188"/>
                <a:gd name="T25" fmla="*/ 96 h 200"/>
                <a:gd name="T26" fmla="*/ 80 w 188"/>
                <a:gd name="T27" fmla="*/ 96 h 200"/>
                <a:gd name="T28" fmla="*/ 140 w 188"/>
                <a:gd name="T29" fmla="*/ 76 h 200"/>
                <a:gd name="T30" fmla="*/ 120 w 188"/>
                <a:gd name="T31" fmla="*/ 76 h 200"/>
                <a:gd name="T32" fmla="*/ 160 w 188"/>
                <a:gd name="T33" fmla="*/ 56 h 200"/>
                <a:gd name="T34" fmla="*/ 140 w 188"/>
                <a:gd name="T35" fmla="*/ 56 h 200"/>
                <a:gd name="T36" fmla="*/ 120 w 188"/>
                <a:gd name="T37" fmla="*/ 56 h 200"/>
                <a:gd name="T38" fmla="*/ 60 w 188"/>
                <a:gd name="T39" fmla="*/ 76 h 200"/>
                <a:gd name="T40" fmla="*/ 80 w 188"/>
                <a:gd name="T41" fmla="*/ 76 h 200"/>
                <a:gd name="T42" fmla="*/ 16 w 188"/>
                <a:gd name="T43" fmla="*/ 192 h 200"/>
                <a:gd name="T44" fmla="*/ 0 w 188"/>
                <a:gd name="T45" fmla="*/ 8 h 200"/>
                <a:gd name="T46" fmla="*/ 16 w 188"/>
                <a:gd name="T47" fmla="*/ 124 h 200"/>
                <a:gd name="T48" fmla="*/ 16 w 188"/>
                <a:gd name="T49" fmla="*/ 124 h 200"/>
                <a:gd name="T50" fmla="*/ 140 w 188"/>
                <a:gd name="T51" fmla="*/ 96 h 200"/>
                <a:gd name="T52" fmla="*/ 120 w 188"/>
                <a:gd name="T53" fmla="*/ 116 h 200"/>
                <a:gd name="T54" fmla="*/ 120 w 188"/>
                <a:gd name="T55" fmla="*/ 96 h 200"/>
                <a:gd name="T56" fmla="*/ 60 w 188"/>
                <a:gd name="T57" fmla="*/ 116 h 200"/>
                <a:gd name="T58" fmla="*/ 80 w 188"/>
                <a:gd name="T59" fmla="*/ 116 h 200"/>
                <a:gd name="T60" fmla="*/ 40 w 188"/>
                <a:gd name="T61" fmla="*/ 96 h 200"/>
                <a:gd name="T62" fmla="*/ 20 w 188"/>
                <a:gd name="T63" fmla="*/ 76 h 200"/>
                <a:gd name="T64" fmla="*/ 40 w 188"/>
                <a:gd name="T65" fmla="*/ 76 h 200"/>
                <a:gd name="T66" fmla="*/ 20 w 188"/>
                <a:gd name="T67" fmla="*/ 16 h 200"/>
                <a:gd name="T68" fmla="*/ 40 w 188"/>
                <a:gd name="T69" fmla="*/ 36 h 200"/>
                <a:gd name="T70" fmla="*/ 60 w 188"/>
                <a:gd name="T71" fmla="*/ 16 h 200"/>
                <a:gd name="T72" fmla="*/ 80 w 188"/>
                <a:gd name="T73" fmla="*/ 36 h 200"/>
                <a:gd name="T74" fmla="*/ 100 w 188"/>
                <a:gd name="T75" fmla="*/ 16 h 200"/>
                <a:gd name="T76" fmla="*/ 120 w 188"/>
                <a:gd name="T77" fmla="*/ 36 h 200"/>
                <a:gd name="T78" fmla="*/ 140 w 188"/>
                <a:gd name="T79" fmla="*/ 16 h 200"/>
                <a:gd name="T80" fmla="*/ 160 w 188"/>
                <a:gd name="T81" fmla="*/ 36 h 200"/>
                <a:gd name="T82" fmla="*/ 20 w 188"/>
                <a:gd name="T83" fmla="*/ 8 h 200"/>
                <a:gd name="T84" fmla="*/ 20 w 188"/>
                <a:gd name="T85" fmla="*/ 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8" h="200">
                  <a:moveTo>
                    <a:pt x="168" y="124"/>
                  </a:moveTo>
                  <a:cubicBezTo>
                    <a:pt x="168" y="124"/>
                    <a:pt x="57" y="124"/>
                    <a:pt x="20" y="124"/>
                  </a:cubicBezTo>
                  <a:cubicBezTo>
                    <a:pt x="20" y="116"/>
                    <a:pt x="20" y="116"/>
                    <a:pt x="20" y="116"/>
                  </a:cubicBezTo>
                  <a:cubicBezTo>
                    <a:pt x="160" y="116"/>
                    <a:pt x="160" y="116"/>
                    <a:pt x="160" y="116"/>
                  </a:cubicBezTo>
                  <a:cubicBezTo>
                    <a:pt x="171" y="116"/>
                    <a:pt x="180" y="107"/>
                    <a:pt x="180" y="96"/>
                  </a:cubicBezTo>
                  <a:cubicBezTo>
                    <a:pt x="160" y="96"/>
                    <a:pt x="160" y="96"/>
                    <a:pt x="160" y="96"/>
                  </a:cubicBezTo>
                  <a:cubicBezTo>
                    <a:pt x="160" y="76"/>
                    <a:pt x="160" y="76"/>
                    <a:pt x="160" y="76"/>
                  </a:cubicBezTo>
                  <a:cubicBezTo>
                    <a:pt x="180" y="76"/>
                    <a:pt x="180" y="76"/>
                    <a:pt x="180" y="76"/>
                  </a:cubicBezTo>
                  <a:cubicBezTo>
                    <a:pt x="180" y="56"/>
                    <a:pt x="180" y="56"/>
                    <a:pt x="180" y="56"/>
                  </a:cubicBezTo>
                  <a:cubicBezTo>
                    <a:pt x="160" y="56"/>
                    <a:pt x="160" y="56"/>
                    <a:pt x="160" y="56"/>
                  </a:cubicBezTo>
                  <a:cubicBezTo>
                    <a:pt x="160" y="36"/>
                    <a:pt x="160" y="36"/>
                    <a:pt x="160" y="36"/>
                  </a:cubicBezTo>
                  <a:cubicBezTo>
                    <a:pt x="180" y="36"/>
                    <a:pt x="180" y="36"/>
                    <a:pt x="180" y="36"/>
                  </a:cubicBezTo>
                  <a:cubicBezTo>
                    <a:pt x="180" y="25"/>
                    <a:pt x="171" y="16"/>
                    <a:pt x="160" y="16"/>
                  </a:cubicBezTo>
                  <a:cubicBezTo>
                    <a:pt x="20" y="16"/>
                    <a:pt x="20" y="16"/>
                    <a:pt x="20" y="16"/>
                  </a:cubicBezTo>
                  <a:cubicBezTo>
                    <a:pt x="20" y="8"/>
                    <a:pt x="20" y="8"/>
                    <a:pt x="20" y="8"/>
                  </a:cubicBezTo>
                  <a:cubicBezTo>
                    <a:pt x="57" y="8"/>
                    <a:pt x="168" y="8"/>
                    <a:pt x="168" y="8"/>
                  </a:cubicBezTo>
                  <a:cubicBezTo>
                    <a:pt x="179" y="8"/>
                    <a:pt x="188" y="17"/>
                    <a:pt x="188" y="28"/>
                  </a:cubicBezTo>
                  <a:cubicBezTo>
                    <a:pt x="188" y="104"/>
                    <a:pt x="188" y="104"/>
                    <a:pt x="188" y="104"/>
                  </a:cubicBezTo>
                  <a:cubicBezTo>
                    <a:pt x="188" y="115"/>
                    <a:pt x="179" y="124"/>
                    <a:pt x="168" y="124"/>
                  </a:cubicBezTo>
                  <a:close/>
                  <a:moveTo>
                    <a:pt x="120" y="56"/>
                  </a:moveTo>
                  <a:cubicBezTo>
                    <a:pt x="120" y="36"/>
                    <a:pt x="120" y="36"/>
                    <a:pt x="120" y="36"/>
                  </a:cubicBezTo>
                  <a:cubicBezTo>
                    <a:pt x="140" y="36"/>
                    <a:pt x="140" y="36"/>
                    <a:pt x="140" y="36"/>
                  </a:cubicBezTo>
                  <a:cubicBezTo>
                    <a:pt x="140" y="56"/>
                    <a:pt x="140" y="56"/>
                    <a:pt x="140" y="56"/>
                  </a:cubicBezTo>
                  <a:lnTo>
                    <a:pt x="120" y="56"/>
                  </a:lnTo>
                  <a:close/>
                  <a:moveTo>
                    <a:pt x="80" y="56"/>
                  </a:moveTo>
                  <a:cubicBezTo>
                    <a:pt x="80" y="36"/>
                    <a:pt x="80" y="36"/>
                    <a:pt x="80" y="36"/>
                  </a:cubicBezTo>
                  <a:cubicBezTo>
                    <a:pt x="100" y="36"/>
                    <a:pt x="100" y="36"/>
                    <a:pt x="100" y="36"/>
                  </a:cubicBezTo>
                  <a:cubicBezTo>
                    <a:pt x="100" y="56"/>
                    <a:pt x="100" y="56"/>
                    <a:pt x="100" y="56"/>
                  </a:cubicBezTo>
                  <a:lnTo>
                    <a:pt x="80" y="56"/>
                  </a:lnTo>
                  <a:close/>
                  <a:moveTo>
                    <a:pt x="40" y="56"/>
                  </a:moveTo>
                  <a:cubicBezTo>
                    <a:pt x="40" y="36"/>
                    <a:pt x="40" y="36"/>
                    <a:pt x="40" y="36"/>
                  </a:cubicBezTo>
                  <a:cubicBezTo>
                    <a:pt x="60" y="36"/>
                    <a:pt x="60" y="36"/>
                    <a:pt x="60" y="36"/>
                  </a:cubicBezTo>
                  <a:cubicBezTo>
                    <a:pt x="60" y="56"/>
                    <a:pt x="60" y="56"/>
                    <a:pt x="60" y="56"/>
                  </a:cubicBezTo>
                  <a:lnTo>
                    <a:pt x="40" y="56"/>
                  </a:lnTo>
                  <a:close/>
                  <a:moveTo>
                    <a:pt x="60" y="96"/>
                  </a:moveTo>
                  <a:cubicBezTo>
                    <a:pt x="40" y="96"/>
                    <a:pt x="40" y="96"/>
                    <a:pt x="40" y="96"/>
                  </a:cubicBezTo>
                  <a:cubicBezTo>
                    <a:pt x="40" y="76"/>
                    <a:pt x="40" y="76"/>
                    <a:pt x="40" y="76"/>
                  </a:cubicBezTo>
                  <a:cubicBezTo>
                    <a:pt x="60" y="76"/>
                    <a:pt x="60" y="76"/>
                    <a:pt x="60" y="76"/>
                  </a:cubicBezTo>
                  <a:lnTo>
                    <a:pt x="60" y="96"/>
                  </a:lnTo>
                  <a:close/>
                  <a:moveTo>
                    <a:pt x="100" y="76"/>
                  </a:moveTo>
                  <a:cubicBezTo>
                    <a:pt x="100" y="96"/>
                    <a:pt x="100" y="96"/>
                    <a:pt x="100" y="96"/>
                  </a:cubicBezTo>
                  <a:cubicBezTo>
                    <a:pt x="80" y="96"/>
                    <a:pt x="80" y="96"/>
                    <a:pt x="80" y="96"/>
                  </a:cubicBezTo>
                  <a:cubicBezTo>
                    <a:pt x="80" y="76"/>
                    <a:pt x="80" y="76"/>
                    <a:pt x="80" y="76"/>
                  </a:cubicBezTo>
                  <a:lnTo>
                    <a:pt x="100" y="76"/>
                  </a:lnTo>
                  <a:close/>
                  <a:moveTo>
                    <a:pt x="140" y="76"/>
                  </a:moveTo>
                  <a:cubicBezTo>
                    <a:pt x="140" y="96"/>
                    <a:pt x="140" y="96"/>
                    <a:pt x="140" y="96"/>
                  </a:cubicBezTo>
                  <a:cubicBezTo>
                    <a:pt x="120" y="96"/>
                    <a:pt x="120" y="96"/>
                    <a:pt x="120" y="96"/>
                  </a:cubicBezTo>
                  <a:cubicBezTo>
                    <a:pt x="120" y="76"/>
                    <a:pt x="120" y="76"/>
                    <a:pt x="120" y="76"/>
                  </a:cubicBezTo>
                  <a:lnTo>
                    <a:pt x="140" y="76"/>
                  </a:lnTo>
                  <a:close/>
                  <a:moveTo>
                    <a:pt x="140" y="56"/>
                  </a:moveTo>
                  <a:cubicBezTo>
                    <a:pt x="160" y="56"/>
                    <a:pt x="160" y="56"/>
                    <a:pt x="160" y="56"/>
                  </a:cubicBezTo>
                  <a:cubicBezTo>
                    <a:pt x="160" y="76"/>
                    <a:pt x="160" y="76"/>
                    <a:pt x="160" y="76"/>
                  </a:cubicBezTo>
                  <a:cubicBezTo>
                    <a:pt x="140" y="76"/>
                    <a:pt x="140" y="76"/>
                    <a:pt x="140" y="76"/>
                  </a:cubicBezTo>
                  <a:lnTo>
                    <a:pt x="140" y="56"/>
                  </a:lnTo>
                  <a:close/>
                  <a:moveTo>
                    <a:pt x="100" y="76"/>
                  </a:moveTo>
                  <a:cubicBezTo>
                    <a:pt x="100" y="56"/>
                    <a:pt x="100" y="56"/>
                    <a:pt x="100" y="56"/>
                  </a:cubicBezTo>
                  <a:cubicBezTo>
                    <a:pt x="120" y="56"/>
                    <a:pt x="120" y="56"/>
                    <a:pt x="120" y="56"/>
                  </a:cubicBezTo>
                  <a:cubicBezTo>
                    <a:pt x="120" y="76"/>
                    <a:pt x="120" y="76"/>
                    <a:pt x="120" y="76"/>
                  </a:cubicBezTo>
                  <a:lnTo>
                    <a:pt x="100" y="76"/>
                  </a:lnTo>
                  <a:close/>
                  <a:moveTo>
                    <a:pt x="60" y="76"/>
                  </a:moveTo>
                  <a:cubicBezTo>
                    <a:pt x="60" y="56"/>
                    <a:pt x="60" y="56"/>
                    <a:pt x="60" y="56"/>
                  </a:cubicBezTo>
                  <a:cubicBezTo>
                    <a:pt x="80" y="56"/>
                    <a:pt x="80" y="56"/>
                    <a:pt x="80" y="56"/>
                  </a:cubicBezTo>
                  <a:cubicBezTo>
                    <a:pt x="80" y="76"/>
                    <a:pt x="80" y="76"/>
                    <a:pt x="80" y="76"/>
                  </a:cubicBezTo>
                  <a:lnTo>
                    <a:pt x="60" y="76"/>
                  </a:lnTo>
                  <a:close/>
                  <a:moveTo>
                    <a:pt x="16" y="124"/>
                  </a:moveTo>
                  <a:cubicBezTo>
                    <a:pt x="16" y="192"/>
                    <a:pt x="16" y="192"/>
                    <a:pt x="16" y="192"/>
                  </a:cubicBezTo>
                  <a:cubicBezTo>
                    <a:pt x="16" y="196"/>
                    <a:pt x="12" y="200"/>
                    <a:pt x="8" y="200"/>
                  </a:cubicBezTo>
                  <a:cubicBezTo>
                    <a:pt x="3" y="200"/>
                    <a:pt x="0" y="196"/>
                    <a:pt x="0" y="192"/>
                  </a:cubicBezTo>
                  <a:cubicBezTo>
                    <a:pt x="0" y="8"/>
                    <a:pt x="0" y="8"/>
                    <a:pt x="0" y="8"/>
                  </a:cubicBezTo>
                  <a:cubicBezTo>
                    <a:pt x="0" y="3"/>
                    <a:pt x="3" y="0"/>
                    <a:pt x="8" y="0"/>
                  </a:cubicBezTo>
                  <a:cubicBezTo>
                    <a:pt x="12" y="0"/>
                    <a:pt x="16" y="3"/>
                    <a:pt x="16" y="8"/>
                  </a:cubicBezTo>
                  <a:cubicBezTo>
                    <a:pt x="16" y="124"/>
                    <a:pt x="16" y="124"/>
                    <a:pt x="16" y="124"/>
                  </a:cubicBezTo>
                  <a:cubicBezTo>
                    <a:pt x="17" y="124"/>
                    <a:pt x="18" y="124"/>
                    <a:pt x="20" y="124"/>
                  </a:cubicBezTo>
                  <a:cubicBezTo>
                    <a:pt x="20" y="124"/>
                    <a:pt x="20" y="124"/>
                    <a:pt x="20" y="124"/>
                  </a:cubicBezTo>
                  <a:cubicBezTo>
                    <a:pt x="18" y="124"/>
                    <a:pt x="17" y="124"/>
                    <a:pt x="16" y="124"/>
                  </a:cubicBezTo>
                  <a:close/>
                  <a:moveTo>
                    <a:pt x="160" y="116"/>
                  </a:moveTo>
                  <a:cubicBezTo>
                    <a:pt x="140" y="116"/>
                    <a:pt x="140" y="116"/>
                    <a:pt x="140" y="116"/>
                  </a:cubicBezTo>
                  <a:cubicBezTo>
                    <a:pt x="140" y="96"/>
                    <a:pt x="140" y="96"/>
                    <a:pt x="140" y="96"/>
                  </a:cubicBezTo>
                  <a:cubicBezTo>
                    <a:pt x="160" y="96"/>
                    <a:pt x="160" y="96"/>
                    <a:pt x="160" y="96"/>
                  </a:cubicBezTo>
                  <a:lnTo>
                    <a:pt x="160" y="116"/>
                  </a:lnTo>
                  <a:close/>
                  <a:moveTo>
                    <a:pt x="120" y="116"/>
                  </a:moveTo>
                  <a:cubicBezTo>
                    <a:pt x="100" y="116"/>
                    <a:pt x="100" y="116"/>
                    <a:pt x="100" y="116"/>
                  </a:cubicBezTo>
                  <a:cubicBezTo>
                    <a:pt x="100" y="96"/>
                    <a:pt x="100" y="96"/>
                    <a:pt x="100" y="96"/>
                  </a:cubicBezTo>
                  <a:cubicBezTo>
                    <a:pt x="120" y="96"/>
                    <a:pt x="120" y="96"/>
                    <a:pt x="120" y="96"/>
                  </a:cubicBezTo>
                  <a:lnTo>
                    <a:pt x="120" y="116"/>
                  </a:lnTo>
                  <a:close/>
                  <a:moveTo>
                    <a:pt x="80" y="116"/>
                  </a:moveTo>
                  <a:cubicBezTo>
                    <a:pt x="60" y="116"/>
                    <a:pt x="60" y="116"/>
                    <a:pt x="60" y="116"/>
                  </a:cubicBezTo>
                  <a:cubicBezTo>
                    <a:pt x="60" y="96"/>
                    <a:pt x="60" y="96"/>
                    <a:pt x="60" y="96"/>
                  </a:cubicBezTo>
                  <a:cubicBezTo>
                    <a:pt x="80" y="96"/>
                    <a:pt x="80" y="96"/>
                    <a:pt x="80" y="96"/>
                  </a:cubicBezTo>
                  <a:lnTo>
                    <a:pt x="80" y="116"/>
                  </a:lnTo>
                  <a:close/>
                  <a:moveTo>
                    <a:pt x="20" y="116"/>
                  </a:moveTo>
                  <a:cubicBezTo>
                    <a:pt x="20" y="96"/>
                    <a:pt x="20" y="96"/>
                    <a:pt x="20" y="96"/>
                  </a:cubicBezTo>
                  <a:cubicBezTo>
                    <a:pt x="40" y="96"/>
                    <a:pt x="40" y="96"/>
                    <a:pt x="40" y="96"/>
                  </a:cubicBezTo>
                  <a:cubicBezTo>
                    <a:pt x="40" y="116"/>
                    <a:pt x="40" y="116"/>
                    <a:pt x="40" y="116"/>
                  </a:cubicBezTo>
                  <a:lnTo>
                    <a:pt x="20" y="116"/>
                  </a:lnTo>
                  <a:close/>
                  <a:moveTo>
                    <a:pt x="20" y="76"/>
                  </a:moveTo>
                  <a:cubicBezTo>
                    <a:pt x="20" y="56"/>
                    <a:pt x="20" y="56"/>
                    <a:pt x="20" y="56"/>
                  </a:cubicBezTo>
                  <a:cubicBezTo>
                    <a:pt x="40" y="56"/>
                    <a:pt x="40" y="56"/>
                    <a:pt x="40" y="56"/>
                  </a:cubicBezTo>
                  <a:cubicBezTo>
                    <a:pt x="40" y="76"/>
                    <a:pt x="40" y="76"/>
                    <a:pt x="40" y="76"/>
                  </a:cubicBezTo>
                  <a:lnTo>
                    <a:pt x="20" y="76"/>
                  </a:lnTo>
                  <a:close/>
                  <a:moveTo>
                    <a:pt x="20" y="36"/>
                  </a:moveTo>
                  <a:cubicBezTo>
                    <a:pt x="20" y="16"/>
                    <a:pt x="20" y="16"/>
                    <a:pt x="20" y="16"/>
                  </a:cubicBezTo>
                  <a:cubicBezTo>
                    <a:pt x="40" y="16"/>
                    <a:pt x="40" y="16"/>
                    <a:pt x="40" y="16"/>
                  </a:cubicBezTo>
                  <a:cubicBezTo>
                    <a:pt x="40" y="36"/>
                    <a:pt x="40" y="36"/>
                    <a:pt x="40" y="36"/>
                  </a:cubicBezTo>
                  <a:cubicBezTo>
                    <a:pt x="40" y="36"/>
                    <a:pt x="40" y="36"/>
                    <a:pt x="40" y="36"/>
                  </a:cubicBezTo>
                  <a:cubicBezTo>
                    <a:pt x="20" y="36"/>
                    <a:pt x="20" y="36"/>
                    <a:pt x="20" y="36"/>
                  </a:cubicBezTo>
                  <a:close/>
                  <a:moveTo>
                    <a:pt x="60" y="36"/>
                  </a:moveTo>
                  <a:cubicBezTo>
                    <a:pt x="60" y="16"/>
                    <a:pt x="60" y="16"/>
                    <a:pt x="60" y="16"/>
                  </a:cubicBezTo>
                  <a:cubicBezTo>
                    <a:pt x="80" y="16"/>
                    <a:pt x="80" y="16"/>
                    <a:pt x="80" y="16"/>
                  </a:cubicBezTo>
                  <a:cubicBezTo>
                    <a:pt x="80" y="36"/>
                    <a:pt x="80" y="36"/>
                    <a:pt x="80" y="36"/>
                  </a:cubicBezTo>
                  <a:cubicBezTo>
                    <a:pt x="80" y="36"/>
                    <a:pt x="80" y="36"/>
                    <a:pt x="80" y="36"/>
                  </a:cubicBezTo>
                  <a:cubicBezTo>
                    <a:pt x="60" y="36"/>
                    <a:pt x="60" y="36"/>
                    <a:pt x="60" y="36"/>
                  </a:cubicBezTo>
                  <a:close/>
                  <a:moveTo>
                    <a:pt x="100" y="36"/>
                  </a:moveTo>
                  <a:cubicBezTo>
                    <a:pt x="100" y="16"/>
                    <a:pt x="100" y="16"/>
                    <a:pt x="100" y="16"/>
                  </a:cubicBezTo>
                  <a:cubicBezTo>
                    <a:pt x="120" y="16"/>
                    <a:pt x="120" y="16"/>
                    <a:pt x="120" y="16"/>
                  </a:cubicBezTo>
                  <a:cubicBezTo>
                    <a:pt x="120" y="36"/>
                    <a:pt x="120" y="36"/>
                    <a:pt x="120" y="36"/>
                  </a:cubicBezTo>
                  <a:cubicBezTo>
                    <a:pt x="120" y="36"/>
                    <a:pt x="120" y="36"/>
                    <a:pt x="120" y="36"/>
                  </a:cubicBezTo>
                  <a:cubicBezTo>
                    <a:pt x="100" y="36"/>
                    <a:pt x="100" y="36"/>
                    <a:pt x="100" y="36"/>
                  </a:cubicBezTo>
                  <a:close/>
                  <a:moveTo>
                    <a:pt x="140" y="36"/>
                  </a:moveTo>
                  <a:cubicBezTo>
                    <a:pt x="140" y="16"/>
                    <a:pt x="140" y="16"/>
                    <a:pt x="140" y="16"/>
                  </a:cubicBezTo>
                  <a:cubicBezTo>
                    <a:pt x="160" y="16"/>
                    <a:pt x="160" y="16"/>
                    <a:pt x="160" y="16"/>
                  </a:cubicBezTo>
                  <a:cubicBezTo>
                    <a:pt x="160" y="36"/>
                    <a:pt x="160" y="36"/>
                    <a:pt x="160" y="36"/>
                  </a:cubicBezTo>
                  <a:cubicBezTo>
                    <a:pt x="160" y="36"/>
                    <a:pt x="160" y="36"/>
                    <a:pt x="160" y="36"/>
                  </a:cubicBezTo>
                  <a:cubicBezTo>
                    <a:pt x="140" y="36"/>
                    <a:pt x="140" y="36"/>
                    <a:pt x="140" y="36"/>
                  </a:cubicBezTo>
                  <a:close/>
                  <a:moveTo>
                    <a:pt x="20" y="8"/>
                  </a:moveTo>
                  <a:cubicBezTo>
                    <a:pt x="20" y="8"/>
                    <a:pt x="20" y="8"/>
                    <a:pt x="20" y="8"/>
                  </a:cubicBezTo>
                  <a:cubicBezTo>
                    <a:pt x="15" y="8"/>
                    <a:pt x="16" y="8"/>
                    <a:pt x="20" y="8"/>
                  </a:cubicBezTo>
                  <a:close/>
                  <a:moveTo>
                    <a:pt x="20" y="8"/>
                  </a:moveTo>
                  <a:cubicBezTo>
                    <a:pt x="20" y="8"/>
                    <a:pt x="20" y="8"/>
                    <a:pt x="20" y="8"/>
                  </a:cubicBezTo>
                  <a:cubicBezTo>
                    <a:pt x="43" y="8"/>
                    <a:pt x="27" y="8"/>
                    <a:pt x="20" y="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 name="组合 10"/>
          <p:cNvGrpSpPr/>
          <p:nvPr/>
        </p:nvGrpSpPr>
        <p:grpSpPr>
          <a:xfrm>
            <a:off x="4106446" y="1624364"/>
            <a:ext cx="1133831" cy="1134126"/>
            <a:chOff x="6457627" y="1877786"/>
            <a:chExt cx="1512168" cy="1512168"/>
          </a:xfrm>
        </p:grpSpPr>
        <p:sp>
          <p:nvSpPr>
            <p:cNvPr id="14" name="椭圆 13"/>
            <p:cNvSpPr/>
            <p:nvPr/>
          </p:nvSpPr>
          <p:spPr>
            <a:xfrm>
              <a:off x="6457627" y="1877786"/>
              <a:ext cx="1512168" cy="1512168"/>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Freeform 96"/>
            <p:cNvSpPr>
              <a:spLocks noEditPoints="1"/>
            </p:cNvSpPr>
            <p:nvPr/>
          </p:nvSpPr>
          <p:spPr bwMode="auto">
            <a:xfrm>
              <a:off x="7030838" y="2430778"/>
              <a:ext cx="406183" cy="406183"/>
            </a:xfrm>
            <a:custGeom>
              <a:avLst/>
              <a:gdLst>
                <a:gd name="T0" fmla="*/ 140 w 200"/>
                <a:gd name="T1" fmla="*/ 200 h 200"/>
                <a:gd name="T2" fmla="*/ 140 w 200"/>
                <a:gd name="T3" fmla="*/ 184 h 200"/>
                <a:gd name="T4" fmla="*/ 200 w 200"/>
                <a:gd name="T5" fmla="*/ 184 h 200"/>
                <a:gd name="T6" fmla="*/ 200 w 200"/>
                <a:gd name="T7" fmla="*/ 200 h 200"/>
                <a:gd name="T8" fmla="*/ 140 w 200"/>
                <a:gd name="T9" fmla="*/ 200 h 200"/>
                <a:gd name="T10" fmla="*/ 160 w 200"/>
                <a:gd name="T11" fmla="*/ 87 h 200"/>
                <a:gd name="T12" fmla="*/ 40 w 200"/>
                <a:gd name="T13" fmla="*/ 87 h 200"/>
                <a:gd name="T14" fmla="*/ 40 w 200"/>
                <a:gd name="T15" fmla="*/ 180 h 200"/>
                <a:gd name="T16" fmla="*/ 20 w 200"/>
                <a:gd name="T17" fmla="*/ 180 h 200"/>
                <a:gd name="T18" fmla="*/ 20 w 200"/>
                <a:gd name="T19" fmla="*/ 10 h 200"/>
                <a:gd name="T20" fmla="*/ 30 w 200"/>
                <a:gd name="T21" fmla="*/ 0 h 200"/>
                <a:gd name="T22" fmla="*/ 40 w 200"/>
                <a:gd name="T23" fmla="*/ 10 h 200"/>
                <a:gd name="T24" fmla="*/ 40 w 200"/>
                <a:gd name="T25" fmla="*/ 28 h 200"/>
                <a:gd name="T26" fmla="*/ 160 w 200"/>
                <a:gd name="T27" fmla="*/ 28 h 200"/>
                <a:gd name="T28" fmla="*/ 160 w 200"/>
                <a:gd name="T29" fmla="*/ 10 h 200"/>
                <a:gd name="T30" fmla="*/ 170 w 200"/>
                <a:gd name="T31" fmla="*/ 0 h 200"/>
                <a:gd name="T32" fmla="*/ 180 w 200"/>
                <a:gd name="T33" fmla="*/ 10 h 200"/>
                <a:gd name="T34" fmla="*/ 180 w 200"/>
                <a:gd name="T35" fmla="*/ 180 h 200"/>
                <a:gd name="T36" fmla="*/ 160 w 200"/>
                <a:gd name="T37" fmla="*/ 180 h 200"/>
                <a:gd name="T38" fmla="*/ 160 w 200"/>
                <a:gd name="T39" fmla="*/ 87 h 200"/>
                <a:gd name="T40" fmla="*/ 140 w 200"/>
                <a:gd name="T41" fmla="*/ 40 h 200"/>
                <a:gd name="T42" fmla="*/ 140 w 200"/>
                <a:gd name="T43" fmla="*/ 60 h 200"/>
                <a:gd name="T44" fmla="*/ 120 w 200"/>
                <a:gd name="T45" fmla="*/ 60 h 200"/>
                <a:gd name="T46" fmla="*/ 120 w 200"/>
                <a:gd name="T47" fmla="*/ 40 h 200"/>
                <a:gd name="T48" fmla="*/ 100 w 200"/>
                <a:gd name="T49" fmla="*/ 40 h 200"/>
                <a:gd name="T50" fmla="*/ 100 w 200"/>
                <a:gd name="T51" fmla="*/ 60 h 200"/>
                <a:gd name="T52" fmla="*/ 80 w 200"/>
                <a:gd name="T53" fmla="*/ 60 h 200"/>
                <a:gd name="T54" fmla="*/ 80 w 200"/>
                <a:gd name="T55" fmla="*/ 40 h 200"/>
                <a:gd name="T56" fmla="*/ 60 w 200"/>
                <a:gd name="T57" fmla="*/ 40 h 200"/>
                <a:gd name="T58" fmla="*/ 60 w 200"/>
                <a:gd name="T59" fmla="*/ 60 h 200"/>
                <a:gd name="T60" fmla="*/ 40 w 200"/>
                <a:gd name="T61" fmla="*/ 60 h 200"/>
                <a:gd name="T62" fmla="*/ 40 w 200"/>
                <a:gd name="T63" fmla="*/ 80 h 200"/>
                <a:gd name="T64" fmla="*/ 60 w 200"/>
                <a:gd name="T65" fmla="*/ 80 h 200"/>
                <a:gd name="T66" fmla="*/ 60 w 200"/>
                <a:gd name="T67" fmla="*/ 60 h 200"/>
                <a:gd name="T68" fmla="*/ 80 w 200"/>
                <a:gd name="T69" fmla="*/ 60 h 200"/>
                <a:gd name="T70" fmla="*/ 80 w 200"/>
                <a:gd name="T71" fmla="*/ 80 h 200"/>
                <a:gd name="T72" fmla="*/ 100 w 200"/>
                <a:gd name="T73" fmla="*/ 80 h 200"/>
                <a:gd name="T74" fmla="*/ 100 w 200"/>
                <a:gd name="T75" fmla="*/ 60 h 200"/>
                <a:gd name="T76" fmla="*/ 120 w 200"/>
                <a:gd name="T77" fmla="*/ 60 h 200"/>
                <a:gd name="T78" fmla="*/ 120 w 200"/>
                <a:gd name="T79" fmla="*/ 80 h 200"/>
                <a:gd name="T80" fmla="*/ 140 w 200"/>
                <a:gd name="T81" fmla="*/ 80 h 200"/>
                <a:gd name="T82" fmla="*/ 140 w 200"/>
                <a:gd name="T83" fmla="*/ 60 h 200"/>
                <a:gd name="T84" fmla="*/ 160 w 200"/>
                <a:gd name="T85" fmla="*/ 60 h 200"/>
                <a:gd name="T86" fmla="*/ 160 w 200"/>
                <a:gd name="T87" fmla="*/ 40 h 200"/>
                <a:gd name="T88" fmla="*/ 140 w 200"/>
                <a:gd name="T89" fmla="*/ 40 h 200"/>
                <a:gd name="T90" fmla="*/ 60 w 200"/>
                <a:gd name="T91" fmla="*/ 200 h 200"/>
                <a:gd name="T92" fmla="*/ 0 w 200"/>
                <a:gd name="T93" fmla="*/ 200 h 200"/>
                <a:gd name="T94" fmla="*/ 0 w 200"/>
                <a:gd name="T95" fmla="*/ 184 h 200"/>
                <a:gd name="T96" fmla="*/ 60 w 200"/>
                <a:gd name="T97" fmla="*/ 184 h 200"/>
                <a:gd name="T98" fmla="*/ 60 w 200"/>
                <a:gd name="T99"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0" h="200">
                  <a:moveTo>
                    <a:pt x="140" y="200"/>
                  </a:moveTo>
                  <a:cubicBezTo>
                    <a:pt x="140" y="184"/>
                    <a:pt x="140" y="184"/>
                    <a:pt x="140" y="184"/>
                  </a:cubicBezTo>
                  <a:cubicBezTo>
                    <a:pt x="200" y="184"/>
                    <a:pt x="200" y="184"/>
                    <a:pt x="200" y="184"/>
                  </a:cubicBezTo>
                  <a:cubicBezTo>
                    <a:pt x="200" y="200"/>
                    <a:pt x="200" y="200"/>
                    <a:pt x="200" y="200"/>
                  </a:cubicBezTo>
                  <a:lnTo>
                    <a:pt x="140" y="200"/>
                  </a:lnTo>
                  <a:close/>
                  <a:moveTo>
                    <a:pt x="160" y="87"/>
                  </a:moveTo>
                  <a:cubicBezTo>
                    <a:pt x="40" y="87"/>
                    <a:pt x="40" y="87"/>
                    <a:pt x="40" y="87"/>
                  </a:cubicBezTo>
                  <a:cubicBezTo>
                    <a:pt x="40" y="180"/>
                    <a:pt x="40" y="180"/>
                    <a:pt x="40" y="180"/>
                  </a:cubicBezTo>
                  <a:cubicBezTo>
                    <a:pt x="20" y="180"/>
                    <a:pt x="20" y="180"/>
                    <a:pt x="20" y="180"/>
                  </a:cubicBezTo>
                  <a:cubicBezTo>
                    <a:pt x="20" y="10"/>
                    <a:pt x="20" y="10"/>
                    <a:pt x="20" y="10"/>
                  </a:cubicBezTo>
                  <a:cubicBezTo>
                    <a:pt x="20" y="4"/>
                    <a:pt x="24" y="0"/>
                    <a:pt x="30" y="0"/>
                  </a:cubicBezTo>
                  <a:cubicBezTo>
                    <a:pt x="35" y="0"/>
                    <a:pt x="40" y="4"/>
                    <a:pt x="40" y="10"/>
                  </a:cubicBezTo>
                  <a:cubicBezTo>
                    <a:pt x="40" y="28"/>
                    <a:pt x="40" y="28"/>
                    <a:pt x="40" y="28"/>
                  </a:cubicBezTo>
                  <a:cubicBezTo>
                    <a:pt x="160" y="28"/>
                    <a:pt x="160" y="28"/>
                    <a:pt x="160" y="28"/>
                  </a:cubicBezTo>
                  <a:cubicBezTo>
                    <a:pt x="160" y="10"/>
                    <a:pt x="160" y="10"/>
                    <a:pt x="160" y="10"/>
                  </a:cubicBezTo>
                  <a:cubicBezTo>
                    <a:pt x="160" y="4"/>
                    <a:pt x="164" y="0"/>
                    <a:pt x="170" y="0"/>
                  </a:cubicBezTo>
                  <a:cubicBezTo>
                    <a:pt x="175" y="0"/>
                    <a:pt x="180" y="4"/>
                    <a:pt x="180" y="10"/>
                  </a:cubicBezTo>
                  <a:cubicBezTo>
                    <a:pt x="180" y="180"/>
                    <a:pt x="180" y="180"/>
                    <a:pt x="180" y="180"/>
                  </a:cubicBezTo>
                  <a:cubicBezTo>
                    <a:pt x="160" y="180"/>
                    <a:pt x="160" y="180"/>
                    <a:pt x="160" y="180"/>
                  </a:cubicBezTo>
                  <a:lnTo>
                    <a:pt x="160" y="87"/>
                  </a:lnTo>
                  <a:close/>
                  <a:moveTo>
                    <a:pt x="140" y="40"/>
                  </a:moveTo>
                  <a:cubicBezTo>
                    <a:pt x="140" y="60"/>
                    <a:pt x="140" y="60"/>
                    <a:pt x="140" y="60"/>
                  </a:cubicBezTo>
                  <a:cubicBezTo>
                    <a:pt x="120" y="60"/>
                    <a:pt x="120" y="60"/>
                    <a:pt x="120" y="60"/>
                  </a:cubicBezTo>
                  <a:cubicBezTo>
                    <a:pt x="120" y="40"/>
                    <a:pt x="120" y="40"/>
                    <a:pt x="120" y="40"/>
                  </a:cubicBezTo>
                  <a:cubicBezTo>
                    <a:pt x="100" y="40"/>
                    <a:pt x="100" y="40"/>
                    <a:pt x="100" y="40"/>
                  </a:cubicBezTo>
                  <a:cubicBezTo>
                    <a:pt x="100" y="60"/>
                    <a:pt x="100" y="60"/>
                    <a:pt x="100" y="60"/>
                  </a:cubicBezTo>
                  <a:cubicBezTo>
                    <a:pt x="80" y="60"/>
                    <a:pt x="80" y="60"/>
                    <a:pt x="80" y="60"/>
                  </a:cubicBezTo>
                  <a:cubicBezTo>
                    <a:pt x="80" y="40"/>
                    <a:pt x="80" y="40"/>
                    <a:pt x="80" y="40"/>
                  </a:cubicBezTo>
                  <a:cubicBezTo>
                    <a:pt x="60" y="40"/>
                    <a:pt x="60" y="40"/>
                    <a:pt x="60" y="40"/>
                  </a:cubicBezTo>
                  <a:cubicBezTo>
                    <a:pt x="60" y="60"/>
                    <a:pt x="60" y="60"/>
                    <a:pt x="60" y="60"/>
                  </a:cubicBezTo>
                  <a:cubicBezTo>
                    <a:pt x="40" y="60"/>
                    <a:pt x="40" y="60"/>
                    <a:pt x="40" y="60"/>
                  </a:cubicBezTo>
                  <a:cubicBezTo>
                    <a:pt x="40" y="80"/>
                    <a:pt x="40" y="80"/>
                    <a:pt x="40" y="80"/>
                  </a:cubicBezTo>
                  <a:cubicBezTo>
                    <a:pt x="60" y="80"/>
                    <a:pt x="60" y="80"/>
                    <a:pt x="60" y="80"/>
                  </a:cubicBezTo>
                  <a:cubicBezTo>
                    <a:pt x="60" y="60"/>
                    <a:pt x="60" y="60"/>
                    <a:pt x="60" y="60"/>
                  </a:cubicBezTo>
                  <a:cubicBezTo>
                    <a:pt x="80" y="60"/>
                    <a:pt x="80" y="60"/>
                    <a:pt x="80" y="60"/>
                  </a:cubicBezTo>
                  <a:cubicBezTo>
                    <a:pt x="80" y="80"/>
                    <a:pt x="80" y="80"/>
                    <a:pt x="80" y="80"/>
                  </a:cubicBezTo>
                  <a:cubicBezTo>
                    <a:pt x="100" y="80"/>
                    <a:pt x="100" y="80"/>
                    <a:pt x="100" y="80"/>
                  </a:cubicBezTo>
                  <a:cubicBezTo>
                    <a:pt x="100" y="60"/>
                    <a:pt x="100" y="60"/>
                    <a:pt x="100" y="60"/>
                  </a:cubicBezTo>
                  <a:cubicBezTo>
                    <a:pt x="120" y="60"/>
                    <a:pt x="120" y="60"/>
                    <a:pt x="120" y="60"/>
                  </a:cubicBezTo>
                  <a:cubicBezTo>
                    <a:pt x="120" y="80"/>
                    <a:pt x="120" y="80"/>
                    <a:pt x="120" y="80"/>
                  </a:cubicBezTo>
                  <a:cubicBezTo>
                    <a:pt x="140" y="80"/>
                    <a:pt x="140" y="80"/>
                    <a:pt x="140" y="80"/>
                  </a:cubicBezTo>
                  <a:cubicBezTo>
                    <a:pt x="140" y="60"/>
                    <a:pt x="140" y="60"/>
                    <a:pt x="140" y="60"/>
                  </a:cubicBezTo>
                  <a:cubicBezTo>
                    <a:pt x="160" y="60"/>
                    <a:pt x="160" y="60"/>
                    <a:pt x="160" y="60"/>
                  </a:cubicBezTo>
                  <a:cubicBezTo>
                    <a:pt x="160" y="40"/>
                    <a:pt x="160" y="40"/>
                    <a:pt x="160" y="40"/>
                  </a:cubicBezTo>
                  <a:lnTo>
                    <a:pt x="140" y="40"/>
                  </a:lnTo>
                  <a:close/>
                  <a:moveTo>
                    <a:pt x="60" y="200"/>
                  </a:moveTo>
                  <a:cubicBezTo>
                    <a:pt x="0" y="200"/>
                    <a:pt x="0" y="200"/>
                    <a:pt x="0" y="200"/>
                  </a:cubicBezTo>
                  <a:cubicBezTo>
                    <a:pt x="0" y="184"/>
                    <a:pt x="0" y="184"/>
                    <a:pt x="0" y="184"/>
                  </a:cubicBezTo>
                  <a:cubicBezTo>
                    <a:pt x="60" y="184"/>
                    <a:pt x="60" y="184"/>
                    <a:pt x="60" y="184"/>
                  </a:cubicBezTo>
                  <a:lnTo>
                    <a:pt x="60" y="20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8" name="弧形 7"/>
          <p:cNvSpPr/>
          <p:nvPr/>
        </p:nvSpPr>
        <p:spPr>
          <a:xfrm rot="15231781">
            <a:off x="2395942" y="1822974"/>
            <a:ext cx="996506" cy="996247"/>
          </a:xfrm>
          <a:prstGeom prst="arc">
            <a:avLst>
              <a:gd name="adj1" fmla="val 10956006"/>
              <a:gd name="adj2" fmla="val 0"/>
            </a:avLst>
          </a:prstGeom>
          <a:ln w="19050">
            <a:solidFill>
              <a:schemeClr val="bg1">
                <a:lumMod val="7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lIns="68562" tIns="34281" rIns="68562" bIns="34281" rtlCol="0" anchor="ctr"/>
          <a:lstStyle/>
          <a:p>
            <a:pPr algn="ctr"/>
            <a:endParaRPr lang="zh-CN" altLang="en-US"/>
          </a:p>
        </p:txBody>
      </p:sp>
      <p:sp>
        <p:nvSpPr>
          <p:cNvPr id="36" name="弧形 35"/>
          <p:cNvSpPr/>
          <p:nvPr/>
        </p:nvSpPr>
        <p:spPr>
          <a:xfrm rot="8176387">
            <a:off x="3177865" y="2503252"/>
            <a:ext cx="1159712" cy="1160015"/>
          </a:xfrm>
          <a:prstGeom prst="arc">
            <a:avLst>
              <a:gd name="adj1" fmla="val 13244638"/>
              <a:gd name="adj2" fmla="val 56923"/>
            </a:avLst>
          </a:prstGeom>
          <a:ln w="19050">
            <a:solidFill>
              <a:schemeClr val="bg1">
                <a:lumMod val="7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lIns="68562" tIns="34281" rIns="68562" bIns="34281" rtlCol="0" anchor="ctr"/>
          <a:lstStyle/>
          <a:p>
            <a:pPr algn="ctr"/>
            <a:endParaRPr lang="zh-CN" altLang="en-US"/>
          </a:p>
        </p:txBody>
      </p:sp>
      <p:sp>
        <p:nvSpPr>
          <p:cNvPr id="7" name="椭圆 6"/>
          <p:cNvSpPr/>
          <p:nvPr/>
        </p:nvSpPr>
        <p:spPr>
          <a:xfrm>
            <a:off x="2759214" y="1722890"/>
            <a:ext cx="269960" cy="270030"/>
          </a:xfrm>
          <a:prstGeom prst="ellipse">
            <a:avLst/>
          </a:prstGeom>
          <a:solidFill>
            <a:srgbClr val="7F7F7F">
              <a:alpha val="7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18" name="标题 4"/>
          <p:cNvSpPr txBox="1">
            <a:spLocks/>
          </p:cNvSpPr>
          <p:nvPr/>
        </p:nvSpPr>
        <p:spPr>
          <a:xfrm>
            <a:off x="2727063" y="1730916"/>
            <a:ext cx="334261"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b="1" dirty="0">
                <a:solidFill>
                  <a:schemeClr val="bg1"/>
                </a:solidFill>
                <a:latin typeface="微软雅黑" panose="020B0503020204020204" pitchFamily="34" charset="-122"/>
                <a:ea typeface="微软雅黑" panose="020B0503020204020204" pitchFamily="34" charset="-122"/>
              </a:rPr>
              <a:t>01</a:t>
            </a:r>
          </a:p>
        </p:txBody>
      </p:sp>
      <p:sp>
        <p:nvSpPr>
          <p:cNvPr id="19" name="椭圆 18"/>
          <p:cNvSpPr/>
          <p:nvPr/>
        </p:nvSpPr>
        <p:spPr>
          <a:xfrm>
            <a:off x="3156433" y="3211795"/>
            <a:ext cx="269960" cy="270030"/>
          </a:xfrm>
          <a:prstGeom prst="ellipse">
            <a:avLst/>
          </a:prstGeom>
          <a:solidFill>
            <a:srgbClr val="7F7F7F">
              <a:alpha val="7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20" name="标题 4"/>
          <p:cNvSpPr txBox="1">
            <a:spLocks/>
          </p:cNvSpPr>
          <p:nvPr/>
        </p:nvSpPr>
        <p:spPr>
          <a:xfrm>
            <a:off x="3124282" y="3219822"/>
            <a:ext cx="334261"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b="1" dirty="0">
                <a:solidFill>
                  <a:schemeClr val="bg1"/>
                </a:solidFill>
                <a:latin typeface="微软雅黑" panose="020B0503020204020204" pitchFamily="34" charset="-122"/>
                <a:ea typeface="微软雅黑" panose="020B0503020204020204" pitchFamily="34" charset="-122"/>
              </a:rPr>
              <a:t>02</a:t>
            </a:r>
          </a:p>
        </p:txBody>
      </p:sp>
      <p:sp>
        <p:nvSpPr>
          <p:cNvPr id="21" name="椭圆 20"/>
          <p:cNvSpPr/>
          <p:nvPr/>
        </p:nvSpPr>
        <p:spPr>
          <a:xfrm>
            <a:off x="4722199" y="1437624"/>
            <a:ext cx="269960" cy="270030"/>
          </a:xfrm>
          <a:prstGeom prst="ellipse">
            <a:avLst/>
          </a:prstGeom>
          <a:solidFill>
            <a:srgbClr val="7F7F7F">
              <a:alpha val="7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22" name="标题 4"/>
          <p:cNvSpPr txBox="1">
            <a:spLocks/>
          </p:cNvSpPr>
          <p:nvPr/>
        </p:nvSpPr>
        <p:spPr>
          <a:xfrm>
            <a:off x="4690048" y="1445651"/>
            <a:ext cx="334261"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b="1" dirty="0">
                <a:solidFill>
                  <a:schemeClr val="bg1"/>
                </a:solidFill>
                <a:latin typeface="微软雅黑" panose="020B0503020204020204" pitchFamily="34" charset="-122"/>
                <a:ea typeface="微软雅黑" panose="020B0503020204020204" pitchFamily="34" charset="-122"/>
              </a:rPr>
              <a:t>03</a:t>
            </a:r>
          </a:p>
        </p:txBody>
      </p:sp>
      <p:sp>
        <p:nvSpPr>
          <p:cNvPr id="40" name="矩形 39"/>
          <p:cNvSpPr/>
          <p:nvPr/>
        </p:nvSpPr>
        <p:spPr>
          <a:xfrm>
            <a:off x="415136" y="1669966"/>
            <a:ext cx="1163522" cy="300076"/>
          </a:xfrm>
          <a:prstGeom prst="rect">
            <a:avLst/>
          </a:prstGeom>
        </p:spPr>
        <p:txBody>
          <a:bodyPr wrap="square" lIns="68555" tIns="34278" rIns="68555" bIns="34278">
            <a:spAutoFit/>
          </a:bodyPr>
          <a:lstStyle/>
          <a:p>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41" name="矩形 47"/>
          <p:cNvSpPr>
            <a:spLocks noChangeArrowheads="1"/>
          </p:cNvSpPr>
          <p:nvPr/>
        </p:nvSpPr>
        <p:spPr bwMode="auto">
          <a:xfrm>
            <a:off x="414620" y="1895897"/>
            <a:ext cx="1727742"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在此录入上述图表的描述明，在此录入上述图表的描述说。</a:t>
            </a:r>
          </a:p>
        </p:txBody>
      </p:sp>
      <p:sp>
        <p:nvSpPr>
          <p:cNvPr id="42" name="矩形 41"/>
          <p:cNvSpPr/>
          <p:nvPr/>
        </p:nvSpPr>
        <p:spPr>
          <a:xfrm>
            <a:off x="1622043" y="3456345"/>
            <a:ext cx="1163522" cy="300076"/>
          </a:xfrm>
          <a:prstGeom prst="rect">
            <a:avLst/>
          </a:prstGeom>
        </p:spPr>
        <p:txBody>
          <a:bodyPr wrap="square" lIns="68555" tIns="34278" rIns="68555" bIns="34278">
            <a:spAutoFit/>
          </a:bodyPr>
          <a:lstStyle/>
          <a:p>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43" name="矩形 47"/>
          <p:cNvSpPr>
            <a:spLocks noChangeArrowheads="1"/>
          </p:cNvSpPr>
          <p:nvPr/>
        </p:nvSpPr>
        <p:spPr bwMode="auto">
          <a:xfrm>
            <a:off x="1621528" y="3682276"/>
            <a:ext cx="1762649"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
        <p:nvSpPr>
          <p:cNvPr id="44" name="矩形 43"/>
          <p:cNvSpPr/>
          <p:nvPr/>
        </p:nvSpPr>
        <p:spPr>
          <a:xfrm>
            <a:off x="5436386" y="1059582"/>
            <a:ext cx="1163522" cy="300076"/>
          </a:xfrm>
          <a:prstGeom prst="rect">
            <a:avLst/>
          </a:prstGeom>
        </p:spPr>
        <p:txBody>
          <a:bodyPr wrap="square" lIns="68555" tIns="34278" rIns="68555" bIns="34278">
            <a:spAutoFit/>
          </a:bodyPr>
          <a:lstStyle/>
          <a:p>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45" name="矩形 47"/>
          <p:cNvSpPr>
            <a:spLocks noChangeArrowheads="1"/>
          </p:cNvSpPr>
          <p:nvPr/>
        </p:nvSpPr>
        <p:spPr bwMode="auto">
          <a:xfrm>
            <a:off x="5435871" y="1285513"/>
            <a:ext cx="1707368"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
        <p:nvSpPr>
          <p:cNvPr id="37" name="等腰三角形 36"/>
          <p:cNvSpPr/>
          <p:nvPr/>
        </p:nvSpPr>
        <p:spPr>
          <a:xfrm rot="16200000">
            <a:off x="8351421" y="4999212"/>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38" name="等腰三角形 37"/>
          <p:cNvSpPr/>
          <p:nvPr/>
        </p:nvSpPr>
        <p:spPr>
          <a:xfrm rot="5400000">
            <a:off x="8829902" y="5004495"/>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pic>
        <p:nvPicPr>
          <p:cNvPr id="4098" name="Picture 2" descr="C:\Users\Administrator\Desktop\image 431.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489863" y="2233389"/>
            <a:ext cx="3649506" cy="2714625"/>
          </a:xfrm>
          <a:prstGeom prst="rect">
            <a:avLst/>
          </a:prstGeom>
          <a:noFill/>
          <a:extLst>
            <a:ext uri="{909E8E84-426E-40DD-AFC4-6F175D3DCCD1}">
              <a14:hiddenFill xmlns:a14="http://schemas.microsoft.com/office/drawing/2010/main">
                <a:solidFill>
                  <a:srgbClr val="FFFFFF"/>
                </a:solidFill>
              </a14:hiddenFill>
            </a:ext>
          </a:extLst>
        </p:spPr>
      </p:pic>
      <p:sp>
        <p:nvSpPr>
          <p:cNvPr id="35"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13254472"/>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4" fill="hold" nodeType="afterEffect">
                                  <p:stCondLst>
                                    <p:cond delay="0"/>
                                  </p:stCondLst>
                                  <p:childTnLst>
                                    <p:set>
                                      <p:cBhvr>
                                        <p:cTn id="15" dur="1" fill="hold">
                                          <p:stCondLst>
                                            <p:cond delay="0"/>
                                          </p:stCondLst>
                                        </p:cTn>
                                        <p:tgtEl>
                                          <p:spTgt spid="4098"/>
                                        </p:tgtEl>
                                        <p:attrNameLst>
                                          <p:attrName>style.visibility</p:attrName>
                                        </p:attrNameLst>
                                      </p:cBhvr>
                                      <p:to>
                                        <p:strVal val="visible"/>
                                      </p:to>
                                    </p:set>
                                    <p:animEffect transition="in" filter="wipe(down)">
                                      <p:cBhvr>
                                        <p:cTn id="16" dur="3000"/>
                                        <p:tgtEl>
                                          <p:spTgt spid="4098"/>
                                        </p:tgtEl>
                                      </p:cBhvr>
                                    </p:animEffect>
                                  </p:childTnLst>
                                </p:cTn>
                              </p:par>
                              <p:par>
                                <p:cTn id="17" presetID="2" presetClass="entr" presetSubtype="8"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250" fill="hold"/>
                                        <p:tgtEl>
                                          <p:spTgt spid="3"/>
                                        </p:tgtEl>
                                        <p:attrNameLst>
                                          <p:attrName>ppt_x</p:attrName>
                                        </p:attrNameLst>
                                      </p:cBhvr>
                                      <p:tavLst>
                                        <p:tav tm="0">
                                          <p:val>
                                            <p:strVal val="0-#ppt_w/2"/>
                                          </p:val>
                                        </p:tav>
                                        <p:tav tm="100000">
                                          <p:val>
                                            <p:strVal val="#ppt_x"/>
                                          </p:val>
                                        </p:tav>
                                      </p:tavLst>
                                    </p:anim>
                                    <p:anim calcmode="lin" valueType="num">
                                      <p:cBhvr additive="base">
                                        <p:cTn id="20" dur="250" fill="hold"/>
                                        <p:tgtEl>
                                          <p:spTgt spid="3"/>
                                        </p:tgtEl>
                                        <p:attrNameLst>
                                          <p:attrName>ppt_y</p:attrName>
                                        </p:attrNameLst>
                                      </p:cBhvr>
                                      <p:tavLst>
                                        <p:tav tm="0">
                                          <p:val>
                                            <p:strVal val="#ppt_y"/>
                                          </p:val>
                                        </p:tav>
                                        <p:tav tm="100000">
                                          <p:val>
                                            <p:strVal val="#ppt_y"/>
                                          </p:val>
                                        </p:tav>
                                      </p:tavLst>
                                    </p:anim>
                                  </p:childTnLst>
                                </p:cTn>
                              </p:par>
                              <p:par>
                                <p:cTn id="21" presetID="53" presetClass="entr" presetSubtype="16" fill="hold" nodeType="withEffect">
                                  <p:stCondLst>
                                    <p:cond delay="50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par>
                                <p:cTn id="26" presetID="53" presetClass="entr" presetSubtype="16" fill="hold" nodeType="withEffect">
                                  <p:stCondLst>
                                    <p:cond delay="50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Effect transition="in" filter="fade">
                                      <p:cBhvr>
                                        <p:cTn id="30" dur="500"/>
                                        <p:tgtEl>
                                          <p:spTgt spid="10"/>
                                        </p:tgtEl>
                                      </p:cBhvr>
                                    </p:animEffect>
                                  </p:childTnLst>
                                </p:cTn>
                              </p:par>
                              <p:par>
                                <p:cTn id="31" presetID="53" presetClass="entr" presetSubtype="16" fill="hold" nodeType="withEffect">
                                  <p:stCondLst>
                                    <p:cond delay="500"/>
                                  </p:stCondLst>
                                  <p:childTnLst>
                                    <p:set>
                                      <p:cBhvr>
                                        <p:cTn id="32" dur="1" fill="hold">
                                          <p:stCondLst>
                                            <p:cond delay="0"/>
                                          </p:stCondLst>
                                        </p:cTn>
                                        <p:tgtEl>
                                          <p:spTgt spid="11"/>
                                        </p:tgtEl>
                                        <p:attrNameLst>
                                          <p:attrName>style.visibility</p:attrName>
                                        </p:attrNameLst>
                                      </p:cBhvr>
                                      <p:to>
                                        <p:strVal val="visible"/>
                                      </p:to>
                                    </p:set>
                                    <p:anim calcmode="lin" valueType="num">
                                      <p:cBhvr>
                                        <p:cTn id="33" dur="500" fill="hold"/>
                                        <p:tgtEl>
                                          <p:spTgt spid="11"/>
                                        </p:tgtEl>
                                        <p:attrNameLst>
                                          <p:attrName>ppt_w</p:attrName>
                                        </p:attrNameLst>
                                      </p:cBhvr>
                                      <p:tavLst>
                                        <p:tav tm="0">
                                          <p:val>
                                            <p:fltVal val="0"/>
                                          </p:val>
                                        </p:tav>
                                        <p:tav tm="100000">
                                          <p:val>
                                            <p:strVal val="#ppt_w"/>
                                          </p:val>
                                        </p:tav>
                                      </p:tavLst>
                                    </p:anim>
                                    <p:anim calcmode="lin" valueType="num">
                                      <p:cBhvr>
                                        <p:cTn id="34" dur="500" fill="hold"/>
                                        <p:tgtEl>
                                          <p:spTgt spid="11"/>
                                        </p:tgtEl>
                                        <p:attrNameLst>
                                          <p:attrName>ppt_h</p:attrName>
                                        </p:attrNameLst>
                                      </p:cBhvr>
                                      <p:tavLst>
                                        <p:tav tm="0">
                                          <p:val>
                                            <p:fltVal val="0"/>
                                          </p:val>
                                        </p:tav>
                                        <p:tav tm="100000">
                                          <p:val>
                                            <p:strVal val="#ppt_h"/>
                                          </p:val>
                                        </p:tav>
                                      </p:tavLst>
                                    </p:anim>
                                    <p:animEffect transition="in" filter="fade">
                                      <p:cBhvr>
                                        <p:cTn id="35" dur="500"/>
                                        <p:tgtEl>
                                          <p:spTgt spid="11"/>
                                        </p:tgtEl>
                                      </p:cBhvr>
                                    </p:animEffect>
                                  </p:childTnLst>
                                </p:cTn>
                              </p:par>
                              <p:par>
                                <p:cTn id="36" presetID="22" presetClass="entr" presetSubtype="8" fill="hold" grpId="0" nodeType="withEffect">
                                  <p:stCondLst>
                                    <p:cond delay="1000"/>
                                  </p:stCondLst>
                                  <p:childTnLst>
                                    <p:set>
                                      <p:cBhvr>
                                        <p:cTn id="37" dur="1" fill="hold">
                                          <p:stCondLst>
                                            <p:cond delay="0"/>
                                          </p:stCondLst>
                                        </p:cTn>
                                        <p:tgtEl>
                                          <p:spTgt spid="6"/>
                                        </p:tgtEl>
                                        <p:attrNameLst>
                                          <p:attrName>style.visibility</p:attrName>
                                        </p:attrNameLst>
                                      </p:cBhvr>
                                      <p:to>
                                        <p:strVal val="visible"/>
                                      </p:to>
                                    </p:set>
                                    <p:animEffect transition="in" filter="wipe(left)">
                                      <p:cBhvr>
                                        <p:cTn id="38" dur="500"/>
                                        <p:tgtEl>
                                          <p:spTgt spid="6"/>
                                        </p:tgtEl>
                                      </p:cBhvr>
                                    </p:animEffect>
                                  </p:childTnLst>
                                </p:cTn>
                              </p:par>
                              <p:par>
                                <p:cTn id="39" presetID="22" presetClass="entr" presetSubtype="8" fill="hold" grpId="0" nodeType="withEffect">
                                  <p:stCondLst>
                                    <p:cond delay="1000"/>
                                  </p:stCondLst>
                                  <p:childTnLst>
                                    <p:set>
                                      <p:cBhvr>
                                        <p:cTn id="40" dur="1" fill="hold">
                                          <p:stCondLst>
                                            <p:cond delay="0"/>
                                          </p:stCondLst>
                                        </p:cTn>
                                        <p:tgtEl>
                                          <p:spTgt spid="16"/>
                                        </p:tgtEl>
                                        <p:attrNameLst>
                                          <p:attrName>style.visibility</p:attrName>
                                        </p:attrNameLst>
                                      </p:cBhvr>
                                      <p:to>
                                        <p:strVal val="visible"/>
                                      </p:to>
                                    </p:set>
                                    <p:animEffect transition="in" filter="wipe(left)">
                                      <p:cBhvr>
                                        <p:cTn id="41" dur="500"/>
                                        <p:tgtEl>
                                          <p:spTgt spid="16"/>
                                        </p:tgtEl>
                                      </p:cBhvr>
                                    </p:animEffect>
                                  </p:childTnLst>
                                </p:cTn>
                              </p:par>
                              <p:par>
                                <p:cTn id="42" presetID="53" presetClass="entr" presetSubtype="16" fill="hold" grpId="0" nodeType="withEffect">
                                  <p:stCondLst>
                                    <p:cond delay="1500"/>
                                  </p:stCondLst>
                                  <p:childTnLst>
                                    <p:set>
                                      <p:cBhvr>
                                        <p:cTn id="43" dur="1" fill="hold">
                                          <p:stCondLst>
                                            <p:cond delay="0"/>
                                          </p:stCondLst>
                                        </p:cTn>
                                        <p:tgtEl>
                                          <p:spTgt spid="7"/>
                                        </p:tgtEl>
                                        <p:attrNameLst>
                                          <p:attrName>style.visibility</p:attrName>
                                        </p:attrNameLst>
                                      </p:cBhvr>
                                      <p:to>
                                        <p:strVal val="visible"/>
                                      </p:to>
                                    </p:set>
                                    <p:anim calcmode="lin" valueType="num">
                                      <p:cBhvr>
                                        <p:cTn id="44" dur="500" fill="hold"/>
                                        <p:tgtEl>
                                          <p:spTgt spid="7"/>
                                        </p:tgtEl>
                                        <p:attrNameLst>
                                          <p:attrName>ppt_w</p:attrName>
                                        </p:attrNameLst>
                                      </p:cBhvr>
                                      <p:tavLst>
                                        <p:tav tm="0">
                                          <p:val>
                                            <p:fltVal val="0"/>
                                          </p:val>
                                        </p:tav>
                                        <p:tav tm="100000">
                                          <p:val>
                                            <p:strVal val="#ppt_w"/>
                                          </p:val>
                                        </p:tav>
                                      </p:tavLst>
                                    </p:anim>
                                    <p:anim calcmode="lin" valueType="num">
                                      <p:cBhvr>
                                        <p:cTn id="45" dur="500" fill="hold"/>
                                        <p:tgtEl>
                                          <p:spTgt spid="7"/>
                                        </p:tgtEl>
                                        <p:attrNameLst>
                                          <p:attrName>ppt_h</p:attrName>
                                        </p:attrNameLst>
                                      </p:cBhvr>
                                      <p:tavLst>
                                        <p:tav tm="0">
                                          <p:val>
                                            <p:fltVal val="0"/>
                                          </p:val>
                                        </p:tav>
                                        <p:tav tm="100000">
                                          <p:val>
                                            <p:strVal val="#ppt_h"/>
                                          </p:val>
                                        </p:tav>
                                      </p:tavLst>
                                    </p:anim>
                                    <p:animEffect transition="in" filter="fade">
                                      <p:cBhvr>
                                        <p:cTn id="46" dur="500"/>
                                        <p:tgtEl>
                                          <p:spTgt spid="7"/>
                                        </p:tgtEl>
                                      </p:cBhvr>
                                    </p:animEffect>
                                  </p:childTnLst>
                                </p:cTn>
                              </p:par>
                              <p:par>
                                <p:cTn id="47" presetID="53" presetClass="entr" presetSubtype="16" fill="hold" grpId="0" nodeType="withEffect">
                                  <p:stCondLst>
                                    <p:cond delay="1500"/>
                                  </p:stCondLst>
                                  <p:childTnLst>
                                    <p:set>
                                      <p:cBhvr>
                                        <p:cTn id="48" dur="1" fill="hold">
                                          <p:stCondLst>
                                            <p:cond delay="0"/>
                                          </p:stCondLst>
                                        </p:cTn>
                                        <p:tgtEl>
                                          <p:spTgt spid="18"/>
                                        </p:tgtEl>
                                        <p:attrNameLst>
                                          <p:attrName>style.visibility</p:attrName>
                                        </p:attrNameLst>
                                      </p:cBhvr>
                                      <p:to>
                                        <p:strVal val="visible"/>
                                      </p:to>
                                    </p:set>
                                    <p:anim calcmode="lin" valueType="num">
                                      <p:cBhvr>
                                        <p:cTn id="49" dur="500" fill="hold"/>
                                        <p:tgtEl>
                                          <p:spTgt spid="18"/>
                                        </p:tgtEl>
                                        <p:attrNameLst>
                                          <p:attrName>ppt_w</p:attrName>
                                        </p:attrNameLst>
                                      </p:cBhvr>
                                      <p:tavLst>
                                        <p:tav tm="0">
                                          <p:val>
                                            <p:fltVal val="0"/>
                                          </p:val>
                                        </p:tav>
                                        <p:tav tm="100000">
                                          <p:val>
                                            <p:strVal val="#ppt_w"/>
                                          </p:val>
                                        </p:tav>
                                      </p:tavLst>
                                    </p:anim>
                                    <p:anim calcmode="lin" valueType="num">
                                      <p:cBhvr>
                                        <p:cTn id="50" dur="500" fill="hold"/>
                                        <p:tgtEl>
                                          <p:spTgt spid="18"/>
                                        </p:tgtEl>
                                        <p:attrNameLst>
                                          <p:attrName>ppt_h</p:attrName>
                                        </p:attrNameLst>
                                      </p:cBhvr>
                                      <p:tavLst>
                                        <p:tav tm="0">
                                          <p:val>
                                            <p:fltVal val="0"/>
                                          </p:val>
                                        </p:tav>
                                        <p:tav tm="100000">
                                          <p:val>
                                            <p:strVal val="#ppt_h"/>
                                          </p:val>
                                        </p:tav>
                                      </p:tavLst>
                                    </p:anim>
                                    <p:animEffect transition="in" filter="fade">
                                      <p:cBhvr>
                                        <p:cTn id="51" dur="500"/>
                                        <p:tgtEl>
                                          <p:spTgt spid="18"/>
                                        </p:tgtEl>
                                      </p:cBhvr>
                                    </p:animEffect>
                                  </p:childTnLst>
                                </p:cTn>
                              </p:par>
                              <p:par>
                                <p:cTn id="52" presetID="53" presetClass="entr" presetSubtype="16" fill="hold" grpId="0" nodeType="withEffect">
                                  <p:stCondLst>
                                    <p:cond delay="1500"/>
                                  </p:stCondLst>
                                  <p:childTnLst>
                                    <p:set>
                                      <p:cBhvr>
                                        <p:cTn id="53" dur="1" fill="hold">
                                          <p:stCondLst>
                                            <p:cond delay="0"/>
                                          </p:stCondLst>
                                        </p:cTn>
                                        <p:tgtEl>
                                          <p:spTgt spid="19"/>
                                        </p:tgtEl>
                                        <p:attrNameLst>
                                          <p:attrName>style.visibility</p:attrName>
                                        </p:attrNameLst>
                                      </p:cBhvr>
                                      <p:to>
                                        <p:strVal val="visible"/>
                                      </p:to>
                                    </p:set>
                                    <p:anim calcmode="lin" valueType="num">
                                      <p:cBhvr>
                                        <p:cTn id="54" dur="500" fill="hold"/>
                                        <p:tgtEl>
                                          <p:spTgt spid="19"/>
                                        </p:tgtEl>
                                        <p:attrNameLst>
                                          <p:attrName>ppt_w</p:attrName>
                                        </p:attrNameLst>
                                      </p:cBhvr>
                                      <p:tavLst>
                                        <p:tav tm="0">
                                          <p:val>
                                            <p:fltVal val="0"/>
                                          </p:val>
                                        </p:tav>
                                        <p:tav tm="100000">
                                          <p:val>
                                            <p:strVal val="#ppt_w"/>
                                          </p:val>
                                        </p:tav>
                                      </p:tavLst>
                                    </p:anim>
                                    <p:anim calcmode="lin" valueType="num">
                                      <p:cBhvr>
                                        <p:cTn id="55" dur="500" fill="hold"/>
                                        <p:tgtEl>
                                          <p:spTgt spid="19"/>
                                        </p:tgtEl>
                                        <p:attrNameLst>
                                          <p:attrName>ppt_h</p:attrName>
                                        </p:attrNameLst>
                                      </p:cBhvr>
                                      <p:tavLst>
                                        <p:tav tm="0">
                                          <p:val>
                                            <p:fltVal val="0"/>
                                          </p:val>
                                        </p:tav>
                                        <p:tav tm="100000">
                                          <p:val>
                                            <p:strVal val="#ppt_h"/>
                                          </p:val>
                                        </p:tav>
                                      </p:tavLst>
                                    </p:anim>
                                    <p:animEffect transition="in" filter="fade">
                                      <p:cBhvr>
                                        <p:cTn id="56" dur="500"/>
                                        <p:tgtEl>
                                          <p:spTgt spid="19"/>
                                        </p:tgtEl>
                                      </p:cBhvr>
                                    </p:animEffect>
                                  </p:childTnLst>
                                </p:cTn>
                              </p:par>
                              <p:par>
                                <p:cTn id="57" presetID="53" presetClass="entr" presetSubtype="16" fill="hold" grpId="0" nodeType="withEffect">
                                  <p:stCondLst>
                                    <p:cond delay="1500"/>
                                  </p:stCondLst>
                                  <p:childTnLst>
                                    <p:set>
                                      <p:cBhvr>
                                        <p:cTn id="58" dur="1" fill="hold">
                                          <p:stCondLst>
                                            <p:cond delay="0"/>
                                          </p:stCondLst>
                                        </p:cTn>
                                        <p:tgtEl>
                                          <p:spTgt spid="20"/>
                                        </p:tgtEl>
                                        <p:attrNameLst>
                                          <p:attrName>style.visibility</p:attrName>
                                        </p:attrNameLst>
                                      </p:cBhvr>
                                      <p:to>
                                        <p:strVal val="visible"/>
                                      </p:to>
                                    </p:set>
                                    <p:anim calcmode="lin" valueType="num">
                                      <p:cBhvr>
                                        <p:cTn id="59" dur="500" fill="hold"/>
                                        <p:tgtEl>
                                          <p:spTgt spid="20"/>
                                        </p:tgtEl>
                                        <p:attrNameLst>
                                          <p:attrName>ppt_w</p:attrName>
                                        </p:attrNameLst>
                                      </p:cBhvr>
                                      <p:tavLst>
                                        <p:tav tm="0">
                                          <p:val>
                                            <p:fltVal val="0"/>
                                          </p:val>
                                        </p:tav>
                                        <p:tav tm="100000">
                                          <p:val>
                                            <p:strVal val="#ppt_w"/>
                                          </p:val>
                                        </p:tav>
                                      </p:tavLst>
                                    </p:anim>
                                    <p:anim calcmode="lin" valueType="num">
                                      <p:cBhvr>
                                        <p:cTn id="60" dur="500" fill="hold"/>
                                        <p:tgtEl>
                                          <p:spTgt spid="20"/>
                                        </p:tgtEl>
                                        <p:attrNameLst>
                                          <p:attrName>ppt_h</p:attrName>
                                        </p:attrNameLst>
                                      </p:cBhvr>
                                      <p:tavLst>
                                        <p:tav tm="0">
                                          <p:val>
                                            <p:fltVal val="0"/>
                                          </p:val>
                                        </p:tav>
                                        <p:tav tm="100000">
                                          <p:val>
                                            <p:strVal val="#ppt_h"/>
                                          </p:val>
                                        </p:tav>
                                      </p:tavLst>
                                    </p:anim>
                                    <p:animEffect transition="in" filter="fade">
                                      <p:cBhvr>
                                        <p:cTn id="61" dur="500"/>
                                        <p:tgtEl>
                                          <p:spTgt spid="20"/>
                                        </p:tgtEl>
                                      </p:cBhvr>
                                    </p:animEffect>
                                  </p:childTnLst>
                                </p:cTn>
                              </p:par>
                              <p:par>
                                <p:cTn id="62" presetID="53" presetClass="entr" presetSubtype="16" fill="hold" grpId="0" nodeType="withEffect">
                                  <p:stCondLst>
                                    <p:cond delay="1500"/>
                                  </p:stCondLst>
                                  <p:childTnLst>
                                    <p:set>
                                      <p:cBhvr>
                                        <p:cTn id="63" dur="1" fill="hold">
                                          <p:stCondLst>
                                            <p:cond delay="0"/>
                                          </p:stCondLst>
                                        </p:cTn>
                                        <p:tgtEl>
                                          <p:spTgt spid="21"/>
                                        </p:tgtEl>
                                        <p:attrNameLst>
                                          <p:attrName>style.visibility</p:attrName>
                                        </p:attrNameLst>
                                      </p:cBhvr>
                                      <p:to>
                                        <p:strVal val="visible"/>
                                      </p:to>
                                    </p:set>
                                    <p:anim calcmode="lin" valueType="num">
                                      <p:cBhvr>
                                        <p:cTn id="64" dur="500" fill="hold"/>
                                        <p:tgtEl>
                                          <p:spTgt spid="21"/>
                                        </p:tgtEl>
                                        <p:attrNameLst>
                                          <p:attrName>ppt_w</p:attrName>
                                        </p:attrNameLst>
                                      </p:cBhvr>
                                      <p:tavLst>
                                        <p:tav tm="0">
                                          <p:val>
                                            <p:fltVal val="0"/>
                                          </p:val>
                                        </p:tav>
                                        <p:tav tm="100000">
                                          <p:val>
                                            <p:strVal val="#ppt_w"/>
                                          </p:val>
                                        </p:tav>
                                      </p:tavLst>
                                    </p:anim>
                                    <p:anim calcmode="lin" valueType="num">
                                      <p:cBhvr>
                                        <p:cTn id="65" dur="500" fill="hold"/>
                                        <p:tgtEl>
                                          <p:spTgt spid="21"/>
                                        </p:tgtEl>
                                        <p:attrNameLst>
                                          <p:attrName>ppt_h</p:attrName>
                                        </p:attrNameLst>
                                      </p:cBhvr>
                                      <p:tavLst>
                                        <p:tav tm="0">
                                          <p:val>
                                            <p:fltVal val="0"/>
                                          </p:val>
                                        </p:tav>
                                        <p:tav tm="100000">
                                          <p:val>
                                            <p:strVal val="#ppt_h"/>
                                          </p:val>
                                        </p:tav>
                                      </p:tavLst>
                                    </p:anim>
                                    <p:animEffect transition="in" filter="fade">
                                      <p:cBhvr>
                                        <p:cTn id="66" dur="500"/>
                                        <p:tgtEl>
                                          <p:spTgt spid="21"/>
                                        </p:tgtEl>
                                      </p:cBhvr>
                                    </p:animEffect>
                                  </p:childTnLst>
                                </p:cTn>
                              </p:par>
                              <p:par>
                                <p:cTn id="67" presetID="53" presetClass="entr" presetSubtype="16" fill="hold" grpId="0" nodeType="withEffect">
                                  <p:stCondLst>
                                    <p:cond delay="1500"/>
                                  </p:stCondLst>
                                  <p:childTnLst>
                                    <p:set>
                                      <p:cBhvr>
                                        <p:cTn id="68" dur="1" fill="hold">
                                          <p:stCondLst>
                                            <p:cond delay="0"/>
                                          </p:stCondLst>
                                        </p:cTn>
                                        <p:tgtEl>
                                          <p:spTgt spid="22"/>
                                        </p:tgtEl>
                                        <p:attrNameLst>
                                          <p:attrName>style.visibility</p:attrName>
                                        </p:attrNameLst>
                                      </p:cBhvr>
                                      <p:to>
                                        <p:strVal val="visible"/>
                                      </p:to>
                                    </p:set>
                                    <p:anim calcmode="lin" valueType="num">
                                      <p:cBhvr>
                                        <p:cTn id="69" dur="500" fill="hold"/>
                                        <p:tgtEl>
                                          <p:spTgt spid="22"/>
                                        </p:tgtEl>
                                        <p:attrNameLst>
                                          <p:attrName>ppt_w</p:attrName>
                                        </p:attrNameLst>
                                      </p:cBhvr>
                                      <p:tavLst>
                                        <p:tav tm="0">
                                          <p:val>
                                            <p:fltVal val="0"/>
                                          </p:val>
                                        </p:tav>
                                        <p:tav tm="100000">
                                          <p:val>
                                            <p:strVal val="#ppt_w"/>
                                          </p:val>
                                        </p:tav>
                                      </p:tavLst>
                                    </p:anim>
                                    <p:anim calcmode="lin" valueType="num">
                                      <p:cBhvr>
                                        <p:cTn id="70" dur="500" fill="hold"/>
                                        <p:tgtEl>
                                          <p:spTgt spid="22"/>
                                        </p:tgtEl>
                                        <p:attrNameLst>
                                          <p:attrName>ppt_h</p:attrName>
                                        </p:attrNameLst>
                                      </p:cBhvr>
                                      <p:tavLst>
                                        <p:tav tm="0">
                                          <p:val>
                                            <p:fltVal val="0"/>
                                          </p:val>
                                        </p:tav>
                                        <p:tav tm="100000">
                                          <p:val>
                                            <p:strVal val="#ppt_h"/>
                                          </p:val>
                                        </p:tav>
                                      </p:tavLst>
                                    </p:anim>
                                    <p:animEffect transition="in" filter="fade">
                                      <p:cBhvr>
                                        <p:cTn id="71" dur="500"/>
                                        <p:tgtEl>
                                          <p:spTgt spid="22"/>
                                        </p:tgtEl>
                                      </p:cBhvr>
                                    </p:animEffect>
                                  </p:childTnLst>
                                </p:cTn>
                              </p:par>
                              <p:par>
                                <p:cTn id="72" presetID="14" presetClass="entr" presetSubtype="10" fill="hold" grpId="0" nodeType="withEffect">
                                  <p:stCondLst>
                                    <p:cond delay="2000"/>
                                  </p:stCondLst>
                                  <p:childTnLst>
                                    <p:set>
                                      <p:cBhvr>
                                        <p:cTn id="73" dur="1" fill="hold">
                                          <p:stCondLst>
                                            <p:cond delay="0"/>
                                          </p:stCondLst>
                                        </p:cTn>
                                        <p:tgtEl>
                                          <p:spTgt spid="40"/>
                                        </p:tgtEl>
                                        <p:attrNameLst>
                                          <p:attrName>style.visibility</p:attrName>
                                        </p:attrNameLst>
                                      </p:cBhvr>
                                      <p:to>
                                        <p:strVal val="visible"/>
                                      </p:to>
                                    </p:set>
                                    <p:animEffect transition="in" filter="randombar(horizontal)">
                                      <p:cBhvr>
                                        <p:cTn id="74" dur="400"/>
                                        <p:tgtEl>
                                          <p:spTgt spid="40"/>
                                        </p:tgtEl>
                                      </p:cBhvr>
                                    </p:animEffect>
                                  </p:childTnLst>
                                </p:cTn>
                              </p:par>
                              <p:par>
                                <p:cTn id="75" presetID="14" presetClass="entr" presetSubtype="10" fill="hold" grpId="0" nodeType="withEffect">
                                  <p:stCondLst>
                                    <p:cond delay="2000"/>
                                  </p:stCondLst>
                                  <p:childTnLst>
                                    <p:set>
                                      <p:cBhvr>
                                        <p:cTn id="76" dur="1" fill="hold">
                                          <p:stCondLst>
                                            <p:cond delay="0"/>
                                          </p:stCondLst>
                                        </p:cTn>
                                        <p:tgtEl>
                                          <p:spTgt spid="41"/>
                                        </p:tgtEl>
                                        <p:attrNameLst>
                                          <p:attrName>style.visibility</p:attrName>
                                        </p:attrNameLst>
                                      </p:cBhvr>
                                      <p:to>
                                        <p:strVal val="visible"/>
                                      </p:to>
                                    </p:set>
                                    <p:animEffect transition="in" filter="randombar(horizontal)">
                                      <p:cBhvr>
                                        <p:cTn id="77" dur="400"/>
                                        <p:tgtEl>
                                          <p:spTgt spid="41"/>
                                        </p:tgtEl>
                                      </p:cBhvr>
                                    </p:animEffect>
                                  </p:childTnLst>
                                </p:cTn>
                              </p:par>
                            </p:childTnLst>
                          </p:cTn>
                        </p:par>
                        <p:par>
                          <p:cTn id="78" fill="hold">
                            <p:stCondLst>
                              <p:cond delay="3500"/>
                            </p:stCondLst>
                            <p:childTnLst>
                              <p:par>
                                <p:cTn id="79" presetID="22" presetClass="entr" presetSubtype="1" fill="hold" grpId="0" nodeType="afterEffect">
                                  <p:stCondLst>
                                    <p:cond delay="0"/>
                                  </p:stCondLst>
                                  <p:childTnLst>
                                    <p:set>
                                      <p:cBhvr>
                                        <p:cTn id="80" dur="1" fill="hold">
                                          <p:stCondLst>
                                            <p:cond delay="0"/>
                                          </p:stCondLst>
                                        </p:cTn>
                                        <p:tgtEl>
                                          <p:spTgt spid="8"/>
                                        </p:tgtEl>
                                        <p:attrNameLst>
                                          <p:attrName>style.visibility</p:attrName>
                                        </p:attrNameLst>
                                      </p:cBhvr>
                                      <p:to>
                                        <p:strVal val="visible"/>
                                      </p:to>
                                    </p:set>
                                    <p:animEffect transition="in" filter="wipe(up)">
                                      <p:cBhvr>
                                        <p:cTn id="81" dur="500"/>
                                        <p:tgtEl>
                                          <p:spTgt spid="8"/>
                                        </p:tgtEl>
                                      </p:cBhvr>
                                    </p:animEffect>
                                  </p:childTnLst>
                                </p:cTn>
                              </p:par>
                              <p:par>
                                <p:cTn id="82" presetID="14" presetClass="entr" presetSubtype="10" fill="hold" grpId="0" nodeType="withEffect">
                                  <p:stCondLst>
                                    <p:cond delay="500"/>
                                  </p:stCondLst>
                                  <p:childTnLst>
                                    <p:set>
                                      <p:cBhvr>
                                        <p:cTn id="83" dur="1" fill="hold">
                                          <p:stCondLst>
                                            <p:cond delay="0"/>
                                          </p:stCondLst>
                                        </p:cTn>
                                        <p:tgtEl>
                                          <p:spTgt spid="42"/>
                                        </p:tgtEl>
                                        <p:attrNameLst>
                                          <p:attrName>style.visibility</p:attrName>
                                        </p:attrNameLst>
                                      </p:cBhvr>
                                      <p:to>
                                        <p:strVal val="visible"/>
                                      </p:to>
                                    </p:set>
                                    <p:animEffect transition="in" filter="randombar(horizontal)">
                                      <p:cBhvr>
                                        <p:cTn id="84" dur="400"/>
                                        <p:tgtEl>
                                          <p:spTgt spid="42"/>
                                        </p:tgtEl>
                                      </p:cBhvr>
                                    </p:animEffect>
                                  </p:childTnLst>
                                </p:cTn>
                              </p:par>
                              <p:par>
                                <p:cTn id="85" presetID="14" presetClass="entr" presetSubtype="10" fill="hold" grpId="0" nodeType="withEffect">
                                  <p:stCondLst>
                                    <p:cond delay="500"/>
                                  </p:stCondLst>
                                  <p:childTnLst>
                                    <p:set>
                                      <p:cBhvr>
                                        <p:cTn id="86" dur="1" fill="hold">
                                          <p:stCondLst>
                                            <p:cond delay="0"/>
                                          </p:stCondLst>
                                        </p:cTn>
                                        <p:tgtEl>
                                          <p:spTgt spid="43"/>
                                        </p:tgtEl>
                                        <p:attrNameLst>
                                          <p:attrName>style.visibility</p:attrName>
                                        </p:attrNameLst>
                                      </p:cBhvr>
                                      <p:to>
                                        <p:strVal val="visible"/>
                                      </p:to>
                                    </p:set>
                                    <p:animEffect transition="in" filter="randombar(horizontal)">
                                      <p:cBhvr>
                                        <p:cTn id="87" dur="400"/>
                                        <p:tgtEl>
                                          <p:spTgt spid="43"/>
                                        </p:tgtEl>
                                      </p:cBhvr>
                                    </p:animEffect>
                                  </p:childTnLst>
                                </p:cTn>
                              </p:par>
                            </p:childTnLst>
                          </p:cTn>
                        </p:par>
                        <p:par>
                          <p:cTn id="88" fill="hold">
                            <p:stCondLst>
                              <p:cond delay="4400"/>
                            </p:stCondLst>
                            <p:childTnLst>
                              <p:par>
                                <p:cTn id="89" presetID="22" presetClass="entr" presetSubtype="8" fill="hold" grpId="0" nodeType="afterEffect">
                                  <p:stCondLst>
                                    <p:cond delay="0"/>
                                  </p:stCondLst>
                                  <p:childTnLst>
                                    <p:set>
                                      <p:cBhvr>
                                        <p:cTn id="90" dur="1" fill="hold">
                                          <p:stCondLst>
                                            <p:cond delay="0"/>
                                          </p:stCondLst>
                                        </p:cTn>
                                        <p:tgtEl>
                                          <p:spTgt spid="36"/>
                                        </p:tgtEl>
                                        <p:attrNameLst>
                                          <p:attrName>style.visibility</p:attrName>
                                        </p:attrNameLst>
                                      </p:cBhvr>
                                      <p:to>
                                        <p:strVal val="visible"/>
                                      </p:to>
                                    </p:set>
                                    <p:animEffect transition="in" filter="wipe(left)">
                                      <p:cBhvr>
                                        <p:cTn id="91" dur="500"/>
                                        <p:tgtEl>
                                          <p:spTgt spid="36"/>
                                        </p:tgtEl>
                                      </p:cBhvr>
                                    </p:animEffect>
                                  </p:childTnLst>
                                </p:cTn>
                              </p:par>
                              <p:par>
                                <p:cTn id="92" presetID="14" presetClass="entr" presetSubtype="10" fill="hold" grpId="0" nodeType="withEffect">
                                  <p:stCondLst>
                                    <p:cond delay="500"/>
                                  </p:stCondLst>
                                  <p:childTnLst>
                                    <p:set>
                                      <p:cBhvr>
                                        <p:cTn id="93" dur="1" fill="hold">
                                          <p:stCondLst>
                                            <p:cond delay="0"/>
                                          </p:stCondLst>
                                        </p:cTn>
                                        <p:tgtEl>
                                          <p:spTgt spid="44"/>
                                        </p:tgtEl>
                                        <p:attrNameLst>
                                          <p:attrName>style.visibility</p:attrName>
                                        </p:attrNameLst>
                                      </p:cBhvr>
                                      <p:to>
                                        <p:strVal val="visible"/>
                                      </p:to>
                                    </p:set>
                                    <p:animEffect transition="in" filter="randombar(horizontal)">
                                      <p:cBhvr>
                                        <p:cTn id="94" dur="400"/>
                                        <p:tgtEl>
                                          <p:spTgt spid="44"/>
                                        </p:tgtEl>
                                      </p:cBhvr>
                                    </p:animEffect>
                                  </p:childTnLst>
                                </p:cTn>
                              </p:par>
                              <p:par>
                                <p:cTn id="95" presetID="14" presetClass="entr" presetSubtype="10" fill="hold" grpId="0" nodeType="withEffect">
                                  <p:stCondLst>
                                    <p:cond delay="500"/>
                                  </p:stCondLst>
                                  <p:childTnLst>
                                    <p:set>
                                      <p:cBhvr>
                                        <p:cTn id="96" dur="1" fill="hold">
                                          <p:stCondLst>
                                            <p:cond delay="0"/>
                                          </p:stCondLst>
                                        </p:cTn>
                                        <p:tgtEl>
                                          <p:spTgt spid="45"/>
                                        </p:tgtEl>
                                        <p:attrNameLst>
                                          <p:attrName>style.visibility</p:attrName>
                                        </p:attrNameLst>
                                      </p:cBhvr>
                                      <p:to>
                                        <p:strVal val="visible"/>
                                      </p:to>
                                    </p:set>
                                    <p:animEffect transition="in" filter="randombar(horizontal)">
                                      <p:cBhvr>
                                        <p:cTn id="97" dur="400"/>
                                        <p:tgtEl>
                                          <p:spTgt spid="45"/>
                                        </p:tgtEl>
                                      </p:cBhvr>
                                    </p:animEffect>
                                  </p:childTnLst>
                                </p:cTn>
                              </p:par>
                            </p:childTnLst>
                          </p:cTn>
                        </p:par>
                        <p:par>
                          <p:cTn id="98" fill="hold">
                            <p:stCondLst>
                              <p:cond delay="5300"/>
                            </p:stCondLst>
                            <p:childTnLst>
                              <p:par>
                                <p:cTn id="99" presetID="22" presetClass="entr" presetSubtype="8" fill="hold" grpId="0" nodeType="afterEffect" nodePh="1">
                                  <p:stCondLst>
                                    <p:cond delay="0"/>
                                  </p:stCondLst>
                                  <p:endCondLst>
                                    <p:cond evt="begin" delay="0">
                                      <p:tn val="99"/>
                                    </p:cond>
                                  </p:endCondLst>
                                  <p:childTnLst>
                                    <p:set>
                                      <p:cBhvr>
                                        <p:cTn id="100" dur="1" fill="hold">
                                          <p:stCondLst>
                                            <p:cond delay="0"/>
                                          </p:stCondLst>
                                        </p:cTn>
                                        <p:tgtEl>
                                          <p:spTgt spid="35"/>
                                        </p:tgtEl>
                                        <p:attrNameLst>
                                          <p:attrName>style.visibility</p:attrName>
                                        </p:attrNameLst>
                                      </p:cBhvr>
                                      <p:to>
                                        <p:strVal val="visible"/>
                                      </p:to>
                                    </p:set>
                                    <p:animEffect transition="in" filter="wipe(left)">
                                      <p:cBhvr>
                                        <p:cTn id="101"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6" grpId="0" animBg="1"/>
      <p:bldP spid="2" grpId="0" animBg="1"/>
      <p:bldP spid="3" grpId="0" animBg="1"/>
      <p:bldP spid="4" grpId="0"/>
      <p:bldP spid="8" grpId="0" animBg="1"/>
      <p:bldP spid="36" grpId="0" animBg="1"/>
      <p:bldP spid="7" grpId="0" animBg="1"/>
      <p:bldP spid="18" grpId="0"/>
      <p:bldP spid="19" grpId="0" animBg="1"/>
      <p:bldP spid="20" grpId="0"/>
      <p:bldP spid="21" grpId="0" animBg="1"/>
      <p:bldP spid="22" grpId="0"/>
      <p:bldP spid="40" grpId="0"/>
      <p:bldP spid="41" grpId="0"/>
      <p:bldP spid="42" grpId="0"/>
      <p:bldP spid="43" grpId="0"/>
      <p:bldP spid="44" grpId="0"/>
      <p:bldP spid="45" grpId="0"/>
      <p:bldP spid="35"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0" y="0"/>
            <a:ext cx="647903" cy="648072"/>
          </a:xfrm>
          <a:prstGeom prst="rect">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3" name="KSO_Shape"/>
          <p:cNvSpPr>
            <a:spLocks/>
          </p:cNvSpPr>
          <p:nvPr/>
        </p:nvSpPr>
        <p:spPr bwMode="auto">
          <a:xfrm>
            <a:off x="101735" y="195486"/>
            <a:ext cx="444434" cy="30525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FFFFFF"/>
          </a:solidFill>
          <a:ln>
            <a:no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4" name="标题 4"/>
          <p:cNvSpPr txBox="1">
            <a:spLocks/>
          </p:cNvSpPr>
          <p:nvPr/>
        </p:nvSpPr>
        <p:spPr>
          <a:xfrm>
            <a:off x="738572" y="272421"/>
            <a:ext cx="318552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rPr>
              <a:t>企业理念</a:t>
            </a:r>
            <a:endParaRPr lang="en-US" altLang="zh-CN" sz="15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r>
              <a:rPr lang="en-US" altLang="zh-CN" sz="900" b="1" dirty="0">
                <a:solidFill>
                  <a:schemeClr val="tx1">
                    <a:lumMod val="50000"/>
                    <a:lumOff val="50000"/>
                  </a:schemeClr>
                </a:solidFill>
                <a:latin typeface="微软雅黑" panose="020B0503020204020204" pitchFamily="34" charset="-122"/>
                <a:ea typeface="微软雅黑" panose="020B0503020204020204" pitchFamily="34" charset="-122"/>
              </a:rPr>
              <a:t>ENTERPRISE IDEA</a:t>
            </a:r>
            <a:endParaRPr lang="zh-CN" altLang="en-US" sz="9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endPar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3" name="矩形 62"/>
          <p:cNvSpPr/>
          <p:nvPr/>
        </p:nvSpPr>
        <p:spPr>
          <a:xfrm>
            <a:off x="8135468" y="4948014"/>
            <a:ext cx="1008532" cy="19548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67" name="矩形 66"/>
          <p:cNvSpPr/>
          <p:nvPr/>
        </p:nvSpPr>
        <p:spPr>
          <a:xfrm>
            <a:off x="8135468" y="4933212"/>
            <a:ext cx="1025847" cy="230826"/>
          </a:xfrm>
          <a:prstGeom prst="rect">
            <a:avLst/>
          </a:prstGeom>
        </p:spPr>
        <p:txBody>
          <a:bodyPr wrap="square" lIns="68555" tIns="34278" rIns="68555" bIns="34278">
            <a:spAutoFit/>
          </a:bodyPr>
          <a:lstStyle/>
          <a:p>
            <a:pPr algn="ctr"/>
            <a:r>
              <a:rPr lang="en-US" altLang="zh-CN" sz="1000" b="1" dirty="0">
                <a:solidFill>
                  <a:schemeClr val="bg1"/>
                </a:solidFill>
                <a:latin typeface="微软雅黑" pitchFamily="34" charset="-122"/>
                <a:ea typeface="微软雅黑" pitchFamily="34" charset="-122"/>
              </a:rPr>
              <a:t>11</a:t>
            </a:r>
          </a:p>
        </p:txBody>
      </p:sp>
      <p:sp>
        <p:nvSpPr>
          <p:cNvPr id="13" name="Rectangle 2"/>
          <p:cNvSpPr/>
          <p:nvPr/>
        </p:nvSpPr>
        <p:spPr>
          <a:xfrm>
            <a:off x="1239303" y="1221600"/>
            <a:ext cx="3941868" cy="2052228"/>
          </a:xfrm>
          <a:prstGeom prst="rect">
            <a:avLst/>
          </a:prstGeom>
          <a:blipFill>
            <a:blip r:embed="rId3" cstate="screen">
              <a:extLst>
                <a:ext uri="{28A0092B-C50C-407E-A947-70E740481C1C}">
                  <a14:useLocalDpi xmlns:a14="http://schemas.microsoft.com/office/drawing/2010/main"/>
                </a:ext>
              </a:extLst>
            </a:blip>
            <a:srcRect/>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p>
            <a:pPr algn="ctr">
              <a:defRPr/>
            </a:pPr>
            <a:endParaRPr lang="en-US">
              <a:solidFill>
                <a:schemeClr val="bg1">
                  <a:lumMod val="95000"/>
                </a:schemeClr>
              </a:solidFill>
            </a:endParaRPr>
          </a:p>
        </p:txBody>
      </p:sp>
      <p:sp>
        <p:nvSpPr>
          <p:cNvPr id="15" name="Rectangle 3"/>
          <p:cNvSpPr/>
          <p:nvPr/>
        </p:nvSpPr>
        <p:spPr>
          <a:xfrm>
            <a:off x="4277656" y="1383618"/>
            <a:ext cx="1496970" cy="324036"/>
          </a:xfrm>
          <a:prstGeom prst="rect">
            <a:avLst/>
          </a:prstGeom>
          <a:solidFill>
            <a:srgbClr val="00A89B">
              <a:alpha val="8705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en-US" sz="2400">
              <a:solidFill>
                <a:schemeClr val="bg1">
                  <a:lumMod val="95000"/>
                </a:schemeClr>
              </a:solidFill>
            </a:endParaRPr>
          </a:p>
        </p:txBody>
      </p:sp>
      <p:sp>
        <p:nvSpPr>
          <p:cNvPr id="16" name="矩形 15"/>
          <p:cNvSpPr/>
          <p:nvPr/>
        </p:nvSpPr>
        <p:spPr>
          <a:xfrm>
            <a:off x="4277657" y="1415372"/>
            <a:ext cx="1496970" cy="276993"/>
          </a:xfrm>
          <a:prstGeom prst="rect">
            <a:avLst/>
          </a:prstGeom>
        </p:spPr>
        <p:txBody>
          <a:bodyPr wrap="square" lIns="68555" tIns="34278" rIns="68555" bIns="34278">
            <a:spAutoFit/>
          </a:bodyPr>
          <a:lstStyle/>
          <a:p>
            <a:pPr algn="ctr"/>
            <a:r>
              <a:rPr lang="zh-CN" altLang="en-US" b="1" dirty="0">
                <a:solidFill>
                  <a:schemeClr val="bg1"/>
                </a:solidFill>
                <a:latin typeface="微软雅黑" pitchFamily="34" charset="-122"/>
                <a:ea typeface="微软雅黑" pitchFamily="34" charset="-122"/>
              </a:rPr>
              <a:t>以人为本</a:t>
            </a:r>
            <a:endParaRPr lang="en-US" altLang="zh-CN" b="1" dirty="0">
              <a:solidFill>
                <a:schemeClr val="bg1"/>
              </a:solidFill>
              <a:latin typeface="微软雅黑" pitchFamily="34" charset="-122"/>
              <a:ea typeface="微软雅黑" pitchFamily="34" charset="-122"/>
            </a:endParaRPr>
          </a:p>
        </p:txBody>
      </p:sp>
      <p:sp>
        <p:nvSpPr>
          <p:cNvPr id="17" name="矩形 16"/>
          <p:cNvSpPr/>
          <p:nvPr/>
        </p:nvSpPr>
        <p:spPr>
          <a:xfrm>
            <a:off x="6045102" y="1350111"/>
            <a:ext cx="1163522" cy="300076"/>
          </a:xfrm>
          <a:prstGeom prst="rect">
            <a:avLst/>
          </a:prstGeom>
        </p:spPr>
        <p:txBody>
          <a:bodyPr wrap="square" lIns="68555" tIns="34278" rIns="68555" bIns="34278">
            <a:spAutoFit/>
          </a:bodyPr>
          <a:lstStyle/>
          <a:p>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18" name="矩形 47"/>
          <p:cNvSpPr>
            <a:spLocks noChangeArrowheads="1"/>
          </p:cNvSpPr>
          <p:nvPr/>
        </p:nvSpPr>
        <p:spPr bwMode="auto">
          <a:xfrm>
            <a:off x="6044586" y="1576042"/>
            <a:ext cx="2105686" cy="440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50000"/>
                    <a:lumOff val="50000"/>
                  </a:schemeClr>
                </a:solidFill>
                <a:sym typeface="微软雅黑" pitchFamily="34" charset="-122"/>
              </a:rPr>
              <a:t>在此录入上述图表的描述说明，在此录入上述图表的描述说明。</a:t>
            </a:r>
          </a:p>
        </p:txBody>
      </p:sp>
      <p:sp>
        <p:nvSpPr>
          <p:cNvPr id="19" name="Rectangle 3"/>
          <p:cNvSpPr/>
          <p:nvPr/>
        </p:nvSpPr>
        <p:spPr>
          <a:xfrm>
            <a:off x="4277656" y="2085696"/>
            <a:ext cx="1496970" cy="324036"/>
          </a:xfrm>
          <a:prstGeom prst="rect">
            <a:avLst/>
          </a:prstGeom>
          <a:solidFill>
            <a:srgbClr val="00A89B">
              <a:alpha val="8705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en-US" sz="2400">
              <a:solidFill>
                <a:schemeClr val="bg1">
                  <a:lumMod val="95000"/>
                </a:schemeClr>
              </a:solidFill>
            </a:endParaRPr>
          </a:p>
        </p:txBody>
      </p:sp>
      <p:sp>
        <p:nvSpPr>
          <p:cNvPr id="20" name="矩形 19"/>
          <p:cNvSpPr/>
          <p:nvPr/>
        </p:nvSpPr>
        <p:spPr>
          <a:xfrm>
            <a:off x="4277657" y="2117450"/>
            <a:ext cx="1496970" cy="276993"/>
          </a:xfrm>
          <a:prstGeom prst="rect">
            <a:avLst/>
          </a:prstGeom>
        </p:spPr>
        <p:txBody>
          <a:bodyPr wrap="square" lIns="68555" tIns="34278" rIns="68555" bIns="34278">
            <a:spAutoFit/>
          </a:bodyPr>
          <a:lstStyle/>
          <a:p>
            <a:pPr algn="ctr"/>
            <a:r>
              <a:rPr lang="zh-CN" altLang="en-US" b="1" dirty="0" smtClean="0">
                <a:solidFill>
                  <a:schemeClr val="bg1"/>
                </a:solidFill>
                <a:latin typeface="微软雅黑" pitchFamily="34" charset="-122"/>
                <a:ea typeface="微软雅黑" pitchFamily="34" charset="-122"/>
              </a:rPr>
              <a:t>创新发展</a:t>
            </a:r>
            <a:endParaRPr lang="en-US" altLang="zh-CN" b="1" dirty="0">
              <a:solidFill>
                <a:schemeClr val="bg1"/>
              </a:solidFill>
              <a:latin typeface="微软雅黑" pitchFamily="34" charset="-122"/>
              <a:ea typeface="微软雅黑" pitchFamily="34" charset="-122"/>
            </a:endParaRPr>
          </a:p>
        </p:txBody>
      </p:sp>
      <p:sp>
        <p:nvSpPr>
          <p:cNvPr id="21" name="矩形 20"/>
          <p:cNvSpPr/>
          <p:nvPr/>
        </p:nvSpPr>
        <p:spPr>
          <a:xfrm>
            <a:off x="6045102" y="2052189"/>
            <a:ext cx="1163522" cy="300076"/>
          </a:xfrm>
          <a:prstGeom prst="rect">
            <a:avLst/>
          </a:prstGeom>
        </p:spPr>
        <p:txBody>
          <a:bodyPr wrap="square" lIns="68555" tIns="34278" rIns="68555" bIns="34278">
            <a:spAutoFit/>
          </a:bodyPr>
          <a:lstStyle/>
          <a:p>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22" name="矩形 47"/>
          <p:cNvSpPr>
            <a:spLocks noChangeArrowheads="1"/>
          </p:cNvSpPr>
          <p:nvPr/>
        </p:nvSpPr>
        <p:spPr bwMode="auto">
          <a:xfrm>
            <a:off x="6044586" y="2278120"/>
            <a:ext cx="2105686" cy="440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50000"/>
                    <a:lumOff val="50000"/>
                  </a:schemeClr>
                </a:solidFill>
                <a:sym typeface="微软雅黑" pitchFamily="34" charset="-122"/>
              </a:rPr>
              <a:t>在此录入上述图表的描述说明，在此录入上述图表的描述说明。</a:t>
            </a:r>
          </a:p>
        </p:txBody>
      </p:sp>
      <p:sp>
        <p:nvSpPr>
          <p:cNvPr id="23" name="Rectangle 3"/>
          <p:cNvSpPr/>
          <p:nvPr/>
        </p:nvSpPr>
        <p:spPr>
          <a:xfrm>
            <a:off x="4316844" y="2787774"/>
            <a:ext cx="1496970" cy="324036"/>
          </a:xfrm>
          <a:prstGeom prst="rect">
            <a:avLst/>
          </a:prstGeom>
          <a:solidFill>
            <a:srgbClr val="00A89B">
              <a:alpha val="8705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en-US" sz="2400">
              <a:solidFill>
                <a:schemeClr val="bg1">
                  <a:lumMod val="95000"/>
                </a:schemeClr>
              </a:solidFill>
            </a:endParaRPr>
          </a:p>
        </p:txBody>
      </p:sp>
      <p:sp>
        <p:nvSpPr>
          <p:cNvPr id="24" name="矩形 23"/>
          <p:cNvSpPr/>
          <p:nvPr/>
        </p:nvSpPr>
        <p:spPr>
          <a:xfrm>
            <a:off x="4316845" y="2819528"/>
            <a:ext cx="1496970" cy="276993"/>
          </a:xfrm>
          <a:prstGeom prst="rect">
            <a:avLst/>
          </a:prstGeom>
        </p:spPr>
        <p:txBody>
          <a:bodyPr wrap="square" lIns="68555" tIns="34278" rIns="68555" bIns="34278">
            <a:spAutoFit/>
          </a:bodyPr>
          <a:lstStyle/>
          <a:p>
            <a:pPr algn="ctr"/>
            <a:r>
              <a:rPr lang="zh-CN" altLang="en-US" b="1" dirty="0" smtClean="0">
                <a:solidFill>
                  <a:schemeClr val="bg1"/>
                </a:solidFill>
                <a:latin typeface="微软雅黑" pitchFamily="34" charset="-122"/>
                <a:ea typeface="微软雅黑" pitchFamily="34" charset="-122"/>
              </a:rPr>
              <a:t>先进力量</a:t>
            </a:r>
            <a:endParaRPr lang="en-US" altLang="zh-CN" b="1" dirty="0">
              <a:solidFill>
                <a:schemeClr val="bg1"/>
              </a:solidFill>
              <a:latin typeface="微软雅黑" pitchFamily="34" charset="-122"/>
              <a:ea typeface="微软雅黑" pitchFamily="34" charset="-122"/>
            </a:endParaRPr>
          </a:p>
        </p:txBody>
      </p:sp>
      <p:sp>
        <p:nvSpPr>
          <p:cNvPr id="25" name="矩形 24"/>
          <p:cNvSpPr/>
          <p:nvPr/>
        </p:nvSpPr>
        <p:spPr>
          <a:xfrm>
            <a:off x="6084290" y="2754267"/>
            <a:ext cx="1163522" cy="300076"/>
          </a:xfrm>
          <a:prstGeom prst="rect">
            <a:avLst/>
          </a:prstGeom>
        </p:spPr>
        <p:txBody>
          <a:bodyPr wrap="square" lIns="68555" tIns="34278" rIns="68555" bIns="34278">
            <a:spAutoFit/>
          </a:bodyPr>
          <a:lstStyle/>
          <a:p>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26" name="矩形 47"/>
          <p:cNvSpPr>
            <a:spLocks noChangeArrowheads="1"/>
          </p:cNvSpPr>
          <p:nvPr/>
        </p:nvSpPr>
        <p:spPr bwMode="auto">
          <a:xfrm>
            <a:off x="6083774" y="2980198"/>
            <a:ext cx="2105686" cy="440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50000"/>
                    <a:lumOff val="50000"/>
                  </a:schemeClr>
                </a:solidFill>
                <a:sym typeface="微软雅黑" pitchFamily="34" charset="-122"/>
              </a:rPr>
              <a:t>在此录入上述图表的描述说明，在此录入上述图表的描述说明。</a:t>
            </a:r>
          </a:p>
        </p:txBody>
      </p:sp>
      <p:sp>
        <p:nvSpPr>
          <p:cNvPr id="27" name="Freeform 12"/>
          <p:cNvSpPr>
            <a:spLocks/>
          </p:cNvSpPr>
          <p:nvPr/>
        </p:nvSpPr>
        <p:spPr bwMode="auto">
          <a:xfrm>
            <a:off x="1206068" y="3504605"/>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A89B"/>
          </a:solidFill>
          <a:ln>
            <a:noFill/>
          </a:ln>
          <a:extLst/>
        </p:spPr>
        <p:txBody>
          <a:bodyPr lIns="68562" tIns="34281" rIns="68562" bIns="34281"/>
          <a:lstStyle/>
          <a:p>
            <a:endParaRPr lang="zh-CN" altLang="en-US">
              <a:solidFill>
                <a:schemeClr val="tx1">
                  <a:lumMod val="50000"/>
                  <a:lumOff val="50000"/>
                </a:schemeClr>
              </a:solidFill>
            </a:endParaRPr>
          </a:p>
        </p:txBody>
      </p:sp>
      <p:sp>
        <p:nvSpPr>
          <p:cNvPr id="28" name="Freeform 12"/>
          <p:cNvSpPr>
            <a:spLocks/>
          </p:cNvSpPr>
          <p:nvPr/>
        </p:nvSpPr>
        <p:spPr bwMode="auto">
          <a:xfrm flipH="1" flipV="1">
            <a:off x="7685101" y="4280316"/>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A89B"/>
          </a:solidFill>
          <a:ln>
            <a:noFill/>
          </a:ln>
          <a:extLst/>
        </p:spPr>
        <p:txBody>
          <a:bodyPr lIns="68562" tIns="34281" rIns="68562" bIns="34281"/>
          <a:lstStyle/>
          <a:p>
            <a:endParaRPr lang="zh-CN" altLang="en-US">
              <a:solidFill>
                <a:schemeClr val="tx1">
                  <a:lumMod val="50000"/>
                  <a:lumOff val="50000"/>
                </a:schemeClr>
              </a:solidFill>
            </a:endParaRPr>
          </a:p>
        </p:txBody>
      </p:sp>
      <p:sp>
        <p:nvSpPr>
          <p:cNvPr id="29" name="TextBox 28"/>
          <p:cNvSpPr txBox="1"/>
          <p:nvPr/>
        </p:nvSpPr>
        <p:spPr>
          <a:xfrm>
            <a:off x="1476028" y="3740255"/>
            <a:ext cx="6407261" cy="789447"/>
          </a:xfrm>
          <a:prstGeom prst="rect">
            <a:avLst/>
          </a:prstGeom>
          <a:noFill/>
        </p:spPr>
        <p:txBody>
          <a:bodyPr wrap="square" lIns="68562" tIns="34281" rIns="68562" bIns="34281" rtlCol="0">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
        <p:nvSpPr>
          <p:cNvPr id="30" name="等腰三角形 29"/>
          <p:cNvSpPr/>
          <p:nvPr/>
        </p:nvSpPr>
        <p:spPr>
          <a:xfrm rot="16200000">
            <a:off x="8351421" y="4999212"/>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31" name="等腰三角形 30"/>
          <p:cNvSpPr/>
          <p:nvPr/>
        </p:nvSpPr>
        <p:spPr>
          <a:xfrm rot="5400000">
            <a:off x="8829902" y="5004495"/>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32"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31099543"/>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250" fill="hold"/>
                                        <p:tgtEl>
                                          <p:spTgt spid="3"/>
                                        </p:tgtEl>
                                        <p:attrNameLst>
                                          <p:attrName>ppt_x</p:attrName>
                                        </p:attrNameLst>
                                      </p:cBhvr>
                                      <p:tavLst>
                                        <p:tav tm="0">
                                          <p:val>
                                            <p:strVal val="0-#ppt_w/2"/>
                                          </p:val>
                                        </p:tav>
                                        <p:tav tm="100000">
                                          <p:val>
                                            <p:strVal val="#ppt_x"/>
                                          </p:val>
                                        </p:tav>
                                      </p:tavLst>
                                    </p:anim>
                                    <p:anim calcmode="lin" valueType="num">
                                      <p:cBhvr additive="base">
                                        <p:cTn id="16" dur="25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 presetClass="entr" presetSubtype="8"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0-#ppt_w/2"/>
                                          </p:val>
                                        </p:tav>
                                        <p:tav tm="100000">
                                          <p:val>
                                            <p:strVal val="#ppt_x"/>
                                          </p:val>
                                        </p:tav>
                                      </p:tavLst>
                                    </p:anim>
                                    <p:anim calcmode="lin" valueType="num">
                                      <p:cBhvr additive="base">
                                        <p:cTn id="21" dur="500" fill="hold"/>
                                        <p:tgtEl>
                                          <p:spTgt spid="13"/>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2" presetClass="entr" presetSubtype="2"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right)">
                                      <p:cBhvr>
                                        <p:cTn id="25" dur="500"/>
                                        <p:tgtEl>
                                          <p:spTgt spid="15"/>
                                        </p:tgtEl>
                                      </p:cBhvr>
                                    </p:animEffect>
                                  </p:childTnLst>
                                </p:cTn>
                              </p:par>
                              <p:par>
                                <p:cTn id="26" presetID="14" presetClass="entr" presetSubtype="10" fill="hold" grpId="0" nodeType="withEffect">
                                  <p:stCondLst>
                                    <p:cond delay="500"/>
                                  </p:stCondLst>
                                  <p:childTnLst>
                                    <p:set>
                                      <p:cBhvr>
                                        <p:cTn id="27" dur="1" fill="hold">
                                          <p:stCondLst>
                                            <p:cond delay="0"/>
                                          </p:stCondLst>
                                        </p:cTn>
                                        <p:tgtEl>
                                          <p:spTgt spid="16"/>
                                        </p:tgtEl>
                                        <p:attrNameLst>
                                          <p:attrName>style.visibility</p:attrName>
                                        </p:attrNameLst>
                                      </p:cBhvr>
                                      <p:to>
                                        <p:strVal val="visible"/>
                                      </p:to>
                                    </p:set>
                                    <p:animEffect transition="in" filter="randombar(horizontal)">
                                      <p:cBhvr>
                                        <p:cTn id="28" dur="400"/>
                                        <p:tgtEl>
                                          <p:spTgt spid="16"/>
                                        </p:tgtEl>
                                      </p:cBhvr>
                                    </p:animEffect>
                                  </p:childTnLst>
                                </p:cTn>
                              </p:par>
                              <p:par>
                                <p:cTn id="29" presetID="14" presetClass="entr" presetSubtype="1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randombar(horizontal)">
                                      <p:cBhvr>
                                        <p:cTn id="31" dur="400"/>
                                        <p:tgtEl>
                                          <p:spTgt spid="17"/>
                                        </p:tgtEl>
                                      </p:cBhvr>
                                    </p:animEffect>
                                  </p:childTnLst>
                                </p:cTn>
                              </p:par>
                              <p:par>
                                <p:cTn id="32" presetID="14" presetClass="entr" presetSubtype="10" fill="hold" grpId="0" nodeType="withEffect">
                                  <p:stCondLst>
                                    <p:cond delay="500"/>
                                  </p:stCondLst>
                                  <p:childTnLst>
                                    <p:set>
                                      <p:cBhvr>
                                        <p:cTn id="33" dur="1" fill="hold">
                                          <p:stCondLst>
                                            <p:cond delay="0"/>
                                          </p:stCondLst>
                                        </p:cTn>
                                        <p:tgtEl>
                                          <p:spTgt spid="18"/>
                                        </p:tgtEl>
                                        <p:attrNameLst>
                                          <p:attrName>style.visibility</p:attrName>
                                        </p:attrNameLst>
                                      </p:cBhvr>
                                      <p:to>
                                        <p:strVal val="visible"/>
                                      </p:to>
                                    </p:set>
                                    <p:animEffect transition="in" filter="randombar(horizontal)">
                                      <p:cBhvr>
                                        <p:cTn id="34" dur="400"/>
                                        <p:tgtEl>
                                          <p:spTgt spid="18"/>
                                        </p:tgtEl>
                                      </p:cBhvr>
                                    </p:animEffect>
                                  </p:childTnLst>
                                </p:cTn>
                              </p:par>
                            </p:childTnLst>
                          </p:cTn>
                        </p:par>
                        <p:par>
                          <p:cTn id="35" fill="hold">
                            <p:stCondLst>
                              <p:cond delay="1900"/>
                            </p:stCondLst>
                            <p:childTnLst>
                              <p:par>
                                <p:cTn id="36" presetID="22" presetClass="entr" presetSubtype="2"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wipe(right)">
                                      <p:cBhvr>
                                        <p:cTn id="38" dur="500"/>
                                        <p:tgtEl>
                                          <p:spTgt spid="19"/>
                                        </p:tgtEl>
                                      </p:cBhvr>
                                    </p:animEffect>
                                  </p:childTnLst>
                                </p:cTn>
                              </p:par>
                              <p:par>
                                <p:cTn id="39" presetID="14" presetClass="entr" presetSubtype="10" fill="hold" grpId="0" nodeType="withEffect">
                                  <p:stCondLst>
                                    <p:cond delay="500"/>
                                  </p:stCondLst>
                                  <p:childTnLst>
                                    <p:set>
                                      <p:cBhvr>
                                        <p:cTn id="40" dur="1" fill="hold">
                                          <p:stCondLst>
                                            <p:cond delay="0"/>
                                          </p:stCondLst>
                                        </p:cTn>
                                        <p:tgtEl>
                                          <p:spTgt spid="20"/>
                                        </p:tgtEl>
                                        <p:attrNameLst>
                                          <p:attrName>style.visibility</p:attrName>
                                        </p:attrNameLst>
                                      </p:cBhvr>
                                      <p:to>
                                        <p:strVal val="visible"/>
                                      </p:to>
                                    </p:set>
                                    <p:animEffect transition="in" filter="randombar(horizontal)">
                                      <p:cBhvr>
                                        <p:cTn id="41" dur="400"/>
                                        <p:tgtEl>
                                          <p:spTgt spid="20"/>
                                        </p:tgtEl>
                                      </p:cBhvr>
                                    </p:animEffect>
                                  </p:childTnLst>
                                </p:cTn>
                              </p:par>
                              <p:par>
                                <p:cTn id="42" presetID="14" presetClass="entr" presetSubtype="10" fill="hold" grpId="0" nodeType="withEffect">
                                  <p:stCondLst>
                                    <p:cond delay="500"/>
                                  </p:stCondLst>
                                  <p:childTnLst>
                                    <p:set>
                                      <p:cBhvr>
                                        <p:cTn id="43" dur="1" fill="hold">
                                          <p:stCondLst>
                                            <p:cond delay="0"/>
                                          </p:stCondLst>
                                        </p:cTn>
                                        <p:tgtEl>
                                          <p:spTgt spid="21"/>
                                        </p:tgtEl>
                                        <p:attrNameLst>
                                          <p:attrName>style.visibility</p:attrName>
                                        </p:attrNameLst>
                                      </p:cBhvr>
                                      <p:to>
                                        <p:strVal val="visible"/>
                                      </p:to>
                                    </p:set>
                                    <p:animEffect transition="in" filter="randombar(horizontal)">
                                      <p:cBhvr>
                                        <p:cTn id="44" dur="400"/>
                                        <p:tgtEl>
                                          <p:spTgt spid="21"/>
                                        </p:tgtEl>
                                      </p:cBhvr>
                                    </p:animEffect>
                                  </p:childTnLst>
                                </p:cTn>
                              </p:par>
                              <p:par>
                                <p:cTn id="45" presetID="14" presetClass="entr" presetSubtype="10" fill="hold" grpId="0" nodeType="withEffect">
                                  <p:stCondLst>
                                    <p:cond delay="500"/>
                                  </p:stCondLst>
                                  <p:childTnLst>
                                    <p:set>
                                      <p:cBhvr>
                                        <p:cTn id="46" dur="1" fill="hold">
                                          <p:stCondLst>
                                            <p:cond delay="0"/>
                                          </p:stCondLst>
                                        </p:cTn>
                                        <p:tgtEl>
                                          <p:spTgt spid="22"/>
                                        </p:tgtEl>
                                        <p:attrNameLst>
                                          <p:attrName>style.visibility</p:attrName>
                                        </p:attrNameLst>
                                      </p:cBhvr>
                                      <p:to>
                                        <p:strVal val="visible"/>
                                      </p:to>
                                    </p:set>
                                    <p:animEffect transition="in" filter="randombar(horizontal)">
                                      <p:cBhvr>
                                        <p:cTn id="47" dur="400"/>
                                        <p:tgtEl>
                                          <p:spTgt spid="22"/>
                                        </p:tgtEl>
                                      </p:cBhvr>
                                    </p:animEffect>
                                  </p:childTnLst>
                                </p:cTn>
                              </p:par>
                            </p:childTnLst>
                          </p:cTn>
                        </p:par>
                        <p:par>
                          <p:cTn id="48" fill="hold">
                            <p:stCondLst>
                              <p:cond delay="2800"/>
                            </p:stCondLst>
                            <p:childTnLst>
                              <p:par>
                                <p:cTn id="49" presetID="22" presetClass="entr" presetSubtype="2"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right)">
                                      <p:cBhvr>
                                        <p:cTn id="51" dur="500"/>
                                        <p:tgtEl>
                                          <p:spTgt spid="23"/>
                                        </p:tgtEl>
                                      </p:cBhvr>
                                    </p:animEffect>
                                  </p:childTnLst>
                                </p:cTn>
                              </p:par>
                              <p:par>
                                <p:cTn id="52" presetID="14" presetClass="entr" presetSubtype="10" fill="hold" grpId="0" nodeType="withEffect">
                                  <p:stCondLst>
                                    <p:cond delay="500"/>
                                  </p:stCondLst>
                                  <p:childTnLst>
                                    <p:set>
                                      <p:cBhvr>
                                        <p:cTn id="53" dur="1" fill="hold">
                                          <p:stCondLst>
                                            <p:cond delay="0"/>
                                          </p:stCondLst>
                                        </p:cTn>
                                        <p:tgtEl>
                                          <p:spTgt spid="24"/>
                                        </p:tgtEl>
                                        <p:attrNameLst>
                                          <p:attrName>style.visibility</p:attrName>
                                        </p:attrNameLst>
                                      </p:cBhvr>
                                      <p:to>
                                        <p:strVal val="visible"/>
                                      </p:to>
                                    </p:set>
                                    <p:animEffect transition="in" filter="randombar(horizontal)">
                                      <p:cBhvr>
                                        <p:cTn id="54" dur="400"/>
                                        <p:tgtEl>
                                          <p:spTgt spid="24"/>
                                        </p:tgtEl>
                                      </p:cBhvr>
                                    </p:animEffect>
                                  </p:childTnLst>
                                </p:cTn>
                              </p:par>
                              <p:par>
                                <p:cTn id="55" presetID="14" presetClass="entr" presetSubtype="10" fill="hold" grpId="0" nodeType="withEffect">
                                  <p:stCondLst>
                                    <p:cond delay="500"/>
                                  </p:stCondLst>
                                  <p:childTnLst>
                                    <p:set>
                                      <p:cBhvr>
                                        <p:cTn id="56" dur="1" fill="hold">
                                          <p:stCondLst>
                                            <p:cond delay="0"/>
                                          </p:stCondLst>
                                        </p:cTn>
                                        <p:tgtEl>
                                          <p:spTgt spid="25"/>
                                        </p:tgtEl>
                                        <p:attrNameLst>
                                          <p:attrName>style.visibility</p:attrName>
                                        </p:attrNameLst>
                                      </p:cBhvr>
                                      <p:to>
                                        <p:strVal val="visible"/>
                                      </p:to>
                                    </p:set>
                                    <p:animEffect transition="in" filter="randombar(horizontal)">
                                      <p:cBhvr>
                                        <p:cTn id="57" dur="400"/>
                                        <p:tgtEl>
                                          <p:spTgt spid="25"/>
                                        </p:tgtEl>
                                      </p:cBhvr>
                                    </p:animEffect>
                                  </p:childTnLst>
                                </p:cTn>
                              </p:par>
                              <p:par>
                                <p:cTn id="58" presetID="14" presetClass="entr" presetSubtype="10" fill="hold" grpId="0" nodeType="withEffect">
                                  <p:stCondLst>
                                    <p:cond delay="500"/>
                                  </p:stCondLst>
                                  <p:childTnLst>
                                    <p:set>
                                      <p:cBhvr>
                                        <p:cTn id="59" dur="1" fill="hold">
                                          <p:stCondLst>
                                            <p:cond delay="0"/>
                                          </p:stCondLst>
                                        </p:cTn>
                                        <p:tgtEl>
                                          <p:spTgt spid="26"/>
                                        </p:tgtEl>
                                        <p:attrNameLst>
                                          <p:attrName>style.visibility</p:attrName>
                                        </p:attrNameLst>
                                      </p:cBhvr>
                                      <p:to>
                                        <p:strVal val="visible"/>
                                      </p:to>
                                    </p:set>
                                    <p:animEffect transition="in" filter="randombar(horizontal)">
                                      <p:cBhvr>
                                        <p:cTn id="60" dur="400"/>
                                        <p:tgtEl>
                                          <p:spTgt spid="26"/>
                                        </p:tgtEl>
                                      </p:cBhvr>
                                    </p:animEffect>
                                  </p:childTnLst>
                                </p:cTn>
                              </p:par>
                            </p:childTnLst>
                          </p:cTn>
                        </p:par>
                        <p:par>
                          <p:cTn id="61" fill="hold">
                            <p:stCondLst>
                              <p:cond delay="3700"/>
                            </p:stCondLst>
                            <p:childTnLst>
                              <p:par>
                                <p:cTn id="62" presetID="1" presetClass="entr" presetSubtype="0" fill="hold" grpId="0" nodeType="afterEffect">
                                  <p:stCondLst>
                                    <p:cond delay="0"/>
                                  </p:stCondLst>
                                  <p:childTnLst>
                                    <p:set>
                                      <p:cBhvr>
                                        <p:cTn id="63" dur="1" fill="hold">
                                          <p:stCondLst>
                                            <p:cond delay="0"/>
                                          </p:stCondLst>
                                        </p:cTn>
                                        <p:tgtEl>
                                          <p:spTgt spid="27"/>
                                        </p:tgtEl>
                                        <p:attrNameLst>
                                          <p:attrName>style.visibility</p:attrName>
                                        </p:attrNameLst>
                                      </p:cBhvr>
                                      <p:to>
                                        <p:strVal val="visible"/>
                                      </p:to>
                                    </p:set>
                                  </p:childTnLst>
                                </p:cTn>
                              </p:par>
                              <p:par>
                                <p:cTn id="64" presetID="35" presetClass="path" presetSubtype="0" accel="50000" decel="50000" fill="hold" grpId="1" nodeType="withEffect">
                                  <p:stCondLst>
                                    <p:cond delay="0"/>
                                  </p:stCondLst>
                                  <p:childTnLst>
                                    <p:animMotion origin="layout" path="M -3.56836E-6 -3.7037E-7 L 0.36686 0.15278 " pathEditMode="relative" rAng="0" ptsTypes="AA">
                                      <p:cBhvr>
                                        <p:cTn id="65" dur="500" spd="-99900" fill="hold"/>
                                        <p:tgtEl>
                                          <p:spTgt spid="27"/>
                                        </p:tgtEl>
                                        <p:attrNameLst>
                                          <p:attrName>ppt_x,ppt_y</p:attrName>
                                        </p:attrNameLst>
                                      </p:cBhvr>
                                      <p:rCtr x="18343" y="7639"/>
                                    </p:animMotion>
                                  </p:childTnLst>
                                </p:cTn>
                              </p:par>
                              <p:par>
                                <p:cTn id="66" presetID="1" presetClass="entr" presetSubtype="0" fill="hold" grpId="0" nodeType="withEffect">
                                  <p:stCondLst>
                                    <p:cond delay="0"/>
                                  </p:stCondLst>
                                  <p:childTnLst>
                                    <p:set>
                                      <p:cBhvr>
                                        <p:cTn id="67" dur="1" fill="hold">
                                          <p:stCondLst>
                                            <p:cond delay="0"/>
                                          </p:stCondLst>
                                        </p:cTn>
                                        <p:tgtEl>
                                          <p:spTgt spid="28"/>
                                        </p:tgtEl>
                                        <p:attrNameLst>
                                          <p:attrName>style.visibility</p:attrName>
                                        </p:attrNameLst>
                                      </p:cBhvr>
                                      <p:to>
                                        <p:strVal val="visible"/>
                                      </p:to>
                                    </p:set>
                                  </p:childTnLst>
                                </p:cTn>
                              </p:par>
                              <p:par>
                                <p:cTn id="68" presetID="35" presetClass="path" presetSubtype="0" accel="50000" decel="50000" fill="hold" grpId="1" nodeType="withEffect">
                                  <p:stCondLst>
                                    <p:cond delay="0"/>
                                  </p:stCondLst>
                                  <p:childTnLst>
                                    <p:animMotion origin="layout" path="M 7.85742E-7 -3.33333E-6 L -0.39495 -0.11018 " pathEditMode="relative" rAng="0" ptsTypes="AA">
                                      <p:cBhvr>
                                        <p:cTn id="69" dur="500" spd="-99900" fill="hold"/>
                                        <p:tgtEl>
                                          <p:spTgt spid="28"/>
                                        </p:tgtEl>
                                        <p:attrNameLst>
                                          <p:attrName>ppt_x,ppt_y</p:attrName>
                                        </p:attrNameLst>
                                      </p:cBhvr>
                                      <p:rCtr x="-19748" y="-5509"/>
                                    </p:animMotion>
                                  </p:childTnLst>
                                </p:cTn>
                              </p:par>
                            </p:childTnLst>
                          </p:cTn>
                        </p:par>
                        <p:par>
                          <p:cTn id="70" fill="hold">
                            <p:stCondLst>
                              <p:cond delay="4200"/>
                            </p:stCondLst>
                            <p:childTnLst>
                              <p:par>
                                <p:cTn id="71" presetID="18" presetClass="entr" presetSubtype="3"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strips(upRight)">
                                      <p:cBhvr>
                                        <p:cTn id="73" dur="500"/>
                                        <p:tgtEl>
                                          <p:spTgt spid="29"/>
                                        </p:tgtEl>
                                      </p:cBhvr>
                                    </p:animEffect>
                                  </p:childTnLst>
                                </p:cTn>
                              </p:par>
                            </p:childTnLst>
                          </p:cTn>
                        </p:par>
                        <p:par>
                          <p:cTn id="74" fill="hold">
                            <p:stCondLst>
                              <p:cond delay="4700"/>
                            </p:stCondLst>
                            <p:childTnLst>
                              <p:par>
                                <p:cTn id="75" presetID="22" presetClass="entr" presetSubtype="8" fill="hold" grpId="0" nodeType="afterEffect" nodePh="1">
                                  <p:stCondLst>
                                    <p:cond delay="0"/>
                                  </p:stCondLst>
                                  <p:endCondLst>
                                    <p:cond evt="begin" delay="0">
                                      <p:tn val="75"/>
                                    </p:cond>
                                  </p:endCondLst>
                                  <p:childTnLst>
                                    <p:set>
                                      <p:cBhvr>
                                        <p:cTn id="76" dur="1" fill="hold">
                                          <p:stCondLst>
                                            <p:cond delay="0"/>
                                          </p:stCondLst>
                                        </p:cTn>
                                        <p:tgtEl>
                                          <p:spTgt spid="32"/>
                                        </p:tgtEl>
                                        <p:attrNameLst>
                                          <p:attrName>style.visibility</p:attrName>
                                        </p:attrNameLst>
                                      </p:cBhvr>
                                      <p:to>
                                        <p:strVal val="visible"/>
                                      </p:to>
                                    </p:set>
                                    <p:animEffect transition="in" filter="wipe(left)">
                                      <p:cBhvr>
                                        <p:cTn id="7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13" grpId="0" animBg="1"/>
      <p:bldP spid="15" grpId="0" animBg="1"/>
      <p:bldP spid="16" grpId="0"/>
      <p:bldP spid="17" grpId="0"/>
      <p:bldP spid="18" grpId="0"/>
      <p:bldP spid="19" grpId="0" animBg="1"/>
      <p:bldP spid="20" grpId="0"/>
      <p:bldP spid="21" grpId="0"/>
      <p:bldP spid="22" grpId="0"/>
      <p:bldP spid="23" grpId="0" animBg="1"/>
      <p:bldP spid="24" grpId="0"/>
      <p:bldP spid="25" grpId="0"/>
      <p:bldP spid="26" grpId="0"/>
      <p:bldP spid="27" grpId="0" animBg="1"/>
      <p:bldP spid="27" grpId="1" animBg="1"/>
      <p:bldP spid="28" grpId="0" animBg="1"/>
      <p:bldP spid="28" grpId="1" animBg="1"/>
      <p:bldP spid="29" grpId="0"/>
      <p:bldP spid="3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下箭头 61"/>
          <p:cNvSpPr/>
          <p:nvPr/>
        </p:nvSpPr>
        <p:spPr>
          <a:xfrm>
            <a:off x="-368263" y="-614604"/>
            <a:ext cx="5372198" cy="6019646"/>
          </a:xfrm>
          <a:prstGeom prst="downArrow">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7" name="文本框 18"/>
          <p:cNvSpPr txBox="1"/>
          <p:nvPr/>
        </p:nvSpPr>
        <p:spPr>
          <a:xfrm>
            <a:off x="1584235" y="1184580"/>
            <a:ext cx="1475991" cy="577081"/>
          </a:xfrm>
          <a:prstGeom prst="rect">
            <a:avLst/>
          </a:prstGeom>
          <a:noFill/>
        </p:spPr>
        <p:txBody>
          <a:bodyPr wrap="square" lIns="68562" tIns="34281" rIns="68562" bIns="34281" rtlCol="0">
            <a:spAutoFit/>
          </a:bodyPr>
          <a:lstStyle/>
          <a:p>
            <a:pPr algn="ctr"/>
            <a:r>
              <a:rPr lang="zh-CN" altLang="en-US" sz="3300" dirty="0">
                <a:solidFill>
                  <a:schemeClr val="bg1"/>
                </a:solidFill>
                <a:latin typeface="微软雅黑" panose="020B0503020204020204" pitchFamily="34" charset="-122"/>
                <a:ea typeface="微软雅黑" panose="020B0503020204020204" pitchFamily="34" charset="-122"/>
              </a:rPr>
              <a:t>第二章</a:t>
            </a:r>
          </a:p>
        </p:txBody>
      </p:sp>
      <p:sp>
        <p:nvSpPr>
          <p:cNvPr id="25" name="标题 4"/>
          <p:cNvSpPr txBox="1">
            <a:spLocks/>
          </p:cNvSpPr>
          <p:nvPr/>
        </p:nvSpPr>
        <p:spPr>
          <a:xfrm>
            <a:off x="5600459" y="2085696"/>
            <a:ext cx="2159678"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3000" b="1" dirty="0">
                <a:solidFill>
                  <a:schemeClr val="tx1">
                    <a:lumMod val="65000"/>
                    <a:lumOff val="35000"/>
                  </a:schemeClr>
                </a:solidFill>
                <a:latin typeface="微软雅黑" panose="020B0503020204020204" pitchFamily="34" charset="-122"/>
                <a:ea typeface="微软雅黑" panose="020B0503020204020204" pitchFamily="34" charset="-122"/>
              </a:rPr>
              <a:t>项目介绍</a:t>
            </a:r>
          </a:p>
        </p:txBody>
      </p:sp>
      <p:sp>
        <p:nvSpPr>
          <p:cNvPr id="26" name="标题 4"/>
          <p:cNvSpPr txBox="1">
            <a:spLocks/>
          </p:cNvSpPr>
          <p:nvPr/>
        </p:nvSpPr>
        <p:spPr>
          <a:xfrm>
            <a:off x="5600460" y="2486667"/>
            <a:ext cx="1673750"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a:solidFill>
                  <a:schemeClr val="tx1">
                    <a:lumMod val="65000"/>
                    <a:lumOff val="35000"/>
                  </a:schemeClr>
                </a:solidFill>
                <a:latin typeface="微软雅黑" panose="020B0503020204020204" pitchFamily="34" charset="-122"/>
                <a:ea typeface="微软雅黑" panose="020B0503020204020204" pitchFamily="34" charset="-122"/>
              </a:rPr>
              <a:t>我们要做什么</a:t>
            </a:r>
          </a:p>
        </p:txBody>
      </p:sp>
      <p:grpSp>
        <p:nvGrpSpPr>
          <p:cNvPr id="27" name="组合 26"/>
          <p:cNvGrpSpPr/>
          <p:nvPr/>
        </p:nvGrpSpPr>
        <p:grpSpPr>
          <a:xfrm>
            <a:off x="5654452" y="3111810"/>
            <a:ext cx="1077226" cy="153888"/>
            <a:chOff x="4369395" y="3284984"/>
            <a:chExt cx="1436675" cy="205184"/>
          </a:xfrm>
        </p:grpSpPr>
        <p:sp>
          <p:nvSpPr>
            <p:cNvPr id="28" name="文本框 9"/>
            <p:cNvSpPr txBox="1"/>
            <p:nvPr/>
          </p:nvSpPr>
          <p:spPr>
            <a:xfrm>
              <a:off x="4581936" y="3284984"/>
              <a:ext cx="1224134" cy="205184"/>
            </a:xfrm>
            <a:prstGeom prst="rect">
              <a:avLst/>
            </a:prstGeom>
            <a:noFill/>
          </p:spPr>
          <p:txBody>
            <a:bodyPr wrap="square" lIns="0" tIns="0" rIns="0" bIns="0" rtlCol="0">
              <a:spAutoFit/>
            </a:bodyPr>
            <a:lstStyle/>
            <a:p>
              <a:pPr marL="0" lvl="1"/>
              <a:r>
                <a:rPr lang="zh-CN" altLang="en-US" sz="1000" dirty="0">
                  <a:solidFill>
                    <a:schemeClr val="tx1">
                      <a:lumMod val="65000"/>
                      <a:lumOff val="35000"/>
                    </a:schemeClr>
                  </a:solidFill>
                  <a:latin typeface="微软雅黑" pitchFamily="34" charset="-122"/>
                  <a:ea typeface="微软雅黑" pitchFamily="34" charset="-122"/>
                </a:rPr>
                <a:t>项目来源</a:t>
              </a:r>
            </a:p>
          </p:txBody>
        </p:sp>
        <p:grpSp>
          <p:nvGrpSpPr>
            <p:cNvPr id="29" name="组合 28"/>
            <p:cNvGrpSpPr/>
            <p:nvPr/>
          </p:nvGrpSpPr>
          <p:grpSpPr>
            <a:xfrm>
              <a:off x="4369395" y="3316401"/>
              <a:ext cx="168551" cy="168551"/>
              <a:chOff x="5005199" y="3717032"/>
              <a:chExt cx="168551" cy="168551"/>
            </a:xfrm>
          </p:grpSpPr>
          <p:sp>
            <p:nvSpPr>
              <p:cNvPr id="30" name="椭圆 29"/>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1" name="等腰三角形 3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32" name="组合 31"/>
          <p:cNvGrpSpPr/>
          <p:nvPr/>
        </p:nvGrpSpPr>
        <p:grpSpPr>
          <a:xfrm>
            <a:off x="6734291" y="3111810"/>
            <a:ext cx="1077226" cy="153888"/>
            <a:chOff x="4369395" y="3284984"/>
            <a:chExt cx="1436675" cy="205184"/>
          </a:xfrm>
        </p:grpSpPr>
        <p:sp>
          <p:nvSpPr>
            <p:cNvPr id="33" name="文本框 9"/>
            <p:cNvSpPr txBox="1"/>
            <p:nvPr/>
          </p:nvSpPr>
          <p:spPr>
            <a:xfrm>
              <a:off x="4581936" y="3284984"/>
              <a:ext cx="1224134" cy="205184"/>
            </a:xfrm>
            <a:prstGeom prst="rect">
              <a:avLst/>
            </a:prstGeom>
            <a:noFill/>
          </p:spPr>
          <p:txBody>
            <a:bodyPr wrap="square" lIns="0" tIns="0" rIns="0" bIns="0" rtlCol="0">
              <a:spAutoFit/>
            </a:bodyPr>
            <a:lstStyle/>
            <a:p>
              <a:pPr marL="0" lvl="1"/>
              <a:r>
                <a:rPr lang="zh-CN" altLang="en-US" sz="1000" dirty="0">
                  <a:solidFill>
                    <a:schemeClr val="tx1">
                      <a:lumMod val="65000"/>
                      <a:lumOff val="35000"/>
                    </a:schemeClr>
                  </a:solidFill>
                  <a:latin typeface="微软雅黑" pitchFamily="34" charset="-122"/>
                  <a:ea typeface="微软雅黑" pitchFamily="34" charset="-122"/>
                </a:rPr>
                <a:t>需求分析</a:t>
              </a:r>
            </a:p>
          </p:txBody>
        </p:sp>
        <p:grpSp>
          <p:nvGrpSpPr>
            <p:cNvPr id="34" name="组合 33"/>
            <p:cNvGrpSpPr/>
            <p:nvPr/>
          </p:nvGrpSpPr>
          <p:grpSpPr>
            <a:xfrm>
              <a:off x="4369395" y="3316401"/>
              <a:ext cx="168551" cy="168551"/>
              <a:chOff x="5005199" y="3717032"/>
              <a:chExt cx="168551" cy="168551"/>
            </a:xfrm>
          </p:grpSpPr>
          <p:sp>
            <p:nvSpPr>
              <p:cNvPr id="35" name="椭圆 34"/>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6" name="等腰三角形 3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37" name="组合 36"/>
          <p:cNvGrpSpPr/>
          <p:nvPr/>
        </p:nvGrpSpPr>
        <p:grpSpPr>
          <a:xfrm>
            <a:off x="5654452" y="3328269"/>
            <a:ext cx="1077226" cy="153888"/>
            <a:chOff x="4369395" y="3284984"/>
            <a:chExt cx="1436675" cy="205184"/>
          </a:xfrm>
        </p:grpSpPr>
        <p:sp>
          <p:nvSpPr>
            <p:cNvPr id="38" name="文本框 9"/>
            <p:cNvSpPr txBox="1"/>
            <p:nvPr/>
          </p:nvSpPr>
          <p:spPr>
            <a:xfrm>
              <a:off x="4581936" y="3284984"/>
              <a:ext cx="1224134" cy="205184"/>
            </a:xfrm>
            <a:prstGeom prst="rect">
              <a:avLst/>
            </a:prstGeom>
            <a:noFill/>
          </p:spPr>
          <p:txBody>
            <a:bodyPr wrap="square" lIns="0" tIns="0" rIns="0" bIns="0" rtlCol="0">
              <a:spAutoFit/>
            </a:bodyPr>
            <a:lstStyle/>
            <a:p>
              <a:pPr marL="0" lvl="1"/>
              <a:r>
                <a:rPr lang="zh-CN" altLang="en-US" sz="1000" dirty="0">
                  <a:solidFill>
                    <a:schemeClr val="tx1">
                      <a:lumMod val="65000"/>
                      <a:lumOff val="35000"/>
                    </a:schemeClr>
                  </a:solidFill>
                  <a:latin typeface="微软雅黑" pitchFamily="34" charset="-122"/>
                  <a:ea typeface="微软雅黑" pitchFamily="34" charset="-122"/>
                </a:rPr>
                <a:t>需要解决问题</a:t>
              </a:r>
            </a:p>
          </p:txBody>
        </p:sp>
        <p:grpSp>
          <p:nvGrpSpPr>
            <p:cNvPr id="39" name="组合 38"/>
            <p:cNvGrpSpPr/>
            <p:nvPr/>
          </p:nvGrpSpPr>
          <p:grpSpPr>
            <a:xfrm>
              <a:off x="4369395" y="3316401"/>
              <a:ext cx="168551" cy="168551"/>
              <a:chOff x="5005199" y="3717032"/>
              <a:chExt cx="168551" cy="168551"/>
            </a:xfrm>
          </p:grpSpPr>
          <p:sp>
            <p:nvSpPr>
              <p:cNvPr id="40" name="椭圆 39"/>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1" name="等腰三角形 4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42" name="组合 41"/>
          <p:cNvGrpSpPr/>
          <p:nvPr/>
        </p:nvGrpSpPr>
        <p:grpSpPr>
          <a:xfrm>
            <a:off x="6734291" y="3328269"/>
            <a:ext cx="1077226" cy="153888"/>
            <a:chOff x="4369395" y="3284984"/>
            <a:chExt cx="1436675" cy="205184"/>
          </a:xfrm>
        </p:grpSpPr>
        <p:sp>
          <p:nvSpPr>
            <p:cNvPr id="43" name="文本框 9"/>
            <p:cNvSpPr txBox="1"/>
            <p:nvPr/>
          </p:nvSpPr>
          <p:spPr>
            <a:xfrm>
              <a:off x="4581936" y="3284984"/>
              <a:ext cx="1224134" cy="205184"/>
            </a:xfrm>
            <a:prstGeom prst="rect">
              <a:avLst/>
            </a:prstGeom>
            <a:noFill/>
          </p:spPr>
          <p:txBody>
            <a:bodyPr wrap="square" lIns="0" tIns="0" rIns="0" bIns="0" rtlCol="0">
              <a:spAutoFit/>
            </a:bodyPr>
            <a:lstStyle/>
            <a:p>
              <a:pPr marL="0" lvl="1"/>
              <a:r>
                <a:rPr lang="zh-CN" altLang="en-US" sz="1000" dirty="0">
                  <a:solidFill>
                    <a:schemeClr val="tx1">
                      <a:lumMod val="65000"/>
                      <a:lumOff val="35000"/>
                    </a:schemeClr>
                  </a:solidFill>
                  <a:latin typeface="微软雅黑" pitchFamily="34" charset="-122"/>
                  <a:ea typeface="微软雅黑" pitchFamily="34" charset="-122"/>
                </a:rPr>
                <a:t>行业前景</a:t>
              </a:r>
            </a:p>
          </p:txBody>
        </p:sp>
        <p:grpSp>
          <p:nvGrpSpPr>
            <p:cNvPr id="44" name="组合 43"/>
            <p:cNvGrpSpPr/>
            <p:nvPr/>
          </p:nvGrpSpPr>
          <p:grpSpPr>
            <a:xfrm>
              <a:off x="4369395" y="3316401"/>
              <a:ext cx="168551" cy="168551"/>
              <a:chOff x="5005199" y="3717032"/>
              <a:chExt cx="168551" cy="168551"/>
            </a:xfrm>
          </p:grpSpPr>
          <p:sp>
            <p:nvSpPr>
              <p:cNvPr id="45" name="椭圆 44"/>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6" name="等腰三角形 4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47" name="组合 46"/>
          <p:cNvGrpSpPr/>
          <p:nvPr/>
        </p:nvGrpSpPr>
        <p:grpSpPr>
          <a:xfrm>
            <a:off x="5654452" y="3543858"/>
            <a:ext cx="1077226" cy="153888"/>
            <a:chOff x="4369395" y="3284984"/>
            <a:chExt cx="1436675" cy="205184"/>
          </a:xfrm>
        </p:grpSpPr>
        <p:sp>
          <p:nvSpPr>
            <p:cNvPr id="48" name="文本框 9"/>
            <p:cNvSpPr txBox="1"/>
            <p:nvPr/>
          </p:nvSpPr>
          <p:spPr>
            <a:xfrm>
              <a:off x="4581936" y="3284984"/>
              <a:ext cx="1224134" cy="205184"/>
            </a:xfrm>
            <a:prstGeom prst="rect">
              <a:avLst/>
            </a:prstGeom>
            <a:noFill/>
          </p:spPr>
          <p:txBody>
            <a:bodyPr wrap="square" lIns="0" tIns="0" rIns="0" bIns="0" rtlCol="0">
              <a:spAutoFit/>
            </a:bodyPr>
            <a:lstStyle/>
            <a:p>
              <a:pPr marL="0" lvl="1"/>
              <a:r>
                <a:rPr lang="zh-CN" altLang="en-US" sz="1000" dirty="0">
                  <a:solidFill>
                    <a:schemeClr val="tx1">
                      <a:lumMod val="65000"/>
                      <a:lumOff val="35000"/>
                    </a:schemeClr>
                  </a:solidFill>
                  <a:latin typeface="微软雅黑" pitchFamily="34" charset="-122"/>
                  <a:ea typeface="微软雅黑" pitchFamily="34" charset="-122"/>
                </a:rPr>
                <a:t>竞争对手分析</a:t>
              </a:r>
            </a:p>
          </p:txBody>
        </p:sp>
        <p:grpSp>
          <p:nvGrpSpPr>
            <p:cNvPr id="49" name="组合 48"/>
            <p:cNvGrpSpPr/>
            <p:nvPr/>
          </p:nvGrpSpPr>
          <p:grpSpPr>
            <a:xfrm>
              <a:off x="4369395" y="3316401"/>
              <a:ext cx="168551" cy="168551"/>
              <a:chOff x="5005199" y="3717032"/>
              <a:chExt cx="168551" cy="168551"/>
            </a:xfrm>
          </p:grpSpPr>
          <p:sp>
            <p:nvSpPr>
              <p:cNvPr id="50" name="椭圆 49"/>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51" name="等腰三角形 5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52" name="组合 51"/>
          <p:cNvGrpSpPr/>
          <p:nvPr/>
        </p:nvGrpSpPr>
        <p:grpSpPr>
          <a:xfrm>
            <a:off x="6734291" y="3543858"/>
            <a:ext cx="1077226" cy="153888"/>
            <a:chOff x="4369395" y="3284984"/>
            <a:chExt cx="1436675" cy="205184"/>
          </a:xfrm>
        </p:grpSpPr>
        <p:sp>
          <p:nvSpPr>
            <p:cNvPr id="53" name="文本框 9"/>
            <p:cNvSpPr txBox="1"/>
            <p:nvPr/>
          </p:nvSpPr>
          <p:spPr>
            <a:xfrm>
              <a:off x="4581936" y="3284984"/>
              <a:ext cx="1224134" cy="205184"/>
            </a:xfrm>
            <a:prstGeom prst="rect">
              <a:avLst/>
            </a:prstGeom>
            <a:noFill/>
          </p:spPr>
          <p:txBody>
            <a:bodyPr wrap="square" lIns="0" tIns="0" rIns="0" bIns="0" rtlCol="0">
              <a:spAutoFit/>
            </a:bodyPr>
            <a:lstStyle/>
            <a:p>
              <a:pPr marL="0" lvl="1"/>
              <a:r>
                <a:rPr lang="zh-CN" altLang="en-US" sz="1000" dirty="0">
                  <a:solidFill>
                    <a:schemeClr val="tx1">
                      <a:lumMod val="65000"/>
                      <a:lumOff val="35000"/>
                    </a:schemeClr>
                  </a:solidFill>
                  <a:latin typeface="微软雅黑" pitchFamily="34" charset="-122"/>
                  <a:ea typeface="微软雅黑" pitchFamily="34" charset="-122"/>
                </a:rPr>
                <a:t>我们的优势</a:t>
              </a:r>
            </a:p>
          </p:txBody>
        </p:sp>
        <p:grpSp>
          <p:nvGrpSpPr>
            <p:cNvPr id="54" name="组合 53"/>
            <p:cNvGrpSpPr/>
            <p:nvPr/>
          </p:nvGrpSpPr>
          <p:grpSpPr>
            <a:xfrm>
              <a:off x="4369395" y="3316401"/>
              <a:ext cx="168551" cy="168551"/>
              <a:chOff x="5005199" y="3717032"/>
              <a:chExt cx="168551" cy="168551"/>
            </a:xfrm>
          </p:grpSpPr>
          <p:sp>
            <p:nvSpPr>
              <p:cNvPr id="55" name="椭圆 54"/>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56" name="等腰三角形 5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57" name="组合 56"/>
          <p:cNvGrpSpPr/>
          <p:nvPr/>
        </p:nvGrpSpPr>
        <p:grpSpPr>
          <a:xfrm>
            <a:off x="5654452" y="3759882"/>
            <a:ext cx="1077226" cy="153888"/>
            <a:chOff x="4369395" y="3284984"/>
            <a:chExt cx="1436675" cy="205184"/>
          </a:xfrm>
        </p:grpSpPr>
        <p:sp>
          <p:nvSpPr>
            <p:cNvPr id="58" name="文本框 9"/>
            <p:cNvSpPr txBox="1"/>
            <p:nvPr/>
          </p:nvSpPr>
          <p:spPr>
            <a:xfrm>
              <a:off x="4581936" y="3284984"/>
              <a:ext cx="1224134" cy="205184"/>
            </a:xfrm>
            <a:prstGeom prst="rect">
              <a:avLst/>
            </a:prstGeom>
            <a:noFill/>
          </p:spPr>
          <p:txBody>
            <a:bodyPr wrap="square" lIns="0" tIns="0" rIns="0" bIns="0" rtlCol="0">
              <a:spAutoFit/>
            </a:bodyPr>
            <a:lstStyle/>
            <a:p>
              <a:pPr marL="0" lvl="1"/>
              <a:r>
                <a:rPr lang="zh-CN" altLang="en-US" sz="1000" dirty="0">
                  <a:solidFill>
                    <a:schemeClr val="tx1">
                      <a:lumMod val="65000"/>
                      <a:lumOff val="35000"/>
                    </a:schemeClr>
                  </a:solidFill>
                  <a:latin typeface="微软雅黑" pitchFamily="34" charset="-122"/>
                  <a:ea typeface="微软雅黑" pitchFamily="34" charset="-122"/>
                </a:rPr>
                <a:t>可行性分析</a:t>
              </a:r>
            </a:p>
          </p:txBody>
        </p:sp>
        <p:grpSp>
          <p:nvGrpSpPr>
            <p:cNvPr id="59" name="组合 58"/>
            <p:cNvGrpSpPr/>
            <p:nvPr/>
          </p:nvGrpSpPr>
          <p:grpSpPr>
            <a:xfrm>
              <a:off x="4369395" y="3316401"/>
              <a:ext cx="168551" cy="168551"/>
              <a:chOff x="5005199" y="3717032"/>
              <a:chExt cx="168551" cy="168551"/>
            </a:xfrm>
          </p:grpSpPr>
          <p:sp>
            <p:nvSpPr>
              <p:cNvPr id="60" name="椭圆 59"/>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61" name="等腰三角形 6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cxnSp>
        <p:nvCxnSpPr>
          <p:cNvPr id="66" name="直接连接符 65"/>
          <p:cNvCxnSpPr/>
          <p:nvPr/>
        </p:nvCxnSpPr>
        <p:spPr>
          <a:xfrm>
            <a:off x="5690235" y="2895351"/>
            <a:ext cx="1853934" cy="0"/>
          </a:xfrm>
          <a:prstGeom prst="line">
            <a:avLst/>
          </a:prstGeom>
          <a:ln>
            <a:solidFill>
              <a:schemeClr val="tx1">
                <a:lumMod val="50000"/>
                <a:lumOff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8" name="弧形 77"/>
          <p:cNvSpPr/>
          <p:nvPr/>
        </p:nvSpPr>
        <p:spPr>
          <a:xfrm rot="8155962">
            <a:off x="1471922" y="542065"/>
            <a:ext cx="1673750" cy="1674186"/>
          </a:xfrm>
          <a:prstGeom prst="arc">
            <a:avLst/>
          </a:prstGeom>
          <a:ln>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lIns="68562" tIns="34281" rIns="68562" bIns="34281" rtlCol="0" anchor="ctr"/>
          <a:lstStyle/>
          <a:p>
            <a:pPr algn="ctr"/>
            <a:endParaRPr lang="zh-CN" altLang="en-US"/>
          </a:p>
        </p:txBody>
      </p:sp>
      <p:sp>
        <p:nvSpPr>
          <p:cNvPr id="79" name="椭圆 78"/>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0" name="椭圆 79"/>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1" name="椭圆 80"/>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2" name="椭圆 81"/>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3" name="椭圆 82"/>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4" name="椭圆 83"/>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5" name="椭圆 84"/>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6" name="椭圆 85"/>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7" name="椭圆 86"/>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8" name="椭圆 87"/>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63"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94011986"/>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additive="base">
                                        <p:cTn id="7" dur="500" fill="hold"/>
                                        <p:tgtEl>
                                          <p:spTgt spid="62"/>
                                        </p:tgtEl>
                                        <p:attrNameLst>
                                          <p:attrName>ppt_x</p:attrName>
                                        </p:attrNameLst>
                                      </p:cBhvr>
                                      <p:tavLst>
                                        <p:tav tm="0">
                                          <p:val>
                                            <p:strVal val="#ppt_x"/>
                                          </p:val>
                                        </p:tav>
                                        <p:tav tm="100000">
                                          <p:val>
                                            <p:strVal val="#ppt_x"/>
                                          </p:val>
                                        </p:tav>
                                      </p:tavLst>
                                    </p:anim>
                                    <p:anim calcmode="lin" valueType="num">
                                      <p:cBhvr additive="base">
                                        <p:cTn id="8" dur="500" fill="hold"/>
                                        <p:tgtEl>
                                          <p:spTgt spid="6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8"/>
                                        </p:tgtEl>
                                        <p:attrNameLst>
                                          <p:attrName>style.visibility</p:attrName>
                                        </p:attrNameLst>
                                      </p:cBhvr>
                                      <p:to>
                                        <p:strVal val="visible"/>
                                      </p:to>
                                    </p:set>
                                    <p:anim calcmode="lin" valueType="num">
                                      <p:cBhvr>
                                        <p:cTn id="17" dur="500" fill="hold"/>
                                        <p:tgtEl>
                                          <p:spTgt spid="78"/>
                                        </p:tgtEl>
                                        <p:attrNameLst>
                                          <p:attrName>ppt_w</p:attrName>
                                        </p:attrNameLst>
                                      </p:cBhvr>
                                      <p:tavLst>
                                        <p:tav tm="0">
                                          <p:val>
                                            <p:fltVal val="0"/>
                                          </p:val>
                                        </p:tav>
                                        <p:tav tm="100000">
                                          <p:val>
                                            <p:strVal val="#ppt_w"/>
                                          </p:val>
                                        </p:tav>
                                      </p:tavLst>
                                    </p:anim>
                                    <p:anim calcmode="lin" valueType="num">
                                      <p:cBhvr>
                                        <p:cTn id="18" dur="500" fill="hold"/>
                                        <p:tgtEl>
                                          <p:spTgt spid="78"/>
                                        </p:tgtEl>
                                        <p:attrNameLst>
                                          <p:attrName>ppt_h</p:attrName>
                                        </p:attrNameLst>
                                      </p:cBhvr>
                                      <p:tavLst>
                                        <p:tav tm="0">
                                          <p:val>
                                            <p:fltVal val="0"/>
                                          </p:val>
                                        </p:tav>
                                        <p:tav tm="100000">
                                          <p:val>
                                            <p:strVal val="#ppt_h"/>
                                          </p:val>
                                        </p:tav>
                                      </p:tavLst>
                                    </p:anim>
                                    <p:animEffect transition="in" filter="fade">
                                      <p:cBhvr>
                                        <p:cTn id="19" dur="500"/>
                                        <p:tgtEl>
                                          <p:spTgt spid="78"/>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25"/>
                                        </p:tgtEl>
                                        <p:attrNameLst>
                                          <p:attrName>style.visibility</p:attrName>
                                        </p:attrNameLst>
                                      </p:cBhvr>
                                      <p:to>
                                        <p:strVal val="visible"/>
                                      </p:to>
                                    </p:set>
                                    <p:anim calcmode="lin" valueType="num">
                                      <p:cBhvr>
                                        <p:cTn id="22" dur="500" fill="hold"/>
                                        <p:tgtEl>
                                          <p:spTgt spid="25"/>
                                        </p:tgtEl>
                                        <p:attrNameLst>
                                          <p:attrName>ppt_w</p:attrName>
                                        </p:attrNameLst>
                                      </p:cBhvr>
                                      <p:tavLst>
                                        <p:tav tm="0">
                                          <p:val>
                                            <p:fltVal val="0"/>
                                          </p:val>
                                        </p:tav>
                                        <p:tav tm="100000">
                                          <p:val>
                                            <p:strVal val="#ppt_w"/>
                                          </p:val>
                                        </p:tav>
                                      </p:tavLst>
                                    </p:anim>
                                    <p:anim calcmode="lin" valueType="num">
                                      <p:cBhvr>
                                        <p:cTn id="23" dur="500" fill="hold"/>
                                        <p:tgtEl>
                                          <p:spTgt spid="25"/>
                                        </p:tgtEl>
                                        <p:attrNameLst>
                                          <p:attrName>ppt_h</p:attrName>
                                        </p:attrNameLst>
                                      </p:cBhvr>
                                      <p:tavLst>
                                        <p:tav tm="0">
                                          <p:val>
                                            <p:fltVal val="0"/>
                                          </p:val>
                                        </p:tav>
                                        <p:tav tm="100000">
                                          <p:val>
                                            <p:strVal val="#ppt_h"/>
                                          </p:val>
                                        </p:tav>
                                      </p:tavLst>
                                    </p:anim>
                                    <p:animEffect transition="in" filter="fade">
                                      <p:cBhvr>
                                        <p:cTn id="24" dur="500"/>
                                        <p:tgtEl>
                                          <p:spTgt spid="25"/>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26"/>
                                        </p:tgtEl>
                                        <p:attrNameLst>
                                          <p:attrName>style.visibility</p:attrName>
                                        </p:attrNameLst>
                                      </p:cBhvr>
                                      <p:to>
                                        <p:strVal val="visible"/>
                                      </p:to>
                                    </p:set>
                                    <p:anim calcmode="lin" valueType="num">
                                      <p:cBhvr>
                                        <p:cTn id="27" dur="500" fill="hold"/>
                                        <p:tgtEl>
                                          <p:spTgt spid="26"/>
                                        </p:tgtEl>
                                        <p:attrNameLst>
                                          <p:attrName>ppt_w</p:attrName>
                                        </p:attrNameLst>
                                      </p:cBhvr>
                                      <p:tavLst>
                                        <p:tav tm="0">
                                          <p:val>
                                            <p:fltVal val="0"/>
                                          </p:val>
                                        </p:tav>
                                        <p:tav tm="100000">
                                          <p:val>
                                            <p:strVal val="#ppt_w"/>
                                          </p:val>
                                        </p:tav>
                                      </p:tavLst>
                                    </p:anim>
                                    <p:anim calcmode="lin" valueType="num">
                                      <p:cBhvr>
                                        <p:cTn id="28" dur="500" fill="hold"/>
                                        <p:tgtEl>
                                          <p:spTgt spid="26"/>
                                        </p:tgtEl>
                                        <p:attrNameLst>
                                          <p:attrName>ppt_h</p:attrName>
                                        </p:attrNameLst>
                                      </p:cBhvr>
                                      <p:tavLst>
                                        <p:tav tm="0">
                                          <p:val>
                                            <p:fltVal val="0"/>
                                          </p:val>
                                        </p:tav>
                                        <p:tav tm="100000">
                                          <p:val>
                                            <p:strVal val="#ppt_h"/>
                                          </p:val>
                                        </p:tav>
                                      </p:tavLst>
                                    </p:anim>
                                    <p:animEffect transition="in" filter="fade">
                                      <p:cBhvr>
                                        <p:cTn id="29" dur="500"/>
                                        <p:tgtEl>
                                          <p:spTgt spid="26"/>
                                        </p:tgtEl>
                                      </p:cBhvr>
                                    </p:animEffect>
                                  </p:childTnLst>
                                </p:cTn>
                              </p:par>
                              <p:par>
                                <p:cTn id="30" presetID="53" presetClass="entr" presetSubtype="16" fill="hold" nodeType="withEffect">
                                  <p:stCondLst>
                                    <p:cond delay="50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53" presetClass="entr" presetSubtype="16" fill="hold" nodeType="withEffect">
                                  <p:stCondLst>
                                    <p:cond delay="50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transition="in" filter="fade">
                                      <p:cBhvr>
                                        <p:cTn id="39" dur="500"/>
                                        <p:tgtEl>
                                          <p:spTgt spid="32"/>
                                        </p:tgtEl>
                                      </p:cBhvr>
                                    </p:animEffect>
                                  </p:childTnLst>
                                </p:cTn>
                              </p:par>
                              <p:par>
                                <p:cTn id="40" presetID="53" presetClass="entr" presetSubtype="16" fill="hold" nodeType="withEffect">
                                  <p:stCondLst>
                                    <p:cond delay="500"/>
                                  </p:stCondLst>
                                  <p:childTnLst>
                                    <p:set>
                                      <p:cBhvr>
                                        <p:cTn id="41" dur="1" fill="hold">
                                          <p:stCondLst>
                                            <p:cond delay="0"/>
                                          </p:stCondLst>
                                        </p:cTn>
                                        <p:tgtEl>
                                          <p:spTgt spid="37"/>
                                        </p:tgtEl>
                                        <p:attrNameLst>
                                          <p:attrName>style.visibility</p:attrName>
                                        </p:attrNameLst>
                                      </p:cBhvr>
                                      <p:to>
                                        <p:strVal val="visible"/>
                                      </p:to>
                                    </p:set>
                                    <p:anim calcmode="lin" valueType="num">
                                      <p:cBhvr>
                                        <p:cTn id="42" dur="500" fill="hold"/>
                                        <p:tgtEl>
                                          <p:spTgt spid="37"/>
                                        </p:tgtEl>
                                        <p:attrNameLst>
                                          <p:attrName>ppt_w</p:attrName>
                                        </p:attrNameLst>
                                      </p:cBhvr>
                                      <p:tavLst>
                                        <p:tav tm="0">
                                          <p:val>
                                            <p:fltVal val="0"/>
                                          </p:val>
                                        </p:tav>
                                        <p:tav tm="100000">
                                          <p:val>
                                            <p:strVal val="#ppt_w"/>
                                          </p:val>
                                        </p:tav>
                                      </p:tavLst>
                                    </p:anim>
                                    <p:anim calcmode="lin" valueType="num">
                                      <p:cBhvr>
                                        <p:cTn id="43" dur="500" fill="hold"/>
                                        <p:tgtEl>
                                          <p:spTgt spid="37"/>
                                        </p:tgtEl>
                                        <p:attrNameLst>
                                          <p:attrName>ppt_h</p:attrName>
                                        </p:attrNameLst>
                                      </p:cBhvr>
                                      <p:tavLst>
                                        <p:tav tm="0">
                                          <p:val>
                                            <p:fltVal val="0"/>
                                          </p:val>
                                        </p:tav>
                                        <p:tav tm="100000">
                                          <p:val>
                                            <p:strVal val="#ppt_h"/>
                                          </p:val>
                                        </p:tav>
                                      </p:tavLst>
                                    </p:anim>
                                    <p:animEffect transition="in" filter="fade">
                                      <p:cBhvr>
                                        <p:cTn id="44" dur="500"/>
                                        <p:tgtEl>
                                          <p:spTgt spid="37"/>
                                        </p:tgtEl>
                                      </p:cBhvr>
                                    </p:animEffect>
                                  </p:childTnLst>
                                </p:cTn>
                              </p:par>
                              <p:par>
                                <p:cTn id="45" presetID="53" presetClass="entr" presetSubtype="16" fill="hold" nodeType="withEffect">
                                  <p:stCondLst>
                                    <p:cond delay="500"/>
                                  </p:stCondLst>
                                  <p:childTnLst>
                                    <p:set>
                                      <p:cBhvr>
                                        <p:cTn id="46" dur="1" fill="hold">
                                          <p:stCondLst>
                                            <p:cond delay="0"/>
                                          </p:stCondLst>
                                        </p:cTn>
                                        <p:tgtEl>
                                          <p:spTgt spid="42"/>
                                        </p:tgtEl>
                                        <p:attrNameLst>
                                          <p:attrName>style.visibility</p:attrName>
                                        </p:attrNameLst>
                                      </p:cBhvr>
                                      <p:to>
                                        <p:strVal val="visible"/>
                                      </p:to>
                                    </p:set>
                                    <p:anim calcmode="lin" valueType="num">
                                      <p:cBhvr>
                                        <p:cTn id="47" dur="500" fill="hold"/>
                                        <p:tgtEl>
                                          <p:spTgt spid="42"/>
                                        </p:tgtEl>
                                        <p:attrNameLst>
                                          <p:attrName>ppt_w</p:attrName>
                                        </p:attrNameLst>
                                      </p:cBhvr>
                                      <p:tavLst>
                                        <p:tav tm="0">
                                          <p:val>
                                            <p:fltVal val="0"/>
                                          </p:val>
                                        </p:tav>
                                        <p:tav tm="100000">
                                          <p:val>
                                            <p:strVal val="#ppt_w"/>
                                          </p:val>
                                        </p:tav>
                                      </p:tavLst>
                                    </p:anim>
                                    <p:anim calcmode="lin" valueType="num">
                                      <p:cBhvr>
                                        <p:cTn id="48" dur="500" fill="hold"/>
                                        <p:tgtEl>
                                          <p:spTgt spid="42"/>
                                        </p:tgtEl>
                                        <p:attrNameLst>
                                          <p:attrName>ppt_h</p:attrName>
                                        </p:attrNameLst>
                                      </p:cBhvr>
                                      <p:tavLst>
                                        <p:tav tm="0">
                                          <p:val>
                                            <p:fltVal val="0"/>
                                          </p:val>
                                        </p:tav>
                                        <p:tav tm="100000">
                                          <p:val>
                                            <p:strVal val="#ppt_h"/>
                                          </p:val>
                                        </p:tav>
                                      </p:tavLst>
                                    </p:anim>
                                    <p:animEffect transition="in" filter="fade">
                                      <p:cBhvr>
                                        <p:cTn id="49" dur="500"/>
                                        <p:tgtEl>
                                          <p:spTgt spid="42"/>
                                        </p:tgtEl>
                                      </p:cBhvr>
                                    </p:animEffect>
                                  </p:childTnLst>
                                </p:cTn>
                              </p:par>
                              <p:par>
                                <p:cTn id="50" presetID="53" presetClass="entr" presetSubtype="16" fill="hold" nodeType="withEffect">
                                  <p:stCondLst>
                                    <p:cond delay="500"/>
                                  </p:stCondLst>
                                  <p:childTnLst>
                                    <p:set>
                                      <p:cBhvr>
                                        <p:cTn id="51" dur="1" fill="hold">
                                          <p:stCondLst>
                                            <p:cond delay="0"/>
                                          </p:stCondLst>
                                        </p:cTn>
                                        <p:tgtEl>
                                          <p:spTgt spid="47"/>
                                        </p:tgtEl>
                                        <p:attrNameLst>
                                          <p:attrName>style.visibility</p:attrName>
                                        </p:attrNameLst>
                                      </p:cBhvr>
                                      <p:to>
                                        <p:strVal val="visible"/>
                                      </p:to>
                                    </p:set>
                                    <p:anim calcmode="lin" valueType="num">
                                      <p:cBhvr>
                                        <p:cTn id="52" dur="500" fill="hold"/>
                                        <p:tgtEl>
                                          <p:spTgt spid="47"/>
                                        </p:tgtEl>
                                        <p:attrNameLst>
                                          <p:attrName>ppt_w</p:attrName>
                                        </p:attrNameLst>
                                      </p:cBhvr>
                                      <p:tavLst>
                                        <p:tav tm="0">
                                          <p:val>
                                            <p:fltVal val="0"/>
                                          </p:val>
                                        </p:tav>
                                        <p:tav tm="100000">
                                          <p:val>
                                            <p:strVal val="#ppt_w"/>
                                          </p:val>
                                        </p:tav>
                                      </p:tavLst>
                                    </p:anim>
                                    <p:anim calcmode="lin" valueType="num">
                                      <p:cBhvr>
                                        <p:cTn id="53" dur="500" fill="hold"/>
                                        <p:tgtEl>
                                          <p:spTgt spid="47"/>
                                        </p:tgtEl>
                                        <p:attrNameLst>
                                          <p:attrName>ppt_h</p:attrName>
                                        </p:attrNameLst>
                                      </p:cBhvr>
                                      <p:tavLst>
                                        <p:tav tm="0">
                                          <p:val>
                                            <p:fltVal val="0"/>
                                          </p:val>
                                        </p:tav>
                                        <p:tav tm="100000">
                                          <p:val>
                                            <p:strVal val="#ppt_h"/>
                                          </p:val>
                                        </p:tav>
                                      </p:tavLst>
                                    </p:anim>
                                    <p:animEffect transition="in" filter="fade">
                                      <p:cBhvr>
                                        <p:cTn id="54" dur="500"/>
                                        <p:tgtEl>
                                          <p:spTgt spid="47"/>
                                        </p:tgtEl>
                                      </p:cBhvr>
                                    </p:animEffect>
                                  </p:childTnLst>
                                </p:cTn>
                              </p:par>
                              <p:par>
                                <p:cTn id="55" presetID="53" presetClass="entr" presetSubtype="16" fill="hold" nodeType="withEffect">
                                  <p:stCondLst>
                                    <p:cond delay="500"/>
                                  </p:stCondLst>
                                  <p:childTnLst>
                                    <p:set>
                                      <p:cBhvr>
                                        <p:cTn id="56" dur="1" fill="hold">
                                          <p:stCondLst>
                                            <p:cond delay="0"/>
                                          </p:stCondLst>
                                        </p:cTn>
                                        <p:tgtEl>
                                          <p:spTgt spid="52"/>
                                        </p:tgtEl>
                                        <p:attrNameLst>
                                          <p:attrName>style.visibility</p:attrName>
                                        </p:attrNameLst>
                                      </p:cBhvr>
                                      <p:to>
                                        <p:strVal val="visible"/>
                                      </p:to>
                                    </p:set>
                                    <p:anim calcmode="lin" valueType="num">
                                      <p:cBhvr>
                                        <p:cTn id="57" dur="500" fill="hold"/>
                                        <p:tgtEl>
                                          <p:spTgt spid="52"/>
                                        </p:tgtEl>
                                        <p:attrNameLst>
                                          <p:attrName>ppt_w</p:attrName>
                                        </p:attrNameLst>
                                      </p:cBhvr>
                                      <p:tavLst>
                                        <p:tav tm="0">
                                          <p:val>
                                            <p:fltVal val="0"/>
                                          </p:val>
                                        </p:tav>
                                        <p:tav tm="100000">
                                          <p:val>
                                            <p:strVal val="#ppt_w"/>
                                          </p:val>
                                        </p:tav>
                                      </p:tavLst>
                                    </p:anim>
                                    <p:anim calcmode="lin" valueType="num">
                                      <p:cBhvr>
                                        <p:cTn id="58" dur="500" fill="hold"/>
                                        <p:tgtEl>
                                          <p:spTgt spid="52"/>
                                        </p:tgtEl>
                                        <p:attrNameLst>
                                          <p:attrName>ppt_h</p:attrName>
                                        </p:attrNameLst>
                                      </p:cBhvr>
                                      <p:tavLst>
                                        <p:tav tm="0">
                                          <p:val>
                                            <p:fltVal val="0"/>
                                          </p:val>
                                        </p:tav>
                                        <p:tav tm="100000">
                                          <p:val>
                                            <p:strVal val="#ppt_h"/>
                                          </p:val>
                                        </p:tav>
                                      </p:tavLst>
                                    </p:anim>
                                    <p:animEffect transition="in" filter="fade">
                                      <p:cBhvr>
                                        <p:cTn id="59" dur="500"/>
                                        <p:tgtEl>
                                          <p:spTgt spid="52"/>
                                        </p:tgtEl>
                                      </p:cBhvr>
                                    </p:animEffect>
                                  </p:childTnLst>
                                </p:cTn>
                              </p:par>
                              <p:par>
                                <p:cTn id="60" presetID="53" presetClass="entr" presetSubtype="16" fill="hold" nodeType="withEffect">
                                  <p:stCondLst>
                                    <p:cond delay="500"/>
                                  </p:stCondLst>
                                  <p:childTnLst>
                                    <p:set>
                                      <p:cBhvr>
                                        <p:cTn id="61" dur="1" fill="hold">
                                          <p:stCondLst>
                                            <p:cond delay="0"/>
                                          </p:stCondLst>
                                        </p:cTn>
                                        <p:tgtEl>
                                          <p:spTgt spid="57"/>
                                        </p:tgtEl>
                                        <p:attrNameLst>
                                          <p:attrName>style.visibility</p:attrName>
                                        </p:attrNameLst>
                                      </p:cBhvr>
                                      <p:to>
                                        <p:strVal val="visible"/>
                                      </p:to>
                                    </p:set>
                                    <p:anim calcmode="lin" valueType="num">
                                      <p:cBhvr>
                                        <p:cTn id="62" dur="500" fill="hold"/>
                                        <p:tgtEl>
                                          <p:spTgt spid="57"/>
                                        </p:tgtEl>
                                        <p:attrNameLst>
                                          <p:attrName>ppt_w</p:attrName>
                                        </p:attrNameLst>
                                      </p:cBhvr>
                                      <p:tavLst>
                                        <p:tav tm="0">
                                          <p:val>
                                            <p:fltVal val="0"/>
                                          </p:val>
                                        </p:tav>
                                        <p:tav tm="100000">
                                          <p:val>
                                            <p:strVal val="#ppt_w"/>
                                          </p:val>
                                        </p:tav>
                                      </p:tavLst>
                                    </p:anim>
                                    <p:anim calcmode="lin" valueType="num">
                                      <p:cBhvr>
                                        <p:cTn id="63" dur="500" fill="hold"/>
                                        <p:tgtEl>
                                          <p:spTgt spid="57"/>
                                        </p:tgtEl>
                                        <p:attrNameLst>
                                          <p:attrName>ppt_h</p:attrName>
                                        </p:attrNameLst>
                                      </p:cBhvr>
                                      <p:tavLst>
                                        <p:tav tm="0">
                                          <p:val>
                                            <p:fltVal val="0"/>
                                          </p:val>
                                        </p:tav>
                                        <p:tav tm="100000">
                                          <p:val>
                                            <p:strVal val="#ppt_h"/>
                                          </p:val>
                                        </p:tav>
                                      </p:tavLst>
                                    </p:anim>
                                    <p:animEffect transition="in" filter="fade">
                                      <p:cBhvr>
                                        <p:cTn id="64" dur="500"/>
                                        <p:tgtEl>
                                          <p:spTgt spid="57"/>
                                        </p:tgtEl>
                                      </p:cBhvr>
                                    </p:animEffect>
                                  </p:childTnLst>
                                </p:cTn>
                              </p:par>
                              <p:par>
                                <p:cTn id="65" presetID="53" presetClass="entr" presetSubtype="16" fill="hold" nodeType="withEffect">
                                  <p:stCondLst>
                                    <p:cond delay="500"/>
                                  </p:stCondLst>
                                  <p:childTnLst>
                                    <p:set>
                                      <p:cBhvr>
                                        <p:cTn id="66" dur="1" fill="hold">
                                          <p:stCondLst>
                                            <p:cond delay="0"/>
                                          </p:stCondLst>
                                        </p:cTn>
                                        <p:tgtEl>
                                          <p:spTgt spid="66"/>
                                        </p:tgtEl>
                                        <p:attrNameLst>
                                          <p:attrName>style.visibility</p:attrName>
                                        </p:attrNameLst>
                                      </p:cBhvr>
                                      <p:to>
                                        <p:strVal val="visible"/>
                                      </p:to>
                                    </p:set>
                                    <p:anim calcmode="lin" valueType="num">
                                      <p:cBhvr>
                                        <p:cTn id="67" dur="500" fill="hold"/>
                                        <p:tgtEl>
                                          <p:spTgt spid="66"/>
                                        </p:tgtEl>
                                        <p:attrNameLst>
                                          <p:attrName>ppt_w</p:attrName>
                                        </p:attrNameLst>
                                      </p:cBhvr>
                                      <p:tavLst>
                                        <p:tav tm="0">
                                          <p:val>
                                            <p:fltVal val="0"/>
                                          </p:val>
                                        </p:tav>
                                        <p:tav tm="100000">
                                          <p:val>
                                            <p:strVal val="#ppt_w"/>
                                          </p:val>
                                        </p:tav>
                                      </p:tavLst>
                                    </p:anim>
                                    <p:anim calcmode="lin" valueType="num">
                                      <p:cBhvr>
                                        <p:cTn id="68" dur="500" fill="hold"/>
                                        <p:tgtEl>
                                          <p:spTgt spid="66"/>
                                        </p:tgtEl>
                                        <p:attrNameLst>
                                          <p:attrName>ppt_h</p:attrName>
                                        </p:attrNameLst>
                                      </p:cBhvr>
                                      <p:tavLst>
                                        <p:tav tm="0">
                                          <p:val>
                                            <p:fltVal val="0"/>
                                          </p:val>
                                        </p:tav>
                                        <p:tav tm="100000">
                                          <p:val>
                                            <p:strVal val="#ppt_h"/>
                                          </p:val>
                                        </p:tav>
                                      </p:tavLst>
                                    </p:anim>
                                    <p:animEffect transition="in" filter="fade">
                                      <p:cBhvr>
                                        <p:cTn id="69" dur="500"/>
                                        <p:tgtEl>
                                          <p:spTgt spid="66"/>
                                        </p:tgtEl>
                                      </p:cBhvr>
                                    </p:animEffect>
                                  </p:childTnLst>
                                </p:cTn>
                              </p:par>
                            </p:childTnLst>
                          </p:cTn>
                        </p:par>
                        <p:par>
                          <p:cTn id="70" fill="hold">
                            <p:stCondLst>
                              <p:cond delay="1500"/>
                            </p:stCondLst>
                            <p:childTnLst>
                              <p:par>
                                <p:cTn id="71" presetID="10" presetClass="entr" presetSubtype="0" fill="hold" grpId="1" nodeType="afterEffect">
                                  <p:stCondLst>
                                    <p:cond delay="0"/>
                                  </p:stCondLst>
                                  <p:childTnLst>
                                    <p:set>
                                      <p:cBhvr>
                                        <p:cTn id="72" dur="1" fill="hold">
                                          <p:stCondLst>
                                            <p:cond delay="0"/>
                                          </p:stCondLst>
                                        </p:cTn>
                                        <p:tgtEl>
                                          <p:spTgt spid="79"/>
                                        </p:tgtEl>
                                        <p:attrNameLst>
                                          <p:attrName>style.visibility</p:attrName>
                                        </p:attrNameLst>
                                      </p:cBhvr>
                                      <p:to>
                                        <p:strVal val="visible"/>
                                      </p:to>
                                    </p:set>
                                    <p:animEffect transition="in" filter="fade">
                                      <p:cBhvr>
                                        <p:cTn id="73" dur="500"/>
                                        <p:tgtEl>
                                          <p:spTgt spid="79"/>
                                        </p:tgtEl>
                                      </p:cBhvr>
                                    </p:animEffect>
                                  </p:childTnLst>
                                </p:cTn>
                              </p:par>
                              <p:par>
                                <p:cTn id="74" presetID="10" presetClass="entr" presetSubtype="0" fill="hold" grpId="1" nodeType="withEffect">
                                  <p:stCondLst>
                                    <p:cond delay="0"/>
                                  </p:stCondLst>
                                  <p:childTnLst>
                                    <p:set>
                                      <p:cBhvr>
                                        <p:cTn id="75" dur="1" fill="hold">
                                          <p:stCondLst>
                                            <p:cond delay="0"/>
                                          </p:stCondLst>
                                        </p:cTn>
                                        <p:tgtEl>
                                          <p:spTgt spid="80"/>
                                        </p:tgtEl>
                                        <p:attrNameLst>
                                          <p:attrName>style.visibility</p:attrName>
                                        </p:attrNameLst>
                                      </p:cBhvr>
                                      <p:to>
                                        <p:strVal val="visible"/>
                                      </p:to>
                                    </p:set>
                                    <p:animEffect transition="in" filter="fade">
                                      <p:cBhvr>
                                        <p:cTn id="76" dur="500"/>
                                        <p:tgtEl>
                                          <p:spTgt spid="80"/>
                                        </p:tgtEl>
                                      </p:cBhvr>
                                    </p:animEffect>
                                  </p:childTnLst>
                                </p:cTn>
                              </p:par>
                              <p:par>
                                <p:cTn id="77" presetID="10" presetClass="entr" presetSubtype="0" fill="hold" grpId="1" nodeType="withEffect">
                                  <p:stCondLst>
                                    <p:cond delay="0"/>
                                  </p:stCondLst>
                                  <p:childTnLst>
                                    <p:set>
                                      <p:cBhvr>
                                        <p:cTn id="78" dur="1" fill="hold">
                                          <p:stCondLst>
                                            <p:cond delay="0"/>
                                          </p:stCondLst>
                                        </p:cTn>
                                        <p:tgtEl>
                                          <p:spTgt spid="81"/>
                                        </p:tgtEl>
                                        <p:attrNameLst>
                                          <p:attrName>style.visibility</p:attrName>
                                        </p:attrNameLst>
                                      </p:cBhvr>
                                      <p:to>
                                        <p:strVal val="visible"/>
                                      </p:to>
                                    </p:set>
                                    <p:animEffect transition="in" filter="fade">
                                      <p:cBhvr>
                                        <p:cTn id="79" dur="500"/>
                                        <p:tgtEl>
                                          <p:spTgt spid="81"/>
                                        </p:tgtEl>
                                      </p:cBhvr>
                                    </p:animEffect>
                                  </p:childTnLst>
                                </p:cTn>
                              </p:par>
                              <p:par>
                                <p:cTn id="80" presetID="10" presetClass="entr" presetSubtype="0" fill="hold" grpId="1" nodeType="withEffect">
                                  <p:stCondLst>
                                    <p:cond delay="0"/>
                                  </p:stCondLst>
                                  <p:childTnLst>
                                    <p:set>
                                      <p:cBhvr>
                                        <p:cTn id="81" dur="1" fill="hold">
                                          <p:stCondLst>
                                            <p:cond delay="0"/>
                                          </p:stCondLst>
                                        </p:cTn>
                                        <p:tgtEl>
                                          <p:spTgt spid="82"/>
                                        </p:tgtEl>
                                        <p:attrNameLst>
                                          <p:attrName>style.visibility</p:attrName>
                                        </p:attrNameLst>
                                      </p:cBhvr>
                                      <p:to>
                                        <p:strVal val="visible"/>
                                      </p:to>
                                    </p:set>
                                    <p:animEffect transition="in" filter="fade">
                                      <p:cBhvr>
                                        <p:cTn id="82" dur="500"/>
                                        <p:tgtEl>
                                          <p:spTgt spid="82"/>
                                        </p:tgtEl>
                                      </p:cBhvr>
                                    </p:animEffect>
                                  </p:childTnLst>
                                </p:cTn>
                              </p:par>
                              <p:par>
                                <p:cTn id="83" presetID="10" presetClass="entr" presetSubtype="0" fill="hold" grpId="1" nodeType="withEffect">
                                  <p:stCondLst>
                                    <p:cond delay="0"/>
                                  </p:stCondLst>
                                  <p:childTnLst>
                                    <p:set>
                                      <p:cBhvr>
                                        <p:cTn id="84" dur="1" fill="hold">
                                          <p:stCondLst>
                                            <p:cond delay="0"/>
                                          </p:stCondLst>
                                        </p:cTn>
                                        <p:tgtEl>
                                          <p:spTgt spid="83"/>
                                        </p:tgtEl>
                                        <p:attrNameLst>
                                          <p:attrName>style.visibility</p:attrName>
                                        </p:attrNameLst>
                                      </p:cBhvr>
                                      <p:to>
                                        <p:strVal val="visible"/>
                                      </p:to>
                                    </p:set>
                                    <p:animEffect transition="in" filter="fade">
                                      <p:cBhvr>
                                        <p:cTn id="85" dur="500"/>
                                        <p:tgtEl>
                                          <p:spTgt spid="83"/>
                                        </p:tgtEl>
                                      </p:cBhvr>
                                    </p:animEffect>
                                  </p:childTnLst>
                                </p:cTn>
                              </p:par>
                              <p:par>
                                <p:cTn id="86" presetID="10" presetClass="entr" presetSubtype="0" fill="hold" grpId="1" nodeType="withEffect">
                                  <p:stCondLst>
                                    <p:cond delay="0"/>
                                  </p:stCondLst>
                                  <p:childTnLst>
                                    <p:set>
                                      <p:cBhvr>
                                        <p:cTn id="87" dur="1" fill="hold">
                                          <p:stCondLst>
                                            <p:cond delay="0"/>
                                          </p:stCondLst>
                                        </p:cTn>
                                        <p:tgtEl>
                                          <p:spTgt spid="84"/>
                                        </p:tgtEl>
                                        <p:attrNameLst>
                                          <p:attrName>style.visibility</p:attrName>
                                        </p:attrNameLst>
                                      </p:cBhvr>
                                      <p:to>
                                        <p:strVal val="visible"/>
                                      </p:to>
                                    </p:set>
                                    <p:animEffect transition="in" filter="fade">
                                      <p:cBhvr>
                                        <p:cTn id="88" dur="500"/>
                                        <p:tgtEl>
                                          <p:spTgt spid="84"/>
                                        </p:tgtEl>
                                      </p:cBhvr>
                                    </p:animEffect>
                                  </p:childTnLst>
                                </p:cTn>
                              </p:par>
                              <p:par>
                                <p:cTn id="89" presetID="10" presetClass="entr" presetSubtype="0" fill="hold" grpId="1" nodeType="withEffect">
                                  <p:stCondLst>
                                    <p:cond delay="0"/>
                                  </p:stCondLst>
                                  <p:childTnLst>
                                    <p:set>
                                      <p:cBhvr>
                                        <p:cTn id="90" dur="1" fill="hold">
                                          <p:stCondLst>
                                            <p:cond delay="0"/>
                                          </p:stCondLst>
                                        </p:cTn>
                                        <p:tgtEl>
                                          <p:spTgt spid="85"/>
                                        </p:tgtEl>
                                        <p:attrNameLst>
                                          <p:attrName>style.visibility</p:attrName>
                                        </p:attrNameLst>
                                      </p:cBhvr>
                                      <p:to>
                                        <p:strVal val="visible"/>
                                      </p:to>
                                    </p:set>
                                    <p:animEffect transition="in" filter="fade">
                                      <p:cBhvr>
                                        <p:cTn id="91" dur="500"/>
                                        <p:tgtEl>
                                          <p:spTgt spid="85"/>
                                        </p:tgtEl>
                                      </p:cBhvr>
                                    </p:animEffect>
                                  </p:childTnLst>
                                </p:cTn>
                              </p:par>
                              <p:par>
                                <p:cTn id="92" presetID="10" presetClass="entr" presetSubtype="0" fill="hold" grpId="1" nodeType="withEffect">
                                  <p:stCondLst>
                                    <p:cond delay="0"/>
                                  </p:stCondLst>
                                  <p:childTnLst>
                                    <p:set>
                                      <p:cBhvr>
                                        <p:cTn id="93" dur="1" fill="hold">
                                          <p:stCondLst>
                                            <p:cond delay="0"/>
                                          </p:stCondLst>
                                        </p:cTn>
                                        <p:tgtEl>
                                          <p:spTgt spid="86"/>
                                        </p:tgtEl>
                                        <p:attrNameLst>
                                          <p:attrName>style.visibility</p:attrName>
                                        </p:attrNameLst>
                                      </p:cBhvr>
                                      <p:to>
                                        <p:strVal val="visible"/>
                                      </p:to>
                                    </p:set>
                                    <p:animEffect transition="in" filter="fade">
                                      <p:cBhvr>
                                        <p:cTn id="94" dur="500"/>
                                        <p:tgtEl>
                                          <p:spTgt spid="86"/>
                                        </p:tgtEl>
                                      </p:cBhvr>
                                    </p:animEffect>
                                  </p:childTnLst>
                                </p:cTn>
                              </p:par>
                              <p:par>
                                <p:cTn id="95" presetID="10" presetClass="entr" presetSubtype="0" fill="hold" grpId="1" nodeType="withEffect">
                                  <p:stCondLst>
                                    <p:cond delay="0"/>
                                  </p:stCondLst>
                                  <p:childTnLst>
                                    <p:set>
                                      <p:cBhvr>
                                        <p:cTn id="96" dur="1" fill="hold">
                                          <p:stCondLst>
                                            <p:cond delay="0"/>
                                          </p:stCondLst>
                                        </p:cTn>
                                        <p:tgtEl>
                                          <p:spTgt spid="87"/>
                                        </p:tgtEl>
                                        <p:attrNameLst>
                                          <p:attrName>style.visibility</p:attrName>
                                        </p:attrNameLst>
                                      </p:cBhvr>
                                      <p:to>
                                        <p:strVal val="visible"/>
                                      </p:to>
                                    </p:set>
                                    <p:animEffect transition="in" filter="fade">
                                      <p:cBhvr>
                                        <p:cTn id="97" dur="500"/>
                                        <p:tgtEl>
                                          <p:spTgt spid="87"/>
                                        </p:tgtEl>
                                      </p:cBhvr>
                                    </p:animEffect>
                                  </p:childTnLst>
                                </p:cTn>
                              </p:par>
                              <p:par>
                                <p:cTn id="98" presetID="10" presetClass="entr" presetSubtype="0" fill="hold" grpId="1" nodeType="withEffect">
                                  <p:stCondLst>
                                    <p:cond delay="0"/>
                                  </p:stCondLst>
                                  <p:childTnLst>
                                    <p:set>
                                      <p:cBhvr>
                                        <p:cTn id="99" dur="1" fill="hold">
                                          <p:stCondLst>
                                            <p:cond delay="0"/>
                                          </p:stCondLst>
                                        </p:cTn>
                                        <p:tgtEl>
                                          <p:spTgt spid="88"/>
                                        </p:tgtEl>
                                        <p:attrNameLst>
                                          <p:attrName>style.visibility</p:attrName>
                                        </p:attrNameLst>
                                      </p:cBhvr>
                                      <p:to>
                                        <p:strVal val="visible"/>
                                      </p:to>
                                    </p:set>
                                    <p:animEffect transition="in" filter="fade">
                                      <p:cBhvr>
                                        <p:cTn id="100" dur="500"/>
                                        <p:tgtEl>
                                          <p:spTgt spid="88"/>
                                        </p:tgtEl>
                                      </p:cBhvr>
                                    </p:animEffect>
                                  </p:childTnLst>
                                </p:cTn>
                              </p:par>
                            </p:childTnLst>
                          </p:cTn>
                        </p:par>
                        <p:par>
                          <p:cTn id="101" fill="hold">
                            <p:stCondLst>
                              <p:cond delay="2000"/>
                            </p:stCondLst>
                            <p:childTnLst>
                              <p:par>
                                <p:cTn id="102"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3" dur="2000" fill="hold"/>
                                        <p:tgtEl>
                                          <p:spTgt spid="79"/>
                                        </p:tgtEl>
                                        <p:attrNameLst>
                                          <p:attrName>ppt_x</p:attrName>
                                          <p:attrName>ppt_y</p:attrName>
                                        </p:attrNameLst>
                                      </p:cBhvr>
                                      <p:rCtr x="17" y="18981"/>
                                    </p:animMotion>
                                  </p:childTnLst>
                                </p:cTn>
                              </p:par>
                              <p:par>
                                <p:cTn id="104"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5" dur="2000" fill="hold"/>
                                        <p:tgtEl>
                                          <p:spTgt spid="80"/>
                                        </p:tgtEl>
                                        <p:attrNameLst>
                                          <p:attrName>ppt_x</p:attrName>
                                          <p:attrName>ppt_y</p:attrName>
                                        </p:attrNameLst>
                                      </p:cBhvr>
                                      <p:rCtr x="17" y="18981"/>
                                    </p:animMotion>
                                  </p:childTnLst>
                                </p:cTn>
                              </p:par>
                              <p:par>
                                <p:cTn id="106"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7" dur="2000" fill="hold"/>
                                        <p:tgtEl>
                                          <p:spTgt spid="81"/>
                                        </p:tgtEl>
                                        <p:attrNameLst>
                                          <p:attrName>ppt_x</p:attrName>
                                          <p:attrName>ppt_y</p:attrName>
                                        </p:attrNameLst>
                                      </p:cBhvr>
                                      <p:rCtr x="17" y="18981"/>
                                    </p:animMotion>
                                  </p:childTnLst>
                                </p:cTn>
                              </p:par>
                              <p:par>
                                <p:cTn id="108"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9" dur="2000" fill="hold"/>
                                        <p:tgtEl>
                                          <p:spTgt spid="82"/>
                                        </p:tgtEl>
                                        <p:attrNameLst>
                                          <p:attrName>ppt_x</p:attrName>
                                          <p:attrName>ppt_y</p:attrName>
                                        </p:attrNameLst>
                                      </p:cBhvr>
                                      <p:rCtr x="17" y="18981"/>
                                    </p:animMotion>
                                  </p:childTnLst>
                                </p:cTn>
                              </p:par>
                              <p:par>
                                <p:cTn id="110"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1" dur="2000" fill="hold"/>
                                        <p:tgtEl>
                                          <p:spTgt spid="83"/>
                                        </p:tgtEl>
                                        <p:attrNameLst>
                                          <p:attrName>ppt_x</p:attrName>
                                          <p:attrName>ppt_y</p:attrName>
                                        </p:attrNameLst>
                                      </p:cBhvr>
                                      <p:rCtr x="17" y="18981"/>
                                    </p:animMotion>
                                  </p:childTnLst>
                                </p:cTn>
                              </p:par>
                              <p:par>
                                <p:cTn id="112"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3" dur="2000" fill="hold"/>
                                        <p:tgtEl>
                                          <p:spTgt spid="84"/>
                                        </p:tgtEl>
                                        <p:attrNameLst>
                                          <p:attrName>ppt_x</p:attrName>
                                          <p:attrName>ppt_y</p:attrName>
                                        </p:attrNameLst>
                                      </p:cBhvr>
                                      <p:rCtr x="17" y="18981"/>
                                    </p:animMotion>
                                  </p:childTnLst>
                                </p:cTn>
                              </p:par>
                              <p:par>
                                <p:cTn id="114"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5" dur="2000" fill="hold"/>
                                        <p:tgtEl>
                                          <p:spTgt spid="85"/>
                                        </p:tgtEl>
                                        <p:attrNameLst>
                                          <p:attrName>ppt_x</p:attrName>
                                          <p:attrName>ppt_y</p:attrName>
                                        </p:attrNameLst>
                                      </p:cBhvr>
                                      <p:rCtr x="17" y="18981"/>
                                    </p:animMotion>
                                  </p:childTnLst>
                                </p:cTn>
                              </p:par>
                              <p:par>
                                <p:cTn id="116"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7" dur="2000" fill="hold"/>
                                        <p:tgtEl>
                                          <p:spTgt spid="86"/>
                                        </p:tgtEl>
                                        <p:attrNameLst>
                                          <p:attrName>ppt_x</p:attrName>
                                          <p:attrName>ppt_y</p:attrName>
                                        </p:attrNameLst>
                                      </p:cBhvr>
                                      <p:rCtr x="17" y="18981"/>
                                    </p:animMotion>
                                  </p:childTnLst>
                                </p:cTn>
                              </p:par>
                              <p:par>
                                <p:cTn id="118"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9" dur="2000" fill="hold"/>
                                        <p:tgtEl>
                                          <p:spTgt spid="87"/>
                                        </p:tgtEl>
                                        <p:attrNameLst>
                                          <p:attrName>ppt_x</p:attrName>
                                          <p:attrName>ppt_y</p:attrName>
                                        </p:attrNameLst>
                                      </p:cBhvr>
                                      <p:rCtr x="17" y="18981"/>
                                    </p:animMotion>
                                  </p:childTnLst>
                                </p:cTn>
                              </p:par>
                              <p:par>
                                <p:cTn id="120"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21" dur="2000" fill="hold"/>
                                        <p:tgtEl>
                                          <p:spTgt spid="88"/>
                                        </p:tgtEl>
                                        <p:attrNameLst>
                                          <p:attrName>ppt_x</p:attrName>
                                          <p:attrName>ppt_y</p:attrName>
                                        </p:attrNameLst>
                                      </p:cBhvr>
                                      <p:rCtr x="17" y="18981"/>
                                    </p:animMotion>
                                  </p:childTnLst>
                                </p:cTn>
                              </p:par>
                            </p:childTnLst>
                          </p:cTn>
                        </p:par>
                        <p:par>
                          <p:cTn id="122" fill="hold">
                            <p:stCondLst>
                              <p:cond delay="8900"/>
                            </p:stCondLst>
                            <p:childTnLst>
                              <p:par>
                                <p:cTn id="123" presetID="22" presetClass="entr" presetSubtype="8" fill="hold" grpId="0" nodeType="afterEffect" nodePh="1">
                                  <p:stCondLst>
                                    <p:cond delay="0"/>
                                  </p:stCondLst>
                                  <p:endCondLst>
                                    <p:cond evt="begin" delay="0">
                                      <p:tn val="123"/>
                                    </p:cond>
                                  </p:endCondLst>
                                  <p:childTnLst>
                                    <p:set>
                                      <p:cBhvr>
                                        <p:cTn id="124" dur="1" fill="hold">
                                          <p:stCondLst>
                                            <p:cond delay="0"/>
                                          </p:stCondLst>
                                        </p:cTn>
                                        <p:tgtEl>
                                          <p:spTgt spid="63"/>
                                        </p:tgtEl>
                                        <p:attrNameLst>
                                          <p:attrName>style.visibility</p:attrName>
                                        </p:attrNameLst>
                                      </p:cBhvr>
                                      <p:to>
                                        <p:strVal val="visible"/>
                                      </p:to>
                                    </p:set>
                                    <p:animEffect transition="in" filter="wipe(left)">
                                      <p:cBhvr>
                                        <p:cTn id="125"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7" grpId="0"/>
      <p:bldP spid="25" grpId="0"/>
      <p:bldP spid="26" grpId="0"/>
      <p:bldP spid="78" grpId="0" animBg="1"/>
      <p:bldP spid="79" grpId="0" animBg="1"/>
      <p:bldP spid="79" grpId="1" animBg="1"/>
      <p:bldP spid="80" grpId="0" animBg="1"/>
      <p:bldP spid="80" grpId="1" animBg="1"/>
      <p:bldP spid="81" grpId="0" animBg="1"/>
      <p:bldP spid="81" grpId="1" animBg="1"/>
      <p:bldP spid="82" grpId="0" animBg="1"/>
      <p:bldP spid="82" grpId="1" animBg="1"/>
      <p:bldP spid="83" grpId="0" animBg="1"/>
      <p:bldP spid="83" grpId="1" animBg="1"/>
      <p:bldP spid="84" grpId="0" animBg="1"/>
      <p:bldP spid="84" grpId="1" animBg="1"/>
      <p:bldP spid="85" grpId="0" animBg="1"/>
      <p:bldP spid="85" grpId="1" animBg="1"/>
      <p:bldP spid="86" grpId="0" animBg="1"/>
      <p:bldP spid="86" grpId="1" animBg="1"/>
      <p:bldP spid="87" grpId="0" animBg="1"/>
      <p:bldP spid="87" grpId="1" animBg="1"/>
      <p:bldP spid="88" grpId="0" animBg="1"/>
      <p:bldP spid="88" grpId="1" animBg="1"/>
      <p:bldP spid="63"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0" y="0"/>
            <a:ext cx="647903" cy="648072"/>
          </a:xfrm>
          <a:prstGeom prst="rect">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 name="标题 4"/>
          <p:cNvSpPr txBox="1">
            <a:spLocks/>
          </p:cNvSpPr>
          <p:nvPr/>
        </p:nvSpPr>
        <p:spPr>
          <a:xfrm>
            <a:off x="738572" y="272421"/>
            <a:ext cx="318552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rPr>
              <a:t>项目来源</a:t>
            </a:r>
            <a:endParaRPr lang="en-US" altLang="zh-CN" sz="15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r>
              <a:rPr lang="en-US" altLang="zh-CN" sz="900" b="1" dirty="0">
                <a:solidFill>
                  <a:schemeClr val="tx1">
                    <a:lumMod val="50000"/>
                    <a:lumOff val="50000"/>
                  </a:schemeClr>
                </a:solidFill>
                <a:latin typeface="微软雅黑" panose="020B0503020204020204" pitchFamily="34" charset="-122"/>
                <a:ea typeface="微软雅黑" panose="020B0503020204020204" pitchFamily="34" charset="-122"/>
              </a:rPr>
              <a:t>PROJECT SOURCE</a:t>
            </a:r>
            <a:endParaRPr lang="zh-CN" altLang="en-US" sz="9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endPar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2" name="KSO_Shape"/>
          <p:cNvSpPr>
            <a:spLocks/>
          </p:cNvSpPr>
          <p:nvPr/>
        </p:nvSpPr>
        <p:spPr bwMode="auto">
          <a:xfrm>
            <a:off x="120424" y="195486"/>
            <a:ext cx="407056" cy="30525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71" name="Freeform 199"/>
          <p:cNvSpPr>
            <a:spLocks/>
          </p:cNvSpPr>
          <p:nvPr/>
        </p:nvSpPr>
        <p:spPr bwMode="auto">
          <a:xfrm flipH="1">
            <a:off x="7343457" y="313027"/>
            <a:ext cx="509944" cy="2021713"/>
          </a:xfrm>
          <a:custGeom>
            <a:avLst/>
            <a:gdLst>
              <a:gd name="T0" fmla="*/ 192 w 192"/>
              <a:gd name="T1" fmla="*/ 724 h 761"/>
              <a:gd name="T2" fmla="*/ 0 w 192"/>
              <a:gd name="T3" fmla="*/ 0 h 761"/>
              <a:gd name="T4" fmla="*/ 0 w 192"/>
              <a:gd name="T5" fmla="*/ 223 h 761"/>
              <a:gd name="T6" fmla="*/ 192 w 192"/>
              <a:gd name="T7" fmla="*/ 761 h 761"/>
              <a:gd name="T8" fmla="*/ 192 w 192"/>
              <a:gd name="T9" fmla="*/ 724 h 761"/>
            </a:gdLst>
            <a:ahLst/>
            <a:cxnLst>
              <a:cxn ang="0">
                <a:pos x="T0" y="T1"/>
              </a:cxn>
              <a:cxn ang="0">
                <a:pos x="T2" y="T3"/>
              </a:cxn>
              <a:cxn ang="0">
                <a:pos x="T4" y="T5"/>
              </a:cxn>
              <a:cxn ang="0">
                <a:pos x="T6" y="T7"/>
              </a:cxn>
              <a:cxn ang="0">
                <a:pos x="T8" y="T9"/>
              </a:cxn>
            </a:cxnLst>
            <a:rect l="0" t="0" r="r" b="b"/>
            <a:pathLst>
              <a:path w="192" h="761">
                <a:moveTo>
                  <a:pt x="192" y="724"/>
                </a:moveTo>
                <a:lnTo>
                  <a:pt x="0" y="0"/>
                </a:lnTo>
                <a:lnTo>
                  <a:pt x="0" y="223"/>
                </a:lnTo>
                <a:lnTo>
                  <a:pt x="192" y="761"/>
                </a:lnTo>
                <a:lnTo>
                  <a:pt x="192" y="724"/>
                </a:lnTo>
                <a:close/>
              </a:path>
            </a:pathLst>
          </a:custGeom>
          <a:solidFill>
            <a:srgbClr val="458B7C"/>
          </a:solidFill>
          <a:ln>
            <a:noFill/>
          </a:ln>
        </p:spPr>
        <p:txBody>
          <a:bodyPr vert="horz" wrap="square" lIns="68562" tIns="34281" rIns="68562" bIns="34281" numCol="1" anchor="t" anchorCtr="0" compatLnSpc="1">
            <a:prstTxWarp prst="textNoShape">
              <a:avLst/>
            </a:prstTxWarp>
          </a:bodyPr>
          <a:lstStyle/>
          <a:p>
            <a:endParaRPr lang="id-ID"/>
          </a:p>
        </p:txBody>
      </p:sp>
      <p:sp>
        <p:nvSpPr>
          <p:cNvPr id="72" name="Freeform 200"/>
          <p:cNvSpPr>
            <a:spLocks/>
          </p:cNvSpPr>
          <p:nvPr/>
        </p:nvSpPr>
        <p:spPr bwMode="auto">
          <a:xfrm flipH="1">
            <a:off x="7338143" y="1333183"/>
            <a:ext cx="528537" cy="1179554"/>
          </a:xfrm>
          <a:custGeom>
            <a:avLst/>
            <a:gdLst>
              <a:gd name="T0" fmla="*/ 199 w 199"/>
              <a:gd name="T1" fmla="*/ 408 h 444"/>
              <a:gd name="T2" fmla="*/ 0 w 199"/>
              <a:gd name="T3" fmla="*/ 0 h 444"/>
              <a:gd name="T4" fmla="*/ 0 w 199"/>
              <a:gd name="T5" fmla="*/ 228 h 444"/>
              <a:gd name="T6" fmla="*/ 199 w 199"/>
              <a:gd name="T7" fmla="*/ 444 h 444"/>
              <a:gd name="T8" fmla="*/ 199 w 199"/>
              <a:gd name="T9" fmla="*/ 408 h 444"/>
            </a:gdLst>
            <a:ahLst/>
            <a:cxnLst>
              <a:cxn ang="0">
                <a:pos x="T0" y="T1"/>
              </a:cxn>
              <a:cxn ang="0">
                <a:pos x="T2" y="T3"/>
              </a:cxn>
              <a:cxn ang="0">
                <a:pos x="T4" y="T5"/>
              </a:cxn>
              <a:cxn ang="0">
                <a:pos x="T6" y="T7"/>
              </a:cxn>
              <a:cxn ang="0">
                <a:pos x="T8" y="T9"/>
              </a:cxn>
            </a:cxnLst>
            <a:rect l="0" t="0" r="r" b="b"/>
            <a:pathLst>
              <a:path w="199" h="444">
                <a:moveTo>
                  <a:pt x="199" y="408"/>
                </a:moveTo>
                <a:lnTo>
                  <a:pt x="0" y="0"/>
                </a:lnTo>
                <a:lnTo>
                  <a:pt x="0" y="228"/>
                </a:lnTo>
                <a:lnTo>
                  <a:pt x="199" y="444"/>
                </a:lnTo>
                <a:lnTo>
                  <a:pt x="199" y="408"/>
                </a:lnTo>
                <a:close/>
              </a:path>
            </a:pathLst>
          </a:custGeom>
          <a:solidFill>
            <a:srgbClr val="2E5C52"/>
          </a:solidFill>
          <a:ln>
            <a:noFill/>
          </a:ln>
        </p:spPr>
        <p:txBody>
          <a:bodyPr vert="horz" wrap="square" lIns="68562" tIns="34281" rIns="68562" bIns="34281" numCol="1" anchor="t" anchorCtr="0" compatLnSpc="1">
            <a:prstTxWarp prst="textNoShape">
              <a:avLst/>
            </a:prstTxWarp>
          </a:bodyPr>
          <a:lstStyle/>
          <a:p>
            <a:endParaRPr lang="id-ID"/>
          </a:p>
        </p:txBody>
      </p:sp>
      <p:sp>
        <p:nvSpPr>
          <p:cNvPr id="73" name="Freeform 201"/>
          <p:cNvSpPr>
            <a:spLocks/>
          </p:cNvSpPr>
          <p:nvPr/>
        </p:nvSpPr>
        <p:spPr bwMode="auto">
          <a:xfrm flipH="1">
            <a:off x="7351423" y="2348023"/>
            <a:ext cx="515257" cy="600404"/>
          </a:xfrm>
          <a:custGeom>
            <a:avLst/>
            <a:gdLst>
              <a:gd name="T0" fmla="*/ 194 w 194"/>
              <a:gd name="T1" fmla="*/ 98 h 226"/>
              <a:gd name="T2" fmla="*/ 0 w 194"/>
              <a:gd name="T3" fmla="*/ 0 h 226"/>
              <a:gd name="T4" fmla="*/ 0 w 194"/>
              <a:gd name="T5" fmla="*/ 226 h 226"/>
              <a:gd name="T6" fmla="*/ 194 w 194"/>
              <a:gd name="T7" fmla="*/ 133 h 226"/>
              <a:gd name="T8" fmla="*/ 194 w 194"/>
              <a:gd name="T9" fmla="*/ 98 h 226"/>
            </a:gdLst>
            <a:ahLst/>
            <a:cxnLst>
              <a:cxn ang="0">
                <a:pos x="T0" y="T1"/>
              </a:cxn>
              <a:cxn ang="0">
                <a:pos x="T2" y="T3"/>
              </a:cxn>
              <a:cxn ang="0">
                <a:pos x="T4" y="T5"/>
              </a:cxn>
              <a:cxn ang="0">
                <a:pos x="T6" y="T7"/>
              </a:cxn>
              <a:cxn ang="0">
                <a:pos x="T8" y="T9"/>
              </a:cxn>
            </a:cxnLst>
            <a:rect l="0" t="0" r="r" b="b"/>
            <a:pathLst>
              <a:path w="194" h="226">
                <a:moveTo>
                  <a:pt x="194" y="98"/>
                </a:moveTo>
                <a:lnTo>
                  <a:pt x="0" y="0"/>
                </a:lnTo>
                <a:lnTo>
                  <a:pt x="0" y="226"/>
                </a:lnTo>
                <a:lnTo>
                  <a:pt x="194" y="133"/>
                </a:lnTo>
                <a:lnTo>
                  <a:pt x="194" y="98"/>
                </a:lnTo>
                <a:close/>
              </a:path>
            </a:pathLst>
          </a:custGeom>
          <a:solidFill>
            <a:schemeClr val="bg1">
              <a:lumMod val="65000"/>
            </a:schemeClr>
          </a:solidFill>
          <a:ln>
            <a:noFill/>
          </a:ln>
        </p:spPr>
        <p:txBody>
          <a:bodyPr vert="horz" wrap="square" lIns="68562" tIns="34281" rIns="68562" bIns="34281" numCol="1" anchor="t" anchorCtr="0" compatLnSpc="1">
            <a:prstTxWarp prst="textNoShape">
              <a:avLst/>
            </a:prstTxWarp>
          </a:bodyPr>
          <a:lstStyle/>
          <a:p>
            <a:endParaRPr lang="id-ID"/>
          </a:p>
        </p:txBody>
      </p:sp>
      <p:sp>
        <p:nvSpPr>
          <p:cNvPr id="74" name="Freeform 202"/>
          <p:cNvSpPr>
            <a:spLocks/>
          </p:cNvSpPr>
          <p:nvPr/>
        </p:nvSpPr>
        <p:spPr bwMode="auto">
          <a:xfrm flipH="1">
            <a:off x="7338143" y="2796998"/>
            <a:ext cx="528537" cy="1176897"/>
          </a:xfrm>
          <a:custGeom>
            <a:avLst/>
            <a:gdLst>
              <a:gd name="T0" fmla="*/ 199 w 199"/>
              <a:gd name="T1" fmla="*/ 0 h 443"/>
              <a:gd name="T2" fmla="*/ 0 w 199"/>
              <a:gd name="T3" fmla="*/ 218 h 443"/>
              <a:gd name="T4" fmla="*/ 0 w 199"/>
              <a:gd name="T5" fmla="*/ 443 h 443"/>
              <a:gd name="T6" fmla="*/ 199 w 199"/>
              <a:gd name="T7" fmla="*/ 35 h 443"/>
              <a:gd name="T8" fmla="*/ 199 w 199"/>
              <a:gd name="T9" fmla="*/ 0 h 443"/>
            </a:gdLst>
            <a:ahLst/>
            <a:cxnLst>
              <a:cxn ang="0">
                <a:pos x="T0" y="T1"/>
              </a:cxn>
              <a:cxn ang="0">
                <a:pos x="T2" y="T3"/>
              </a:cxn>
              <a:cxn ang="0">
                <a:pos x="T4" y="T5"/>
              </a:cxn>
              <a:cxn ang="0">
                <a:pos x="T6" y="T7"/>
              </a:cxn>
              <a:cxn ang="0">
                <a:pos x="T8" y="T9"/>
              </a:cxn>
            </a:cxnLst>
            <a:rect l="0" t="0" r="r" b="b"/>
            <a:pathLst>
              <a:path w="199" h="443">
                <a:moveTo>
                  <a:pt x="199" y="0"/>
                </a:moveTo>
                <a:lnTo>
                  <a:pt x="0" y="218"/>
                </a:lnTo>
                <a:lnTo>
                  <a:pt x="0" y="443"/>
                </a:lnTo>
                <a:lnTo>
                  <a:pt x="199" y="35"/>
                </a:lnTo>
                <a:lnTo>
                  <a:pt x="199" y="0"/>
                </a:lnTo>
                <a:close/>
              </a:path>
            </a:pathLst>
          </a:custGeom>
          <a:solidFill>
            <a:schemeClr val="bg1">
              <a:lumMod val="50000"/>
            </a:schemeClr>
          </a:solidFill>
          <a:ln>
            <a:noFill/>
          </a:ln>
        </p:spPr>
        <p:txBody>
          <a:bodyPr vert="horz" wrap="square" lIns="68562" tIns="34281" rIns="68562" bIns="34281" numCol="1" anchor="t" anchorCtr="0" compatLnSpc="1">
            <a:prstTxWarp prst="textNoShape">
              <a:avLst/>
            </a:prstTxWarp>
          </a:bodyPr>
          <a:lstStyle/>
          <a:p>
            <a:endParaRPr lang="id-ID"/>
          </a:p>
        </p:txBody>
      </p:sp>
      <p:sp>
        <p:nvSpPr>
          <p:cNvPr id="75" name="Freeform 203"/>
          <p:cNvSpPr>
            <a:spLocks/>
          </p:cNvSpPr>
          <p:nvPr/>
        </p:nvSpPr>
        <p:spPr bwMode="auto">
          <a:xfrm flipH="1">
            <a:off x="7332831" y="2967024"/>
            <a:ext cx="539161" cy="1729481"/>
          </a:xfrm>
          <a:custGeom>
            <a:avLst/>
            <a:gdLst>
              <a:gd name="T0" fmla="*/ 203 w 203"/>
              <a:gd name="T1" fmla="*/ 0 h 764"/>
              <a:gd name="T2" fmla="*/ 0 w 203"/>
              <a:gd name="T3" fmla="*/ 536 h 764"/>
              <a:gd name="T4" fmla="*/ 0 w 203"/>
              <a:gd name="T5" fmla="*/ 764 h 764"/>
              <a:gd name="T6" fmla="*/ 203 w 203"/>
              <a:gd name="T7" fmla="*/ 35 h 764"/>
              <a:gd name="T8" fmla="*/ 203 w 203"/>
              <a:gd name="T9" fmla="*/ 0 h 764"/>
            </a:gdLst>
            <a:ahLst/>
            <a:cxnLst>
              <a:cxn ang="0">
                <a:pos x="T0" y="T1"/>
              </a:cxn>
              <a:cxn ang="0">
                <a:pos x="T2" y="T3"/>
              </a:cxn>
              <a:cxn ang="0">
                <a:pos x="T4" y="T5"/>
              </a:cxn>
              <a:cxn ang="0">
                <a:pos x="T6" y="T7"/>
              </a:cxn>
              <a:cxn ang="0">
                <a:pos x="T8" y="T9"/>
              </a:cxn>
            </a:cxnLst>
            <a:rect l="0" t="0" r="r" b="b"/>
            <a:pathLst>
              <a:path w="203" h="764">
                <a:moveTo>
                  <a:pt x="203" y="0"/>
                </a:moveTo>
                <a:lnTo>
                  <a:pt x="0" y="536"/>
                </a:lnTo>
                <a:lnTo>
                  <a:pt x="0" y="764"/>
                </a:lnTo>
                <a:lnTo>
                  <a:pt x="203" y="35"/>
                </a:lnTo>
                <a:lnTo>
                  <a:pt x="203" y="0"/>
                </a:lnTo>
                <a:close/>
              </a:path>
            </a:pathLst>
          </a:custGeom>
          <a:solidFill>
            <a:schemeClr val="tx1">
              <a:lumMod val="65000"/>
              <a:lumOff val="35000"/>
            </a:schemeClr>
          </a:solidFill>
          <a:ln>
            <a:noFill/>
          </a:ln>
        </p:spPr>
        <p:txBody>
          <a:bodyPr vert="horz" wrap="square" lIns="68562" tIns="34281" rIns="68562" bIns="34281" numCol="1" anchor="t" anchorCtr="0" compatLnSpc="1">
            <a:prstTxWarp prst="textNoShape">
              <a:avLst/>
            </a:prstTxWarp>
          </a:bodyPr>
          <a:lstStyle/>
          <a:p>
            <a:endParaRPr lang="id-ID"/>
          </a:p>
        </p:txBody>
      </p:sp>
      <p:sp>
        <p:nvSpPr>
          <p:cNvPr id="76" name="Rectangle 37"/>
          <p:cNvSpPr>
            <a:spLocks noChangeArrowheads="1"/>
          </p:cNvSpPr>
          <p:nvPr/>
        </p:nvSpPr>
        <p:spPr bwMode="auto">
          <a:xfrm flipH="1">
            <a:off x="7853401" y="313027"/>
            <a:ext cx="706486" cy="592433"/>
          </a:xfrm>
          <a:prstGeom prst="rect">
            <a:avLst/>
          </a:prstGeom>
          <a:solidFill>
            <a:srgbClr val="00A89B"/>
          </a:solidFill>
          <a:ln>
            <a:noFill/>
          </a:ln>
        </p:spPr>
        <p:txBody>
          <a:bodyPr vert="horz" wrap="square" lIns="68562" tIns="34281" rIns="68562" bIns="34281" numCol="1" anchor="t" anchorCtr="0" compatLnSpc="1">
            <a:prstTxWarp prst="textNoShape">
              <a:avLst/>
            </a:prstTxWarp>
          </a:bodyPr>
          <a:lstStyle/>
          <a:p>
            <a:endParaRPr lang="id-ID"/>
          </a:p>
        </p:txBody>
      </p:sp>
      <p:sp>
        <p:nvSpPr>
          <p:cNvPr id="77" name="Rectangle 38"/>
          <p:cNvSpPr>
            <a:spLocks noChangeArrowheads="1"/>
          </p:cNvSpPr>
          <p:nvPr/>
        </p:nvSpPr>
        <p:spPr bwMode="auto">
          <a:xfrm flipH="1">
            <a:off x="7866680" y="1333182"/>
            <a:ext cx="693207" cy="605717"/>
          </a:xfrm>
          <a:prstGeom prst="rect">
            <a:avLst/>
          </a:prstGeom>
          <a:solidFill>
            <a:srgbClr val="00A89B"/>
          </a:solidFill>
          <a:ln>
            <a:noFill/>
          </a:ln>
        </p:spPr>
        <p:txBody>
          <a:bodyPr vert="horz" wrap="square" lIns="68562" tIns="34281" rIns="68562" bIns="34281" numCol="1" anchor="t" anchorCtr="0" compatLnSpc="1">
            <a:prstTxWarp prst="textNoShape">
              <a:avLst/>
            </a:prstTxWarp>
          </a:bodyPr>
          <a:lstStyle/>
          <a:p>
            <a:endParaRPr lang="id-ID"/>
          </a:p>
        </p:txBody>
      </p:sp>
      <p:sp>
        <p:nvSpPr>
          <p:cNvPr id="78" name="Rectangle 39"/>
          <p:cNvSpPr>
            <a:spLocks noChangeArrowheads="1"/>
          </p:cNvSpPr>
          <p:nvPr/>
        </p:nvSpPr>
        <p:spPr bwMode="auto">
          <a:xfrm flipH="1">
            <a:off x="7866680" y="2348023"/>
            <a:ext cx="693207" cy="600404"/>
          </a:xfrm>
          <a:prstGeom prst="rect">
            <a:avLst/>
          </a:prstGeom>
          <a:solidFill>
            <a:schemeClr val="bg1">
              <a:lumMod val="75000"/>
            </a:schemeClr>
          </a:solidFill>
          <a:ln>
            <a:noFill/>
          </a:ln>
        </p:spPr>
        <p:txBody>
          <a:bodyPr vert="horz" wrap="square" lIns="68562" tIns="34281" rIns="68562" bIns="34281" numCol="1" anchor="t" anchorCtr="0" compatLnSpc="1">
            <a:prstTxWarp prst="textNoShape">
              <a:avLst/>
            </a:prstTxWarp>
          </a:bodyPr>
          <a:lstStyle/>
          <a:p>
            <a:endParaRPr lang="id-ID"/>
          </a:p>
        </p:txBody>
      </p:sp>
      <p:sp>
        <p:nvSpPr>
          <p:cNvPr id="79" name="Rectangle 40"/>
          <p:cNvSpPr>
            <a:spLocks noChangeArrowheads="1"/>
          </p:cNvSpPr>
          <p:nvPr/>
        </p:nvSpPr>
        <p:spPr bwMode="auto">
          <a:xfrm flipH="1">
            <a:off x="7861369" y="3370835"/>
            <a:ext cx="698519" cy="597746"/>
          </a:xfrm>
          <a:prstGeom prst="rect">
            <a:avLst/>
          </a:prstGeom>
          <a:solidFill>
            <a:schemeClr val="bg1">
              <a:lumMod val="65000"/>
            </a:schemeClr>
          </a:solidFill>
          <a:ln>
            <a:noFill/>
          </a:ln>
        </p:spPr>
        <p:txBody>
          <a:bodyPr vert="horz" wrap="square" lIns="68562" tIns="34281" rIns="68562" bIns="34281" numCol="1" anchor="t" anchorCtr="0" compatLnSpc="1">
            <a:prstTxWarp prst="textNoShape">
              <a:avLst/>
            </a:prstTxWarp>
          </a:bodyPr>
          <a:lstStyle/>
          <a:p>
            <a:endParaRPr lang="id-ID"/>
          </a:p>
        </p:txBody>
      </p:sp>
      <p:sp>
        <p:nvSpPr>
          <p:cNvPr id="80" name="Rectangle 41"/>
          <p:cNvSpPr>
            <a:spLocks noChangeArrowheads="1"/>
          </p:cNvSpPr>
          <p:nvPr/>
        </p:nvSpPr>
        <p:spPr bwMode="auto">
          <a:xfrm flipH="1">
            <a:off x="7871992" y="4178991"/>
            <a:ext cx="687895" cy="611030"/>
          </a:xfrm>
          <a:prstGeom prst="rect">
            <a:avLst/>
          </a:prstGeom>
          <a:solidFill>
            <a:schemeClr val="bg1">
              <a:lumMod val="50000"/>
            </a:schemeClr>
          </a:solidFill>
          <a:ln>
            <a:noFill/>
          </a:ln>
        </p:spPr>
        <p:txBody>
          <a:bodyPr vert="horz" wrap="square" lIns="68562" tIns="34281" rIns="68562" bIns="34281" numCol="1" anchor="t" anchorCtr="0" compatLnSpc="1">
            <a:prstTxWarp prst="textNoShape">
              <a:avLst/>
            </a:prstTxWarp>
          </a:bodyPr>
          <a:lstStyle/>
          <a:p>
            <a:endParaRPr lang="id-ID"/>
          </a:p>
        </p:txBody>
      </p:sp>
      <p:sp>
        <p:nvSpPr>
          <p:cNvPr id="81" name="Rectangle 42"/>
          <p:cNvSpPr>
            <a:spLocks noChangeArrowheads="1"/>
          </p:cNvSpPr>
          <p:nvPr/>
        </p:nvSpPr>
        <p:spPr bwMode="auto">
          <a:xfrm flipH="1">
            <a:off x="6474956" y="2236445"/>
            <a:ext cx="868500" cy="98295"/>
          </a:xfrm>
          <a:prstGeom prst="rect">
            <a:avLst/>
          </a:prstGeom>
          <a:solidFill>
            <a:srgbClr val="00A89B"/>
          </a:solidFill>
          <a:ln>
            <a:noFill/>
          </a:ln>
        </p:spPr>
        <p:txBody>
          <a:bodyPr vert="horz" wrap="square" lIns="68562" tIns="34281" rIns="68562" bIns="34281" numCol="1" anchor="t" anchorCtr="0" compatLnSpc="1">
            <a:prstTxWarp prst="textNoShape">
              <a:avLst/>
            </a:prstTxWarp>
          </a:bodyPr>
          <a:lstStyle/>
          <a:p>
            <a:endParaRPr lang="id-ID"/>
          </a:p>
        </p:txBody>
      </p:sp>
      <p:sp>
        <p:nvSpPr>
          <p:cNvPr id="82" name="Freeform 43"/>
          <p:cNvSpPr>
            <a:spLocks noEditPoints="1"/>
          </p:cNvSpPr>
          <p:nvPr/>
        </p:nvSpPr>
        <p:spPr bwMode="auto">
          <a:xfrm flipH="1">
            <a:off x="5801213" y="690272"/>
            <a:ext cx="584312" cy="1160957"/>
          </a:xfrm>
          <a:custGeom>
            <a:avLst/>
            <a:gdLst>
              <a:gd name="T0" fmla="*/ 51 w 93"/>
              <a:gd name="T1" fmla="*/ 93 h 184"/>
              <a:gd name="T2" fmla="*/ 93 w 93"/>
              <a:gd name="T3" fmla="*/ 47 h 184"/>
              <a:gd name="T4" fmla="*/ 46 w 93"/>
              <a:gd name="T5" fmla="*/ 0 h 184"/>
              <a:gd name="T6" fmla="*/ 0 w 93"/>
              <a:gd name="T7" fmla="*/ 47 h 184"/>
              <a:gd name="T8" fmla="*/ 36 w 93"/>
              <a:gd name="T9" fmla="*/ 92 h 184"/>
              <a:gd name="T10" fmla="*/ 36 w 93"/>
              <a:gd name="T11" fmla="*/ 184 h 184"/>
              <a:gd name="T12" fmla="*/ 51 w 93"/>
              <a:gd name="T13" fmla="*/ 184 h 184"/>
              <a:gd name="T14" fmla="*/ 51 w 93"/>
              <a:gd name="T15" fmla="*/ 93 h 184"/>
              <a:gd name="T16" fmla="*/ 19 w 93"/>
              <a:gd name="T17" fmla="*/ 47 h 184"/>
              <a:gd name="T18" fmla="*/ 46 w 93"/>
              <a:gd name="T19" fmla="*/ 19 h 184"/>
              <a:gd name="T20" fmla="*/ 74 w 93"/>
              <a:gd name="T21" fmla="*/ 47 h 184"/>
              <a:gd name="T22" fmla="*/ 46 w 93"/>
              <a:gd name="T23" fmla="*/ 74 h 184"/>
              <a:gd name="T24" fmla="*/ 19 w 93"/>
              <a:gd name="T25" fmla="*/ 4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3" h="184">
                <a:moveTo>
                  <a:pt x="51" y="93"/>
                </a:moveTo>
                <a:cubicBezTo>
                  <a:pt x="75" y="90"/>
                  <a:pt x="93" y="71"/>
                  <a:pt x="93" y="47"/>
                </a:cubicBezTo>
                <a:cubicBezTo>
                  <a:pt x="93" y="21"/>
                  <a:pt x="72" y="0"/>
                  <a:pt x="46" y="0"/>
                </a:cubicBezTo>
                <a:cubicBezTo>
                  <a:pt x="21" y="0"/>
                  <a:pt x="0" y="21"/>
                  <a:pt x="0" y="47"/>
                </a:cubicBezTo>
                <a:cubicBezTo>
                  <a:pt x="0" y="69"/>
                  <a:pt x="15" y="87"/>
                  <a:pt x="36" y="92"/>
                </a:cubicBezTo>
                <a:cubicBezTo>
                  <a:pt x="36" y="184"/>
                  <a:pt x="36" y="184"/>
                  <a:pt x="36" y="184"/>
                </a:cubicBezTo>
                <a:cubicBezTo>
                  <a:pt x="51" y="184"/>
                  <a:pt x="51" y="184"/>
                  <a:pt x="51" y="184"/>
                </a:cubicBezTo>
                <a:lnTo>
                  <a:pt x="51" y="93"/>
                </a:lnTo>
                <a:close/>
                <a:moveTo>
                  <a:pt x="19" y="47"/>
                </a:moveTo>
                <a:cubicBezTo>
                  <a:pt x="19" y="32"/>
                  <a:pt x="31" y="19"/>
                  <a:pt x="46" y="19"/>
                </a:cubicBezTo>
                <a:cubicBezTo>
                  <a:pt x="61" y="19"/>
                  <a:pt x="74" y="32"/>
                  <a:pt x="74" y="47"/>
                </a:cubicBezTo>
                <a:cubicBezTo>
                  <a:pt x="74" y="62"/>
                  <a:pt x="61" y="74"/>
                  <a:pt x="46" y="74"/>
                </a:cubicBezTo>
                <a:cubicBezTo>
                  <a:pt x="31" y="74"/>
                  <a:pt x="19" y="62"/>
                  <a:pt x="19" y="47"/>
                </a:cubicBezTo>
                <a:close/>
              </a:path>
            </a:pathLst>
          </a:custGeom>
          <a:solidFill>
            <a:srgbClr val="00A89B"/>
          </a:solidFill>
          <a:ln>
            <a:noFill/>
          </a:ln>
        </p:spPr>
        <p:txBody>
          <a:bodyPr vert="horz" wrap="square" lIns="68562" tIns="34281" rIns="68562" bIns="34281" numCol="1" anchor="t" anchorCtr="0" compatLnSpc="1">
            <a:prstTxWarp prst="textNoShape">
              <a:avLst/>
            </a:prstTxWarp>
          </a:bodyPr>
          <a:lstStyle/>
          <a:p>
            <a:endParaRPr lang="id-ID"/>
          </a:p>
        </p:txBody>
      </p:sp>
      <p:sp>
        <p:nvSpPr>
          <p:cNvPr id="83" name="Freeform 44"/>
          <p:cNvSpPr>
            <a:spLocks/>
          </p:cNvSpPr>
          <p:nvPr/>
        </p:nvSpPr>
        <p:spPr bwMode="auto">
          <a:xfrm flipH="1">
            <a:off x="6065938" y="1851229"/>
            <a:ext cx="409018" cy="483511"/>
          </a:xfrm>
          <a:custGeom>
            <a:avLst/>
            <a:gdLst>
              <a:gd name="T0" fmla="*/ 50 w 65"/>
              <a:gd name="T1" fmla="*/ 0 h 77"/>
              <a:gd name="T2" fmla="*/ 50 w 65"/>
              <a:gd name="T3" fmla="*/ 0 h 77"/>
              <a:gd name="T4" fmla="*/ 2 w 65"/>
              <a:gd name="T5" fmla="*/ 61 h 77"/>
              <a:gd name="T6" fmla="*/ 0 w 65"/>
              <a:gd name="T7" fmla="*/ 61 h 77"/>
              <a:gd name="T8" fmla="*/ 0 w 65"/>
              <a:gd name="T9" fmla="*/ 77 h 77"/>
              <a:gd name="T10" fmla="*/ 2 w 65"/>
              <a:gd name="T11" fmla="*/ 77 h 77"/>
              <a:gd name="T12" fmla="*/ 43 w 65"/>
              <a:gd name="T13" fmla="*/ 63 h 77"/>
              <a:gd name="T14" fmla="*/ 65 w 65"/>
              <a:gd name="T15" fmla="*/ 0 h 77"/>
              <a:gd name="T16" fmla="*/ 65 w 65"/>
              <a:gd name="T17" fmla="*/ 0 h 77"/>
              <a:gd name="T18" fmla="*/ 50 w 65"/>
              <a:gd name="T19"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77">
                <a:moveTo>
                  <a:pt x="50" y="0"/>
                </a:moveTo>
                <a:cubicBezTo>
                  <a:pt x="50" y="0"/>
                  <a:pt x="50" y="0"/>
                  <a:pt x="50" y="0"/>
                </a:cubicBezTo>
                <a:cubicBezTo>
                  <a:pt x="50" y="23"/>
                  <a:pt x="44" y="61"/>
                  <a:pt x="2" y="61"/>
                </a:cubicBezTo>
                <a:cubicBezTo>
                  <a:pt x="0" y="61"/>
                  <a:pt x="0" y="61"/>
                  <a:pt x="0" y="61"/>
                </a:cubicBezTo>
                <a:cubicBezTo>
                  <a:pt x="0" y="77"/>
                  <a:pt x="0" y="77"/>
                  <a:pt x="0" y="77"/>
                </a:cubicBezTo>
                <a:cubicBezTo>
                  <a:pt x="2" y="77"/>
                  <a:pt x="2" y="77"/>
                  <a:pt x="2" y="77"/>
                </a:cubicBezTo>
                <a:cubicBezTo>
                  <a:pt x="13" y="77"/>
                  <a:pt x="29" y="75"/>
                  <a:pt x="43" y="63"/>
                </a:cubicBezTo>
                <a:cubicBezTo>
                  <a:pt x="58" y="50"/>
                  <a:pt x="65" y="29"/>
                  <a:pt x="65" y="0"/>
                </a:cubicBezTo>
                <a:cubicBezTo>
                  <a:pt x="65" y="0"/>
                  <a:pt x="65" y="0"/>
                  <a:pt x="65" y="0"/>
                </a:cubicBezTo>
                <a:lnTo>
                  <a:pt x="50" y="0"/>
                </a:lnTo>
                <a:close/>
              </a:path>
            </a:pathLst>
          </a:custGeom>
          <a:solidFill>
            <a:srgbClr val="00A89B"/>
          </a:solidFill>
          <a:ln>
            <a:noFill/>
          </a:ln>
        </p:spPr>
        <p:txBody>
          <a:bodyPr vert="horz" wrap="square" lIns="68562" tIns="34281" rIns="68562" bIns="34281" numCol="1" anchor="t" anchorCtr="0" compatLnSpc="1">
            <a:prstTxWarp prst="textNoShape">
              <a:avLst/>
            </a:prstTxWarp>
          </a:bodyPr>
          <a:lstStyle/>
          <a:p>
            <a:endParaRPr lang="id-ID"/>
          </a:p>
        </p:txBody>
      </p:sp>
      <p:sp>
        <p:nvSpPr>
          <p:cNvPr id="84" name="Rectangle 45"/>
          <p:cNvSpPr>
            <a:spLocks noChangeArrowheads="1"/>
          </p:cNvSpPr>
          <p:nvPr/>
        </p:nvSpPr>
        <p:spPr bwMode="auto">
          <a:xfrm flipH="1">
            <a:off x="4947779" y="2417097"/>
            <a:ext cx="2390366" cy="95639"/>
          </a:xfrm>
          <a:prstGeom prst="rect">
            <a:avLst/>
          </a:prstGeom>
          <a:solidFill>
            <a:srgbClr val="00A89B"/>
          </a:solidFill>
          <a:ln>
            <a:noFill/>
          </a:ln>
        </p:spPr>
        <p:txBody>
          <a:bodyPr vert="horz" wrap="square" lIns="68562" tIns="34281" rIns="68562" bIns="34281" numCol="1" anchor="t" anchorCtr="0" compatLnSpc="1">
            <a:prstTxWarp prst="textNoShape">
              <a:avLst/>
            </a:prstTxWarp>
          </a:bodyPr>
          <a:lstStyle/>
          <a:p>
            <a:endParaRPr lang="id-ID"/>
          </a:p>
        </p:txBody>
      </p:sp>
      <p:sp>
        <p:nvSpPr>
          <p:cNvPr id="85" name="Freeform 46"/>
          <p:cNvSpPr>
            <a:spLocks/>
          </p:cNvSpPr>
          <p:nvPr/>
        </p:nvSpPr>
        <p:spPr bwMode="auto">
          <a:xfrm flipH="1">
            <a:off x="4557352" y="2032753"/>
            <a:ext cx="390427" cy="478198"/>
          </a:xfrm>
          <a:custGeom>
            <a:avLst/>
            <a:gdLst>
              <a:gd name="T0" fmla="*/ 46 w 62"/>
              <a:gd name="T1" fmla="*/ 0 h 76"/>
              <a:gd name="T2" fmla="*/ 46 w 62"/>
              <a:gd name="T3" fmla="*/ 0 h 76"/>
              <a:gd name="T4" fmla="*/ 1 w 62"/>
              <a:gd name="T5" fmla="*/ 61 h 76"/>
              <a:gd name="T6" fmla="*/ 0 w 62"/>
              <a:gd name="T7" fmla="*/ 61 h 76"/>
              <a:gd name="T8" fmla="*/ 0 w 62"/>
              <a:gd name="T9" fmla="*/ 76 h 76"/>
              <a:gd name="T10" fmla="*/ 1 w 62"/>
              <a:gd name="T11" fmla="*/ 76 h 76"/>
              <a:gd name="T12" fmla="*/ 62 w 62"/>
              <a:gd name="T13" fmla="*/ 0 h 76"/>
              <a:gd name="T14" fmla="*/ 62 w 62"/>
              <a:gd name="T15" fmla="*/ 0 h 76"/>
              <a:gd name="T16" fmla="*/ 46 w 62"/>
              <a:gd name="T17"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76">
                <a:moveTo>
                  <a:pt x="46" y="0"/>
                </a:moveTo>
                <a:cubicBezTo>
                  <a:pt x="46" y="0"/>
                  <a:pt x="46" y="0"/>
                  <a:pt x="46" y="0"/>
                </a:cubicBezTo>
                <a:cubicBezTo>
                  <a:pt x="46" y="55"/>
                  <a:pt x="14" y="61"/>
                  <a:pt x="1" y="61"/>
                </a:cubicBezTo>
                <a:cubicBezTo>
                  <a:pt x="0" y="61"/>
                  <a:pt x="0" y="61"/>
                  <a:pt x="0" y="61"/>
                </a:cubicBezTo>
                <a:cubicBezTo>
                  <a:pt x="0" y="76"/>
                  <a:pt x="0" y="76"/>
                  <a:pt x="0" y="76"/>
                </a:cubicBezTo>
                <a:cubicBezTo>
                  <a:pt x="1" y="76"/>
                  <a:pt x="1" y="76"/>
                  <a:pt x="1" y="76"/>
                </a:cubicBezTo>
                <a:cubicBezTo>
                  <a:pt x="38" y="76"/>
                  <a:pt x="62" y="47"/>
                  <a:pt x="62" y="0"/>
                </a:cubicBezTo>
                <a:cubicBezTo>
                  <a:pt x="62" y="0"/>
                  <a:pt x="62" y="0"/>
                  <a:pt x="62" y="0"/>
                </a:cubicBezTo>
                <a:lnTo>
                  <a:pt x="46" y="0"/>
                </a:lnTo>
                <a:close/>
              </a:path>
            </a:pathLst>
          </a:custGeom>
          <a:solidFill>
            <a:srgbClr val="00A89B"/>
          </a:solidFill>
          <a:ln>
            <a:noFill/>
          </a:ln>
        </p:spPr>
        <p:txBody>
          <a:bodyPr vert="horz" wrap="square" lIns="68562" tIns="34281" rIns="68562" bIns="34281" numCol="1" anchor="t" anchorCtr="0" compatLnSpc="1">
            <a:prstTxWarp prst="textNoShape">
              <a:avLst/>
            </a:prstTxWarp>
          </a:bodyPr>
          <a:lstStyle/>
          <a:p>
            <a:endParaRPr lang="id-ID"/>
          </a:p>
        </p:txBody>
      </p:sp>
      <p:sp>
        <p:nvSpPr>
          <p:cNvPr id="86" name="Freeform 47"/>
          <p:cNvSpPr>
            <a:spLocks noEditPoints="1"/>
          </p:cNvSpPr>
          <p:nvPr/>
        </p:nvSpPr>
        <p:spPr bwMode="auto">
          <a:xfrm flipH="1">
            <a:off x="4312133" y="688486"/>
            <a:ext cx="579000" cy="1344267"/>
          </a:xfrm>
          <a:custGeom>
            <a:avLst/>
            <a:gdLst>
              <a:gd name="T0" fmla="*/ 53 w 92"/>
              <a:gd name="T1" fmla="*/ 93 h 213"/>
              <a:gd name="T2" fmla="*/ 92 w 92"/>
              <a:gd name="T3" fmla="*/ 47 h 213"/>
              <a:gd name="T4" fmla="*/ 46 w 92"/>
              <a:gd name="T5" fmla="*/ 0 h 213"/>
              <a:gd name="T6" fmla="*/ 0 w 92"/>
              <a:gd name="T7" fmla="*/ 47 h 213"/>
              <a:gd name="T8" fmla="*/ 37 w 92"/>
              <a:gd name="T9" fmla="*/ 92 h 213"/>
              <a:gd name="T10" fmla="*/ 37 w 92"/>
              <a:gd name="T11" fmla="*/ 213 h 213"/>
              <a:gd name="T12" fmla="*/ 53 w 92"/>
              <a:gd name="T13" fmla="*/ 213 h 213"/>
              <a:gd name="T14" fmla="*/ 53 w 92"/>
              <a:gd name="T15" fmla="*/ 93 h 213"/>
              <a:gd name="T16" fmla="*/ 19 w 92"/>
              <a:gd name="T17" fmla="*/ 47 h 213"/>
              <a:gd name="T18" fmla="*/ 46 w 92"/>
              <a:gd name="T19" fmla="*/ 19 h 213"/>
              <a:gd name="T20" fmla="*/ 73 w 92"/>
              <a:gd name="T21" fmla="*/ 47 h 213"/>
              <a:gd name="T22" fmla="*/ 46 w 92"/>
              <a:gd name="T23" fmla="*/ 74 h 213"/>
              <a:gd name="T24" fmla="*/ 19 w 92"/>
              <a:gd name="T25" fmla="*/ 47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2" h="213">
                <a:moveTo>
                  <a:pt x="53" y="93"/>
                </a:moveTo>
                <a:cubicBezTo>
                  <a:pt x="75" y="89"/>
                  <a:pt x="92" y="70"/>
                  <a:pt x="92" y="47"/>
                </a:cubicBezTo>
                <a:cubicBezTo>
                  <a:pt x="92" y="21"/>
                  <a:pt x="72" y="0"/>
                  <a:pt x="46" y="0"/>
                </a:cubicBezTo>
                <a:cubicBezTo>
                  <a:pt x="20" y="0"/>
                  <a:pt x="0" y="21"/>
                  <a:pt x="0" y="47"/>
                </a:cubicBezTo>
                <a:cubicBezTo>
                  <a:pt x="0" y="69"/>
                  <a:pt x="16" y="88"/>
                  <a:pt x="37" y="92"/>
                </a:cubicBezTo>
                <a:cubicBezTo>
                  <a:pt x="37" y="213"/>
                  <a:pt x="37" y="213"/>
                  <a:pt x="37" y="213"/>
                </a:cubicBezTo>
                <a:cubicBezTo>
                  <a:pt x="53" y="213"/>
                  <a:pt x="53" y="213"/>
                  <a:pt x="53" y="213"/>
                </a:cubicBezTo>
                <a:lnTo>
                  <a:pt x="53" y="93"/>
                </a:lnTo>
                <a:close/>
                <a:moveTo>
                  <a:pt x="19" y="47"/>
                </a:moveTo>
                <a:cubicBezTo>
                  <a:pt x="19" y="32"/>
                  <a:pt x="31" y="19"/>
                  <a:pt x="46" y="19"/>
                </a:cubicBezTo>
                <a:cubicBezTo>
                  <a:pt x="61" y="19"/>
                  <a:pt x="73" y="32"/>
                  <a:pt x="73" y="47"/>
                </a:cubicBezTo>
                <a:cubicBezTo>
                  <a:pt x="73" y="62"/>
                  <a:pt x="61" y="74"/>
                  <a:pt x="46" y="74"/>
                </a:cubicBezTo>
                <a:cubicBezTo>
                  <a:pt x="31" y="74"/>
                  <a:pt x="19" y="62"/>
                  <a:pt x="19" y="47"/>
                </a:cubicBezTo>
                <a:close/>
              </a:path>
            </a:pathLst>
          </a:custGeom>
          <a:solidFill>
            <a:srgbClr val="00A89B"/>
          </a:solidFill>
          <a:ln>
            <a:noFill/>
          </a:ln>
        </p:spPr>
        <p:txBody>
          <a:bodyPr vert="horz" wrap="square" lIns="68562" tIns="34281" rIns="68562" bIns="34281" numCol="1" anchor="t" anchorCtr="0" compatLnSpc="1">
            <a:prstTxWarp prst="textNoShape">
              <a:avLst/>
            </a:prstTxWarp>
          </a:bodyPr>
          <a:lstStyle/>
          <a:p>
            <a:endParaRPr lang="id-ID"/>
          </a:p>
        </p:txBody>
      </p:sp>
      <p:sp>
        <p:nvSpPr>
          <p:cNvPr id="87" name="Rectangle 48"/>
          <p:cNvSpPr>
            <a:spLocks noChangeArrowheads="1"/>
          </p:cNvSpPr>
          <p:nvPr/>
        </p:nvSpPr>
        <p:spPr bwMode="auto">
          <a:xfrm flipH="1">
            <a:off x="3492310" y="2608376"/>
            <a:ext cx="3859114" cy="92982"/>
          </a:xfrm>
          <a:prstGeom prst="rect">
            <a:avLst/>
          </a:prstGeom>
          <a:solidFill>
            <a:schemeClr val="bg1">
              <a:lumMod val="75000"/>
            </a:schemeClr>
          </a:solidFill>
          <a:ln>
            <a:noFill/>
          </a:ln>
        </p:spPr>
        <p:txBody>
          <a:bodyPr vert="horz" wrap="square" lIns="68562" tIns="34281" rIns="68562" bIns="34281" numCol="1" anchor="t" anchorCtr="0" compatLnSpc="1">
            <a:prstTxWarp prst="textNoShape">
              <a:avLst/>
            </a:prstTxWarp>
          </a:bodyPr>
          <a:lstStyle/>
          <a:p>
            <a:endParaRPr lang="id-ID"/>
          </a:p>
        </p:txBody>
      </p:sp>
      <p:sp>
        <p:nvSpPr>
          <p:cNvPr id="88" name="Freeform 49"/>
          <p:cNvSpPr>
            <a:spLocks noEditPoints="1"/>
          </p:cNvSpPr>
          <p:nvPr/>
        </p:nvSpPr>
        <p:spPr bwMode="auto">
          <a:xfrm flipH="1">
            <a:off x="2790266" y="690272"/>
            <a:ext cx="584312" cy="1450533"/>
          </a:xfrm>
          <a:custGeom>
            <a:avLst/>
            <a:gdLst>
              <a:gd name="T0" fmla="*/ 54 w 93"/>
              <a:gd name="T1" fmla="*/ 92 h 230"/>
              <a:gd name="T2" fmla="*/ 93 w 93"/>
              <a:gd name="T3" fmla="*/ 47 h 230"/>
              <a:gd name="T4" fmla="*/ 47 w 93"/>
              <a:gd name="T5" fmla="*/ 0 h 230"/>
              <a:gd name="T6" fmla="*/ 0 w 93"/>
              <a:gd name="T7" fmla="*/ 47 h 230"/>
              <a:gd name="T8" fmla="*/ 39 w 93"/>
              <a:gd name="T9" fmla="*/ 92 h 230"/>
              <a:gd name="T10" fmla="*/ 39 w 93"/>
              <a:gd name="T11" fmla="*/ 230 h 230"/>
              <a:gd name="T12" fmla="*/ 54 w 93"/>
              <a:gd name="T13" fmla="*/ 230 h 230"/>
              <a:gd name="T14" fmla="*/ 54 w 93"/>
              <a:gd name="T15" fmla="*/ 92 h 230"/>
              <a:gd name="T16" fmla="*/ 19 w 93"/>
              <a:gd name="T17" fmla="*/ 47 h 230"/>
              <a:gd name="T18" fmla="*/ 47 w 93"/>
              <a:gd name="T19" fmla="*/ 19 h 230"/>
              <a:gd name="T20" fmla="*/ 74 w 93"/>
              <a:gd name="T21" fmla="*/ 47 h 230"/>
              <a:gd name="T22" fmla="*/ 47 w 93"/>
              <a:gd name="T23" fmla="*/ 74 h 230"/>
              <a:gd name="T24" fmla="*/ 19 w 93"/>
              <a:gd name="T25" fmla="*/ 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3" h="230">
                <a:moveTo>
                  <a:pt x="54" y="92"/>
                </a:moveTo>
                <a:cubicBezTo>
                  <a:pt x="76" y="89"/>
                  <a:pt x="93" y="70"/>
                  <a:pt x="93" y="47"/>
                </a:cubicBezTo>
                <a:cubicBezTo>
                  <a:pt x="93" y="21"/>
                  <a:pt x="72" y="0"/>
                  <a:pt x="47" y="0"/>
                </a:cubicBezTo>
                <a:cubicBezTo>
                  <a:pt x="21" y="0"/>
                  <a:pt x="0" y="21"/>
                  <a:pt x="0" y="47"/>
                </a:cubicBezTo>
                <a:cubicBezTo>
                  <a:pt x="0" y="70"/>
                  <a:pt x="17" y="89"/>
                  <a:pt x="39" y="92"/>
                </a:cubicBezTo>
                <a:cubicBezTo>
                  <a:pt x="39" y="230"/>
                  <a:pt x="39" y="230"/>
                  <a:pt x="39" y="230"/>
                </a:cubicBezTo>
                <a:cubicBezTo>
                  <a:pt x="54" y="230"/>
                  <a:pt x="54" y="230"/>
                  <a:pt x="54" y="230"/>
                </a:cubicBezTo>
                <a:lnTo>
                  <a:pt x="54" y="92"/>
                </a:lnTo>
                <a:close/>
                <a:moveTo>
                  <a:pt x="19" y="47"/>
                </a:moveTo>
                <a:cubicBezTo>
                  <a:pt x="19" y="32"/>
                  <a:pt x="31" y="19"/>
                  <a:pt x="47" y="19"/>
                </a:cubicBezTo>
                <a:cubicBezTo>
                  <a:pt x="62" y="19"/>
                  <a:pt x="74" y="32"/>
                  <a:pt x="74" y="47"/>
                </a:cubicBezTo>
                <a:cubicBezTo>
                  <a:pt x="74" y="62"/>
                  <a:pt x="62" y="74"/>
                  <a:pt x="47" y="74"/>
                </a:cubicBezTo>
                <a:cubicBezTo>
                  <a:pt x="31" y="74"/>
                  <a:pt x="19" y="62"/>
                  <a:pt x="19" y="47"/>
                </a:cubicBezTo>
                <a:close/>
              </a:path>
            </a:pathLst>
          </a:custGeom>
          <a:solidFill>
            <a:schemeClr val="bg1">
              <a:lumMod val="75000"/>
            </a:schemeClr>
          </a:solidFill>
          <a:ln>
            <a:noFill/>
          </a:ln>
        </p:spPr>
        <p:txBody>
          <a:bodyPr vert="horz" wrap="square" lIns="68562" tIns="34281" rIns="68562" bIns="34281" numCol="1" anchor="t" anchorCtr="0" compatLnSpc="1">
            <a:prstTxWarp prst="textNoShape">
              <a:avLst/>
            </a:prstTxWarp>
          </a:bodyPr>
          <a:lstStyle/>
          <a:p>
            <a:endParaRPr lang="id-ID"/>
          </a:p>
        </p:txBody>
      </p:sp>
      <p:sp>
        <p:nvSpPr>
          <p:cNvPr id="89" name="Freeform 50"/>
          <p:cNvSpPr>
            <a:spLocks/>
          </p:cNvSpPr>
          <p:nvPr/>
        </p:nvSpPr>
        <p:spPr bwMode="auto">
          <a:xfrm flipH="1">
            <a:off x="3035486" y="2140805"/>
            <a:ext cx="456825" cy="560553"/>
          </a:xfrm>
          <a:custGeom>
            <a:avLst/>
            <a:gdLst>
              <a:gd name="T0" fmla="*/ 58 w 73"/>
              <a:gd name="T1" fmla="*/ 0 h 89"/>
              <a:gd name="T2" fmla="*/ 58 w 73"/>
              <a:gd name="T3" fmla="*/ 1 h 89"/>
              <a:gd name="T4" fmla="*/ 1 w 73"/>
              <a:gd name="T5" fmla="*/ 74 h 89"/>
              <a:gd name="T6" fmla="*/ 0 w 73"/>
              <a:gd name="T7" fmla="*/ 74 h 89"/>
              <a:gd name="T8" fmla="*/ 0 w 73"/>
              <a:gd name="T9" fmla="*/ 89 h 89"/>
              <a:gd name="T10" fmla="*/ 1 w 73"/>
              <a:gd name="T11" fmla="*/ 89 h 89"/>
              <a:gd name="T12" fmla="*/ 58 w 73"/>
              <a:gd name="T13" fmla="*/ 60 h 89"/>
              <a:gd name="T14" fmla="*/ 73 w 73"/>
              <a:gd name="T15" fmla="*/ 1 h 89"/>
              <a:gd name="T16" fmla="*/ 73 w 73"/>
              <a:gd name="T17" fmla="*/ 0 h 89"/>
              <a:gd name="T18" fmla="*/ 58 w 73"/>
              <a:gd name="T19"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89">
                <a:moveTo>
                  <a:pt x="58" y="0"/>
                </a:moveTo>
                <a:cubicBezTo>
                  <a:pt x="58" y="1"/>
                  <a:pt x="58" y="1"/>
                  <a:pt x="58" y="1"/>
                </a:cubicBezTo>
                <a:cubicBezTo>
                  <a:pt x="58" y="23"/>
                  <a:pt x="52" y="74"/>
                  <a:pt x="1" y="74"/>
                </a:cubicBezTo>
                <a:cubicBezTo>
                  <a:pt x="0" y="74"/>
                  <a:pt x="0" y="74"/>
                  <a:pt x="0" y="74"/>
                </a:cubicBezTo>
                <a:cubicBezTo>
                  <a:pt x="0" y="89"/>
                  <a:pt x="0" y="89"/>
                  <a:pt x="0" y="89"/>
                </a:cubicBezTo>
                <a:cubicBezTo>
                  <a:pt x="1" y="89"/>
                  <a:pt x="1" y="89"/>
                  <a:pt x="1" y="89"/>
                </a:cubicBezTo>
                <a:cubicBezTo>
                  <a:pt x="26" y="89"/>
                  <a:pt x="45" y="79"/>
                  <a:pt x="58" y="60"/>
                </a:cubicBezTo>
                <a:cubicBezTo>
                  <a:pt x="71" y="41"/>
                  <a:pt x="73" y="17"/>
                  <a:pt x="73" y="1"/>
                </a:cubicBezTo>
                <a:cubicBezTo>
                  <a:pt x="73" y="0"/>
                  <a:pt x="73" y="0"/>
                  <a:pt x="73" y="0"/>
                </a:cubicBezTo>
                <a:lnTo>
                  <a:pt x="58" y="0"/>
                </a:lnTo>
                <a:close/>
              </a:path>
            </a:pathLst>
          </a:custGeom>
          <a:solidFill>
            <a:schemeClr val="bg1">
              <a:lumMod val="75000"/>
            </a:schemeClr>
          </a:solidFill>
          <a:ln>
            <a:noFill/>
          </a:ln>
        </p:spPr>
        <p:txBody>
          <a:bodyPr vert="horz" wrap="square" lIns="68562" tIns="34281" rIns="68562" bIns="34281" numCol="1" anchor="t" anchorCtr="0" compatLnSpc="1">
            <a:prstTxWarp prst="textNoShape">
              <a:avLst/>
            </a:prstTxWarp>
          </a:bodyPr>
          <a:lstStyle/>
          <a:p>
            <a:endParaRPr lang="id-ID"/>
          </a:p>
        </p:txBody>
      </p:sp>
      <p:sp>
        <p:nvSpPr>
          <p:cNvPr id="90" name="Freeform 51"/>
          <p:cNvSpPr>
            <a:spLocks/>
          </p:cNvSpPr>
          <p:nvPr/>
        </p:nvSpPr>
        <p:spPr bwMode="auto">
          <a:xfrm flipH="1">
            <a:off x="3804843" y="2788069"/>
            <a:ext cx="382459" cy="504764"/>
          </a:xfrm>
          <a:custGeom>
            <a:avLst/>
            <a:gdLst>
              <a:gd name="T0" fmla="*/ 61 w 61"/>
              <a:gd name="T1" fmla="*/ 78 h 80"/>
              <a:gd name="T2" fmla="*/ 4 w 61"/>
              <a:gd name="T3" fmla="*/ 1 h 80"/>
              <a:gd name="T4" fmla="*/ 0 w 61"/>
              <a:gd name="T5" fmla="*/ 0 h 80"/>
              <a:gd name="T6" fmla="*/ 0 w 61"/>
              <a:gd name="T7" fmla="*/ 16 h 80"/>
              <a:gd name="T8" fmla="*/ 3 w 61"/>
              <a:gd name="T9" fmla="*/ 16 h 80"/>
              <a:gd name="T10" fmla="*/ 46 w 61"/>
              <a:gd name="T11" fmla="*/ 78 h 80"/>
              <a:gd name="T12" fmla="*/ 46 w 61"/>
              <a:gd name="T13" fmla="*/ 80 h 80"/>
              <a:gd name="T14" fmla="*/ 61 w 61"/>
              <a:gd name="T15" fmla="*/ 80 h 80"/>
              <a:gd name="T16" fmla="*/ 61 w 61"/>
              <a:gd name="T17" fmla="*/ 7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80">
                <a:moveTo>
                  <a:pt x="61" y="78"/>
                </a:moveTo>
                <a:cubicBezTo>
                  <a:pt x="61" y="26"/>
                  <a:pt x="45" y="3"/>
                  <a:pt x="4" y="1"/>
                </a:cubicBezTo>
                <a:cubicBezTo>
                  <a:pt x="3" y="1"/>
                  <a:pt x="2" y="1"/>
                  <a:pt x="0" y="0"/>
                </a:cubicBezTo>
                <a:cubicBezTo>
                  <a:pt x="0" y="16"/>
                  <a:pt x="0" y="16"/>
                  <a:pt x="0" y="16"/>
                </a:cubicBezTo>
                <a:cubicBezTo>
                  <a:pt x="1" y="16"/>
                  <a:pt x="2" y="16"/>
                  <a:pt x="3" y="16"/>
                </a:cubicBezTo>
                <a:cubicBezTo>
                  <a:pt x="26" y="18"/>
                  <a:pt x="46" y="24"/>
                  <a:pt x="46" y="78"/>
                </a:cubicBezTo>
                <a:cubicBezTo>
                  <a:pt x="46" y="80"/>
                  <a:pt x="46" y="80"/>
                  <a:pt x="46" y="80"/>
                </a:cubicBezTo>
                <a:cubicBezTo>
                  <a:pt x="61" y="80"/>
                  <a:pt x="61" y="80"/>
                  <a:pt x="61" y="80"/>
                </a:cubicBezTo>
                <a:lnTo>
                  <a:pt x="61" y="78"/>
                </a:lnTo>
                <a:close/>
              </a:path>
            </a:pathLst>
          </a:custGeom>
          <a:solidFill>
            <a:schemeClr val="bg1">
              <a:lumMod val="65000"/>
            </a:schemeClr>
          </a:solidFill>
          <a:ln>
            <a:noFill/>
          </a:ln>
        </p:spPr>
        <p:txBody>
          <a:bodyPr vert="horz" wrap="square" lIns="68562" tIns="34281" rIns="68562" bIns="34281" numCol="1" anchor="t" anchorCtr="0" compatLnSpc="1">
            <a:prstTxWarp prst="textNoShape">
              <a:avLst/>
            </a:prstTxWarp>
          </a:bodyPr>
          <a:lstStyle/>
          <a:p>
            <a:endParaRPr lang="id-ID"/>
          </a:p>
        </p:txBody>
      </p:sp>
      <p:sp>
        <p:nvSpPr>
          <p:cNvPr id="91" name="Freeform 52"/>
          <p:cNvSpPr>
            <a:spLocks/>
          </p:cNvSpPr>
          <p:nvPr/>
        </p:nvSpPr>
        <p:spPr bwMode="auto">
          <a:xfrm flipH="1">
            <a:off x="4185517" y="2783715"/>
            <a:ext cx="3152628" cy="106266"/>
          </a:xfrm>
          <a:custGeom>
            <a:avLst/>
            <a:gdLst>
              <a:gd name="T0" fmla="*/ 0 w 501"/>
              <a:gd name="T1" fmla="*/ 2 h 17"/>
              <a:gd name="T2" fmla="*/ 0 w 501"/>
              <a:gd name="T3" fmla="*/ 17 h 17"/>
              <a:gd name="T4" fmla="*/ 501 w 501"/>
              <a:gd name="T5" fmla="*/ 17 h 17"/>
              <a:gd name="T6" fmla="*/ 501 w 501"/>
              <a:gd name="T7" fmla="*/ 1 h 17"/>
              <a:gd name="T8" fmla="*/ 0 w 501"/>
              <a:gd name="T9" fmla="*/ 2 h 17"/>
            </a:gdLst>
            <a:ahLst/>
            <a:cxnLst>
              <a:cxn ang="0">
                <a:pos x="T0" y="T1"/>
              </a:cxn>
              <a:cxn ang="0">
                <a:pos x="T2" y="T3"/>
              </a:cxn>
              <a:cxn ang="0">
                <a:pos x="T4" y="T5"/>
              </a:cxn>
              <a:cxn ang="0">
                <a:pos x="T6" y="T7"/>
              </a:cxn>
              <a:cxn ang="0">
                <a:pos x="T8" y="T9"/>
              </a:cxn>
            </a:cxnLst>
            <a:rect l="0" t="0" r="r" b="b"/>
            <a:pathLst>
              <a:path w="501" h="17">
                <a:moveTo>
                  <a:pt x="0" y="2"/>
                </a:moveTo>
                <a:cubicBezTo>
                  <a:pt x="0" y="17"/>
                  <a:pt x="0" y="17"/>
                  <a:pt x="0" y="17"/>
                </a:cubicBezTo>
                <a:cubicBezTo>
                  <a:pt x="4" y="17"/>
                  <a:pt x="447" y="15"/>
                  <a:pt x="501" y="17"/>
                </a:cubicBezTo>
                <a:cubicBezTo>
                  <a:pt x="501" y="1"/>
                  <a:pt x="501" y="1"/>
                  <a:pt x="501" y="1"/>
                </a:cubicBezTo>
                <a:cubicBezTo>
                  <a:pt x="443" y="0"/>
                  <a:pt x="18" y="2"/>
                  <a:pt x="0" y="2"/>
                </a:cubicBezTo>
                <a:close/>
              </a:path>
            </a:pathLst>
          </a:custGeom>
          <a:solidFill>
            <a:schemeClr val="bg1">
              <a:lumMod val="65000"/>
            </a:schemeClr>
          </a:solidFill>
          <a:ln>
            <a:noFill/>
          </a:ln>
        </p:spPr>
        <p:txBody>
          <a:bodyPr vert="horz" wrap="square" lIns="68562" tIns="34281" rIns="68562" bIns="34281" numCol="1" anchor="t" anchorCtr="0" compatLnSpc="1">
            <a:prstTxWarp prst="textNoShape">
              <a:avLst/>
            </a:prstTxWarp>
          </a:bodyPr>
          <a:lstStyle/>
          <a:p>
            <a:endParaRPr lang="id-ID"/>
          </a:p>
        </p:txBody>
      </p:sp>
      <p:sp>
        <p:nvSpPr>
          <p:cNvPr id="92" name="Freeform 53"/>
          <p:cNvSpPr>
            <a:spLocks noEditPoints="1"/>
          </p:cNvSpPr>
          <p:nvPr/>
        </p:nvSpPr>
        <p:spPr bwMode="auto">
          <a:xfrm flipH="1">
            <a:off x="3572904" y="3292832"/>
            <a:ext cx="584312" cy="1330983"/>
          </a:xfrm>
          <a:custGeom>
            <a:avLst/>
            <a:gdLst>
              <a:gd name="T0" fmla="*/ 56 w 93"/>
              <a:gd name="T1" fmla="*/ 119 h 211"/>
              <a:gd name="T2" fmla="*/ 56 w 93"/>
              <a:gd name="T3" fmla="*/ 0 h 211"/>
              <a:gd name="T4" fmla="*/ 41 w 93"/>
              <a:gd name="T5" fmla="*/ 0 h 211"/>
              <a:gd name="T6" fmla="*/ 41 w 93"/>
              <a:gd name="T7" fmla="*/ 118 h 211"/>
              <a:gd name="T8" fmla="*/ 0 w 93"/>
              <a:gd name="T9" fmla="*/ 164 h 211"/>
              <a:gd name="T10" fmla="*/ 46 w 93"/>
              <a:gd name="T11" fmla="*/ 211 h 211"/>
              <a:gd name="T12" fmla="*/ 93 w 93"/>
              <a:gd name="T13" fmla="*/ 164 h 211"/>
              <a:gd name="T14" fmla="*/ 56 w 93"/>
              <a:gd name="T15" fmla="*/ 119 h 211"/>
              <a:gd name="T16" fmla="*/ 46 w 93"/>
              <a:gd name="T17" fmla="*/ 191 h 211"/>
              <a:gd name="T18" fmla="*/ 19 w 93"/>
              <a:gd name="T19" fmla="*/ 164 h 211"/>
              <a:gd name="T20" fmla="*/ 46 w 93"/>
              <a:gd name="T21" fmla="*/ 137 h 211"/>
              <a:gd name="T22" fmla="*/ 74 w 93"/>
              <a:gd name="T23" fmla="*/ 164 h 211"/>
              <a:gd name="T24" fmla="*/ 46 w 93"/>
              <a:gd name="T25" fmla="*/ 19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3" h="211">
                <a:moveTo>
                  <a:pt x="56" y="119"/>
                </a:moveTo>
                <a:cubicBezTo>
                  <a:pt x="56" y="0"/>
                  <a:pt x="56" y="0"/>
                  <a:pt x="56" y="0"/>
                </a:cubicBezTo>
                <a:cubicBezTo>
                  <a:pt x="41" y="0"/>
                  <a:pt x="41" y="0"/>
                  <a:pt x="41" y="0"/>
                </a:cubicBezTo>
                <a:cubicBezTo>
                  <a:pt x="41" y="118"/>
                  <a:pt x="41" y="118"/>
                  <a:pt x="41" y="118"/>
                </a:cubicBezTo>
                <a:cubicBezTo>
                  <a:pt x="18" y="121"/>
                  <a:pt x="0" y="141"/>
                  <a:pt x="0" y="164"/>
                </a:cubicBezTo>
                <a:cubicBezTo>
                  <a:pt x="0" y="190"/>
                  <a:pt x="21" y="211"/>
                  <a:pt x="46" y="211"/>
                </a:cubicBezTo>
                <a:cubicBezTo>
                  <a:pt x="72" y="211"/>
                  <a:pt x="93" y="190"/>
                  <a:pt x="93" y="164"/>
                </a:cubicBezTo>
                <a:cubicBezTo>
                  <a:pt x="93" y="142"/>
                  <a:pt x="77" y="123"/>
                  <a:pt x="56" y="119"/>
                </a:cubicBezTo>
                <a:close/>
                <a:moveTo>
                  <a:pt x="46" y="191"/>
                </a:moveTo>
                <a:cubicBezTo>
                  <a:pt x="31" y="191"/>
                  <a:pt x="19" y="179"/>
                  <a:pt x="19" y="164"/>
                </a:cubicBezTo>
                <a:cubicBezTo>
                  <a:pt x="19" y="149"/>
                  <a:pt x="31" y="137"/>
                  <a:pt x="46" y="137"/>
                </a:cubicBezTo>
                <a:cubicBezTo>
                  <a:pt x="61" y="137"/>
                  <a:pt x="74" y="149"/>
                  <a:pt x="74" y="164"/>
                </a:cubicBezTo>
                <a:cubicBezTo>
                  <a:pt x="74" y="179"/>
                  <a:pt x="61" y="191"/>
                  <a:pt x="46" y="191"/>
                </a:cubicBezTo>
                <a:close/>
              </a:path>
            </a:pathLst>
          </a:custGeom>
          <a:solidFill>
            <a:schemeClr val="bg1">
              <a:lumMod val="65000"/>
            </a:schemeClr>
          </a:solidFill>
          <a:ln>
            <a:noFill/>
          </a:ln>
        </p:spPr>
        <p:txBody>
          <a:bodyPr vert="horz" wrap="square" lIns="68562" tIns="34281" rIns="68562" bIns="34281" numCol="1" anchor="t" anchorCtr="0" compatLnSpc="1">
            <a:prstTxWarp prst="textNoShape">
              <a:avLst/>
            </a:prstTxWarp>
          </a:bodyPr>
          <a:lstStyle/>
          <a:p>
            <a:endParaRPr lang="id-ID"/>
          </a:p>
        </p:txBody>
      </p:sp>
      <p:sp>
        <p:nvSpPr>
          <p:cNvPr id="93" name="Freeform 54"/>
          <p:cNvSpPr>
            <a:spLocks/>
          </p:cNvSpPr>
          <p:nvPr/>
        </p:nvSpPr>
        <p:spPr bwMode="auto">
          <a:xfrm flipH="1">
            <a:off x="5306333" y="2967023"/>
            <a:ext cx="432923" cy="414438"/>
          </a:xfrm>
          <a:custGeom>
            <a:avLst/>
            <a:gdLst>
              <a:gd name="T0" fmla="*/ 69 w 69"/>
              <a:gd name="T1" fmla="*/ 64 h 66"/>
              <a:gd name="T2" fmla="*/ 1 w 69"/>
              <a:gd name="T3" fmla="*/ 0 h 66"/>
              <a:gd name="T4" fmla="*/ 0 w 69"/>
              <a:gd name="T5" fmla="*/ 0 h 66"/>
              <a:gd name="T6" fmla="*/ 0 w 69"/>
              <a:gd name="T7" fmla="*/ 15 h 66"/>
              <a:gd name="T8" fmla="*/ 1 w 69"/>
              <a:gd name="T9" fmla="*/ 15 h 66"/>
              <a:gd name="T10" fmla="*/ 53 w 69"/>
              <a:gd name="T11" fmla="*/ 64 h 66"/>
              <a:gd name="T12" fmla="*/ 53 w 69"/>
              <a:gd name="T13" fmla="*/ 66 h 66"/>
              <a:gd name="T14" fmla="*/ 69 w 69"/>
              <a:gd name="T15" fmla="*/ 66 h 66"/>
              <a:gd name="T16" fmla="*/ 69 w 69"/>
              <a:gd name="T17" fmla="*/ 6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66">
                <a:moveTo>
                  <a:pt x="69" y="64"/>
                </a:moveTo>
                <a:cubicBezTo>
                  <a:pt x="69" y="28"/>
                  <a:pt x="31" y="0"/>
                  <a:pt x="1" y="0"/>
                </a:cubicBezTo>
                <a:cubicBezTo>
                  <a:pt x="0" y="0"/>
                  <a:pt x="0" y="0"/>
                  <a:pt x="0" y="0"/>
                </a:cubicBezTo>
                <a:cubicBezTo>
                  <a:pt x="0" y="15"/>
                  <a:pt x="0" y="15"/>
                  <a:pt x="0" y="15"/>
                </a:cubicBezTo>
                <a:cubicBezTo>
                  <a:pt x="1" y="15"/>
                  <a:pt x="1" y="15"/>
                  <a:pt x="1" y="15"/>
                </a:cubicBezTo>
                <a:cubicBezTo>
                  <a:pt x="21" y="15"/>
                  <a:pt x="53" y="36"/>
                  <a:pt x="53" y="64"/>
                </a:cubicBezTo>
                <a:cubicBezTo>
                  <a:pt x="53" y="65"/>
                  <a:pt x="53" y="66"/>
                  <a:pt x="53" y="66"/>
                </a:cubicBezTo>
                <a:cubicBezTo>
                  <a:pt x="69" y="66"/>
                  <a:pt x="69" y="66"/>
                  <a:pt x="69" y="66"/>
                </a:cubicBezTo>
                <a:cubicBezTo>
                  <a:pt x="69" y="66"/>
                  <a:pt x="69" y="65"/>
                  <a:pt x="69" y="64"/>
                </a:cubicBezTo>
                <a:close/>
              </a:path>
            </a:pathLst>
          </a:custGeom>
          <a:solidFill>
            <a:schemeClr val="bg1">
              <a:lumMod val="50000"/>
            </a:schemeClr>
          </a:solidFill>
          <a:ln>
            <a:noFill/>
          </a:ln>
        </p:spPr>
        <p:txBody>
          <a:bodyPr vert="horz" wrap="square" lIns="68562" tIns="34281" rIns="68562" bIns="34281" numCol="1" anchor="t" anchorCtr="0" compatLnSpc="1">
            <a:prstTxWarp prst="textNoShape">
              <a:avLst/>
            </a:prstTxWarp>
          </a:bodyPr>
          <a:lstStyle/>
          <a:p>
            <a:endParaRPr lang="id-ID"/>
          </a:p>
        </p:txBody>
      </p:sp>
      <p:sp>
        <p:nvSpPr>
          <p:cNvPr id="94" name="Rectangle 55"/>
          <p:cNvSpPr>
            <a:spLocks noChangeArrowheads="1"/>
          </p:cNvSpPr>
          <p:nvPr/>
        </p:nvSpPr>
        <p:spPr bwMode="auto">
          <a:xfrm flipH="1">
            <a:off x="5739256" y="2967023"/>
            <a:ext cx="1593577" cy="92982"/>
          </a:xfrm>
          <a:prstGeom prst="rect">
            <a:avLst/>
          </a:prstGeom>
          <a:solidFill>
            <a:schemeClr val="bg1">
              <a:lumMod val="50000"/>
            </a:schemeClr>
          </a:solidFill>
          <a:ln>
            <a:noFill/>
          </a:ln>
        </p:spPr>
        <p:txBody>
          <a:bodyPr vert="horz" wrap="square" lIns="68562" tIns="34281" rIns="68562" bIns="34281" numCol="1" anchor="t" anchorCtr="0" compatLnSpc="1">
            <a:prstTxWarp prst="textNoShape">
              <a:avLst/>
            </a:prstTxWarp>
          </a:bodyPr>
          <a:lstStyle/>
          <a:p>
            <a:endParaRPr lang="id-ID"/>
          </a:p>
        </p:txBody>
      </p:sp>
      <p:sp>
        <p:nvSpPr>
          <p:cNvPr id="95" name="Freeform 56"/>
          <p:cNvSpPr>
            <a:spLocks noEditPoints="1"/>
          </p:cNvSpPr>
          <p:nvPr/>
        </p:nvSpPr>
        <p:spPr bwMode="auto">
          <a:xfrm flipH="1">
            <a:off x="5074394" y="3381461"/>
            <a:ext cx="584312" cy="1230030"/>
          </a:xfrm>
          <a:custGeom>
            <a:avLst/>
            <a:gdLst>
              <a:gd name="T0" fmla="*/ 55 w 93"/>
              <a:gd name="T1" fmla="*/ 103 h 195"/>
              <a:gd name="T2" fmla="*/ 56 w 93"/>
              <a:gd name="T3" fmla="*/ 0 h 195"/>
              <a:gd name="T4" fmla="*/ 40 w 93"/>
              <a:gd name="T5" fmla="*/ 0 h 195"/>
              <a:gd name="T6" fmla="*/ 39 w 93"/>
              <a:gd name="T7" fmla="*/ 102 h 195"/>
              <a:gd name="T8" fmla="*/ 0 w 93"/>
              <a:gd name="T9" fmla="*/ 148 h 195"/>
              <a:gd name="T10" fmla="*/ 47 w 93"/>
              <a:gd name="T11" fmla="*/ 195 h 195"/>
              <a:gd name="T12" fmla="*/ 93 w 93"/>
              <a:gd name="T13" fmla="*/ 148 h 195"/>
              <a:gd name="T14" fmla="*/ 55 w 93"/>
              <a:gd name="T15" fmla="*/ 103 h 195"/>
              <a:gd name="T16" fmla="*/ 47 w 93"/>
              <a:gd name="T17" fmla="*/ 176 h 195"/>
              <a:gd name="T18" fmla="*/ 19 w 93"/>
              <a:gd name="T19" fmla="*/ 148 h 195"/>
              <a:gd name="T20" fmla="*/ 47 w 93"/>
              <a:gd name="T21" fmla="*/ 121 h 195"/>
              <a:gd name="T22" fmla="*/ 74 w 93"/>
              <a:gd name="T23" fmla="*/ 148 h 195"/>
              <a:gd name="T24" fmla="*/ 47 w 93"/>
              <a:gd name="T25" fmla="*/ 17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3" h="195">
                <a:moveTo>
                  <a:pt x="55" y="103"/>
                </a:moveTo>
                <a:cubicBezTo>
                  <a:pt x="55" y="81"/>
                  <a:pt x="56" y="27"/>
                  <a:pt x="56" y="0"/>
                </a:cubicBezTo>
                <a:cubicBezTo>
                  <a:pt x="40" y="0"/>
                  <a:pt x="40" y="0"/>
                  <a:pt x="40" y="0"/>
                </a:cubicBezTo>
                <a:cubicBezTo>
                  <a:pt x="40" y="27"/>
                  <a:pt x="39" y="81"/>
                  <a:pt x="39" y="102"/>
                </a:cubicBezTo>
                <a:cubicBezTo>
                  <a:pt x="17" y="106"/>
                  <a:pt x="0" y="125"/>
                  <a:pt x="0" y="148"/>
                </a:cubicBezTo>
                <a:cubicBezTo>
                  <a:pt x="0" y="174"/>
                  <a:pt x="21" y="195"/>
                  <a:pt x="47" y="195"/>
                </a:cubicBezTo>
                <a:cubicBezTo>
                  <a:pt x="72" y="195"/>
                  <a:pt x="93" y="174"/>
                  <a:pt x="93" y="148"/>
                </a:cubicBezTo>
                <a:cubicBezTo>
                  <a:pt x="93" y="125"/>
                  <a:pt x="77" y="106"/>
                  <a:pt x="55" y="103"/>
                </a:cubicBezTo>
                <a:close/>
                <a:moveTo>
                  <a:pt x="47" y="176"/>
                </a:moveTo>
                <a:cubicBezTo>
                  <a:pt x="32" y="176"/>
                  <a:pt x="19" y="163"/>
                  <a:pt x="19" y="148"/>
                </a:cubicBezTo>
                <a:cubicBezTo>
                  <a:pt x="19" y="133"/>
                  <a:pt x="32" y="121"/>
                  <a:pt x="47" y="121"/>
                </a:cubicBezTo>
                <a:cubicBezTo>
                  <a:pt x="62" y="121"/>
                  <a:pt x="74" y="133"/>
                  <a:pt x="74" y="148"/>
                </a:cubicBezTo>
                <a:cubicBezTo>
                  <a:pt x="74" y="163"/>
                  <a:pt x="62" y="176"/>
                  <a:pt x="47" y="176"/>
                </a:cubicBezTo>
                <a:close/>
              </a:path>
            </a:pathLst>
          </a:custGeom>
          <a:solidFill>
            <a:schemeClr val="bg1">
              <a:lumMod val="50000"/>
            </a:schemeClr>
          </a:solidFill>
          <a:ln>
            <a:noFill/>
          </a:ln>
        </p:spPr>
        <p:txBody>
          <a:bodyPr vert="horz" wrap="square" lIns="68562" tIns="34281" rIns="68562" bIns="34281" numCol="1" anchor="t" anchorCtr="0" compatLnSpc="1">
            <a:prstTxWarp prst="textNoShape">
              <a:avLst/>
            </a:prstTxWarp>
          </a:bodyPr>
          <a:lstStyle/>
          <a:p>
            <a:endParaRPr lang="id-ID"/>
          </a:p>
        </p:txBody>
      </p:sp>
      <p:sp>
        <p:nvSpPr>
          <p:cNvPr id="96" name="TextBox 95"/>
          <p:cNvSpPr txBox="1"/>
          <p:nvPr/>
        </p:nvSpPr>
        <p:spPr>
          <a:xfrm flipH="1">
            <a:off x="5955627" y="778581"/>
            <a:ext cx="275484" cy="392415"/>
          </a:xfrm>
          <a:prstGeom prst="rect">
            <a:avLst/>
          </a:prstGeom>
          <a:noFill/>
        </p:spPr>
        <p:txBody>
          <a:bodyPr wrap="none" lIns="68562" tIns="34281" rIns="68562" bIns="34281" rtlCol="0">
            <a:spAutoFit/>
          </a:bodyPr>
          <a:lstStyle/>
          <a:p>
            <a:r>
              <a:rPr lang="id-ID" sz="2100" b="1" dirty="0">
                <a:solidFill>
                  <a:schemeClr val="tx1">
                    <a:lumMod val="50000"/>
                    <a:lumOff val="50000"/>
                  </a:schemeClr>
                </a:solidFill>
              </a:rPr>
              <a:t>1</a:t>
            </a:r>
          </a:p>
        </p:txBody>
      </p:sp>
      <p:sp>
        <p:nvSpPr>
          <p:cNvPr id="97" name="TextBox 96"/>
          <p:cNvSpPr txBox="1"/>
          <p:nvPr/>
        </p:nvSpPr>
        <p:spPr>
          <a:xfrm flipH="1">
            <a:off x="4463891" y="778581"/>
            <a:ext cx="275484" cy="392415"/>
          </a:xfrm>
          <a:prstGeom prst="rect">
            <a:avLst/>
          </a:prstGeom>
          <a:noFill/>
        </p:spPr>
        <p:txBody>
          <a:bodyPr wrap="none" lIns="68562" tIns="34281" rIns="68562" bIns="34281" rtlCol="0">
            <a:spAutoFit/>
          </a:bodyPr>
          <a:lstStyle/>
          <a:p>
            <a:r>
              <a:rPr lang="id-ID" sz="2100" b="1" dirty="0">
                <a:solidFill>
                  <a:schemeClr val="tx1">
                    <a:lumMod val="50000"/>
                    <a:lumOff val="50000"/>
                  </a:schemeClr>
                </a:solidFill>
              </a:rPr>
              <a:t>2</a:t>
            </a:r>
          </a:p>
        </p:txBody>
      </p:sp>
      <p:sp>
        <p:nvSpPr>
          <p:cNvPr id="98" name="TextBox 97"/>
          <p:cNvSpPr txBox="1"/>
          <p:nvPr/>
        </p:nvSpPr>
        <p:spPr>
          <a:xfrm flipH="1">
            <a:off x="2944680" y="778581"/>
            <a:ext cx="275484" cy="392415"/>
          </a:xfrm>
          <a:prstGeom prst="rect">
            <a:avLst/>
          </a:prstGeom>
          <a:noFill/>
        </p:spPr>
        <p:txBody>
          <a:bodyPr wrap="none" lIns="68562" tIns="34281" rIns="68562" bIns="34281" rtlCol="0">
            <a:spAutoFit/>
          </a:bodyPr>
          <a:lstStyle/>
          <a:p>
            <a:r>
              <a:rPr lang="id-ID" sz="2100" b="1" dirty="0">
                <a:solidFill>
                  <a:schemeClr val="tx1">
                    <a:lumMod val="50000"/>
                    <a:lumOff val="50000"/>
                  </a:schemeClr>
                </a:solidFill>
              </a:rPr>
              <a:t>3</a:t>
            </a:r>
          </a:p>
        </p:txBody>
      </p:sp>
      <p:sp>
        <p:nvSpPr>
          <p:cNvPr id="99" name="TextBox 98"/>
          <p:cNvSpPr txBox="1"/>
          <p:nvPr/>
        </p:nvSpPr>
        <p:spPr>
          <a:xfrm flipH="1">
            <a:off x="5228808" y="4119598"/>
            <a:ext cx="275484" cy="392415"/>
          </a:xfrm>
          <a:prstGeom prst="rect">
            <a:avLst/>
          </a:prstGeom>
          <a:noFill/>
        </p:spPr>
        <p:txBody>
          <a:bodyPr wrap="none" lIns="68562" tIns="34281" rIns="68562" bIns="34281" rtlCol="0">
            <a:spAutoFit/>
          </a:bodyPr>
          <a:lstStyle/>
          <a:p>
            <a:r>
              <a:rPr lang="id-ID" sz="2100" b="1" dirty="0">
                <a:solidFill>
                  <a:schemeClr val="tx1">
                    <a:lumMod val="50000"/>
                    <a:lumOff val="50000"/>
                  </a:schemeClr>
                </a:solidFill>
              </a:rPr>
              <a:t>5</a:t>
            </a:r>
          </a:p>
        </p:txBody>
      </p:sp>
      <p:sp>
        <p:nvSpPr>
          <p:cNvPr id="100" name="TextBox 99"/>
          <p:cNvSpPr txBox="1"/>
          <p:nvPr/>
        </p:nvSpPr>
        <p:spPr>
          <a:xfrm flipH="1">
            <a:off x="3728655" y="4127666"/>
            <a:ext cx="275484" cy="392415"/>
          </a:xfrm>
          <a:prstGeom prst="rect">
            <a:avLst/>
          </a:prstGeom>
          <a:noFill/>
        </p:spPr>
        <p:txBody>
          <a:bodyPr wrap="none" lIns="68562" tIns="34281" rIns="68562" bIns="34281" rtlCol="0">
            <a:spAutoFit/>
          </a:bodyPr>
          <a:lstStyle/>
          <a:p>
            <a:r>
              <a:rPr lang="id-ID" sz="2100" b="1" dirty="0">
                <a:solidFill>
                  <a:schemeClr val="tx1">
                    <a:lumMod val="50000"/>
                    <a:lumOff val="50000"/>
                  </a:schemeClr>
                </a:solidFill>
              </a:rPr>
              <a:t>4</a:t>
            </a:r>
          </a:p>
        </p:txBody>
      </p:sp>
      <p:grpSp>
        <p:nvGrpSpPr>
          <p:cNvPr id="101" name="Group 229"/>
          <p:cNvGrpSpPr/>
          <p:nvPr/>
        </p:nvGrpSpPr>
        <p:grpSpPr>
          <a:xfrm flipH="1">
            <a:off x="8112829" y="430199"/>
            <a:ext cx="242490" cy="292645"/>
            <a:chOff x="134906" y="3220464"/>
            <a:chExt cx="730251" cy="881063"/>
          </a:xfrm>
          <a:noFill/>
        </p:grpSpPr>
        <p:sp>
          <p:nvSpPr>
            <p:cNvPr id="102" name="Freeform 34"/>
            <p:cNvSpPr>
              <a:spLocks/>
            </p:cNvSpPr>
            <p:nvPr/>
          </p:nvSpPr>
          <p:spPr bwMode="auto">
            <a:xfrm>
              <a:off x="134906" y="3220464"/>
              <a:ext cx="730251" cy="577851"/>
            </a:xfrm>
            <a:custGeom>
              <a:avLst/>
              <a:gdLst>
                <a:gd name="T0" fmla="*/ 124 w 192"/>
                <a:gd name="T1" fmla="*/ 96 h 152"/>
                <a:gd name="T2" fmla="*/ 116 w 192"/>
                <a:gd name="T3" fmla="*/ 92 h 152"/>
                <a:gd name="T4" fmla="*/ 116 w 192"/>
                <a:gd name="T5" fmla="*/ 80 h 152"/>
                <a:gd name="T6" fmla="*/ 120 w 192"/>
                <a:gd name="T7" fmla="*/ 60 h 152"/>
                <a:gd name="T8" fmla="*/ 121 w 192"/>
                <a:gd name="T9" fmla="*/ 25 h 152"/>
                <a:gd name="T10" fmla="*/ 96 w 192"/>
                <a:gd name="T11" fmla="*/ 0 h 152"/>
                <a:gd name="T12" fmla="*/ 72 w 192"/>
                <a:gd name="T13" fmla="*/ 24 h 152"/>
                <a:gd name="T14" fmla="*/ 72 w 192"/>
                <a:gd name="T15" fmla="*/ 60 h 152"/>
                <a:gd name="T16" fmla="*/ 76 w 192"/>
                <a:gd name="T17" fmla="*/ 80 h 152"/>
                <a:gd name="T18" fmla="*/ 76 w 192"/>
                <a:gd name="T19" fmla="*/ 92 h 152"/>
                <a:gd name="T20" fmla="*/ 68 w 192"/>
                <a:gd name="T21" fmla="*/ 96 h 152"/>
                <a:gd name="T22" fmla="*/ 16 w 192"/>
                <a:gd name="T23" fmla="*/ 96 h 152"/>
                <a:gd name="T24" fmla="*/ 0 w 192"/>
                <a:gd name="T25" fmla="*/ 116 h 152"/>
                <a:gd name="T26" fmla="*/ 0 w 192"/>
                <a:gd name="T27" fmla="*/ 152 h 152"/>
                <a:gd name="T28" fmla="*/ 192 w 192"/>
                <a:gd name="T29" fmla="*/ 152 h 152"/>
                <a:gd name="T30" fmla="*/ 192 w 192"/>
                <a:gd name="T31" fmla="*/ 116 h 152"/>
                <a:gd name="T32" fmla="*/ 176 w 192"/>
                <a:gd name="T33" fmla="*/ 96 h 152"/>
                <a:gd name="T34" fmla="*/ 124 w 192"/>
                <a:gd name="T35" fmla="*/ 9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2" h="152">
                  <a:moveTo>
                    <a:pt x="124" y="96"/>
                  </a:moveTo>
                  <a:cubicBezTo>
                    <a:pt x="121" y="96"/>
                    <a:pt x="118" y="95"/>
                    <a:pt x="116" y="92"/>
                  </a:cubicBezTo>
                  <a:cubicBezTo>
                    <a:pt x="114" y="89"/>
                    <a:pt x="115" y="83"/>
                    <a:pt x="116" y="80"/>
                  </a:cubicBezTo>
                  <a:cubicBezTo>
                    <a:pt x="119" y="72"/>
                    <a:pt x="120" y="68"/>
                    <a:pt x="120" y="60"/>
                  </a:cubicBezTo>
                  <a:cubicBezTo>
                    <a:pt x="121" y="25"/>
                    <a:pt x="121" y="25"/>
                    <a:pt x="121" y="25"/>
                  </a:cubicBezTo>
                  <a:cubicBezTo>
                    <a:pt x="121" y="11"/>
                    <a:pt x="110" y="0"/>
                    <a:pt x="96" y="0"/>
                  </a:cubicBezTo>
                  <a:cubicBezTo>
                    <a:pt x="82" y="0"/>
                    <a:pt x="72" y="10"/>
                    <a:pt x="72" y="24"/>
                  </a:cubicBezTo>
                  <a:cubicBezTo>
                    <a:pt x="72" y="60"/>
                    <a:pt x="72" y="60"/>
                    <a:pt x="72" y="60"/>
                  </a:cubicBezTo>
                  <a:cubicBezTo>
                    <a:pt x="72" y="68"/>
                    <a:pt x="73" y="72"/>
                    <a:pt x="76" y="80"/>
                  </a:cubicBezTo>
                  <a:cubicBezTo>
                    <a:pt x="77" y="83"/>
                    <a:pt x="78" y="89"/>
                    <a:pt x="76" y="92"/>
                  </a:cubicBezTo>
                  <a:cubicBezTo>
                    <a:pt x="74" y="95"/>
                    <a:pt x="71" y="96"/>
                    <a:pt x="68" y="96"/>
                  </a:cubicBezTo>
                  <a:cubicBezTo>
                    <a:pt x="16" y="96"/>
                    <a:pt x="16" y="96"/>
                    <a:pt x="16" y="96"/>
                  </a:cubicBezTo>
                  <a:cubicBezTo>
                    <a:pt x="8" y="96"/>
                    <a:pt x="0" y="108"/>
                    <a:pt x="0" y="116"/>
                  </a:cubicBezTo>
                  <a:cubicBezTo>
                    <a:pt x="0" y="152"/>
                    <a:pt x="0" y="152"/>
                    <a:pt x="0" y="152"/>
                  </a:cubicBezTo>
                  <a:cubicBezTo>
                    <a:pt x="192" y="152"/>
                    <a:pt x="192" y="152"/>
                    <a:pt x="192" y="152"/>
                  </a:cubicBezTo>
                  <a:cubicBezTo>
                    <a:pt x="192" y="116"/>
                    <a:pt x="192" y="116"/>
                    <a:pt x="192" y="116"/>
                  </a:cubicBezTo>
                  <a:cubicBezTo>
                    <a:pt x="192" y="108"/>
                    <a:pt x="184" y="96"/>
                    <a:pt x="176" y="96"/>
                  </a:cubicBezTo>
                  <a:lnTo>
                    <a:pt x="124" y="96"/>
                  </a:lnTo>
                  <a:close/>
                </a:path>
              </a:pathLst>
            </a:custGeom>
            <a:grpFill/>
            <a:ln w="15875" cap="rnd">
              <a:solidFill>
                <a:schemeClr val="bg1"/>
              </a:solidFill>
              <a:prstDash val="solid"/>
              <a:round/>
              <a:headEnd/>
              <a:tailEnd/>
            </a:ln>
            <a:extLst/>
          </p:spPr>
          <p:txBody>
            <a:bodyPr vert="horz" wrap="square" lIns="121920" tIns="60960" rIns="121920" bIns="60960" numCol="1" anchor="t" anchorCtr="0" compatLnSpc="1">
              <a:prstTxWarp prst="textNoShape">
                <a:avLst/>
              </a:prstTxWarp>
            </a:bodyPr>
            <a:lstStyle/>
            <a:p>
              <a:endParaRPr lang="id-ID" sz="1800"/>
            </a:p>
          </p:txBody>
        </p:sp>
        <p:sp>
          <p:nvSpPr>
            <p:cNvPr id="103" name="Freeform 35"/>
            <p:cNvSpPr>
              <a:spLocks/>
            </p:cNvSpPr>
            <p:nvPr/>
          </p:nvSpPr>
          <p:spPr bwMode="auto">
            <a:xfrm>
              <a:off x="165069" y="3798314"/>
              <a:ext cx="669926" cy="303213"/>
            </a:xfrm>
            <a:custGeom>
              <a:avLst/>
              <a:gdLst>
                <a:gd name="T0" fmla="*/ 422 w 422"/>
                <a:gd name="T1" fmla="*/ 191 h 191"/>
                <a:gd name="T2" fmla="*/ 115 w 422"/>
                <a:gd name="T3" fmla="*/ 191 h 191"/>
                <a:gd name="T4" fmla="*/ 115 w 422"/>
                <a:gd name="T5" fmla="*/ 95 h 191"/>
                <a:gd name="T6" fmla="*/ 67 w 422"/>
                <a:gd name="T7" fmla="*/ 191 h 191"/>
                <a:gd name="T8" fmla="*/ 0 w 422"/>
                <a:gd name="T9" fmla="*/ 191 h 191"/>
                <a:gd name="T10" fmla="*/ 0 w 422"/>
                <a:gd name="T11" fmla="*/ 0 h 191"/>
                <a:gd name="T12" fmla="*/ 422 w 422"/>
                <a:gd name="T13" fmla="*/ 0 h 191"/>
                <a:gd name="T14" fmla="*/ 422 w 422"/>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2" h="191">
                  <a:moveTo>
                    <a:pt x="422" y="191"/>
                  </a:moveTo>
                  <a:lnTo>
                    <a:pt x="115" y="191"/>
                  </a:lnTo>
                  <a:lnTo>
                    <a:pt x="115" y="95"/>
                  </a:lnTo>
                  <a:lnTo>
                    <a:pt x="67" y="191"/>
                  </a:lnTo>
                  <a:lnTo>
                    <a:pt x="0" y="191"/>
                  </a:lnTo>
                  <a:lnTo>
                    <a:pt x="0" y="0"/>
                  </a:lnTo>
                  <a:lnTo>
                    <a:pt x="422" y="0"/>
                  </a:lnTo>
                  <a:lnTo>
                    <a:pt x="422" y="191"/>
                  </a:lnTo>
                  <a:close/>
                </a:path>
              </a:pathLst>
            </a:custGeom>
            <a:grpFill/>
            <a:ln w="15875" cap="rnd">
              <a:solidFill>
                <a:schemeClr val="bg1"/>
              </a:solidFill>
              <a:prstDash val="solid"/>
              <a:round/>
              <a:headEnd/>
              <a:tailEnd/>
            </a:ln>
            <a:extLst/>
          </p:spPr>
          <p:txBody>
            <a:bodyPr vert="horz" wrap="square" lIns="121920" tIns="60960" rIns="121920" bIns="60960" numCol="1" anchor="t" anchorCtr="0" compatLnSpc="1">
              <a:prstTxWarp prst="textNoShape">
                <a:avLst/>
              </a:prstTxWarp>
            </a:bodyPr>
            <a:lstStyle/>
            <a:p>
              <a:endParaRPr lang="id-ID" sz="1800"/>
            </a:p>
          </p:txBody>
        </p:sp>
        <p:sp>
          <p:nvSpPr>
            <p:cNvPr id="104" name="Line 36"/>
            <p:cNvSpPr>
              <a:spLocks noChangeShapeType="1"/>
            </p:cNvSpPr>
            <p:nvPr/>
          </p:nvSpPr>
          <p:spPr bwMode="auto">
            <a:xfrm>
              <a:off x="742919" y="3904677"/>
              <a:ext cx="0" cy="196850"/>
            </a:xfrm>
            <a:prstGeom prst="line">
              <a:avLst/>
            </a:prstGeom>
            <a:grpFill/>
            <a:ln w="15875" cap="rnd">
              <a:solidFill>
                <a:schemeClr val="bg1"/>
              </a:solidFill>
              <a:prstDash val="solid"/>
              <a:round/>
              <a:headEnd/>
              <a:tailEnd/>
            </a:ln>
            <a:extLst/>
          </p:spPr>
          <p:txBody>
            <a:bodyPr vert="horz" wrap="square" lIns="121920" tIns="60960" rIns="121920" bIns="60960" numCol="1" anchor="t" anchorCtr="0" compatLnSpc="1">
              <a:prstTxWarp prst="textNoShape">
                <a:avLst/>
              </a:prstTxWarp>
            </a:bodyPr>
            <a:lstStyle/>
            <a:p>
              <a:endParaRPr lang="id-ID" sz="1800"/>
            </a:p>
          </p:txBody>
        </p:sp>
        <p:sp>
          <p:nvSpPr>
            <p:cNvPr id="105" name="Line 37"/>
            <p:cNvSpPr>
              <a:spLocks noChangeShapeType="1"/>
            </p:cNvSpPr>
            <p:nvPr/>
          </p:nvSpPr>
          <p:spPr bwMode="auto">
            <a:xfrm>
              <a:off x="652432" y="3949127"/>
              <a:ext cx="0" cy="152400"/>
            </a:xfrm>
            <a:prstGeom prst="line">
              <a:avLst/>
            </a:prstGeom>
            <a:grpFill/>
            <a:ln w="15875" cap="rnd">
              <a:solidFill>
                <a:schemeClr val="bg1"/>
              </a:solidFill>
              <a:prstDash val="solid"/>
              <a:round/>
              <a:headEnd/>
              <a:tailEnd/>
            </a:ln>
            <a:extLst/>
          </p:spPr>
          <p:txBody>
            <a:bodyPr vert="horz" wrap="square" lIns="121920" tIns="60960" rIns="121920" bIns="60960" numCol="1" anchor="t" anchorCtr="0" compatLnSpc="1">
              <a:prstTxWarp prst="textNoShape">
                <a:avLst/>
              </a:prstTxWarp>
            </a:bodyPr>
            <a:lstStyle/>
            <a:p>
              <a:endParaRPr lang="id-ID" sz="1800"/>
            </a:p>
          </p:txBody>
        </p:sp>
        <p:sp>
          <p:nvSpPr>
            <p:cNvPr id="106" name="Line 38"/>
            <p:cNvSpPr>
              <a:spLocks noChangeShapeType="1"/>
            </p:cNvSpPr>
            <p:nvPr/>
          </p:nvSpPr>
          <p:spPr bwMode="auto">
            <a:xfrm>
              <a:off x="560357" y="4011039"/>
              <a:ext cx="0" cy="90488"/>
            </a:xfrm>
            <a:prstGeom prst="line">
              <a:avLst/>
            </a:prstGeom>
            <a:grpFill/>
            <a:ln w="15875" cap="rnd">
              <a:solidFill>
                <a:schemeClr val="bg1"/>
              </a:solidFill>
              <a:prstDash val="solid"/>
              <a:round/>
              <a:headEnd/>
              <a:tailEnd/>
            </a:ln>
            <a:extLst/>
          </p:spPr>
          <p:txBody>
            <a:bodyPr vert="horz" wrap="square" lIns="121920" tIns="60960" rIns="121920" bIns="60960" numCol="1" anchor="t" anchorCtr="0" compatLnSpc="1">
              <a:prstTxWarp prst="textNoShape">
                <a:avLst/>
              </a:prstTxWarp>
            </a:bodyPr>
            <a:lstStyle/>
            <a:p>
              <a:endParaRPr lang="id-ID" sz="1800"/>
            </a:p>
          </p:txBody>
        </p:sp>
        <p:sp>
          <p:nvSpPr>
            <p:cNvPr id="107" name="Oval 39"/>
            <p:cNvSpPr>
              <a:spLocks noChangeArrowheads="1"/>
            </p:cNvSpPr>
            <p:nvPr/>
          </p:nvSpPr>
          <p:spPr bwMode="auto">
            <a:xfrm>
              <a:off x="480981" y="3296664"/>
              <a:ext cx="38100" cy="38100"/>
            </a:xfrm>
            <a:prstGeom prst="ellipse">
              <a:avLst/>
            </a:prstGeom>
            <a:grpFill/>
            <a:ln w="15875" cap="rnd">
              <a:solidFill>
                <a:schemeClr val="bg1"/>
              </a:solidFill>
              <a:prstDash val="solid"/>
              <a:round/>
              <a:headEnd/>
              <a:tailEnd/>
            </a:ln>
            <a:extLst/>
          </p:spPr>
          <p:txBody>
            <a:bodyPr vert="horz" wrap="square" lIns="121920" tIns="60960" rIns="121920" bIns="60960" numCol="1" anchor="t" anchorCtr="0" compatLnSpc="1">
              <a:prstTxWarp prst="textNoShape">
                <a:avLst/>
              </a:prstTxWarp>
            </a:bodyPr>
            <a:lstStyle/>
            <a:p>
              <a:endParaRPr lang="id-ID" sz="1800"/>
            </a:p>
          </p:txBody>
        </p:sp>
      </p:grpSp>
      <p:sp>
        <p:nvSpPr>
          <p:cNvPr id="108" name="Freeform 5"/>
          <p:cNvSpPr>
            <a:spLocks noEditPoints="1"/>
          </p:cNvSpPr>
          <p:nvPr/>
        </p:nvSpPr>
        <p:spPr bwMode="auto">
          <a:xfrm flipH="1">
            <a:off x="8102840" y="1519827"/>
            <a:ext cx="262468" cy="257276"/>
          </a:xfrm>
          <a:custGeom>
            <a:avLst/>
            <a:gdLst>
              <a:gd name="T0" fmla="*/ 179 w 208"/>
              <a:gd name="T1" fmla="*/ 79 h 204"/>
              <a:gd name="T2" fmla="*/ 174 w 208"/>
              <a:gd name="T3" fmla="*/ 66 h 204"/>
              <a:gd name="T4" fmla="*/ 185 w 208"/>
              <a:gd name="T5" fmla="*/ 38 h 204"/>
              <a:gd name="T6" fmla="*/ 169 w 208"/>
              <a:gd name="T7" fmla="*/ 22 h 204"/>
              <a:gd name="T8" fmla="*/ 140 w 208"/>
              <a:gd name="T9" fmla="*/ 33 h 204"/>
              <a:gd name="T10" fmla="*/ 128 w 208"/>
              <a:gd name="T11" fmla="*/ 28 h 204"/>
              <a:gd name="T12" fmla="*/ 115 w 208"/>
              <a:gd name="T13" fmla="*/ 0 h 204"/>
              <a:gd name="T14" fmla="*/ 92 w 208"/>
              <a:gd name="T15" fmla="*/ 0 h 204"/>
              <a:gd name="T16" fmla="*/ 80 w 208"/>
              <a:gd name="T17" fmla="*/ 28 h 204"/>
              <a:gd name="T18" fmla="*/ 67 w 208"/>
              <a:gd name="T19" fmla="*/ 33 h 204"/>
              <a:gd name="T20" fmla="*/ 38 w 208"/>
              <a:gd name="T21" fmla="*/ 22 h 204"/>
              <a:gd name="T22" fmla="*/ 22 w 208"/>
              <a:gd name="T23" fmla="*/ 38 h 204"/>
              <a:gd name="T24" fmla="*/ 34 w 208"/>
              <a:gd name="T25" fmla="*/ 66 h 204"/>
              <a:gd name="T26" fmla="*/ 28 w 208"/>
              <a:gd name="T27" fmla="*/ 79 h 204"/>
              <a:gd name="T28" fmla="*/ 0 w 208"/>
              <a:gd name="T29" fmla="*/ 91 h 204"/>
              <a:gd name="T30" fmla="*/ 0 w 208"/>
              <a:gd name="T31" fmla="*/ 114 h 204"/>
              <a:gd name="T32" fmla="*/ 28 w 208"/>
              <a:gd name="T33" fmla="*/ 125 h 204"/>
              <a:gd name="T34" fmla="*/ 34 w 208"/>
              <a:gd name="T35" fmla="*/ 138 h 204"/>
              <a:gd name="T36" fmla="*/ 22 w 208"/>
              <a:gd name="T37" fmla="*/ 167 h 204"/>
              <a:gd name="T38" fmla="*/ 39 w 208"/>
              <a:gd name="T39" fmla="*/ 182 h 204"/>
              <a:gd name="T40" fmla="*/ 67 w 208"/>
              <a:gd name="T41" fmla="*/ 171 h 204"/>
              <a:gd name="T42" fmla="*/ 80 w 208"/>
              <a:gd name="T43" fmla="*/ 176 h 204"/>
              <a:gd name="T44" fmla="*/ 93 w 208"/>
              <a:gd name="T45" fmla="*/ 204 h 204"/>
              <a:gd name="T46" fmla="*/ 116 w 208"/>
              <a:gd name="T47" fmla="*/ 204 h 204"/>
              <a:gd name="T48" fmla="*/ 128 w 208"/>
              <a:gd name="T49" fmla="*/ 176 h 204"/>
              <a:gd name="T50" fmla="*/ 141 w 208"/>
              <a:gd name="T51" fmla="*/ 171 h 204"/>
              <a:gd name="T52" fmla="*/ 170 w 208"/>
              <a:gd name="T53" fmla="*/ 182 h 204"/>
              <a:gd name="T54" fmla="*/ 186 w 208"/>
              <a:gd name="T55" fmla="*/ 166 h 204"/>
              <a:gd name="T56" fmla="*/ 174 w 208"/>
              <a:gd name="T57" fmla="*/ 138 h 204"/>
              <a:gd name="T58" fmla="*/ 179 w 208"/>
              <a:gd name="T59" fmla="*/ 125 h 204"/>
              <a:gd name="T60" fmla="*/ 208 w 208"/>
              <a:gd name="T61" fmla="*/ 113 h 204"/>
              <a:gd name="T62" fmla="*/ 208 w 208"/>
              <a:gd name="T63" fmla="*/ 90 h 204"/>
              <a:gd name="T64" fmla="*/ 179 w 208"/>
              <a:gd name="T65" fmla="*/ 79 h 204"/>
              <a:gd name="T66" fmla="*/ 137 w 208"/>
              <a:gd name="T67" fmla="*/ 102 h 204"/>
              <a:gd name="T68" fmla="*/ 104 w 208"/>
              <a:gd name="T69" fmla="*/ 135 h 204"/>
              <a:gd name="T70" fmla="*/ 70 w 208"/>
              <a:gd name="T71" fmla="*/ 102 h 204"/>
              <a:gd name="T72" fmla="*/ 104 w 208"/>
              <a:gd name="T73" fmla="*/ 69 h 204"/>
              <a:gd name="T74" fmla="*/ 137 w 208"/>
              <a:gd name="T75" fmla="*/ 10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8" h="204">
                <a:moveTo>
                  <a:pt x="179" y="79"/>
                </a:moveTo>
                <a:cubicBezTo>
                  <a:pt x="174" y="66"/>
                  <a:pt x="174" y="66"/>
                  <a:pt x="174" y="66"/>
                </a:cubicBezTo>
                <a:cubicBezTo>
                  <a:pt x="174" y="66"/>
                  <a:pt x="186" y="39"/>
                  <a:pt x="185" y="38"/>
                </a:cubicBezTo>
                <a:cubicBezTo>
                  <a:pt x="169" y="22"/>
                  <a:pt x="169" y="22"/>
                  <a:pt x="169" y="22"/>
                </a:cubicBezTo>
                <a:cubicBezTo>
                  <a:pt x="168" y="21"/>
                  <a:pt x="140" y="33"/>
                  <a:pt x="140" y="33"/>
                </a:cubicBezTo>
                <a:cubicBezTo>
                  <a:pt x="128" y="28"/>
                  <a:pt x="128" y="28"/>
                  <a:pt x="128" y="28"/>
                </a:cubicBezTo>
                <a:cubicBezTo>
                  <a:pt x="128" y="28"/>
                  <a:pt x="116" y="0"/>
                  <a:pt x="115" y="0"/>
                </a:cubicBezTo>
                <a:cubicBezTo>
                  <a:pt x="92" y="0"/>
                  <a:pt x="92" y="0"/>
                  <a:pt x="92" y="0"/>
                </a:cubicBezTo>
                <a:cubicBezTo>
                  <a:pt x="90" y="0"/>
                  <a:pt x="80" y="28"/>
                  <a:pt x="80" y="28"/>
                </a:cubicBezTo>
                <a:cubicBezTo>
                  <a:pt x="67" y="33"/>
                  <a:pt x="67" y="33"/>
                  <a:pt x="67" y="33"/>
                </a:cubicBezTo>
                <a:cubicBezTo>
                  <a:pt x="67" y="33"/>
                  <a:pt x="39" y="21"/>
                  <a:pt x="38" y="22"/>
                </a:cubicBezTo>
                <a:cubicBezTo>
                  <a:pt x="22" y="38"/>
                  <a:pt x="22" y="38"/>
                  <a:pt x="22" y="38"/>
                </a:cubicBezTo>
                <a:cubicBezTo>
                  <a:pt x="21" y="39"/>
                  <a:pt x="34" y="66"/>
                  <a:pt x="34" y="66"/>
                </a:cubicBezTo>
                <a:cubicBezTo>
                  <a:pt x="28" y="79"/>
                  <a:pt x="28" y="79"/>
                  <a:pt x="28" y="79"/>
                </a:cubicBezTo>
                <a:cubicBezTo>
                  <a:pt x="28" y="79"/>
                  <a:pt x="0" y="90"/>
                  <a:pt x="0" y="91"/>
                </a:cubicBezTo>
                <a:cubicBezTo>
                  <a:pt x="0" y="114"/>
                  <a:pt x="0" y="114"/>
                  <a:pt x="0" y="114"/>
                </a:cubicBezTo>
                <a:cubicBezTo>
                  <a:pt x="0" y="115"/>
                  <a:pt x="28" y="125"/>
                  <a:pt x="28" y="125"/>
                </a:cubicBezTo>
                <a:cubicBezTo>
                  <a:pt x="34" y="138"/>
                  <a:pt x="34" y="138"/>
                  <a:pt x="34" y="138"/>
                </a:cubicBezTo>
                <a:cubicBezTo>
                  <a:pt x="34" y="138"/>
                  <a:pt x="21" y="166"/>
                  <a:pt x="22" y="167"/>
                </a:cubicBezTo>
                <a:cubicBezTo>
                  <a:pt x="39" y="182"/>
                  <a:pt x="39" y="182"/>
                  <a:pt x="39" y="182"/>
                </a:cubicBezTo>
                <a:cubicBezTo>
                  <a:pt x="40" y="183"/>
                  <a:pt x="67" y="171"/>
                  <a:pt x="67" y="171"/>
                </a:cubicBezTo>
                <a:cubicBezTo>
                  <a:pt x="80" y="176"/>
                  <a:pt x="80" y="176"/>
                  <a:pt x="80" y="176"/>
                </a:cubicBezTo>
                <a:cubicBezTo>
                  <a:pt x="80" y="176"/>
                  <a:pt x="91" y="204"/>
                  <a:pt x="93" y="204"/>
                </a:cubicBezTo>
                <a:cubicBezTo>
                  <a:pt x="116" y="204"/>
                  <a:pt x="116" y="204"/>
                  <a:pt x="116" y="204"/>
                </a:cubicBezTo>
                <a:cubicBezTo>
                  <a:pt x="117" y="204"/>
                  <a:pt x="128" y="176"/>
                  <a:pt x="128" y="176"/>
                </a:cubicBezTo>
                <a:cubicBezTo>
                  <a:pt x="141" y="171"/>
                  <a:pt x="141" y="171"/>
                  <a:pt x="141" y="171"/>
                </a:cubicBezTo>
                <a:cubicBezTo>
                  <a:pt x="141" y="171"/>
                  <a:pt x="169" y="183"/>
                  <a:pt x="170" y="182"/>
                </a:cubicBezTo>
                <a:cubicBezTo>
                  <a:pt x="186" y="166"/>
                  <a:pt x="186" y="166"/>
                  <a:pt x="186" y="166"/>
                </a:cubicBezTo>
                <a:cubicBezTo>
                  <a:pt x="187" y="165"/>
                  <a:pt x="174" y="138"/>
                  <a:pt x="174" y="138"/>
                </a:cubicBezTo>
                <a:cubicBezTo>
                  <a:pt x="179" y="125"/>
                  <a:pt x="179" y="125"/>
                  <a:pt x="179" y="125"/>
                </a:cubicBezTo>
                <a:cubicBezTo>
                  <a:pt x="179" y="125"/>
                  <a:pt x="208" y="114"/>
                  <a:pt x="208" y="113"/>
                </a:cubicBezTo>
                <a:cubicBezTo>
                  <a:pt x="208" y="90"/>
                  <a:pt x="208" y="90"/>
                  <a:pt x="208" y="90"/>
                </a:cubicBezTo>
                <a:cubicBezTo>
                  <a:pt x="208" y="89"/>
                  <a:pt x="179" y="79"/>
                  <a:pt x="179" y="79"/>
                </a:cubicBezTo>
                <a:moveTo>
                  <a:pt x="137" y="102"/>
                </a:moveTo>
                <a:cubicBezTo>
                  <a:pt x="137" y="120"/>
                  <a:pt x="122" y="135"/>
                  <a:pt x="104" y="135"/>
                </a:cubicBezTo>
                <a:cubicBezTo>
                  <a:pt x="85" y="135"/>
                  <a:pt x="70" y="120"/>
                  <a:pt x="70" y="102"/>
                </a:cubicBezTo>
                <a:cubicBezTo>
                  <a:pt x="70" y="84"/>
                  <a:pt x="85" y="69"/>
                  <a:pt x="104" y="69"/>
                </a:cubicBezTo>
                <a:cubicBezTo>
                  <a:pt x="122" y="69"/>
                  <a:pt x="137" y="84"/>
                  <a:pt x="137" y="102"/>
                </a:cubicBezTo>
              </a:path>
            </a:pathLst>
          </a:custGeom>
          <a:solidFill>
            <a:schemeClr val="bg1"/>
          </a:solidFill>
          <a:ln>
            <a:noFill/>
          </a:ln>
        </p:spPr>
        <p:txBody>
          <a:bodyPr vert="horz" wrap="square" lIns="91416" tIns="45708" rIns="91416" bIns="45708" numCol="1" anchor="t" anchorCtr="0" compatLnSpc="1">
            <a:prstTxWarp prst="textNoShape">
              <a:avLst/>
            </a:prstTxWarp>
          </a:bodyPr>
          <a:lstStyle/>
          <a:p>
            <a:endParaRPr lang="id-ID" sz="1800"/>
          </a:p>
        </p:txBody>
      </p:sp>
      <p:grpSp>
        <p:nvGrpSpPr>
          <p:cNvPr id="109" name="Group 237"/>
          <p:cNvGrpSpPr/>
          <p:nvPr/>
        </p:nvGrpSpPr>
        <p:grpSpPr>
          <a:xfrm flipH="1">
            <a:off x="3681023" y="748796"/>
            <a:ext cx="280669" cy="428459"/>
            <a:chOff x="6553" y="1835403"/>
            <a:chExt cx="576263" cy="879476"/>
          </a:xfrm>
          <a:solidFill>
            <a:srgbClr val="00A89B"/>
          </a:solidFill>
        </p:grpSpPr>
        <p:sp>
          <p:nvSpPr>
            <p:cNvPr id="110" name="Freeform 50"/>
            <p:cNvSpPr>
              <a:spLocks/>
            </p:cNvSpPr>
            <p:nvPr/>
          </p:nvSpPr>
          <p:spPr bwMode="auto">
            <a:xfrm>
              <a:off x="63703" y="1835403"/>
              <a:ext cx="442913" cy="150813"/>
            </a:xfrm>
            <a:custGeom>
              <a:avLst/>
              <a:gdLst>
                <a:gd name="T0" fmla="*/ 231 w 279"/>
                <a:gd name="T1" fmla="*/ 95 h 95"/>
                <a:gd name="T2" fmla="*/ 58 w 279"/>
                <a:gd name="T3" fmla="*/ 95 h 95"/>
                <a:gd name="T4" fmla="*/ 0 w 279"/>
                <a:gd name="T5" fmla="*/ 0 h 95"/>
                <a:gd name="T6" fmla="*/ 279 w 279"/>
                <a:gd name="T7" fmla="*/ 0 h 95"/>
                <a:gd name="T8" fmla="*/ 231 w 279"/>
                <a:gd name="T9" fmla="*/ 95 h 95"/>
              </a:gdLst>
              <a:ahLst/>
              <a:cxnLst>
                <a:cxn ang="0">
                  <a:pos x="T0" y="T1"/>
                </a:cxn>
                <a:cxn ang="0">
                  <a:pos x="T2" y="T3"/>
                </a:cxn>
                <a:cxn ang="0">
                  <a:pos x="T4" y="T5"/>
                </a:cxn>
                <a:cxn ang="0">
                  <a:pos x="T6" y="T7"/>
                </a:cxn>
                <a:cxn ang="0">
                  <a:pos x="T8" y="T9"/>
                </a:cxn>
              </a:cxnLst>
              <a:rect l="0" t="0" r="r" b="b"/>
              <a:pathLst>
                <a:path w="279" h="95">
                  <a:moveTo>
                    <a:pt x="231" y="95"/>
                  </a:moveTo>
                  <a:lnTo>
                    <a:pt x="58" y="95"/>
                  </a:lnTo>
                  <a:lnTo>
                    <a:pt x="0" y="0"/>
                  </a:lnTo>
                  <a:lnTo>
                    <a:pt x="279" y="0"/>
                  </a:lnTo>
                  <a:lnTo>
                    <a:pt x="231" y="95"/>
                  </a:lnTo>
                  <a:close/>
                </a:path>
              </a:pathLst>
            </a:custGeom>
            <a:grpFill/>
            <a:ln w="12700" cap="rnd">
              <a:solidFill>
                <a:schemeClr val="bg1"/>
              </a:solidFill>
              <a:prstDash val="solid"/>
              <a:round/>
              <a:headEnd/>
              <a:tailEnd/>
            </a:ln>
            <a:extLst/>
          </p:spPr>
          <p:txBody>
            <a:bodyPr vert="horz" wrap="square" lIns="121920" tIns="60960" rIns="121920" bIns="60960" numCol="1" anchor="t" anchorCtr="0" compatLnSpc="1">
              <a:prstTxWarp prst="textNoShape">
                <a:avLst/>
              </a:prstTxWarp>
            </a:bodyPr>
            <a:lstStyle/>
            <a:p>
              <a:endParaRPr lang="id-ID" sz="1800"/>
            </a:p>
          </p:txBody>
        </p:sp>
        <p:sp>
          <p:nvSpPr>
            <p:cNvPr id="111" name="Freeform 51"/>
            <p:cNvSpPr>
              <a:spLocks/>
            </p:cNvSpPr>
            <p:nvPr/>
          </p:nvSpPr>
          <p:spPr bwMode="auto">
            <a:xfrm>
              <a:off x="6553" y="1986216"/>
              <a:ext cx="576263" cy="728663"/>
            </a:xfrm>
            <a:custGeom>
              <a:avLst/>
              <a:gdLst>
                <a:gd name="T0" fmla="*/ 219 w 363"/>
                <a:gd name="T1" fmla="*/ 459 h 459"/>
                <a:gd name="T2" fmla="*/ 142 w 363"/>
                <a:gd name="T3" fmla="*/ 459 h 459"/>
                <a:gd name="T4" fmla="*/ 0 w 363"/>
                <a:gd name="T5" fmla="*/ 158 h 459"/>
                <a:gd name="T6" fmla="*/ 94 w 363"/>
                <a:gd name="T7" fmla="*/ 0 h 459"/>
                <a:gd name="T8" fmla="*/ 267 w 363"/>
                <a:gd name="T9" fmla="*/ 0 h 459"/>
                <a:gd name="T10" fmla="*/ 363 w 363"/>
                <a:gd name="T11" fmla="*/ 158 h 459"/>
                <a:gd name="T12" fmla="*/ 219 w 363"/>
                <a:gd name="T13" fmla="*/ 459 h 459"/>
              </a:gdLst>
              <a:ahLst/>
              <a:cxnLst>
                <a:cxn ang="0">
                  <a:pos x="T0" y="T1"/>
                </a:cxn>
                <a:cxn ang="0">
                  <a:pos x="T2" y="T3"/>
                </a:cxn>
                <a:cxn ang="0">
                  <a:pos x="T4" y="T5"/>
                </a:cxn>
                <a:cxn ang="0">
                  <a:pos x="T6" y="T7"/>
                </a:cxn>
                <a:cxn ang="0">
                  <a:pos x="T8" y="T9"/>
                </a:cxn>
                <a:cxn ang="0">
                  <a:pos x="T10" y="T11"/>
                </a:cxn>
                <a:cxn ang="0">
                  <a:pos x="T12" y="T13"/>
                </a:cxn>
              </a:cxnLst>
              <a:rect l="0" t="0" r="r" b="b"/>
              <a:pathLst>
                <a:path w="363" h="459">
                  <a:moveTo>
                    <a:pt x="219" y="459"/>
                  </a:moveTo>
                  <a:lnTo>
                    <a:pt x="142" y="459"/>
                  </a:lnTo>
                  <a:lnTo>
                    <a:pt x="0" y="158"/>
                  </a:lnTo>
                  <a:lnTo>
                    <a:pt x="94" y="0"/>
                  </a:lnTo>
                  <a:lnTo>
                    <a:pt x="267" y="0"/>
                  </a:lnTo>
                  <a:lnTo>
                    <a:pt x="363" y="158"/>
                  </a:lnTo>
                  <a:lnTo>
                    <a:pt x="219" y="459"/>
                  </a:lnTo>
                  <a:close/>
                </a:path>
              </a:pathLst>
            </a:custGeom>
            <a:grpFill/>
            <a:ln w="12700" cap="rnd">
              <a:solidFill>
                <a:schemeClr val="bg1"/>
              </a:solidFill>
              <a:prstDash val="solid"/>
              <a:round/>
              <a:headEnd/>
              <a:tailEnd/>
            </a:ln>
            <a:extLst/>
          </p:spPr>
          <p:txBody>
            <a:bodyPr vert="horz" wrap="square" lIns="121920" tIns="60960" rIns="121920" bIns="60960" numCol="1" anchor="t" anchorCtr="0" compatLnSpc="1">
              <a:prstTxWarp prst="textNoShape">
                <a:avLst/>
              </a:prstTxWarp>
            </a:bodyPr>
            <a:lstStyle/>
            <a:p>
              <a:endParaRPr lang="id-ID" sz="1800"/>
            </a:p>
          </p:txBody>
        </p:sp>
        <p:sp>
          <p:nvSpPr>
            <p:cNvPr id="112" name="Line 52"/>
            <p:cNvSpPr>
              <a:spLocks noChangeShapeType="1"/>
            </p:cNvSpPr>
            <p:nvPr/>
          </p:nvSpPr>
          <p:spPr bwMode="auto">
            <a:xfrm>
              <a:off x="292303" y="2291016"/>
              <a:ext cx="0" cy="423863"/>
            </a:xfrm>
            <a:prstGeom prst="line">
              <a:avLst/>
            </a:prstGeom>
            <a:grpFill/>
            <a:ln w="12700" cap="rnd">
              <a:solidFill>
                <a:schemeClr val="bg1"/>
              </a:solidFill>
              <a:prstDash val="solid"/>
              <a:round/>
              <a:headEnd/>
              <a:tailEnd/>
            </a:ln>
            <a:extLst/>
          </p:spPr>
          <p:txBody>
            <a:bodyPr vert="horz" wrap="square" lIns="121920" tIns="60960" rIns="121920" bIns="60960" numCol="1" anchor="t" anchorCtr="0" compatLnSpc="1">
              <a:prstTxWarp prst="textNoShape">
                <a:avLst/>
              </a:prstTxWarp>
            </a:bodyPr>
            <a:lstStyle/>
            <a:p>
              <a:endParaRPr lang="id-ID" sz="1800"/>
            </a:p>
          </p:txBody>
        </p:sp>
        <p:sp>
          <p:nvSpPr>
            <p:cNvPr id="113" name="Oval 53"/>
            <p:cNvSpPr>
              <a:spLocks noChangeArrowheads="1"/>
            </p:cNvSpPr>
            <p:nvPr/>
          </p:nvSpPr>
          <p:spPr bwMode="auto">
            <a:xfrm>
              <a:off x="216103" y="2138616"/>
              <a:ext cx="152400" cy="152400"/>
            </a:xfrm>
            <a:prstGeom prst="ellipse">
              <a:avLst/>
            </a:prstGeom>
            <a:grpFill/>
            <a:ln w="12700" cap="rnd">
              <a:solidFill>
                <a:schemeClr val="bg1"/>
              </a:solidFill>
              <a:prstDash val="solid"/>
              <a:round/>
              <a:headEnd/>
              <a:tailEnd/>
            </a:ln>
            <a:extLst/>
          </p:spPr>
          <p:txBody>
            <a:bodyPr vert="horz" wrap="square" lIns="121920" tIns="60960" rIns="121920" bIns="60960" numCol="1" anchor="t" anchorCtr="0" compatLnSpc="1">
              <a:prstTxWarp prst="textNoShape">
                <a:avLst/>
              </a:prstTxWarp>
            </a:bodyPr>
            <a:lstStyle/>
            <a:p>
              <a:endParaRPr lang="id-ID" sz="1800"/>
            </a:p>
          </p:txBody>
        </p:sp>
      </p:grpSp>
      <p:sp>
        <p:nvSpPr>
          <p:cNvPr id="114" name="Freeform 12"/>
          <p:cNvSpPr>
            <a:spLocks noEditPoints="1"/>
          </p:cNvSpPr>
          <p:nvPr/>
        </p:nvSpPr>
        <p:spPr bwMode="auto">
          <a:xfrm flipH="1">
            <a:off x="8113734" y="3556348"/>
            <a:ext cx="240681" cy="199581"/>
          </a:xfrm>
          <a:custGeom>
            <a:avLst/>
            <a:gdLst>
              <a:gd name="T0" fmla="*/ 221 w 242"/>
              <a:gd name="T1" fmla="*/ 0 h 200"/>
              <a:gd name="T2" fmla="*/ 171 w 242"/>
              <a:gd name="T3" fmla="*/ 0 h 200"/>
              <a:gd name="T4" fmla="*/ 135 w 242"/>
              <a:gd name="T5" fmla="*/ 15 h 200"/>
              <a:gd name="T6" fmla="*/ 51 w 242"/>
              <a:gd name="T7" fmla="*/ 99 h 200"/>
              <a:gd name="T8" fmla="*/ 51 w 242"/>
              <a:gd name="T9" fmla="*/ 129 h 200"/>
              <a:gd name="T10" fmla="*/ 113 w 242"/>
              <a:gd name="T11" fmla="*/ 192 h 200"/>
              <a:gd name="T12" fmla="*/ 143 w 242"/>
              <a:gd name="T13" fmla="*/ 192 h 200"/>
              <a:gd name="T14" fmla="*/ 227 w 242"/>
              <a:gd name="T15" fmla="*/ 108 h 200"/>
              <a:gd name="T16" fmla="*/ 242 w 242"/>
              <a:gd name="T17" fmla="*/ 71 h 200"/>
              <a:gd name="T18" fmla="*/ 242 w 242"/>
              <a:gd name="T19" fmla="*/ 22 h 200"/>
              <a:gd name="T20" fmla="*/ 221 w 242"/>
              <a:gd name="T21" fmla="*/ 0 h 200"/>
              <a:gd name="T22" fmla="*/ 192 w 242"/>
              <a:gd name="T23" fmla="*/ 71 h 200"/>
              <a:gd name="T24" fmla="*/ 171 w 242"/>
              <a:gd name="T25" fmla="*/ 50 h 200"/>
              <a:gd name="T26" fmla="*/ 192 w 242"/>
              <a:gd name="T27" fmla="*/ 29 h 200"/>
              <a:gd name="T28" fmla="*/ 214 w 242"/>
              <a:gd name="T29" fmla="*/ 50 h 200"/>
              <a:gd name="T30" fmla="*/ 192 w 242"/>
              <a:gd name="T31" fmla="*/ 71 h 200"/>
              <a:gd name="T32" fmla="*/ 19 w 242"/>
              <a:gd name="T33" fmla="*/ 119 h 200"/>
              <a:gd name="T34" fmla="*/ 95 w 242"/>
              <a:gd name="T35" fmla="*/ 196 h 200"/>
              <a:gd name="T36" fmla="*/ 70 w 242"/>
              <a:gd name="T37" fmla="*/ 192 h 200"/>
              <a:gd name="T38" fmla="*/ 8 w 242"/>
              <a:gd name="T39" fmla="*/ 129 h 200"/>
              <a:gd name="T40" fmla="*/ 8 w 242"/>
              <a:gd name="T41" fmla="*/ 99 h 200"/>
              <a:gd name="T42" fmla="*/ 92 w 242"/>
              <a:gd name="T43" fmla="*/ 15 h 200"/>
              <a:gd name="T44" fmla="*/ 128 w 242"/>
              <a:gd name="T45" fmla="*/ 0 h 200"/>
              <a:gd name="T46" fmla="*/ 19 w 242"/>
              <a:gd name="T47" fmla="*/ 109 h 200"/>
              <a:gd name="T48" fmla="*/ 19 w 242"/>
              <a:gd name="T49" fmla="*/ 119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42" h="200">
                <a:moveTo>
                  <a:pt x="221" y="0"/>
                </a:moveTo>
                <a:cubicBezTo>
                  <a:pt x="171" y="0"/>
                  <a:pt x="171" y="0"/>
                  <a:pt x="171" y="0"/>
                </a:cubicBezTo>
                <a:cubicBezTo>
                  <a:pt x="159" y="0"/>
                  <a:pt x="143" y="7"/>
                  <a:pt x="135" y="15"/>
                </a:cubicBezTo>
                <a:cubicBezTo>
                  <a:pt x="51" y="99"/>
                  <a:pt x="51" y="99"/>
                  <a:pt x="51" y="99"/>
                </a:cubicBezTo>
                <a:cubicBezTo>
                  <a:pt x="42" y="107"/>
                  <a:pt x="42" y="121"/>
                  <a:pt x="51" y="129"/>
                </a:cubicBezTo>
                <a:cubicBezTo>
                  <a:pt x="113" y="192"/>
                  <a:pt x="113" y="192"/>
                  <a:pt x="113" y="192"/>
                </a:cubicBezTo>
                <a:cubicBezTo>
                  <a:pt x="121" y="200"/>
                  <a:pt x="135" y="200"/>
                  <a:pt x="143" y="192"/>
                </a:cubicBezTo>
                <a:cubicBezTo>
                  <a:pt x="227" y="108"/>
                  <a:pt x="227" y="108"/>
                  <a:pt x="227" y="108"/>
                </a:cubicBezTo>
                <a:cubicBezTo>
                  <a:pt x="236" y="100"/>
                  <a:pt x="242" y="83"/>
                  <a:pt x="242" y="71"/>
                </a:cubicBezTo>
                <a:cubicBezTo>
                  <a:pt x="242" y="22"/>
                  <a:pt x="242" y="22"/>
                  <a:pt x="242" y="22"/>
                </a:cubicBezTo>
                <a:cubicBezTo>
                  <a:pt x="242" y="10"/>
                  <a:pt x="233" y="0"/>
                  <a:pt x="221" y="0"/>
                </a:cubicBezTo>
                <a:moveTo>
                  <a:pt x="192" y="71"/>
                </a:moveTo>
                <a:cubicBezTo>
                  <a:pt x="181" y="71"/>
                  <a:pt x="171" y="62"/>
                  <a:pt x="171" y="50"/>
                </a:cubicBezTo>
                <a:cubicBezTo>
                  <a:pt x="171" y="38"/>
                  <a:pt x="181" y="29"/>
                  <a:pt x="192" y="29"/>
                </a:cubicBezTo>
                <a:cubicBezTo>
                  <a:pt x="204" y="29"/>
                  <a:pt x="214" y="38"/>
                  <a:pt x="214" y="50"/>
                </a:cubicBezTo>
                <a:cubicBezTo>
                  <a:pt x="214" y="62"/>
                  <a:pt x="204" y="71"/>
                  <a:pt x="192" y="71"/>
                </a:cubicBezTo>
                <a:moveTo>
                  <a:pt x="19" y="119"/>
                </a:moveTo>
                <a:cubicBezTo>
                  <a:pt x="95" y="196"/>
                  <a:pt x="95" y="196"/>
                  <a:pt x="95" y="196"/>
                </a:cubicBezTo>
                <a:cubicBezTo>
                  <a:pt x="87" y="200"/>
                  <a:pt x="77" y="199"/>
                  <a:pt x="70" y="192"/>
                </a:cubicBezTo>
                <a:cubicBezTo>
                  <a:pt x="8" y="129"/>
                  <a:pt x="8" y="129"/>
                  <a:pt x="8" y="129"/>
                </a:cubicBezTo>
                <a:cubicBezTo>
                  <a:pt x="0" y="121"/>
                  <a:pt x="0" y="107"/>
                  <a:pt x="8" y="99"/>
                </a:cubicBezTo>
                <a:cubicBezTo>
                  <a:pt x="92" y="15"/>
                  <a:pt x="92" y="15"/>
                  <a:pt x="92" y="15"/>
                </a:cubicBezTo>
                <a:cubicBezTo>
                  <a:pt x="100" y="7"/>
                  <a:pt x="116" y="0"/>
                  <a:pt x="128" y="0"/>
                </a:cubicBezTo>
                <a:cubicBezTo>
                  <a:pt x="19" y="109"/>
                  <a:pt x="19" y="109"/>
                  <a:pt x="19" y="109"/>
                </a:cubicBezTo>
                <a:cubicBezTo>
                  <a:pt x="16" y="112"/>
                  <a:pt x="16" y="117"/>
                  <a:pt x="19" y="119"/>
                </a:cubicBezTo>
              </a:path>
            </a:pathLst>
          </a:custGeom>
          <a:solidFill>
            <a:schemeClr val="bg1"/>
          </a:solidFill>
          <a:ln>
            <a:noFill/>
          </a:ln>
        </p:spPr>
        <p:txBody>
          <a:bodyPr vert="horz" wrap="square" lIns="91416" tIns="45708" rIns="91416" bIns="45708" numCol="1" anchor="t" anchorCtr="0" compatLnSpc="1">
            <a:prstTxWarp prst="textNoShape">
              <a:avLst/>
            </a:prstTxWarp>
          </a:bodyPr>
          <a:lstStyle/>
          <a:p>
            <a:endParaRPr lang="id-ID" sz="1800"/>
          </a:p>
        </p:txBody>
      </p:sp>
      <p:sp>
        <p:nvSpPr>
          <p:cNvPr id="115" name="Freeform 9"/>
          <p:cNvSpPr>
            <a:spLocks/>
          </p:cNvSpPr>
          <p:nvPr/>
        </p:nvSpPr>
        <p:spPr bwMode="auto">
          <a:xfrm flipH="1">
            <a:off x="8083734" y="4345202"/>
            <a:ext cx="300680" cy="285869"/>
          </a:xfrm>
          <a:custGeom>
            <a:avLst/>
            <a:gdLst>
              <a:gd name="T0" fmla="*/ 207 w 211"/>
              <a:gd name="T1" fmla="*/ 85 h 200"/>
              <a:gd name="T2" fmla="*/ 153 w 211"/>
              <a:gd name="T3" fmla="*/ 124 h 200"/>
              <a:gd name="T4" fmla="*/ 173 w 211"/>
              <a:gd name="T5" fmla="*/ 189 h 200"/>
              <a:gd name="T6" fmla="*/ 170 w 211"/>
              <a:gd name="T7" fmla="*/ 198 h 200"/>
              <a:gd name="T8" fmla="*/ 165 w 211"/>
              <a:gd name="T9" fmla="*/ 200 h 200"/>
              <a:gd name="T10" fmla="*/ 160 w 211"/>
              <a:gd name="T11" fmla="*/ 198 h 200"/>
              <a:gd name="T12" fmla="*/ 106 w 211"/>
              <a:gd name="T13" fmla="*/ 158 h 200"/>
              <a:gd name="T14" fmla="*/ 51 w 211"/>
              <a:gd name="T15" fmla="*/ 198 h 200"/>
              <a:gd name="T16" fmla="*/ 41 w 211"/>
              <a:gd name="T17" fmla="*/ 198 h 200"/>
              <a:gd name="T18" fmla="*/ 38 w 211"/>
              <a:gd name="T19" fmla="*/ 189 h 200"/>
              <a:gd name="T20" fmla="*/ 59 w 211"/>
              <a:gd name="T21" fmla="*/ 124 h 200"/>
              <a:gd name="T22" fmla="*/ 5 w 211"/>
              <a:gd name="T23" fmla="*/ 85 h 200"/>
              <a:gd name="T24" fmla="*/ 2 w 211"/>
              <a:gd name="T25" fmla="*/ 75 h 200"/>
              <a:gd name="T26" fmla="*/ 10 w 211"/>
              <a:gd name="T27" fmla="*/ 70 h 200"/>
              <a:gd name="T28" fmla="*/ 77 w 211"/>
              <a:gd name="T29" fmla="*/ 70 h 200"/>
              <a:gd name="T30" fmla="*/ 98 w 211"/>
              <a:gd name="T31" fmla="*/ 5 h 200"/>
              <a:gd name="T32" fmla="*/ 106 w 211"/>
              <a:gd name="T33" fmla="*/ 0 h 200"/>
              <a:gd name="T34" fmla="*/ 114 w 211"/>
              <a:gd name="T35" fmla="*/ 5 h 200"/>
              <a:gd name="T36" fmla="*/ 135 w 211"/>
              <a:gd name="T37" fmla="*/ 70 h 200"/>
              <a:gd name="T38" fmla="*/ 202 w 211"/>
              <a:gd name="T39" fmla="*/ 70 h 200"/>
              <a:gd name="T40" fmla="*/ 210 w 211"/>
              <a:gd name="T41" fmla="*/ 75 h 200"/>
              <a:gd name="T42" fmla="*/ 207 w 211"/>
              <a:gd name="T43" fmla="*/ 85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1" h="200">
                <a:moveTo>
                  <a:pt x="207" y="85"/>
                </a:moveTo>
                <a:cubicBezTo>
                  <a:pt x="153" y="124"/>
                  <a:pt x="153" y="124"/>
                  <a:pt x="153" y="124"/>
                </a:cubicBezTo>
                <a:cubicBezTo>
                  <a:pt x="173" y="189"/>
                  <a:pt x="173" y="189"/>
                  <a:pt x="173" y="189"/>
                </a:cubicBezTo>
                <a:cubicBezTo>
                  <a:pt x="175" y="192"/>
                  <a:pt x="173" y="196"/>
                  <a:pt x="170" y="198"/>
                </a:cubicBezTo>
                <a:cubicBezTo>
                  <a:pt x="169" y="199"/>
                  <a:pt x="167" y="200"/>
                  <a:pt x="165" y="200"/>
                </a:cubicBezTo>
                <a:cubicBezTo>
                  <a:pt x="164" y="200"/>
                  <a:pt x="162" y="199"/>
                  <a:pt x="160" y="198"/>
                </a:cubicBezTo>
                <a:cubicBezTo>
                  <a:pt x="106" y="158"/>
                  <a:pt x="106" y="158"/>
                  <a:pt x="106" y="158"/>
                </a:cubicBezTo>
                <a:cubicBezTo>
                  <a:pt x="51" y="198"/>
                  <a:pt x="51" y="198"/>
                  <a:pt x="51" y="198"/>
                </a:cubicBezTo>
                <a:cubicBezTo>
                  <a:pt x="48" y="200"/>
                  <a:pt x="44" y="200"/>
                  <a:pt x="41" y="198"/>
                </a:cubicBezTo>
                <a:cubicBezTo>
                  <a:pt x="38" y="196"/>
                  <a:pt x="37" y="192"/>
                  <a:pt x="38" y="189"/>
                </a:cubicBezTo>
                <a:cubicBezTo>
                  <a:pt x="59" y="124"/>
                  <a:pt x="59" y="124"/>
                  <a:pt x="59" y="124"/>
                </a:cubicBezTo>
                <a:cubicBezTo>
                  <a:pt x="5" y="85"/>
                  <a:pt x="5" y="85"/>
                  <a:pt x="5" y="85"/>
                </a:cubicBezTo>
                <a:cubicBezTo>
                  <a:pt x="2" y="83"/>
                  <a:pt x="0" y="79"/>
                  <a:pt x="2" y="75"/>
                </a:cubicBezTo>
                <a:cubicBezTo>
                  <a:pt x="3" y="72"/>
                  <a:pt x="6" y="70"/>
                  <a:pt x="10" y="70"/>
                </a:cubicBezTo>
                <a:cubicBezTo>
                  <a:pt x="77" y="70"/>
                  <a:pt x="77" y="70"/>
                  <a:pt x="77" y="70"/>
                </a:cubicBezTo>
                <a:cubicBezTo>
                  <a:pt x="98" y="5"/>
                  <a:pt x="98" y="5"/>
                  <a:pt x="98" y="5"/>
                </a:cubicBezTo>
                <a:cubicBezTo>
                  <a:pt x="99" y="2"/>
                  <a:pt x="102" y="0"/>
                  <a:pt x="106" y="0"/>
                </a:cubicBezTo>
                <a:cubicBezTo>
                  <a:pt x="110" y="0"/>
                  <a:pt x="113" y="2"/>
                  <a:pt x="114" y="5"/>
                </a:cubicBezTo>
                <a:cubicBezTo>
                  <a:pt x="135" y="70"/>
                  <a:pt x="135" y="70"/>
                  <a:pt x="135" y="70"/>
                </a:cubicBezTo>
                <a:cubicBezTo>
                  <a:pt x="202" y="70"/>
                  <a:pt x="202" y="70"/>
                  <a:pt x="202" y="70"/>
                </a:cubicBezTo>
                <a:cubicBezTo>
                  <a:pt x="206" y="70"/>
                  <a:pt x="209" y="72"/>
                  <a:pt x="210" y="75"/>
                </a:cubicBezTo>
                <a:cubicBezTo>
                  <a:pt x="211" y="79"/>
                  <a:pt x="210" y="83"/>
                  <a:pt x="207" y="85"/>
                </a:cubicBezTo>
              </a:path>
            </a:pathLst>
          </a:custGeom>
          <a:solidFill>
            <a:schemeClr val="bg1"/>
          </a:solidFill>
          <a:ln>
            <a:noFill/>
          </a:ln>
        </p:spPr>
        <p:txBody>
          <a:bodyPr vert="horz" wrap="square" lIns="91416" tIns="45708" rIns="91416" bIns="45708" numCol="1" anchor="t" anchorCtr="0" compatLnSpc="1">
            <a:prstTxWarp prst="textNoShape">
              <a:avLst/>
            </a:prstTxWarp>
          </a:bodyPr>
          <a:lstStyle/>
          <a:p>
            <a:endParaRPr lang="id-ID" sz="1800"/>
          </a:p>
        </p:txBody>
      </p:sp>
      <p:sp>
        <p:nvSpPr>
          <p:cNvPr id="116" name="TextBox 115"/>
          <p:cNvSpPr txBox="1"/>
          <p:nvPr/>
        </p:nvSpPr>
        <p:spPr>
          <a:xfrm flipH="1">
            <a:off x="6247809" y="1265251"/>
            <a:ext cx="859627" cy="284742"/>
          </a:xfrm>
          <a:prstGeom prst="rect">
            <a:avLst/>
          </a:prstGeom>
          <a:noFill/>
        </p:spPr>
        <p:txBody>
          <a:bodyPr wrap="none" lIns="68562" tIns="34281" rIns="68562" bIns="34281" rtlCol="0">
            <a:sp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7" name="TextBox 116"/>
          <p:cNvSpPr txBox="1"/>
          <p:nvPr/>
        </p:nvSpPr>
        <p:spPr>
          <a:xfrm flipH="1">
            <a:off x="6247809" y="1519176"/>
            <a:ext cx="1251935" cy="623248"/>
          </a:xfrm>
          <a:prstGeom prst="rect">
            <a:avLst/>
          </a:prstGeom>
          <a:noFill/>
        </p:spPr>
        <p:txBody>
          <a:bodyPr wrap="square" lIns="68562" tIns="34281" rIns="68562" bIns="34281" rtlCol="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您的内容打在这里或者通过复制您的文本后，在此框中选择粘贴文字信息。</a:t>
            </a:r>
            <a:endParaRPr lang="en-US" altLang="zh-CN" sz="900" dirty="0">
              <a:solidFill>
                <a:schemeClr val="tx1">
                  <a:lumMod val="50000"/>
                  <a:lumOff val="50000"/>
                </a:schemeClr>
              </a:solidFill>
            </a:endParaRPr>
          </a:p>
        </p:txBody>
      </p:sp>
      <p:sp>
        <p:nvSpPr>
          <p:cNvPr id="118" name="TextBox 117"/>
          <p:cNvSpPr txBox="1"/>
          <p:nvPr/>
        </p:nvSpPr>
        <p:spPr>
          <a:xfrm flipH="1">
            <a:off x="4700692" y="1265251"/>
            <a:ext cx="859627" cy="284742"/>
          </a:xfrm>
          <a:prstGeom prst="rect">
            <a:avLst/>
          </a:prstGeom>
          <a:noFill/>
        </p:spPr>
        <p:txBody>
          <a:bodyPr wrap="none" lIns="68562" tIns="34281" rIns="68562" bIns="34281" rtlCol="0">
            <a:sp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9" name="TextBox 118"/>
          <p:cNvSpPr txBox="1"/>
          <p:nvPr/>
        </p:nvSpPr>
        <p:spPr>
          <a:xfrm flipH="1">
            <a:off x="4700692" y="1519176"/>
            <a:ext cx="1251935" cy="623248"/>
          </a:xfrm>
          <a:prstGeom prst="rect">
            <a:avLst/>
          </a:prstGeom>
          <a:noFill/>
        </p:spPr>
        <p:txBody>
          <a:bodyPr wrap="square" lIns="68562" tIns="34281" rIns="68562" bIns="34281" rtlCol="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您的内容打在这里或者通过复制您的文本后，在此框中选择粘贴文字信息。</a:t>
            </a:r>
            <a:endParaRPr lang="en-US" altLang="zh-CN" sz="900" dirty="0">
              <a:solidFill>
                <a:schemeClr val="tx1">
                  <a:lumMod val="50000"/>
                  <a:lumOff val="50000"/>
                </a:schemeClr>
              </a:solidFill>
            </a:endParaRPr>
          </a:p>
        </p:txBody>
      </p:sp>
      <p:sp>
        <p:nvSpPr>
          <p:cNvPr id="120" name="TextBox 119"/>
          <p:cNvSpPr txBox="1"/>
          <p:nvPr/>
        </p:nvSpPr>
        <p:spPr>
          <a:xfrm flipH="1">
            <a:off x="3195389" y="1265251"/>
            <a:ext cx="859627" cy="284742"/>
          </a:xfrm>
          <a:prstGeom prst="rect">
            <a:avLst/>
          </a:prstGeom>
          <a:noFill/>
        </p:spPr>
        <p:txBody>
          <a:bodyPr wrap="none" lIns="68562" tIns="34281" rIns="68562" bIns="34281" rtlCol="0">
            <a:sp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输入标题</a:t>
            </a:r>
            <a:endParaRPr lang="id-ID" sz="1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21" name="TextBox 120"/>
          <p:cNvSpPr txBox="1"/>
          <p:nvPr/>
        </p:nvSpPr>
        <p:spPr>
          <a:xfrm flipH="1">
            <a:off x="3195389" y="1519176"/>
            <a:ext cx="1251935" cy="623248"/>
          </a:xfrm>
          <a:prstGeom prst="rect">
            <a:avLst/>
          </a:prstGeom>
          <a:noFill/>
        </p:spPr>
        <p:txBody>
          <a:bodyPr wrap="square" lIns="68562" tIns="34281" rIns="68562" bIns="34281" rtlCol="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您的内容打在这里或者通过复制您的文本后，在此框中选择粘贴文字信息。</a:t>
            </a:r>
            <a:endParaRPr lang="en-US" altLang="zh-CN" sz="900" dirty="0">
              <a:solidFill>
                <a:schemeClr val="tx1">
                  <a:lumMod val="50000"/>
                  <a:lumOff val="50000"/>
                </a:schemeClr>
              </a:solidFill>
            </a:endParaRPr>
          </a:p>
        </p:txBody>
      </p:sp>
      <p:sp>
        <p:nvSpPr>
          <p:cNvPr id="122" name="TextBox 121"/>
          <p:cNvSpPr txBox="1"/>
          <p:nvPr/>
        </p:nvSpPr>
        <p:spPr>
          <a:xfrm flipH="1">
            <a:off x="4028338" y="3165816"/>
            <a:ext cx="859627" cy="284742"/>
          </a:xfrm>
          <a:prstGeom prst="rect">
            <a:avLst/>
          </a:prstGeom>
          <a:noFill/>
        </p:spPr>
        <p:txBody>
          <a:bodyPr wrap="none" lIns="68562" tIns="34281" rIns="68562" bIns="34281" rtlCol="0">
            <a:sp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23" name="TextBox 122"/>
          <p:cNvSpPr txBox="1"/>
          <p:nvPr/>
        </p:nvSpPr>
        <p:spPr>
          <a:xfrm flipH="1">
            <a:off x="4028338" y="3419742"/>
            <a:ext cx="1251935" cy="623248"/>
          </a:xfrm>
          <a:prstGeom prst="rect">
            <a:avLst/>
          </a:prstGeom>
          <a:noFill/>
        </p:spPr>
        <p:txBody>
          <a:bodyPr wrap="square" lIns="68562" tIns="34281" rIns="68562" bIns="34281" rtlCol="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您的内容打在这里或者通过复制您的文本后，在此框中选择粘贴文字信息。</a:t>
            </a:r>
            <a:endParaRPr lang="en-US" altLang="zh-CN" sz="900" dirty="0">
              <a:solidFill>
                <a:schemeClr val="tx1">
                  <a:lumMod val="50000"/>
                  <a:lumOff val="50000"/>
                </a:schemeClr>
              </a:solidFill>
            </a:endParaRPr>
          </a:p>
        </p:txBody>
      </p:sp>
      <p:sp>
        <p:nvSpPr>
          <p:cNvPr id="124" name="TextBox 123"/>
          <p:cNvSpPr txBox="1"/>
          <p:nvPr/>
        </p:nvSpPr>
        <p:spPr>
          <a:xfrm flipH="1">
            <a:off x="5556034" y="3165816"/>
            <a:ext cx="859627" cy="284742"/>
          </a:xfrm>
          <a:prstGeom prst="rect">
            <a:avLst/>
          </a:prstGeom>
          <a:noFill/>
        </p:spPr>
        <p:txBody>
          <a:bodyPr wrap="none" lIns="68562" tIns="34281" rIns="68562" bIns="34281" rtlCol="0">
            <a:sp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25" name="TextBox 124"/>
          <p:cNvSpPr txBox="1"/>
          <p:nvPr/>
        </p:nvSpPr>
        <p:spPr>
          <a:xfrm flipH="1">
            <a:off x="5556034" y="3419742"/>
            <a:ext cx="1251935" cy="623248"/>
          </a:xfrm>
          <a:prstGeom prst="rect">
            <a:avLst/>
          </a:prstGeom>
          <a:noFill/>
        </p:spPr>
        <p:txBody>
          <a:bodyPr wrap="square" lIns="68562" tIns="34281" rIns="68562" bIns="34281" rtlCol="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您的内容打在这里或者通过复制您的文本后，在此框中选择粘贴文字信息。</a:t>
            </a:r>
            <a:endParaRPr lang="en-US" altLang="zh-CN" sz="900" dirty="0">
              <a:solidFill>
                <a:schemeClr val="tx1">
                  <a:lumMod val="50000"/>
                  <a:lumOff val="50000"/>
                </a:schemeClr>
              </a:solidFill>
            </a:endParaRPr>
          </a:p>
        </p:txBody>
      </p:sp>
      <p:grpSp>
        <p:nvGrpSpPr>
          <p:cNvPr id="126" name="Group 254"/>
          <p:cNvGrpSpPr/>
          <p:nvPr/>
        </p:nvGrpSpPr>
        <p:grpSpPr>
          <a:xfrm flipH="1">
            <a:off x="6759971" y="715993"/>
            <a:ext cx="357679" cy="431660"/>
            <a:chOff x="134906" y="3220464"/>
            <a:chExt cx="730251" cy="881063"/>
          </a:xfrm>
          <a:solidFill>
            <a:srgbClr val="00A89B"/>
          </a:solidFill>
        </p:grpSpPr>
        <p:sp>
          <p:nvSpPr>
            <p:cNvPr id="127" name="Freeform 34"/>
            <p:cNvSpPr>
              <a:spLocks/>
            </p:cNvSpPr>
            <p:nvPr/>
          </p:nvSpPr>
          <p:spPr bwMode="auto">
            <a:xfrm>
              <a:off x="134906" y="3220464"/>
              <a:ext cx="730251" cy="577851"/>
            </a:xfrm>
            <a:custGeom>
              <a:avLst/>
              <a:gdLst>
                <a:gd name="T0" fmla="*/ 124 w 192"/>
                <a:gd name="T1" fmla="*/ 96 h 152"/>
                <a:gd name="T2" fmla="*/ 116 w 192"/>
                <a:gd name="T3" fmla="*/ 92 h 152"/>
                <a:gd name="T4" fmla="*/ 116 w 192"/>
                <a:gd name="T5" fmla="*/ 80 h 152"/>
                <a:gd name="T6" fmla="*/ 120 w 192"/>
                <a:gd name="T7" fmla="*/ 60 h 152"/>
                <a:gd name="T8" fmla="*/ 121 w 192"/>
                <a:gd name="T9" fmla="*/ 25 h 152"/>
                <a:gd name="T10" fmla="*/ 96 w 192"/>
                <a:gd name="T11" fmla="*/ 0 h 152"/>
                <a:gd name="T12" fmla="*/ 72 w 192"/>
                <a:gd name="T13" fmla="*/ 24 h 152"/>
                <a:gd name="T14" fmla="*/ 72 w 192"/>
                <a:gd name="T15" fmla="*/ 60 h 152"/>
                <a:gd name="T16" fmla="*/ 76 w 192"/>
                <a:gd name="T17" fmla="*/ 80 h 152"/>
                <a:gd name="T18" fmla="*/ 76 w 192"/>
                <a:gd name="T19" fmla="*/ 92 h 152"/>
                <a:gd name="T20" fmla="*/ 68 w 192"/>
                <a:gd name="T21" fmla="*/ 96 h 152"/>
                <a:gd name="T22" fmla="*/ 16 w 192"/>
                <a:gd name="T23" fmla="*/ 96 h 152"/>
                <a:gd name="T24" fmla="*/ 0 w 192"/>
                <a:gd name="T25" fmla="*/ 116 h 152"/>
                <a:gd name="T26" fmla="*/ 0 w 192"/>
                <a:gd name="T27" fmla="*/ 152 h 152"/>
                <a:gd name="T28" fmla="*/ 192 w 192"/>
                <a:gd name="T29" fmla="*/ 152 h 152"/>
                <a:gd name="T30" fmla="*/ 192 w 192"/>
                <a:gd name="T31" fmla="*/ 116 h 152"/>
                <a:gd name="T32" fmla="*/ 176 w 192"/>
                <a:gd name="T33" fmla="*/ 96 h 152"/>
                <a:gd name="T34" fmla="*/ 124 w 192"/>
                <a:gd name="T35" fmla="*/ 9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2" h="152">
                  <a:moveTo>
                    <a:pt x="124" y="96"/>
                  </a:moveTo>
                  <a:cubicBezTo>
                    <a:pt x="121" y="96"/>
                    <a:pt x="118" y="95"/>
                    <a:pt x="116" y="92"/>
                  </a:cubicBezTo>
                  <a:cubicBezTo>
                    <a:pt x="114" y="89"/>
                    <a:pt x="115" y="83"/>
                    <a:pt x="116" y="80"/>
                  </a:cubicBezTo>
                  <a:cubicBezTo>
                    <a:pt x="119" y="72"/>
                    <a:pt x="120" y="68"/>
                    <a:pt x="120" y="60"/>
                  </a:cubicBezTo>
                  <a:cubicBezTo>
                    <a:pt x="121" y="25"/>
                    <a:pt x="121" y="25"/>
                    <a:pt x="121" y="25"/>
                  </a:cubicBezTo>
                  <a:cubicBezTo>
                    <a:pt x="121" y="11"/>
                    <a:pt x="110" y="0"/>
                    <a:pt x="96" y="0"/>
                  </a:cubicBezTo>
                  <a:cubicBezTo>
                    <a:pt x="82" y="0"/>
                    <a:pt x="72" y="10"/>
                    <a:pt x="72" y="24"/>
                  </a:cubicBezTo>
                  <a:cubicBezTo>
                    <a:pt x="72" y="60"/>
                    <a:pt x="72" y="60"/>
                    <a:pt x="72" y="60"/>
                  </a:cubicBezTo>
                  <a:cubicBezTo>
                    <a:pt x="72" y="68"/>
                    <a:pt x="73" y="72"/>
                    <a:pt x="76" y="80"/>
                  </a:cubicBezTo>
                  <a:cubicBezTo>
                    <a:pt x="77" y="83"/>
                    <a:pt x="78" y="89"/>
                    <a:pt x="76" y="92"/>
                  </a:cubicBezTo>
                  <a:cubicBezTo>
                    <a:pt x="74" y="95"/>
                    <a:pt x="71" y="96"/>
                    <a:pt x="68" y="96"/>
                  </a:cubicBezTo>
                  <a:cubicBezTo>
                    <a:pt x="16" y="96"/>
                    <a:pt x="16" y="96"/>
                    <a:pt x="16" y="96"/>
                  </a:cubicBezTo>
                  <a:cubicBezTo>
                    <a:pt x="8" y="96"/>
                    <a:pt x="0" y="108"/>
                    <a:pt x="0" y="116"/>
                  </a:cubicBezTo>
                  <a:cubicBezTo>
                    <a:pt x="0" y="152"/>
                    <a:pt x="0" y="152"/>
                    <a:pt x="0" y="152"/>
                  </a:cubicBezTo>
                  <a:cubicBezTo>
                    <a:pt x="192" y="152"/>
                    <a:pt x="192" y="152"/>
                    <a:pt x="192" y="152"/>
                  </a:cubicBezTo>
                  <a:cubicBezTo>
                    <a:pt x="192" y="116"/>
                    <a:pt x="192" y="116"/>
                    <a:pt x="192" y="116"/>
                  </a:cubicBezTo>
                  <a:cubicBezTo>
                    <a:pt x="192" y="108"/>
                    <a:pt x="184" y="96"/>
                    <a:pt x="176" y="96"/>
                  </a:cubicBezTo>
                  <a:lnTo>
                    <a:pt x="124" y="96"/>
                  </a:lnTo>
                  <a:close/>
                </a:path>
              </a:pathLst>
            </a:custGeom>
            <a:grpFill/>
            <a:ln w="15875" cap="rnd">
              <a:solidFill>
                <a:schemeClr val="bg1"/>
              </a:solidFill>
              <a:prstDash val="solid"/>
              <a:round/>
              <a:headEnd/>
              <a:tailEnd/>
            </a:ln>
            <a:extLst/>
          </p:spPr>
          <p:txBody>
            <a:bodyPr vert="horz" wrap="square" lIns="121920" tIns="60960" rIns="121920" bIns="60960" numCol="1" anchor="t" anchorCtr="0" compatLnSpc="1">
              <a:prstTxWarp prst="textNoShape">
                <a:avLst/>
              </a:prstTxWarp>
            </a:bodyPr>
            <a:lstStyle/>
            <a:p>
              <a:endParaRPr lang="id-ID" sz="1800"/>
            </a:p>
          </p:txBody>
        </p:sp>
        <p:sp>
          <p:nvSpPr>
            <p:cNvPr id="128" name="Freeform 35"/>
            <p:cNvSpPr>
              <a:spLocks/>
            </p:cNvSpPr>
            <p:nvPr/>
          </p:nvSpPr>
          <p:spPr bwMode="auto">
            <a:xfrm>
              <a:off x="165069" y="3798314"/>
              <a:ext cx="669926" cy="303213"/>
            </a:xfrm>
            <a:custGeom>
              <a:avLst/>
              <a:gdLst>
                <a:gd name="T0" fmla="*/ 422 w 422"/>
                <a:gd name="T1" fmla="*/ 191 h 191"/>
                <a:gd name="T2" fmla="*/ 115 w 422"/>
                <a:gd name="T3" fmla="*/ 191 h 191"/>
                <a:gd name="T4" fmla="*/ 115 w 422"/>
                <a:gd name="T5" fmla="*/ 95 h 191"/>
                <a:gd name="T6" fmla="*/ 67 w 422"/>
                <a:gd name="T7" fmla="*/ 191 h 191"/>
                <a:gd name="T8" fmla="*/ 0 w 422"/>
                <a:gd name="T9" fmla="*/ 191 h 191"/>
                <a:gd name="T10" fmla="*/ 0 w 422"/>
                <a:gd name="T11" fmla="*/ 0 h 191"/>
                <a:gd name="T12" fmla="*/ 422 w 422"/>
                <a:gd name="T13" fmla="*/ 0 h 191"/>
                <a:gd name="T14" fmla="*/ 422 w 422"/>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2" h="191">
                  <a:moveTo>
                    <a:pt x="422" y="191"/>
                  </a:moveTo>
                  <a:lnTo>
                    <a:pt x="115" y="191"/>
                  </a:lnTo>
                  <a:lnTo>
                    <a:pt x="115" y="95"/>
                  </a:lnTo>
                  <a:lnTo>
                    <a:pt x="67" y="191"/>
                  </a:lnTo>
                  <a:lnTo>
                    <a:pt x="0" y="191"/>
                  </a:lnTo>
                  <a:lnTo>
                    <a:pt x="0" y="0"/>
                  </a:lnTo>
                  <a:lnTo>
                    <a:pt x="422" y="0"/>
                  </a:lnTo>
                  <a:lnTo>
                    <a:pt x="422" y="191"/>
                  </a:lnTo>
                  <a:close/>
                </a:path>
              </a:pathLst>
            </a:custGeom>
            <a:grpFill/>
            <a:ln w="15875" cap="rnd">
              <a:solidFill>
                <a:schemeClr val="bg1"/>
              </a:solidFill>
              <a:prstDash val="solid"/>
              <a:round/>
              <a:headEnd/>
              <a:tailEnd/>
            </a:ln>
            <a:extLst/>
          </p:spPr>
          <p:txBody>
            <a:bodyPr vert="horz" wrap="square" lIns="121920" tIns="60960" rIns="121920" bIns="60960" numCol="1" anchor="t" anchorCtr="0" compatLnSpc="1">
              <a:prstTxWarp prst="textNoShape">
                <a:avLst/>
              </a:prstTxWarp>
            </a:bodyPr>
            <a:lstStyle/>
            <a:p>
              <a:endParaRPr lang="id-ID" sz="1800"/>
            </a:p>
          </p:txBody>
        </p:sp>
        <p:sp>
          <p:nvSpPr>
            <p:cNvPr id="129" name="Line 36"/>
            <p:cNvSpPr>
              <a:spLocks noChangeShapeType="1"/>
            </p:cNvSpPr>
            <p:nvPr/>
          </p:nvSpPr>
          <p:spPr bwMode="auto">
            <a:xfrm>
              <a:off x="742919" y="3904677"/>
              <a:ext cx="0" cy="196850"/>
            </a:xfrm>
            <a:prstGeom prst="line">
              <a:avLst/>
            </a:prstGeom>
            <a:grpFill/>
            <a:ln w="15875" cap="rnd">
              <a:solidFill>
                <a:schemeClr val="bg1"/>
              </a:solidFill>
              <a:prstDash val="solid"/>
              <a:round/>
              <a:headEnd/>
              <a:tailEnd/>
            </a:ln>
            <a:extLst/>
          </p:spPr>
          <p:txBody>
            <a:bodyPr vert="horz" wrap="square" lIns="121920" tIns="60960" rIns="121920" bIns="60960" numCol="1" anchor="t" anchorCtr="0" compatLnSpc="1">
              <a:prstTxWarp prst="textNoShape">
                <a:avLst/>
              </a:prstTxWarp>
            </a:bodyPr>
            <a:lstStyle/>
            <a:p>
              <a:endParaRPr lang="id-ID" sz="1800"/>
            </a:p>
          </p:txBody>
        </p:sp>
        <p:sp>
          <p:nvSpPr>
            <p:cNvPr id="130" name="Line 37"/>
            <p:cNvSpPr>
              <a:spLocks noChangeShapeType="1"/>
            </p:cNvSpPr>
            <p:nvPr/>
          </p:nvSpPr>
          <p:spPr bwMode="auto">
            <a:xfrm>
              <a:off x="652432" y="3949127"/>
              <a:ext cx="0" cy="152400"/>
            </a:xfrm>
            <a:prstGeom prst="line">
              <a:avLst/>
            </a:prstGeom>
            <a:grpFill/>
            <a:ln w="15875" cap="rnd">
              <a:solidFill>
                <a:schemeClr val="bg1"/>
              </a:solidFill>
              <a:prstDash val="solid"/>
              <a:round/>
              <a:headEnd/>
              <a:tailEnd/>
            </a:ln>
            <a:extLst/>
          </p:spPr>
          <p:txBody>
            <a:bodyPr vert="horz" wrap="square" lIns="121920" tIns="60960" rIns="121920" bIns="60960" numCol="1" anchor="t" anchorCtr="0" compatLnSpc="1">
              <a:prstTxWarp prst="textNoShape">
                <a:avLst/>
              </a:prstTxWarp>
            </a:bodyPr>
            <a:lstStyle/>
            <a:p>
              <a:endParaRPr lang="id-ID" sz="1800"/>
            </a:p>
          </p:txBody>
        </p:sp>
        <p:sp>
          <p:nvSpPr>
            <p:cNvPr id="131" name="Line 38"/>
            <p:cNvSpPr>
              <a:spLocks noChangeShapeType="1"/>
            </p:cNvSpPr>
            <p:nvPr/>
          </p:nvSpPr>
          <p:spPr bwMode="auto">
            <a:xfrm>
              <a:off x="560357" y="4011039"/>
              <a:ext cx="0" cy="90488"/>
            </a:xfrm>
            <a:prstGeom prst="line">
              <a:avLst/>
            </a:prstGeom>
            <a:grpFill/>
            <a:ln w="15875" cap="rnd">
              <a:solidFill>
                <a:schemeClr val="bg1"/>
              </a:solidFill>
              <a:prstDash val="solid"/>
              <a:round/>
              <a:headEnd/>
              <a:tailEnd/>
            </a:ln>
            <a:extLst/>
          </p:spPr>
          <p:txBody>
            <a:bodyPr vert="horz" wrap="square" lIns="121920" tIns="60960" rIns="121920" bIns="60960" numCol="1" anchor="t" anchorCtr="0" compatLnSpc="1">
              <a:prstTxWarp prst="textNoShape">
                <a:avLst/>
              </a:prstTxWarp>
            </a:bodyPr>
            <a:lstStyle/>
            <a:p>
              <a:endParaRPr lang="id-ID" sz="1800"/>
            </a:p>
          </p:txBody>
        </p:sp>
        <p:sp>
          <p:nvSpPr>
            <p:cNvPr id="132" name="Oval 39"/>
            <p:cNvSpPr>
              <a:spLocks noChangeArrowheads="1"/>
            </p:cNvSpPr>
            <p:nvPr/>
          </p:nvSpPr>
          <p:spPr bwMode="auto">
            <a:xfrm>
              <a:off x="480981" y="3296664"/>
              <a:ext cx="38100" cy="38100"/>
            </a:xfrm>
            <a:prstGeom prst="ellipse">
              <a:avLst/>
            </a:prstGeom>
            <a:grpFill/>
            <a:ln w="15875" cap="rnd">
              <a:solidFill>
                <a:schemeClr val="bg1"/>
              </a:solidFill>
              <a:prstDash val="solid"/>
              <a:round/>
              <a:headEnd/>
              <a:tailEnd/>
            </a:ln>
            <a:extLst/>
          </p:spPr>
          <p:txBody>
            <a:bodyPr vert="horz" wrap="square" lIns="121920" tIns="60960" rIns="121920" bIns="60960" numCol="1" anchor="t" anchorCtr="0" compatLnSpc="1">
              <a:prstTxWarp prst="textNoShape">
                <a:avLst/>
              </a:prstTxWarp>
            </a:bodyPr>
            <a:lstStyle/>
            <a:p>
              <a:endParaRPr lang="id-ID" sz="1800"/>
            </a:p>
          </p:txBody>
        </p:sp>
      </p:grpSp>
      <p:sp>
        <p:nvSpPr>
          <p:cNvPr id="133" name="Freeform 5"/>
          <p:cNvSpPr>
            <a:spLocks noEditPoints="1"/>
          </p:cNvSpPr>
          <p:nvPr/>
        </p:nvSpPr>
        <p:spPr bwMode="auto">
          <a:xfrm flipH="1">
            <a:off x="5149370" y="811925"/>
            <a:ext cx="354244" cy="347234"/>
          </a:xfrm>
          <a:custGeom>
            <a:avLst/>
            <a:gdLst>
              <a:gd name="T0" fmla="*/ 179 w 208"/>
              <a:gd name="T1" fmla="*/ 79 h 204"/>
              <a:gd name="T2" fmla="*/ 174 w 208"/>
              <a:gd name="T3" fmla="*/ 66 h 204"/>
              <a:gd name="T4" fmla="*/ 185 w 208"/>
              <a:gd name="T5" fmla="*/ 38 h 204"/>
              <a:gd name="T6" fmla="*/ 169 w 208"/>
              <a:gd name="T7" fmla="*/ 22 h 204"/>
              <a:gd name="T8" fmla="*/ 140 w 208"/>
              <a:gd name="T9" fmla="*/ 33 h 204"/>
              <a:gd name="T10" fmla="*/ 128 w 208"/>
              <a:gd name="T11" fmla="*/ 28 h 204"/>
              <a:gd name="T12" fmla="*/ 115 w 208"/>
              <a:gd name="T13" fmla="*/ 0 h 204"/>
              <a:gd name="T14" fmla="*/ 92 w 208"/>
              <a:gd name="T15" fmla="*/ 0 h 204"/>
              <a:gd name="T16" fmla="*/ 80 w 208"/>
              <a:gd name="T17" fmla="*/ 28 h 204"/>
              <a:gd name="T18" fmla="*/ 67 w 208"/>
              <a:gd name="T19" fmla="*/ 33 h 204"/>
              <a:gd name="T20" fmla="*/ 38 w 208"/>
              <a:gd name="T21" fmla="*/ 22 h 204"/>
              <a:gd name="T22" fmla="*/ 22 w 208"/>
              <a:gd name="T23" fmla="*/ 38 h 204"/>
              <a:gd name="T24" fmla="*/ 34 w 208"/>
              <a:gd name="T25" fmla="*/ 66 h 204"/>
              <a:gd name="T26" fmla="*/ 28 w 208"/>
              <a:gd name="T27" fmla="*/ 79 h 204"/>
              <a:gd name="T28" fmla="*/ 0 w 208"/>
              <a:gd name="T29" fmla="*/ 91 h 204"/>
              <a:gd name="T30" fmla="*/ 0 w 208"/>
              <a:gd name="T31" fmla="*/ 114 h 204"/>
              <a:gd name="T32" fmla="*/ 28 w 208"/>
              <a:gd name="T33" fmla="*/ 125 h 204"/>
              <a:gd name="T34" fmla="*/ 34 w 208"/>
              <a:gd name="T35" fmla="*/ 138 h 204"/>
              <a:gd name="T36" fmla="*/ 22 w 208"/>
              <a:gd name="T37" fmla="*/ 167 h 204"/>
              <a:gd name="T38" fmla="*/ 39 w 208"/>
              <a:gd name="T39" fmla="*/ 182 h 204"/>
              <a:gd name="T40" fmla="*/ 67 w 208"/>
              <a:gd name="T41" fmla="*/ 171 h 204"/>
              <a:gd name="T42" fmla="*/ 80 w 208"/>
              <a:gd name="T43" fmla="*/ 176 h 204"/>
              <a:gd name="T44" fmla="*/ 93 w 208"/>
              <a:gd name="T45" fmla="*/ 204 h 204"/>
              <a:gd name="T46" fmla="*/ 116 w 208"/>
              <a:gd name="T47" fmla="*/ 204 h 204"/>
              <a:gd name="T48" fmla="*/ 128 w 208"/>
              <a:gd name="T49" fmla="*/ 176 h 204"/>
              <a:gd name="T50" fmla="*/ 141 w 208"/>
              <a:gd name="T51" fmla="*/ 171 h 204"/>
              <a:gd name="T52" fmla="*/ 170 w 208"/>
              <a:gd name="T53" fmla="*/ 182 h 204"/>
              <a:gd name="T54" fmla="*/ 186 w 208"/>
              <a:gd name="T55" fmla="*/ 166 h 204"/>
              <a:gd name="T56" fmla="*/ 174 w 208"/>
              <a:gd name="T57" fmla="*/ 138 h 204"/>
              <a:gd name="T58" fmla="*/ 179 w 208"/>
              <a:gd name="T59" fmla="*/ 125 h 204"/>
              <a:gd name="T60" fmla="*/ 208 w 208"/>
              <a:gd name="T61" fmla="*/ 113 h 204"/>
              <a:gd name="T62" fmla="*/ 208 w 208"/>
              <a:gd name="T63" fmla="*/ 90 h 204"/>
              <a:gd name="T64" fmla="*/ 179 w 208"/>
              <a:gd name="T65" fmla="*/ 79 h 204"/>
              <a:gd name="T66" fmla="*/ 137 w 208"/>
              <a:gd name="T67" fmla="*/ 102 h 204"/>
              <a:gd name="T68" fmla="*/ 104 w 208"/>
              <a:gd name="T69" fmla="*/ 135 h 204"/>
              <a:gd name="T70" fmla="*/ 70 w 208"/>
              <a:gd name="T71" fmla="*/ 102 h 204"/>
              <a:gd name="T72" fmla="*/ 104 w 208"/>
              <a:gd name="T73" fmla="*/ 69 h 204"/>
              <a:gd name="T74" fmla="*/ 137 w 208"/>
              <a:gd name="T75" fmla="*/ 10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8" h="204">
                <a:moveTo>
                  <a:pt x="179" y="79"/>
                </a:moveTo>
                <a:cubicBezTo>
                  <a:pt x="174" y="66"/>
                  <a:pt x="174" y="66"/>
                  <a:pt x="174" y="66"/>
                </a:cubicBezTo>
                <a:cubicBezTo>
                  <a:pt x="174" y="66"/>
                  <a:pt x="186" y="39"/>
                  <a:pt x="185" y="38"/>
                </a:cubicBezTo>
                <a:cubicBezTo>
                  <a:pt x="169" y="22"/>
                  <a:pt x="169" y="22"/>
                  <a:pt x="169" y="22"/>
                </a:cubicBezTo>
                <a:cubicBezTo>
                  <a:pt x="168" y="21"/>
                  <a:pt x="140" y="33"/>
                  <a:pt x="140" y="33"/>
                </a:cubicBezTo>
                <a:cubicBezTo>
                  <a:pt x="128" y="28"/>
                  <a:pt x="128" y="28"/>
                  <a:pt x="128" y="28"/>
                </a:cubicBezTo>
                <a:cubicBezTo>
                  <a:pt x="128" y="28"/>
                  <a:pt x="116" y="0"/>
                  <a:pt x="115" y="0"/>
                </a:cubicBezTo>
                <a:cubicBezTo>
                  <a:pt x="92" y="0"/>
                  <a:pt x="92" y="0"/>
                  <a:pt x="92" y="0"/>
                </a:cubicBezTo>
                <a:cubicBezTo>
                  <a:pt x="90" y="0"/>
                  <a:pt x="80" y="28"/>
                  <a:pt x="80" y="28"/>
                </a:cubicBezTo>
                <a:cubicBezTo>
                  <a:pt x="67" y="33"/>
                  <a:pt x="67" y="33"/>
                  <a:pt x="67" y="33"/>
                </a:cubicBezTo>
                <a:cubicBezTo>
                  <a:pt x="67" y="33"/>
                  <a:pt x="39" y="21"/>
                  <a:pt x="38" y="22"/>
                </a:cubicBezTo>
                <a:cubicBezTo>
                  <a:pt x="22" y="38"/>
                  <a:pt x="22" y="38"/>
                  <a:pt x="22" y="38"/>
                </a:cubicBezTo>
                <a:cubicBezTo>
                  <a:pt x="21" y="39"/>
                  <a:pt x="34" y="66"/>
                  <a:pt x="34" y="66"/>
                </a:cubicBezTo>
                <a:cubicBezTo>
                  <a:pt x="28" y="79"/>
                  <a:pt x="28" y="79"/>
                  <a:pt x="28" y="79"/>
                </a:cubicBezTo>
                <a:cubicBezTo>
                  <a:pt x="28" y="79"/>
                  <a:pt x="0" y="90"/>
                  <a:pt x="0" y="91"/>
                </a:cubicBezTo>
                <a:cubicBezTo>
                  <a:pt x="0" y="114"/>
                  <a:pt x="0" y="114"/>
                  <a:pt x="0" y="114"/>
                </a:cubicBezTo>
                <a:cubicBezTo>
                  <a:pt x="0" y="115"/>
                  <a:pt x="28" y="125"/>
                  <a:pt x="28" y="125"/>
                </a:cubicBezTo>
                <a:cubicBezTo>
                  <a:pt x="34" y="138"/>
                  <a:pt x="34" y="138"/>
                  <a:pt x="34" y="138"/>
                </a:cubicBezTo>
                <a:cubicBezTo>
                  <a:pt x="34" y="138"/>
                  <a:pt x="21" y="166"/>
                  <a:pt x="22" y="167"/>
                </a:cubicBezTo>
                <a:cubicBezTo>
                  <a:pt x="39" y="182"/>
                  <a:pt x="39" y="182"/>
                  <a:pt x="39" y="182"/>
                </a:cubicBezTo>
                <a:cubicBezTo>
                  <a:pt x="40" y="183"/>
                  <a:pt x="67" y="171"/>
                  <a:pt x="67" y="171"/>
                </a:cubicBezTo>
                <a:cubicBezTo>
                  <a:pt x="80" y="176"/>
                  <a:pt x="80" y="176"/>
                  <a:pt x="80" y="176"/>
                </a:cubicBezTo>
                <a:cubicBezTo>
                  <a:pt x="80" y="176"/>
                  <a:pt x="91" y="204"/>
                  <a:pt x="93" y="204"/>
                </a:cubicBezTo>
                <a:cubicBezTo>
                  <a:pt x="116" y="204"/>
                  <a:pt x="116" y="204"/>
                  <a:pt x="116" y="204"/>
                </a:cubicBezTo>
                <a:cubicBezTo>
                  <a:pt x="117" y="204"/>
                  <a:pt x="128" y="176"/>
                  <a:pt x="128" y="176"/>
                </a:cubicBezTo>
                <a:cubicBezTo>
                  <a:pt x="141" y="171"/>
                  <a:pt x="141" y="171"/>
                  <a:pt x="141" y="171"/>
                </a:cubicBezTo>
                <a:cubicBezTo>
                  <a:pt x="141" y="171"/>
                  <a:pt x="169" y="183"/>
                  <a:pt x="170" y="182"/>
                </a:cubicBezTo>
                <a:cubicBezTo>
                  <a:pt x="186" y="166"/>
                  <a:pt x="186" y="166"/>
                  <a:pt x="186" y="166"/>
                </a:cubicBezTo>
                <a:cubicBezTo>
                  <a:pt x="187" y="165"/>
                  <a:pt x="174" y="138"/>
                  <a:pt x="174" y="138"/>
                </a:cubicBezTo>
                <a:cubicBezTo>
                  <a:pt x="179" y="125"/>
                  <a:pt x="179" y="125"/>
                  <a:pt x="179" y="125"/>
                </a:cubicBezTo>
                <a:cubicBezTo>
                  <a:pt x="179" y="125"/>
                  <a:pt x="208" y="114"/>
                  <a:pt x="208" y="113"/>
                </a:cubicBezTo>
                <a:cubicBezTo>
                  <a:pt x="208" y="90"/>
                  <a:pt x="208" y="90"/>
                  <a:pt x="208" y="90"/>
                </a:cubicBezTo>
                <a:cubicBezTo>
                  <a:pt x="208" y="89"/>
                  <a:pt x="179" y="79"/>
                  <a:pt x="179" y="79"/>
                </a:cubicBezTo>
                <a:moveTo>
                  <a:pt x="137" y="102"/>
                </a:moveTo>
                <a:cubicBezTo>
                  <a:pt x="137" y="120"/>
                  <a:pt x="122" y="135"/>
                  <a:pt x="104" y="135"/>
                </a:cubicBezTo>
                <a:cubicBezTo>
                  <a:pt x="85" y="135"/>
                  <a:pt x="70" y="120"/>
                  <a:pt x="70" y="102"/>
                </a:cubicBezTo>
                <a:cubicBezTo>
                  <a:pt x="70" y="84"/>
                  <a:pt x="85" y="69"/>
                  <a:pt x="104" y="69"/>
                </a:cubicBezTo>
                <a:cubicBezTo>
                  <a:pt x="122" y="69"/>
                  <a:pt x="137" y="84"/>
                  <a:pt x="137" y="102"/>
                </a:cubicBezTo>
              </a:path>
            </a:pathLst>
          </a:custGeom>
          <a:solidFill>
            <a:srgbClr val="00A89B"/>
          </a:solidFill>
          <a:ln>
            <a:noFill/>
          </a:ln>
        </p:spPr>
        <p:txBody>
          <a:bodyPr vert="horz" wrap="square" lIns="91416" tIns="45708" rIns="91416" bIns="45708" numCol="1" anchor="t" anchorCtr="0" compatLnSpc="1">
            <a:prstTxWarp prst="textNoShape">
              <a:avLst/>
            </a:prstTxWarp>
          </a:bodyPr>
          <a:lstStyle/>
          <a:p>
            <a:endParaRPr lang="id-ID" sz="1800"/>
          </a:p>
        </p:txBody>
      </p:sp>
      <p:grpSp>
        <p:nvGrpSpPr>
          <p:cNvPr id="134" name="Group 262"/>
          <p:cNvGrpSpPr/>
          <p:nvPr/>
        </p:nvGrpSpPr>
        <p:grpSpPr>
          <a:xfrm flipH="1">
            <a:off x="8153102" y="2519540"/>
            <a:ext cx="177297" cy="270654"/>
            <a:chOff x="6553" y="1835403"/>
            <a:chExt cx="576263" cy="879476"/>
          </a:xfrm>
          <a:noFill/>
        </p:grpSpPr>
        <p:sp>
          <p:nvSpPr>
            <p:cNvPr id="135" name="Freeform 50"/>
            <p:cNvSpPr>
              <a:spLocks/>
            </p:cNvSpPr>
            <p:nvPr/>
          </p:nvSpPr>
          <p:spPr bwMode="auto">
            <a:xfrm>
              <a:off x="63703" y="1835403"/>
              <a:ext cx="442913" cy="150813"/>
            </a:xfrm>
            <a:custGeom>
              <a:avLst/>
              <a:gdLst>
                <a:gd name="T0" fmla="*/ 231 w 279"/>
                <a:gd name="T1" fmla="*/ 95 h 95"/>
                <a:gd name="T2" fmla="*/ 58 w 279"/>
                <a:gd name="T3" fmla="*/ 95 h 95"/>
                <a:gd name="T4" fmla="*/ 0 w 279"/>
                <a:gd name="T5" fmla="*/ 0 h 95"/>
                <a:gd name="T6" fmla="*/ 279 w 279"/>
                <a:gd name="T7" fmla="*/ 0 h 95"/>
                <a:gd name="T8" fmla="*/ 231 w 279"/>
                <a:gd name="T9" fmla="*/ 95 h 95"/>
              </a:gdLst>
              <a:ahLst/>
              <a:cxnLst>
                <a:cxn ang="0">
                  <a:pos x="T0" y="T1"/>
                </a:cxn>
                <a:cxn ang="0">
                  <a:pos x="T2" y="T3"/>
                </a:cxn>
                <a:cxn ang="0">
                  <a:pos x="T4" y="T5"/>
                </a:cxn>
                <a:cxn ang="0">
                  <a:pos x="T6" y="T7"/>
                </a:cxn>
                <a:cxn ang="0">
                  <a:pos x="T8" y="T9"/>
                </a:cxn>
              </a:cxnLst>
              <a:rect l="0" t="0" r="r" b="b"/>
              <a:pathLst>
                <a:path w="279" h="95">
                  <a:moveTo>
                    <a:pt x="231" y="95"/>
                  </a:moveTo>
                  <a:lnTo>
                    <a:pt x="58" y="95"/>
                  </a:lnTo>
                  <a:lnTo>
                    <a:pt x="0" y="0"/>
                  </a:lnTo>
                  <a:lnTo>
                    <a:pt x="279" y="0"/>
                  </a:lnTo>
                  <a:lnTo>
                    <a:pt x="231" y="95"/>
                  </a:lnTo>
                  <a:close/>
                </a:path>
              </a:pathLst>
            </a:custGeom>
            <a:grpFill/>
            <a:ln w="12700" cap="rnd">
              <a:solidFill>
                <a:schemeClr val="bg1"/>
              </a:solidFill>
              <a:prstDash val="solid"/>
              <a:round/>
              <a:headEnd/>
              <a:tailEnd/>
            </a:ln>
            <a:extLst/>
          </p:spPr>
          <p:txBody>
            <a:bodyPr vert="horz" wrap="square" lIns="121920" tIns="60960" rIns="121920" bIns="60960" numCol="1" anchor="t" anchorCtr="0" compatLnSpc="1">
              <a:prstTxWarp prst="textNoShape">
                <a:avLst/>
              </a:prstTxWarp>
            </a:bodyPr>
            <a:lstStyle/>
            <a:p>
              <a:endParaRPr lang="id-ID" sz="1800"/>
            </a:p>
          </p:txBody>
        </p:sp>
        <p:sp>
          <p:nvSpPr>
            <p:cNvPr id="136" name="Freeform 51"/>
            <p:cNvSpPr>
              <a:spLocks/>
            </p:cNvSpPr>
            <p:nvPr/>
          </p:nvSpPr>
          <p:spPr bwMode="auto">
            <a:xfrm>
              <a:off x="6553" y="1986216"/>
              <a:ext cx="576263" cy="728663"/>
            </a:xfrm>
            <a:custGeom>
              <a:avLst/>
              <a:gdLst>
                <a:gd name="T0" fmla="*/ 219 w 363"/>
                <a:gd name="T1" fmla="*/ 459 h 459"/>
                <a:gd name="T2" fmla="*/ 142 w 363"/>
                <a:gd name="T3" fmla="*/ 459 h 459"/>
                <a:gd name="T4" fmla="*/ 0 w 363"/>
                <a:gd name="T5" fmla="*/ 158 h 459"/>
                <a:gd name="T6" fmla="*/ 94 w 363"/>
                <a:gd name="T7" fmla="*/ 0 h 459"/>
                <a:gd name="T8" fmla="*/ 267 w 363"/>
                <a:gd name="T9" fmla="*/ 0 h 459"/>
                <a:gd name="T10" fmla="*/ 363 w 363"/>
                <a:gd name="T11" fmla="*/ 158 h 459"/>
                <a:gd name="T12" fmla="*/ 219 w 363"/>
                <a:gd name="T13" fmla="*/ 459 h 459"/>
              </a:gdLst>
              <a:ahLst/>
              <a:cxnLst>
                <a:cxn ang="0">
                  <a:pos x="T0" y="T1"/>
                </a:cxn>
                <a:cxn ang="0">
                  <a:pos x="T2" y="T3"/>
                </a:cxn>
                <a:cxn ang="0">
                  <a:pos x="T4" y="T5"/>
                </a:cxn>
                <a:cxn ang="0">
                  <a:pos x="T6" y="T7"/>
                </a:cxn>
                <a:cxn ang="0">
                  <a:pos x="T8" y="T9"/>
                </a:cxn>
                <a:cxn ang="0">
                  <a:pos x="T10" y="T11"/>
                </a:cxn>
                <a:cxn ang="0">
                  <a:pos x="T12" y="T13"/>
                </a:cxn>
              </a:cxnLst>
              <a:rect l="0" t="0" r="r" b="b"/>
              <a:pathLst>
                <a:path w="363" h="459">
                  <a:moveTo>
                    <a:pt x="219" y="459"/>
                  </a:moveTo>
                  <a:lnTo>
                    <a:pt x="142" y="459"/>
                  </a:lnTo>
                  <a:lnTo>
                    <a:pt x="0" y="158"/>
                  </a:lnTo>
                  <a:lnTo>
                    <a:pt x="94" y="0"/>
                  </a:lnTo>
                  <a:lnTo>
                    <a:pt x="267" y="0"/>
                  </a:lnTo>
                  <a:lnTo>
                    <a:pt x="363" y="158"/>
                  </a:lnTo>
                  <a:lnTo>
                    <a:pt x="219" y="459"/>
                  </a:lnTo>
                  <a:close/>
                </a:path>
              </a:pathLst>
            </a:custGeom>
            <a:grpFill/>
            <a:ln w="12700" cap="rnd">
              <a:solidFill>
                <a:schemeClr val="bg1"/>
              </a:solidFill>
              <a:prstDash val="solid"/>
              <a:round/>
              <a:headEnd/>
              <a:tailEnd/>
            </a:ln>
            <a:extLst/>
          </p:spPr>
          <p:txBody>
            <a:bodyPr vert="horz" wrap="square" lIns="121920" tIns="60960" rIns="121920" bIns="60960" numCol="1" anchor="t" anchorCtr="0" compatLnSpc="1">
              <a:prstTxWarp prst="textNoShape">
                <a:avLst/>
              </a:prstTxWarp>
            </a:bodyPr>
            <a:lstStyle/>
            <a:p>
              <a:endParaRPr lang="id-ID" sz="1800"/>
            </a:p>
          </p:txBody>
        </p:sp>
        <p:sp>
          <p:nvSpPr>
            <p:cNvPr id="137" name="Line 52"/>
            <p:cNvSpPr>
              <a:spLocks noChangeShapeType="1"/>
            </p:cNvSpPr>
            <p:nvPr/>
          </p:nvSpPr>
          <p:spPr bwMode="auto">
            <a:xfrm>
              <a:off x="292303" y="2291016"/>
              <a:ext cx="0" cy="423863"/>
            </a:xfrm>
            <a:prstGeom prst="line">
              <a:avLst/>
            </a:prstGeom>
            <a:grpFill/>
            <a:ln w="12700" cap="rnd">
              <a:solidFill>
                <a:schemeClr val="bg1"/>
              </a:solidFill>
              <a:prstDash val="solid"/>
              <a:round/>
              <a:headEnd/>
              <a:tailEnd/>
            </a:ln>
            <a:extLst/>
          </p:spPr>
          <p:txBody>
            <a:bodyPr vert="horz" wrap="square" lIns="121920" tIns="60960" rIns="121920" bIns="60960" numCol="1" anchor="t" anchorCtr="0" compatLnSpc="1">
              <a:prstTxWarp prst="textNoShape">
                <a:avLst/>
              </a:prstTxWarp>
            </a:bodyPr>
            <a:lstStyle/>
            <a:p>
              <a:endParaRPr lang="id-ID" sz="1800"/>
            </a:p>
          </p:txBody>
        </p:sp>
        <p:sp>
          <p:nvSpPr>
            <p:cNvPr id="138" name="Oval 53"/>
            <p:cNvSpPr>
              <a:spLocks noChangeArrowheads="1"/>
            </p:cNvSpPr>
            <p:nvPr/>
          </p:nvSpPr>
          <p:spPr bwMode="auto">
            <a:xfrm>
              <a:off x="216103" y="2138616"/>
              <a:ext cx="152400" cy="152400"/>
            </a:xfrm>
            <a:prstGeom prst="ellipse">
              <a:avLst/>
            </a:prstGeom>
            <a:grpFill/>
            <a:ln w="12700" cap="rnd">
              <a:solidFill>
                <a:schemeClr val="bg1"/>
              </a:solidFill>
              <a:prstDash val="solid"/>
              <a:round/>
              <a:headEnd/>
              <a:tailEnd/>
            </a:ln>
            <a:extLst/>
          </p:spPr>
          <p:txBody>
            <a:bodyPr vert="horz" wrap="square" lIns="121920" tIns="60960" rIns="121920" bIns="60960" numCol="1" anchor="t" anchorCtr="0" compatLnSpc="1">
              <a:prstTxWarp prst="textNoShape">
                <a:avLst/>
              </a:prstTxWarp>
            </a:bodyPr>
            <a:lstStyle/>
            <a:p>
              <a:endParaRPr lang="id-ID" sz="1800"/>
            </a:p>
          </p:txBody>
        </p:sp>
      </p:grpSp>
      <p:sp>
        <p:nvSpPr>
          <p:cNvPr id="139" name="Freeform 9"/>
          <p:cNvSpPr>
            <a:spLocks/>
          </p:cNvSpPr>
          <p:nvPr/>
        </p:nvSpPr>
        <p:spPr bwMode="auto">
          <a:xfrm flipH="1">
            <a:off x="5991493" y="4180939"/>
            <a:ext cx="356714" cy="339143"/>
          </a:xfrm>
          <a:custGeom>
            <a:avLst/>
            <a:gdLst>
              <a:gd name="T0" fmla="*/ 207 w 211"/>
              <a:gd name="T1" fmla="*/ 85 h 200"/>
              <a:gd name="T2" fmla="*/ 153 w 211"/>
              <a:gd name="T3" fmla="*/ 124 h 200"/>
              <a:gd name="T4" fmla="*/ 173 w 211"/>
              <a:gd name="T5" fmla="*/ 189 h 200"/>
              <a:gd name="T6" fmla="*/ 170 w 211"/>
              <a:gd name="T7" fmla="*/ 198 h 200"/>
              <a:gd name="T8" fmla="*/ 165 w 211"/>
              <a:gd name="T9" fmla="*/ 200 h 200"/>
              <a:gd name="T10" fmla="*/ 160 w 211"/>
              <a:gd name="T11" fmla="*/ 198 h 200"/>
              <a:gd name="T12" fmla="*/ 106 w 211"/>
              <a:gd name="T13" fmla="*/ 158 h 200"/>
              <a:gd name="T14" fmla="*/ 51 w 211"/>
              <a:gd name="T15" fmla="*/ 198 h 200"/>
              <a:gd name="T16" fmla="*/ 41 w 211"/>
              <a:gd name="T17" fmla="*/ 198 h 200"/>
              <a:gd name="T18" fmla="*/ 38 w 211"/>
              <a:gd name="T19" fmla="*/ 189 h 200"/>
              <a:gd name="T20" fmla="*/ 59 w 211"/>
              <a:gd name="T21" fmla="*/ 124 h 200"/>
              <a:gd name="T22" fmla="*/ 5 w 211"/>
              <a:gd name="T23" fmla="*/ 85 h 200"/>
              <a:gd name="T24" fmla="*/ 2 w 211"/>
              <a:gd name="T25" fmla="*/ 75 h 200"/>
              <a:gd name="T26" fmla="*/ 10 w 211"/>
              <a:gd name="T27" fmla="*/ 70 h 200"/>
              <a:gd name="T28" fmla="*/ 77 w 211"/>
              <a:gd name="T29" fmla="*/ 70 h 200"/>
              <a:gd name="T30" fmla="*/ 98 w 211"/>
              <a:gd name="T31" fmla="*/ 5 h 200"/>
              <a:gd name="T32" fmla="*/ 106 w 211"/>
              <a:gd name="T33" fmla="*/ 0 h 200"/>
              <a:gd name="T34" fmla="*/ 114 w 211"/>
              <a:gd name="T35" fmla="*/ 5 h 200"/>
              <a:gd name="T36" fmla="*/ 135 w 211"/>
              <a:gd name="T37" fmla="*/ 70 h 200"/>
              <a:gd name="T38" fmla="*/ 202 w 211"/>
              <a:gd name="T39" fmla="*/ 70 h 200"/>
              <a:gd name="T40" fmla="*/ 210 w 211"/>
              <a:gd name="T41" fmla="*/ 75 h 200"/>
              <a:gd name="T42" fmla="*/ 207 w 211"/>
              <a:gd name="T43" fmla="*/ 85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1" h="200">
                <a:moveTo>
                  <a:pt x="207" y="85"/>
                </a:moveTo>
                <a:cubicBezTo>
                  <a:pt x="153" y="124"/>
                  <a:pt x="153" y="124"/>
                  <a:pt x="153" y="124"/>
                </a:cubicBezTo>
                <a:cubicBezTo>
                  <a:pt x="173" y="189"/>
                  <a:pt x="173" y="189"/>
                  <a:pt x="173" y="189"/>
                </a:cubicBezTo>
                <a:cubicBezTo>
                  <a:pt x="175" y="192"/>
                  <a:pt x="173" y="196"/>
                  <a:pt x="170" y="198"/>
                </a:cubicBezTo>
                <a:cubicBezTo>
                  <a:pt x="169" y="199"/>
                  <a:pt x="167" y="200"/>
                  <a:pt x="165" y="200"/>
                </a:cubicBezTo>
                <a:cubicBezTo>
                  <a:pt x="164" y="200"/>
                  <a:pt x="162" y="199"/>
                  <a:pt x="160" y="198"/>
                </a:cubicBezTo>
                <a:cubicBezTo>
                  <a:pt x="106" y="158"/>
                  <a:pt x="106" y="158"/>
                  <a:pt x="106" y="158"/>
                </a:cubicBezTo>
                <a:cubicBezTo>
                  <a:pt x="51" y="198"/>
                  <a:pt x="51" y="198"/>
                  <a:pt x="51" y="198"/>
                </a:cubicBezTo>
                <a:cubicBezTo>
                  <a:pt x="48" y="200"/>
                  <a:pt x="44" y="200"/>
                  <a:pt x="41" y="198"/>
                </a:cubicBezTo>
                <a:cubicBezTo>
                  <a:pt x="38" y="196"/>
                  <a:pt x="37" y="192"/>
                  <a:pt x="38" y="189"/>
                </a:cubicBezTo>
                <a:cubicBezTo>
                  <a:pt x="59" y="124"/>
                  <a:pt x="59" y="124"/>
                  <a:pt x="59" y="124"/>
                </a:cubicBezTo>
                <a:cubicBezTo>
                  <a:pt x="5" y="85"/>
                  <a:pt x="5" y="85"/>
                  <a:pt x="5" y="85"/>
                </a:cubicBezTo>
                <a:cubicBezTo>
                  <a:pt x="2" y="83"/>
                  <a:pt x="0" y="79"/>
                  <a:pt x="2" y="75"/>
                </a:cubicBezTo>
                <a:cubicBezTo>
                  <a:pt x="3" y="72"/>
                  <a:pt x="6" y="70"/>
                  <a:pt x="10" y="70"/>
                </a:cubicBezTo>
                <a:cubicBezTo>
                  <a:pt x="77" y="70"/>
                  <a:pt x="77" y="70"/>
                  <a:pt x="77" y="70"/>
                </a:cubicBezTo>
                <a:cubicBezTo>
                  <a:pt x="98" y="5"/>
                  <a:pt x="98" y="5"/>
                  <a:pt x="98" y="5"/>
                </a:cubicBezTo>
                <a:cubicBezTo>
                  <a:pt x="99" y="2"/>
                  <a:pt x="102" y="0"/>
                  <a:pt x="106" y="0"/>
                </a:cubicBezTo>
                <a:cubicBezTo>
                  <a:pt x="110" y="0"/>
                  <a:pt x="113" y="2"/>
                  <a:pt x="114" y="5"/>
                </a:cubicBezTo>
                <a:cubicBezTo>
                  <a:pt x="135" y="70"/>
                  <a:pt x="135" y="70"/>
                  <a:pt x="135" y="70"/>
                </a:cubicBezTo>
                <a:cubicBezTo>
                  <a:pt x="202" y="70"/>
                  <a:pt x="202" y="70"/>
                  <a:pt x="202" y="70"/>
                </a:cubicBezTo>
                <a:cubicBezTo>
                  <a:pt x="206" y="70"/>
                  <a:pt x="209" y="72"/>
                  <a:pt x="210" y="75"/>
                </a:cubicBezTo>
                <a:cubicBezTo>
                  <a:pt x="211" y="79"/>
                  <a:pt x="210" y="83"/>
                  <a:pt x="207" y="85"/>
                </a:cubicBezTo>
              </a:path>
            </a:pathLst>
          </a:custGeom>
          <a:solidFill>
            <a:srgbClr val="00A89B"/>
          </a:solidFill>
          <a:ln>
            <a:noFill/>
          </a:ln>
        </p:spPr>
        <p:txBody>
          <a:bodyPr vert="horz" wrap="square" lIns="91416" tIns="45708" rIns="91416" bIns="45708" numCol="1" anchor="t" anchorCtr="0" compatLnSpc="1">
            <a:prstTxWarp prst="textNoShape">
              <a:avLst/>
            </a:prstTxWarp>
          </a:bodyPr>
          <a:lstStyle/>
          <a:p>
            <a:endParaRPr lang="id-ID" sz="1800"/>
          </a:p>
        </p:txBody>
      </p:sp>
      <p:sp>
        <p:nvSpPr>
          <p:cNvPr id="140" name="Freeform 12"/>
          <p:cNvSpPr>
            <a:spLocks noEditPoints="1"/>
          </p:cNvSpPr>
          <p:nvPr/>
        </p:nvSpPr>
        <p:spPr bwMode="auto">
          <a:xfrm flipH="1">
            <a:off x="4411804" y="4210609"/>
            <a:ext cx="417967" cy="346592"/>
          </a:xfrm>
          <a:custGeom>
            <a:avLst/>
            <a:gdLst>
              <a:gd name="T0" fmla="*/ 221 w 242"/>
              <a:gd name="T1" fmla="*/ 0 h 200"/>
              <a:gd name="T2" fmla="*/ 171 w 242"/>
              <a:gd name="T3" fmla="*/ 0 h 200"/>
              <a:gd name="T4" fmla="*/ 135 w 242"/>
              <a:gd name="T5" fmla="*/ 15 h 200"/>
              <a:gd name="T6" fmla="*/ 51 w 242"/>
              <a:gd name="T7" fmla="*/ 99 h 200"/>
              <a:gd name="T8" fmla="*/ 51 w 242"/>
              <a:gd name="T9" fmla="*/ 129 h 200"/>
              <a:gd name="T10" fmla="*/ 113 w 242"/>
              <a:gd name="T11" fmla="*/ 192 h 200"/>
              <a:gd name="T12" fmla="*/ 143 w 242"/>
              <a:gd name="T13" fmla="*/ 192 h 200"/>
              <a:gd name="T14" fmla="*/ 227 w 242"/>
              <a:gd name="T15" fmla="*/ 108 h 200"/>
              <a:gd name="T16" fmla="*/ 242 w 242"/>
              <a:gd name="T17" fmla="*/ 71 h 200"/>
              <a:gd name="T18" fmla="*/ 242 w 242"/>
              <a:gd name="T19" fmla="*/ 22 h 200"/>
              <a:gd name="T20" fmla="*/ 221 w 242"/>
              <a:gd name="T21" fmla="*/ 0 h 200"/>
              <a:gd name="T22" fmla="*/ 192 w 242"/>
              <a:gd name="T23" fmla="*/ 71 h 200"/>
              <a:gd name="T24" fmla="*/ 171 w 242"/>
              <a:gd name="T25" fmla="*/ 50 h 200"/>
              <a:gd name="T26" fmla="*/ 192 w 242"/>
              <a:gd name="T27" fmla="*/ 29 h 200"/>
              <a:gd name="T28" fmla="*/ 214 w 242"/>
              <a:gd name="T29" fmla="*/ 50 h 200"/>
              <a:gd name="T30" fmla="*/ 192 w 242"/>
              <a:gd name="T31" fmla="*/ 71 h 200"/>
              <a:gd name="T32" fmla="*/ 19 w 242"/>
              <a:gd name="T33" fmla="*/ 119 h 200"/>
              <a:gd name="T34" fmla="*/ 95 w 242"/>
              <a:gd name="T35" fmla="*/ 196 h 200"/>
              <a:gd name="T36" fmla="*/ 70 w 242"/>
              <a:gd name="T37" fmla="*/ 192 h 200"/>
              <a:gd name="T38" fmla="*/ 8 w 242"/>
              <a:gd name="T39" fmla="*/ 129 h 200"/>
              <a:gd name="T40" fmla="*/ 8 w 242"/>
              <a:gd name="T41" fmla="*/ 99 h 200"/>
              <a:gd name="T42" fmla="*/ 92 w 242"/>
              <a:gd name="T43" fmla="*/ 15 h 200"/>
              <a:gd name="T44" fmla="*/ 128 w 242"/>
              <a:gd name="T45" fmla="*/ 0 h 200"/>
              <a:gd name="T46" fmla="*/ 19 w 242"/>
              <a:gd name="T47" fmla="*/ 109 h 200"/>
              <a:gd name="T48" fmla="*/ 19 w 242"/>
              <a:gd name="T49" fmla="*/ 119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42" h="200">
                <a:moveTo>
                  <a:pt x="221" y="0"/>
                </a:moveTo>
                <a:cubicBezTo>
                  <a:pt x="171" y="0"/>
                  <a:pt x="171" y="0"/>
                  <a:pt x="171" y="0"/>
                </a:cubicBezTo>
                <a:cubicBezTo>
                  <a:pt x="159" y="0"/>
                  <a:pt x="143" y="7"/>
                  <a:pt x="135" y="15"/>
                </a:cubicBezTo>
                <a:cubicBezTo>
                  <a:pt x="51" y="99"/>
                  <a:pt x="51" y="99"/>
                  <a:pt x="51" y="99"/>
                </a:cubicBezTo>
                <a:cubicBezTo>
                  <a:pt x="42" y="107"/>
                  <a:pt x="42" y="121"/>
                  <a:pt x="51" y="129"/>
                </a:cubicBezTo>
                <a:cubicBezTo>
                  <a:pt x="113" y="192"/>
                  <a:pt x="113" y="192"/>
                  <a:pt x="113" y="192"/>
                </a:cubicBezTo>
                <a:cubicBezTo>
                  <a:pt x="121" y="200"/>
                  <a:pt x="135" y="200"/>
                  <a:pt x="143" y="192"/>
                </a:cubicBezTo>
                <a:cubicBezTo>
                  <a:pt x="227" y="108"/>
                  <a:pt x="227" y="108"/>
                  <a:pt x="227" y="108"/>
                </a:cubicBezTo>
                <a:cubicBezTo>
                  <a:pt x="236" y="100"/>
                  <a:pt x="242" y="83"/>
                  <a:pt x="242" y="71"/>
                </a:cubicBezTo>
                <a:cubicBezTo>
                  <a:pt x="242" y="22"/>
                  <a:pt x="242" y="22"/>
                  <a:pt x="242" y="22"/>
                </a:cubicBezTo>
                <a:cubicBezTo>
                  <a:pt x="242" y="10"/>
                  <a:pt x="233" y="0"/>
                  <a:pt x="221" y="0"/>
                </a:cubicBezTo>
                <a:moveTo>
                  <a:pt x="192" y="71"/>
                </a:moveTo>
                <a:cubicBezTo>
                  <a:pt x="181" y="71"/>
                  <a:pt x="171" y="62"/>
                  <a:pt x="171" y="50"/>
                </a:cubicBezTo>
                <a:cubicBezTo>
                  <a:pt x="171" y="38"/>
                  <a:pt x="181" y="29"/>
                  <a:pt x="192" y="29"/>
                </a:cubicBezTo>
                <a:cubicBezTo>
                  <a:pt x="204" y="29"/>
                  <a:pt x="214" y="38"/>
                  <a:pt x="214" y="50"/>
                </a:cubicBezTo>
                <a:cubicBezTo>
                  <a:pt x="214" y="62"/>
                  <a:pt x="204" y="71"/>
                  <a:pt x="192" y="71"/>
                </a:cubicBezTo>
                <a:moveTo>
                  <a:pt x="19" y="119"/>
                </a:moveTo>
                <a:cubicBezTo>
                  <a:pt x="95" y="196"/>
                  <a:pt x="95" y="196"/>
                  <a:pt x="95" y="196"/>
                </a:cubicBezTo>
                <a:cubicBezTo>
                  <a:pt x="87" y="200"/>
                  <a:pt x="77" y="199"/>
                  <a:pt x="70" y="192"/>
                </a:cubicBezTo>
                <a:cubicBezTo>
                  <a:pt x="8" y="129"/>
                  <a:pt x="8" y="129"/>
                  <a:pt x="8" y="129"/>
                </a:cubicBezTo>
                <a:cubicBezTo>
                  <a:pt x="0" y="121"/>
                  <a:pt x="0" y="107"/>
                  <a:pt x="8" y="99"/>
                </a:cubicBezTo>
                <a:cubicBezTo>
                  <a:pt x="92" y="15"/>
                  <a:pt x="92" y="15"/>
                  <a:pt x="92" y="15"/>
                </a:cubicBezTo>
                <a:cubicBezTo>
                  <a:pt x="100" y="7"/>
                  <a:pt x="116" y="0"/>
                  <a:pt x="128" y="0"/>
                </a:cubicBezTo>
                <a:cubicBezTo>
                  <a:pt x="19" y="109"/>
                  <a:pt x="19" y="109"/>
                  <a:pt x="19" y="109"/>
                </a:cubicBezTo>
                <a:cubicBezTo>
                  <a:pt x="16" y="112"/>
                  <a:pt x="16" y="117"/>
                  <a:pt x="19" y="119"/>
                </a:cubicBezTo>
              </a:path>
            </a:pathLst>
          </a:custGeom>
          <a:solidFill>
            <a:srgbClr val="00A89B"/>
          </a:solidFill>
          <a:ln>
            <a:noFill/>
          </a:ln>
        </p:spPr>
        <p:txBody>
          <a:bodyPr vert="horz" wrap="square" lIns="91416" tIns="45708" rIns="91416" bIns="45708" numCol="1" anchor="t" anchorCtr="0" compatLnSpc="1">
            <a:prstTxWarp prst="textNoShape">
              <a:avLst/>
            </a:prstTxWarp>
          </a:bodyPr>
          <a:lstStyle/>
          <a:p>
            <a:endParaRPr lang="id-ID" sz="1800"/>
          </a:p>
        </p:txBody>
      </p:sp>
      <p:sp>
        <p:nvSpPr>
          <p:cNvPr id="141" name="TextBox 140"/>
          <p:cNvSpPr txBox="1"/>
          <p:nvPr/>
        </p:nvSpPr>
        <p:spPr>
          <a:xfrm>
            <a:off x="522605" y="2837938"/>
            <a:ext cx="1544105" cy="1231106"/>
          </a:xfrm>
          <a:prstGeom prst="rect">
            <a:avLst/>
          </a:prstGeom>
          <a:noFill/>
        </p:spPr>
        <p:txBody>
          <a:bodyPr wrap="square" lIns="0" tIns="0" rIns="0" bIns="0" rtlCol="0">
            <a:spAutoFit/>
          </a:bodyPr>
          <a:lstStyle/>
          <a:p>
            <a:pPr algn="just"/>
            <a:r>
              <a:rPr lang="zh-CN" altLang="en-US" sz="10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142" name="TextBox 141"/>
          <p:cNvSpPr txBox="1"/>
          <p:nvPr/>
        </p:nvSpPr>
        <p:spPr>
          <a:xfrm>
            <a:off x="522605" y="2474748"/>
            <a:ext cx="1544105" cy="230833"/>
          </a:xfrm>
          <a:prstGeom prst="rect">
            <a:avLst/>
          </a:prstGeom>
          <a:noFill/>
        </p:spPr>
        <p:txBody>
          <a:bodyPr wrap="square" lIns="0" tIns="0" rIns="0" bIns="0" rtlCol="0">
            <a:spAutoFit/>
          </a:bodyPr>
          <a:lstStyle/>
          <a:p>
            <a:r>
              <a:rPr lang="zh-CN" altLang="en-US" sz="1500" b="1" dirty="0">
                <a:solidFill>
                  <a:schemeClr val="tx1">
                    <a:lumMod val="65000"/>
                    <a:lumOff val="35000"/>
                  </a:schemeClr>
                </a:solidFill>
                <a:latin typeface="Impact MT Std" pitchFamily="34" charset="0"/>
                <a:ea typeface="微软雅黑" pitchFamily="34" charset="-122"/>
              </a:rPr>
              <a:t>点击输入标题文本</a:t>
            </a:r>
          </a:p>
        </p:txBody>
      </p:sp>
      <p:sp>
        <p:nvSpPr>
          <p:cNvPr id="145" name="矩形 144"/>
          <p:cNvSpPr/>
          <p:nvPr/>
        </p:nvSpPr>
        <p:spPr>
          <a:xfrm>
            <a:off x="8135468" y="4948014"/>
            <a:ext cx="1008532" cy="19548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146" name="矩形 145"/>
          <p:cNvSpPr/>
          <p:nvPr/>
        </p:nvSpPr>
        <p:spPr>
          <a:xfrm>
            <a:off x="8135468" y="4933212"/>
            <a:ext cx="1025847" cy="230826"/>
          </a:xfrm>
          <a:prstGeom prst="rect">
            <a:avLst/>
          </a:prstGeom>
        </p:spPr>
        <p:txBody>
          <a:bodyPr wrap="square" lIns="68555" tIns="34278" rIns="68555" bIns="34278">
            <a:spAutoFit/>
          </a:bodyPr>
          <a:lstStyle/>
          <a:p>
            <a:pPr algn="ctr"/>
            <a:r>
              <a:rPr lang="en-US" altLang="zh-CN" sz="1000" b="1" dirty="0">
                <a:solidFill>
                  <a:schemeClr val="bg1"/>
                </a:solidFill>
                <a:latin typeface="微软雅黑" pitchFamily="34" charset="-122"/>
                <a:ea typeface="微软雅黑" pitchFamily="34" charset="-122"/>
              </a:rPr>
              <a:t>13</a:t>
            </a:r>
          </a:p>
        </p:txBody>
      </p:sp>
      <p:sp>
        <p:nvSpPr>
          <p:cNvPr id="147" name="等腰三角形 146"/>
          <p:cNvSpPr/>
          <p:nvPr/>
        </p:nvSpPr>
        <p:spPr>
          <a:xfrm rot="16200000">
            <a:off x="8351421" y="4999212"/>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148" name="等腰三角形 147"/>
          <p:cNvSpPr/>
          <p:nvPr/>
        </p:nvSpPr>
        <p:spPr>
          <a:xfrm rot="5400000">
            <a:off x="8829902" y="5004495"/>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143"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1712982"/>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0-#ppt_w/2"/>
                                          </p:val>
                                        </p:tav>
                                        <p:tav tm="100000">
                                          <p:val>
                                            <p:strVal val="#ppt_x"/>
                                          </p:val>
                                        </p:tav>
                                      </p:tavLst>
                                    </p:anim>
                                    <p:anim calcmode="lin" valueType="num">
                                      <p:cBhvr additive="base">
                                        <p:cTn id="16" dur="25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fade">
                                      <p:cBhvr>
                                        <p:cTn id="20" dur="500"/>
                                        <p:tgtEl>
                                          <p:spTgt spid="76"/>
                                        </p:tgtEl>
                                      </p:cBhvr>
                                    </p:animEffect>
                                  </p:childTnLst>
                                </p:cTn>
                              </p:par>
                              <p:par>
                                <p:cTn id="21" presetID="53" presetClass="entr" presetSubtype="16" fill="hold" nodeType="withEffect">
                                  <p:stCondLst>
                                    <p:cond delay="0"/>
                                  </p:stCondLst>
                                  <p:childTnLst>
                                    <p:set>
                                      <p:cBhvr>
                                        <p:cTn id="22" dur="1" fill="hold">
                                          <p:stCondLst>
                                            <p:cond delay="0"/>
                                          </p:stCondLst>
                                        </p:cTn>
                                        <p:tgtEl>
                                          <p:spTgt spid="101"/>
                                        </p:tgtEl>
                                        <p:attrNameLst>
                                          <p:attrName>style.visibility</p:attrName>
                                        </p:attrNameLst>
                                      </p:cBhvr>
                                      <p:to>
                                        <p:strVal val="visible"/>
                                      </p:to>
                                    </p:set>
                                    <p:anim calcmode="lin" valueType="num">
                                      <p:cBhvr>
                                        <p:cTn id="23" dur="500" fill="hold"/>
                                        <p:tgtEl>
                                          <p:spTgt spid="101"/>
                                        </p:tgtEl>
                                        <p:attrNameLst>
                                          <p:attrName>ppt_w</p:attrName>
                                        </p:attrNameLst>
                                      </p:cBhvr>
                                      <p:tavLst>
                                        <p:tav tm="0">
                                          <p:val>
                                            <p:fltVal val="0"/>
                                          </p:val>
                                        </p:tav>
                                        <p:tav tm="100000">
                                          <p:val>
                                            <p:strVal val="#ppt_w"/>
                                          </p:val>
                                        </p:tav>
                                      </p:tavLst>
                                    </p:anim>
                                    <p:anim calcmode="lin" valueType="num">
                                      <p:cBhvr>
                                        <p:cTn id="24" dur="500" fill="hold"/>
                                        <p:tgtEl>
                                          <p:spTgt spid="101"/>
                                        </p:tgtEl>
                                        <p:attrNameLst>
                                          <p:attrName>ppt_h</p:attrName>
                                        </p:attrNameLst>
                                      </p:cBhvr>
                                      <p:tavLst>
                                        <p:tav tm="0">
                                          <p:val>
                                            <p:fltVal val="0"/>
                                          </p:val>
                                        </p:tav>
                                        <p:tav tm="100000">
                                          <p:val>
                                            <p:strVal val="#ppt_h"/>
                                          </p:val>
                                        </p:tav>
                                      </p:tavLst>
                                    </p:anim>
                                    <p:animEffect transition="in" filter="fade">
                                      <p:cBhvr>
                                        <p:cTn id="25" dur="500"/>
                                        <p:tgtEl>
                                          <p:spTgt spid="101"/>
                                        </p:tgtEl>
                                      </p:cBhvr>
                                    </p:animEffect>
                                  </p:childTnLst>
                                </p:cTn>
                              </p:par>
                            </p:childTnLst>
                          </p:cTn>
                        </p:par>
                        <p:par>
                          <p:cTn id="26" fill="hold">
                            <p:stCondLst>
                              <p:cond delay="1000"/>
                            </p:stCondLst>
                            <p:childTnLst>
                              <p:par>
                                <p:cTn id="27" presetID="22" presetClass="entr" presetSubtype="2" fill="hold" grpId="0" nodeType="afterEffect">
                                  <p:stCondLst>
                                    <p:cond delay="0"/>
                                  </p:stCondLst>
                                  <p:childTnLst>
                                    <p:set>
                                      <p:cBhvr>
                                        <p:cTn id="28" dur="1" fill="hold">
                                          <p:stCondLst>
                                            <p:cond delay="0"/>
                                          </p:stCondLst>
                                        </p:cTn>
                                        <p:tgtEl>
                                          <p:spTgt spid="71"/>
                                        </p:tgtEl>
                                        <p:attrNameLst>
                                          <p:attrName>style.visibility</p:attrName>
                                        </p:attrNameLst>
                                      </p:cBhvr>
                                      <p:to>
                                        <p:strVal val="visible"/>
                                      </p:to>
                                    </p:set>
                                    <p:animEffect transition="in" filter="wipe(right)">
                                      <p:cBhvr>
                                        <p:cTn id="29" dur="500"/>
                                        <p:tgtEl>
                                          <p:spTgt spid="71"/>
                                        </p:tgtEl>
                                      </p:cBhvr>
                                    </p:animEffect>
                                  </p:childTnLst>
                                </p:cTn>
                              </p:par>
                            </p:childTnLst>
                          </p:cTn>
                        </p:par>
                        <p:par>
                          <p:cTn id="30" fill="hold">
                            <p:stCondLst>
                              <p:cond delay="1500"/>
                            </p:stCondLst>
                            <p:childTnLst>
                              <p:par>
                                <p:cTn id="31" presetID="22" presetClass="entr" presetSubtype="2" fill="hold" grpId="0" nodeType="afterEffect">
                                  <p:stCondLst>
                                    <p:cond delay="0"/>
                                  </p:stCondLst>
                                  <p:childTnLst>
                                    <p:set>
                                      <p:cBhvr>
                                        <p:cTn id="32" dur="1" fill="hold">
                                          <p:stCondLst>
                                            <p:cond delay="0"/>
                                          </p:stCondLst>
                                        </p:cTn>
                                        <p:tgtEl>
                                          <p:spTgt spid="81"/>
                                        </p:tgtEl>
                                        <p:attrNameLst>
                                          <p:attrName>style.visibility</p:attrName>
                                        </p:attrNameLst>
                                      </p:cBhvr>
                                      <p:to>
                                        <p:strVal val="visible"/>
                                      </p:to>
                                    </p:set>
                                    <p:animEffect transition="in" filter="wipe(right)">
                                      <p:cBhvr>
                                        <p:cTn id="33" dur="500"/>
                                        <p:tgtEl>
                                          <p:spTgt spid="81"/>
                                        </p:tgtEl>
                                      </p:cBhvr>
                                    </p:animEffect>
                                  </p:childTnLst>
                                </p:cTn>
                              </p:par>
                            </p:childTnLst>
                          </p:cTn>
                        </p:par>
                        <p:par>
                          <p:cTn id="34" fill="hold">
                            <p:stCondLst>
                              <p:cond delay="2000"/>
                            </p:stCondLst>
                            <p:childTnLst>
                              <p:par>
                                <p:cTn id="35" presetID="22" presetClass="entr" presetSubtype="4" fill="hold" grpId="0" nodeType="afterEffect">
                                  <p:stCondLst>
                                    <p:cond delay="0"/>
                                  </p:stCondLst>
                                  <p:childTnLst>
                                    <p:set>
                                      <p:cBhvr>
                                        <p:cTn id="36" dur="1" fill="hold">
                                          <p:stCondLst>
                                            <p:cond delay="0"/>
                                          </p:stCondLst>
                                        </p:cTn>
                                        <p:tgtEl>
                                          <p:spTgt spid="83"/>
                                        </p:tgtEl>
                                        <p:attrNameLst>
                                          <p:attrName>style.visibility</p:attrName>
                                        </p:attrNameLst>
                                      </p:cBhvr>
                                      <p:to>
                                        <p:strVal val="visible"/>
                                      </p:to>
                                    </p:set>
                                    <p:animEffect transition="in" filter="wipe(down)">
                                      <p:cBhvr>
                                        <p:cTn id="37" dur="500"/>
                                        <p:tgtEl>
                                          <p:spTgt spid="83"/>
                                        </p:tgtEl>
                                      </p:cBhvr>
                                    </p:animEffect>
                                  </p:childTnLst>
                                </p:cTn>
                              </p:par>
                            </p:childTnLst>
                          </p:cTn>
                        </p:par>
                        <p:par>
                          <p:cTn id="38" fill="hold">
                            <p:stCondLst>
                              <p:cond delay="2500"/>
                            </p:stCondLst>
                            <p:childTnLst>
                              <p:par>
                                <p:cTn id="39" presetID="22" presetClass="entr" presetSubtype="4" fill="hold" grpId="0" nodeType="afterEffect">
                                  <p:stCondLst>
                                    <p:cond delay="0"/>
                                  </p:stCondLst>
                                  <p:childTnLst>
                                    <p:set>
                                      <p:cBhvr>
                                        <p:cTn id="40" dur="1" fill="hold">
                                          <p:stCondLst>
                                            <p:cond delay="0"/>
                                          </p:stCondLst>
                                        </p:cTn>
                                        <p:tgtEl>
                                          <p:spTgt spid="82"/>
                                        </p:tgtEl>
                                        <p:attrNameLst>
                                          <p:attrName>style.visibility</p:attrName>
                                        </p:attrNameLst>
                                      </p:cBhvr>
                                      <p:to>
                                        <p:strVal val="visible"/>
                                      </p:to>
                                    </p:set>
                                    <p:animEffect transition="in" filter="wipe(down)">
                                      <p:cBhvr>
                                        <p:cTn id="41" dur="500"/>
                                        <p:tgtEl>
                                          <p:spTgt spid="82"/>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96"/>
                                        </p:tgtEl>
                                        <p:attrNameLst>
                                          <p:attrName>style.visibility</p:attrName>
                                        </p:attrNameLst>
                                      </p:cBhvr>
                                      <p:to>
                                        <p:strVal val="visible"/>
                                      </p:to>
                                    </p:set>
                                    <p:animEffect transition="in" filter="fade">
                                      <p:cBhvr>
                                        <p:cTn id="44" dur="500"/>
                                        <p:tgtEl>
                                          <p:spTgt spid="96"/>
                                        </p:tgtEl>
                                      </p:cBhvr>
                                    </p:animEffect>
                                  </p:childTnLst>
                                </p:cTn>
                              </p:par>
                              <p:par>
                                <p:cTn id="45" presetID="53" presetClass="entr" presetSubtype="16" fill="hold" nodeType="withEffect">
                                  <p:stCondLst>
                                    <p:cond delay="0"/>
                                  </p:stCondLst>
                                  <p:childTnLst>
                                    <p:set>
                                      <p:cBhvr>
                                        <p:cTn id="46" dur="1" fill="hold">
                                          <p:stCondLst>
                                            <p:cond delay="0"/>
                                          </p:stCondLst>
                                        </p:cTn>
                                        <p:tgtEl>
                                          <p:spTgt spid="126"/>
                                        </p:tgtEl>
                                        <p:attrNameLst>
                                          <p:attrName>style.visibility</p:attrName>
                                        </p:attrNameLst>
                                      </p:cBhvr>
                                      <p:to>
                                        <p:strVal val="visible"/>
                                      </p:to>
                                    </p:set>
                                    <p:anim calcmode="lin" valueType="num">
                                      <p:cBhvr>
                                        <p:cTn id="47" dur="500" fill="hold"/>
                                        <p:tgtEl>
                                          <p:spTgt spid="126"/>
                                        </p:tgtEl>
                                        <p:attrNameLst>
                                          <p:attrName>ppt_w</p:attrName>
                                        </p:attrNameLst>
                                      </p:cBhvr>
                                      <p:tavLst>
                                        <p:tav tm="0">
                                          <p:val>
                                            <p:fltVal val="0"/>
                                          </p:val>
                                        </p:tav>
                                        <p:tav tm="100000">
                                          <p:val>
                                            <p:strVal val="#ppt_w"/>
                                          </p:val>
                                        </p:tav>
                                      </p:tavLst>
                                    </p:anim>
                                    <p:anim calcmode="lin" valueType="num">
                                      <p:cBhvr>
                                        <p:cTn id="48" dur="500" fill="hold"/>
                                        <p:tgtEl>
                                          <p:spTgt spid="126"/>
                                        </p:tgtEl>
                                        <p:attrNameLst>
                                          <p:attrName>ppt_h</p:attrName>
                                        </p:attrNameLst>
                                      </p:cBhvr>
                                      <p:tavLst>
                                        <p:tav tm="0">
                                          <p:val>
                                            <p:fltVal val="0"/>
                                          </p:val>
                                        </p:tav>
                                        <p:tav tm="100000">
                                          <p:val>
                                            <p:strVal val="#ppt_h"/>
                                          </p:val>
                                        </p:tav>
                                      </p:tavLst>
                                    </p:anim>
                                    <p:animEffect transition="in" filter="fade">
                                      <p:cBhvr>
                                        <p:cTn id="49" dur="500"/>
                                        <p:tgtEl>
                                          <p:spTgt spid="126"/>
                                        </p:tgtEl>
                                      </p:cBhvr>
                                    </p:animEffect>
                                  </p:childTnLst>
                                </p:cTn>
                              </p:par>
                            </p:childTnLst>
                          </p:cTn>
                        </p:par>
                        <p:par>
                          <p:cTn id="50" fill="hold">
                            <p:stCondLst>
                              <p:cond delay="3000"/>
                            </p:stCondLst>
                            <p:childTnLst>
                              <p:par>
                                <p:cTn id="51" presetID="10" presetClass="entr" presetSubtype="0" fill="hold" grpId="0" nodeType="afterEffect">
                                  <p:stCondLst>
                                    <p:cond delay="0"/>
                                  </p:stCondLst>
                                  <p:childTnLst>
                                    <p:set>
                                      <p:cBhvr>
                                        <p:cTn id="52" dur="1" fill="hold">
                                          <p:stCondLst>
                                            <p:cond delay="0"/>
                                          </p:stCondLst>
                                        </p:cTn>
                                        <p:tgtEl>
                                          <p:spTgt spid="116"/>
                                        </p:tgtEl>
                                        <p:attrNameLst>
                                          <p:attrName>style.visibility</p:attrName>
                                        </p:attrNameLst>
                                      </p:cBhvr>
                                      <p:to>
                                        <p:strVal val="visible"/>
                                      </p:to>
                                    </p:set>
                                    <p:animEffect transition="in" filter="fade">
                                      <p:cBhvr>
                                        <p:cTn id="53" dur="500"/>
                                        <p:tgtEl>
                                          <p:spTgt spid="11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17"/>
                                        </p:tgtEl>
                                        <p:attrNameLst>
                                          <p:attrName>style.visibility</p:attrName>
                                        </p:attrNameLst>
                                      </p:cBhvr>
                                      <p:to>
                                        <p:strVal val="visible"/>
                                      </p:to>
                                    </p:set>
                                    <p:animEffect transition="in" filter="fade">
                                      <p:cBhvr>
                                        <p:cTn id="56" dur="500"/>
                                        <p:tgtEl>
                                          <p:spTgt spid="117"/>
                                        </p:tgtEl>
                                      </p:cBhvr>
                                    </p:animEffect>
                                  </p:childTnLst>
                                </p:cTn>
                              </p:par>
                            </p:childTnLst>
                          </p:cTn>
                        </p:par>
                        <p:par>
                          <p:cTn id="57" fill="hold">
                            <p:stCondLst>
                              <p:cond delay="3500"/>
                            </p:stCondLst>
                            <p:childTnLst>
                              <p:par>
                                <p:cTn id="58" presetID="10" presetClass="entr" presetSubtype="0" fill="hold" grpId="0" nodeType="afterEffect">
                                  <p:stCondLst>
                                    <p:cond delay="0"/>
                                  </p:stCondLst>
                                  <p:childTnLst>
                                    <p:set>
                                      <p:cBhvr>
                                        <p:cTn id="59" dur="1" fill="hold">
                                          <p:stCondLst>
                                            <p:cond delay="0"/>
                                          </p:stCondLst>
                                        </p:cTn>
                                        <p:tgtEl>
                                          <p:spTgt spid="77"/>
                                        </p:tgtEl>
                                        <p:attrNameLst>
                                          <p:attrName>style.visibility</p:attrName>
                                        </p:attrNameLst>
                                      </p:cBhvr>
                                      <p:to>
                                        <p:strVal val="visible"/>
                                      </p:to>
                                    </p:set>
                                    <p:animEffect transition="in" filter="fade">
                                      <p:cBhvr>
                                        <p:cTn id="60" dur="500"/>
                                        <p:tgtEl>
                                          <p:spTgt spid="77"/>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108"/>
                                        </p:tgtEl>
                                        <p:attrNameLst>
                                          <p:attrName>style.visibility</p:attrName>
                                        </p:attrNameLst>
                                      </p:cBhvr>
                                      <p:to>
                                        <p:strVal val="visible"/>
                                      </p:to>
                                    </p:set>
                                    <p:anim calcmode="lin" valueType="num">
                                      <p:cBhvr>
                                        <p:cTn id="63" dur="500" fill="hold"/>
                                        <p:tgtEl>
                                          <p:spTgt spid="108"/>
                                        </p:tgtEl>
                                        <p:attrNameLst>
                                          <p:attrName>ppt_w</p:attrName>
                                        </p:attrNameLst>
                                      </p:cBhvr>
                                      <p:tavLst>
                                        <p:tav tm="0">
                                          <p:val>
                                            <p:fltVal val="0"/>
                                          </p:val>
                                        </p:tav>
                                        <p:tav tm="100000">
                                          <p:val>
                                            <p:strVal val="#ppt_w"/>
                                          </p:val>
                                        </p:tav>
                                      </p:tavLst>
                                    </p:anim>
                                    <p:anim calcmode="lin" valueType="num">
                                      <p:cBhvr>
                                        <p:cTn id="64" dur="500" fill="hold"/>
                                        <p:tgtEl>
                                          <p:spTgt spid="108"/>
                                        </p:tgtEl>
                                        <p:attrNameLst>
                                          <p:attrName>ppt_h</p:attrName>
                                        </p:attrNameLst>
                                      </p:cBhvr>
                                      <p:tavLst>
                                        <p:tav tm="0">
                                          <p:val>
                                            <p:fltVal val="0"/>
                                          </p:val>
                                        </p:tav>
                                        <p:tav tm="100000">
                                          <p:val>
                                            <p:strVal val="#ppt_h"/>
                                          </p:val>
                                        </p:tav>
                                      </p:tavLst>
                                    </p:anim>
                                    <p:animEffect transition="in" filter="fade">
                                      <p:cBhvr>
                                        <p:cTn id="65" dur="500"/>
                                        <p:tgtEl>
                                          <p:spTgt spid="108"/>
                                        </p:tgtEl>
                                      </p:cBhvr>
                                    </p:animEffect>
                                  </p:childTnLst>
                                </p:cTn>
                              </p:par>
                            </p:childTnLst>
                          </p:cTn>
                        </p:par>
                        <p:par>
                          <p:cTn id="66" fill="hold">
                            <p:stCondLst>
                              <p:cond delay="4000"/>
                            </p:stCondLst>
                            <p:childTnLst>
                              <p:par>
                                <p:cTn id="67" presetID="22" presetClass="entr" presetSubtype="2" fill="hold" grpId="0" nodeType="afterEffect">
                                  <p:stCondLst>
                                    <p:cond delay="0"/>
                                  </p:stCondLst>
                                  <p:childTnLst>
                                    <p:set>
                                      <p:cBhvr>
                                        <p:cTn id="68" dur="1" fill="hold">
                                          <p:stCondLst>
                                            <p:cond delay="0"/>
                                          </p:stCondLst>
                                        </p:cTn>
                                        <p:tgtEl>
                                          <p:spTgt spid="72"/>
                                        </p:tgtEl>
                                        <p:attrNameLst>
                                          <p:attrName>style.visibility</p:attrName>
                                        </p:attrNameLst>
                                      </p:cBhvr>
                                      <p:to>
                                        <p:strVal val="visible"/>
                                      </p:to>
                                    </p:set>
                                    <p:animEffect transition="in" filter="wipe(right)">
                                      <p:cBhvr>
                                        <p:cTn id="69" dur="500"/>
                                        <p:tgtEl>
                                          <p:spTgt spid="72"/>
                                        </p:tgtEl>
                                      </p:cBhvr>
                                    </p:animEffect>
                                  </p:childTnLst>
                                </p:cTn>
                              </p:par>
                            </p:childTnLst>
                          </p:cTn>
                        </p:par>
                        <p:par>
                          <p:cTn id="70" fill="hold">
                            <p:stCondLst>
                              <p:cond delay="4500"/>
                            </p:stCondLst>
                            <p:childTnLst>
                              <p:par>
                                <p:cTn id="71" presetID="22" presetClass="entr" presetSubtype="2" fill="hold" grpId="0" nodeType="afterEffect">
                                  <p:stCondLst>
                                    <p:cond delay="0"/>
                                  </p:stCondLst>
                                  <p:childTnLst>
                                    <p:set>
                                      <p:cBhvr>
                                        <p:cTn id="72" dur="1" fill="hold">
                                          <p:stCondLst>
                                            <p:cond delay="0"/>
                                          </p:stCondLst>
                                        </p:cTn>
                                        <p:tgtEl>
                                          <p:spTgt spid="84"/>
                                        </p:tgtEl>
                                        <p:attrNameLst>
                                          <p:attrName>style.visibility</p:attrName>
                                        </p:attrNameLst>
                                      </p:cBhvr>
                                      <p:to>
                                        <p:strVal val="visible"/>
                                      </p:to>
                                    </p:set>
                                    <p:animEffect transition="in" filter="wipe(right)">
                                      <p:cBhvr>
                                        <p:cTn id="73" dur="500"/>
                                        <p:tgtEl>
                                          <p:spTgt spid="84"/>
                                        </p:tgtEl>
                                      </p:cBhvr>
                                    </p:animEffect>
                                  </p:childTnLst>
                                </p:cTn>
                              </p:par>
                            </p:childTnLst>
                          </p:cTn>
                        </p:par>
                        <p:par>
                          <p:cTn id="74" fill="hold">
                            <p:stCondLst>
                              <p:cond delay="5000"/>
                            </p:stCondLst>
                            <p:childTnLst>
                              <p:par>
                                <p:cTn id="75" presetID="22" presetClass="entr" presetSubtype="4" fill="hold" grpId="0" nodeType="afterEffect">
                                  <p:stCondLst>
                                    <p:cond delay="0"/>
                                  </p:stCondLst>
                                  <p:childTnLst>
                                    <p:set>
                                      <p:cBhvr>
                                        <p:cTn id="76" dur="1" fill="hold">
                                          <p:stCondLst>
                                            <p:cond delay="0"/>
                                          </p:stCondLst>
                                        </p:cTn>
                                        <p:tgtEl>
                                          <p:spTgt spid="85"/>
                                        </p:tgtEl>
                                        <p:attrNameLst>
                                          <p:attrName>style.visibility</p:attrName>
                                        </p:attrNameLst>
                                      </p:cBhvr>
                                      <p:to>
                                        <p:strVal val="visible"/>
                                      </p:to>
                                    </p:set>
                                    <p:animEffect transition="in" filter="wipe(down)">
                                      <p:cBhvr>
                                        <p:cTn id="77" dur="500"/>
                                        <p:tgtEl>
                                          <p:spTgt spid="85"/>
                                        </p:tgtEl>
                                      </p:cBhvr>
                                    </p:animEffect>
                                  </p:childTnLst>
                                </p:cTn>
                              </p:par>
                            </p:childTnLst>
                          </p:cTn>
                        </p:par>
                        <p:par>
                          <p:cTn id="78" fill="hold">
                            <p:stCondLst>
                              <p:cond delay="5500"/>
                            </p:stCondLst>
                            <p:childTnLst>
                              <p:par>
                                <p:cTn id="79" presetID="22" presetClass="entr" presetSubtype="4" fill="hold" grpId="0" nodeType="afterEffect">
                                  <p:stCondLst>
                                    <p:cond delay="0"/>
                                  </p:stCondLst>
                                  <p:childTnLst>
                                    <p:set>
                                      <p:cBhvr>
                                        <p:cTn id="80" dur="1" fill="hold">
                                          <p:stCondLst>
                                            <p:cond delay="0"/>
                                          </p:stCondLst>
                                        </p:cTn>
                                        <p:tgtEl>
                                          <p:spTgt spid="86"/>
                                        </p:tgtEl>
                                        <p:attrNameLst>
                                          <p:attrName>style.visibility</p:attrName>
                                        </p:attrNameLst>
                                      </p:cBhvr>
                                      <p:to>
                                        <p:strVal val="visible"/>
                                      </p:to>
                                    </p:set>
                                    <p:animEffect transition="in" filter="wipe(down)">
                                      <p:cBhvr>
                                        <p:cTn id="81" dur="500"/>
                                        <p:tgtEl>
                                          <p:spTgt spid="86"/>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97"/>
                                        </p:tgtEl>
                                        <p:attrNameLst>
                                          <p:attrName>style.visibility</p:attrName>
                                        </p:attrNameLst>
                                      </p:cBhvr>
                                      <p:to>
                                        <p:strVal val="visible"/>
                                      </p:to>
                                    </p:set>
                                    <p:animEffect transition="in" filter="fade">
                                      <p:cBhvr>
                                        <p:cTn id="84" dur="500"/>
                                        <p:tgtEl>
                                          <p:spTgt spid="97"/>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133"/>
                                        </p:tgtEl>
                                        <p:attrNameLst>
                                          <p:attrName>style.visibility</p:attrName>
                                        </p:attrNameLst>
                                      </p:cBhvr>
                                      <p:to>
                                        <p:strVal val="visible"/>
                                      </p:to>
                                    </p:set>
                                    <p:anim calcmode="lin" valueType="num">
                                      <p:cBhvr>
                                        <p:cTn id="87" dur="500" fill="hold"/>
                                        <p:tgtEl>
                                          <p:spTgt spid="133"/>
                                        </p:tgtEl>
                                        <p:attrNameLst>
                                          <p:attrName>ppt_w</p:attrName>
                                        </p:attrNameLst>
                                      </p:cBhvr>
                                      <p:tavLst>
                                        <p:tav tm="0">
                                          <p:val>
                                            <p:fltVal val="0"/>
                                          </p:val>
                                        </p:tav>
                                        <p:tav tm="100000">
                                          <p:val>
                                            <p:strVal val="#ppt_w"/>
                                          </p:val>
                                        </p:tav>
                                      </p:tavLst>
                                    </p:anim>
                                    <p:anim calcmode="lin" valueType="num">
                                      <p:cBhvr>
                                        <p:cTn id="88" dur="500" fill="hold"/>
                                        <p:tgtEl>
                                          <p:spTgt spid="133"/>
                                        </p:tgtEl>
                                        <p:attrNameLst>
                                          <p:attrName>ppt_h</p:attrName>
                                        </p:attrNameLst>
                                      </p:cBhvr>
                                      <p:tavLst>
                                        <p:tav tm="0">
                                          <p:val>
                                            <p:fltVal val="0"/>
                                          </p:val>
                                        </p:tav>
                                        <p:tav tm="100000">
                                          <p:val>
                                            <p:strVal val="#ppt_h"/>
                                          </p:val>
                                        </p:tav>
                                      </p:tavLst>
                                    </p:anim>
                                    <p:animEffect transition="in" filter="fade">
                                      <p:cBhvr>
                                        <p:cTn id="89" dur="500"/>
                                        <p:tgtEl>
                                          <p:spTgt spid="133"/>
                                        </p:tgtEl>
                                      </p:cBhvr>
                                    </p:animEffect>
                                  </p:childTnLst>
                                </p:cTn>
                              </p:par>
                            </p:childTnLst>
                          </p:cTn>
                        </p:par>
                        <p:par>
                          <p:cTn id="90" fill="hold">
                            <p:stCondLst>
                              <p:cond delay="6000"/>
                            </p:stCondLst>
                            <p:childTnLst>
                              <p:par>
                                <p:cTn id="91" presetID="10" presetClass="entr" presetSubtype="0" fill="hold" grpId="0" nodeType="afterEffect">
                                  <p:stCondLst>
                                    <p:cond delay="0"/>
                                  </p:stCondLst>
                                  <p:childTnLst>
                                    <p:set>
                                      <p:cBhvr>
                                        <p:cTn id="92" dur="1" fill="hold">
                                          <p:stCondLst>
                                            <p:cond delay="0"/>
                                          </p:stCondLst>
                                        </p:cTn>
                                        <p:tgtEl>
                                          <p:spTgt spid="118"/>
                                        </p:tgtEl>
                                        <p:attrNameLst>
                                          <p:attrName>style.visibility</p:attrName>
                                        </p:attrNameLst>
                                      </p:cBhvr>
                                      <p:to>
                                        <p:strVal val="visible"/>
                                      </p:to>
                                    </p:set>
                                    <p:animEffect transition="in" filter="fade">
                                      <p:cBhvr>
                                        <p:cTn id="93" dur="500"/>
                                        <p:tgtEl>
                                          <p:spTgt spid="118"/>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119"/>
                                        </p:tgtEl>
                                        <p:attrNameLst>
                                          <p:attrName>style.visibility</p:attrName>
                                        </p:attrNameLst>
                                      </p:cBhvr>
                                      <p:to>
                                        <p:strVal val="visible"/>
                                      </p:to>
                                    </p:set>
                                    <p:animEffect transition="in" filter="fade">
                                      <p:cBhvr>
                                        <p:cTn id="96" dur="500"/>
                                        <p:tgtEl>
                                          <p:spTgt spid="119"/>
                                        </p:tgtEl>
                                      </p:cBhvr>
                                    </p:animEffect>
                                  </p:childTnLst>
                                </p:cTn>
                              </p:par>
                            </p:childTnLst>
                          </p:cTn>
                        </p:par>
                        <p:par>
                          <p:cTn id="97" fill="hold">
                            <p:stCondLst>
                              <p:cond delay="6500"/>
                            </p:stCondLst>
                            <p:childTnLst>
                              <p:par>
                                <p:cTn id="98" presetID="10" presetClass="entr" presetSubtype="0" fill="hold" grpId="0" nodeType="afterEffect">
                                  <p:stCondLst>
                                    <p:cond delay="0"/>
                                  </p:stCondLst>
                                  <p:childTnLst>
                                    <p:set>
                                      <p:cBhvr>
                                        <p:cTn id="99" dur="1" fill="hold">
                                          <p:stCondLst>
                                            <p:cond delay="0"/>
                                          </p:stCondLst>
                                        </p:cTn>
                                        <p:tgtEl>
                                          <p:spTgt spid="78"/>
                                        </p:tgtEl>
                                        <p:attrNameLst>
                                          <p:attrName>style.visibility</p:attrName>
                                        </p:attrNameLst>
                                      </p:cBhvr>
                                      <p:to>
                                        <p:strVal val="visible"/>
                                      </p:to>
                                    </p:set>
                                    <p:animEffect transition="in" filter="fade">
                                      <p:cBhvr>
                                        <p:cTn id="100" dur="500"/>
                                        <p:tgtEl>
                                          <p:spTgt spid="78"/>
                                        </p:tgtEl>
                                      </p:cBhvr>
                                    </p:animEffect>
                                  </p:childTnLst>
                                </p:cTn>
                              </p:par>
                              <p:par>
                                <p:cTn id="101" presetID="53" presetClass="entr" presetSubtype="16" fill="hold" nodeType="withEffect">
                                  <p:stCondLst>
                                    <p:cond delay="0"/>
                                  </p:stCondLst>
                                  <p:childTnLst>
                                    <p:set>
                                      <p:cBhvr>
                                        <p:cTn id="102" dur="1" fill="hold">
                                          <p:stCondLst>
                                            <p:cond delay="0"/>
                                          </p:stCondLst>
                                        </p:cTn>
                                        <p:tgtEl>
                                          <p:spTgt spid="134"/>
                                        </p:tgtEl>
                                        <p:attrNameLst>
                                          <p:attrName>style.visibility</p:attrName>
                                        </p:attrNameLst>
                                      </p:cBhvr>
                                      <p:to>
                                        <p:strVal val="visible"/>
                                      </p:to>
                                    </p:set>
                                    <p:anim calcmode="lin" valueType="num">
                                      <p:cBhvr>
                                        <p:cTn id="103" dur="500" fill="hold"/>
                                        <p:tgtEl>
                                          <p:spTgt spid="134"/>
                                        </p:tgtEl>
                                        <p:attrNameLst>
                                          <p:attrName>ppt_w</p:attrName>
                                        </p:attrNameLst>
                                      </p:cBhvr>
                                      <p:tavLst>
                                        <p:tav tm="0">
                                          <p:val>
                                            <p:fltVal val="0"/>
                                          </p:val>
                                        </p:tav>
                                        <p:tav tm="100000">
                                          <p:val>
                                            <p:strVal val="#ppt_w"/>
                                          </p:val>
                                        </p:tav>
                                      </p:tavLst>
                                    </p:anim>
                                    <p:anim calcmode="lin" valueType="num">
                                      <p:cBhvr>
                                        <p:cTn id="104" dur="500" fill="hold"/>
                                        <p:tgtEl>
                                          <p:spTgt spid="134"/>
                                        </p:tgtEl>
                                        <p:attrNameLst>
                                          <p:attrName>ppt_h</p:attrName>
                                        </p:attrNameLst>
                                      </p:cBhvr>
                                      <p:tavLst>
                                        <p:tav tm="0">
                                          <p:val>
                                            <p:fltVal val="0"/>
                                          </p:val>
                                        </p:tav>
                                        <p:tav tm="100000">
                                          <p:val>
                                            <p:strVal val="#ppt_h"/>
                                          </p:val>
                                        </p:tav>
                                      </p:tavLst>
                                    </p:anim>
                                    <p:animEffect transition="in" filter="fade">
                                      <p:cBhvr>
                                        <p:cTn id="105" dur="500"/>
                                        <p:tgtEl>
                                          <p:spTgt spid="134"/>
                                        </p:tgtEl>
                                      </p:cBhvr>
                                    </p:animEffect>
                                  </p:childTnLst>
                                </p:cTn>
                              </p:par>
                            </p:childTnLst>
                          </p:cTn>
                        </p:par>
                        <p:par>
                          <p:cTn id="106" fill="hold">
                            <p:stCondLst>
                              <p:cond delay="7000"/>
                            </p:stCondLst>
                            <p:childTnLst>
                              <p:par>
                                <p:cTn id="107" presetID="22" presetClass="entr" presetSubtype="2" fill="hold" grpId="0" nodeType="afterEffect">
                                  <p:stCondLst>
                                    <p:cond delay="0"/>
                                  </p:stCondLst>
                                  <p:childTnLst>
                                    <p:set>
                                      <p:cBhvr>
                                        <p:cTn id="108" dur="1" fill="hold">
                                          <p:stCondLst>
                                            <p:cond delay="0"/>
                                          </p:stCondLst>
                                        </p:cTn>
                                        <p:tgtEl>
                                          <p:spTgt spid="73"/>
                                        </p:tgtEl>
                                        <p:attrNameLst>
                                          <p:attrName>style.visibility</p:attrName>
                                        </p:attrNameLst>
                                      </p:cBhvr>
                                      <p:to>
                                        <p:strVal val="visible"/>
                                      </p:to>
                                    </p:set>
                                    <p:animEffect transition="in" filter="wipe(right)">
                                      <p:cBhvr>
                                        <p:cTn id="109" dur="500"/>
                                        <p:tgtEl>
                                          <p:spTgt spid="73"/>
                                        </p:tgtEl>
                                      </p:cBhvr>
                                    </p:animEffect>
                                  </p:childTnLst>
                                </p:cTn>
                              </p:par>
                            </p:childTnLst>
                          </p:cTn>
                        </p:par>
                        <p:par>
                          <p:cTn id="110" fill="hold">
                            <p:stCondLst>
                              <p:cond delay="7500"/>
                            </p:stCondLst>
                            <p:childTnLst>
                              <p:par>
                                <p:cTn id="111" presetID="22" presetClass="entr" presetSubtype="2" fill="hold" grpId="0" nodeType="afterEffect">
                                  <p:stCondLst>
                                    <p:cond delay="0"/>
                                  </p:stCondLst>
                                  <p:childTnLst>
                                    <p:set>
                                      <p:cBhvr>
                                        <p:cTn id="112" dur="1" fill="hold">
                                          <p:stCondLst>
                                            <p:cond delay="0"/>
                                          </p:stCondLst>
                                        </p:cTn>
                                        <p:tgtEl>
                                          <p:spTgt spid="87"/>
                                        </p:tgtEl>
                                        <p:attrNameLst>
                                          <p:attrName>style.visibility</p:attrName>
                                        </p:attrNameLst>
                                      </p:cBhvr>
                                      <p:to>
                                        <p:strVal val="visible"/>
                                      </p:to>
                                    </p:set>
                                    <p:animEffect transition="in" filter="wipe(right)">
                                      <p:cBhvr>
                                        <p:cTn id="113" dur="500"/>
                                        <p:tgtEl>
                                          <p:spTgt spid="87"/>
                                        </p:tgtEl>
                                      </p:cBhvr>
                                    </p:animEffect>
                                  </p:childTnLst>
                                </p:cTn>
                              </p:par>
                            </p:childTnLst>
                          </p:cTn>
                        </p:par>
                        <p:par>
                          <p:cTn id="114" fill="hold">
                            <p:stCondLst>
                              <p:cond delay="8000"/>
                            </p:stCondLst>
                            <p:childTnLst>
                              <p:par>
                                <p:cTn id="115" presetID="22" presetClass="entr" presetSubtype="4" fill="hold" grpId="0" nodeType="afterEffect">
                                  <p:stCondLst>
                                    <p:cond delay="0"/>
                                  </p:stCondLst>
                                  <p:childTnLst>
                                    <p:set>
                                      <p:cBhvr>
                                        <p:cTn id="116" dur="1" fill="hold">
                                          <p:stCondLst>
                                            <p:cond delay="0"/>
                                          </p:stCondLst>
                                        </p:cTn>
                                        <p:tgtEl>
                                          <p:spTgt spid="89"/>
                                        </p:tgtEl>
                                        <p:attrNameLst>
                                          <p:attrName>style.visibility</p:attrName>
                                        </p:attrNameLst>
                                      </p:cBhvr>
                                      <p:to>
                                        <p:strVal val="visible"/>
                                      </p:to>
                                    </p:set>
                                    <p:animEffect transition="in" filter="wipe(down)">
                                      <p:cBhvr>
                                        <p:cTn id="117" dur="500"/>
                                        <p:tgtEl>
                                          <p:spTgt spid="89"/>
                                        </p:tgtEl>
                                      </p:cBhvr>
                                    </p:animEffect>
                                  </p:childTnLst>
                                </p:cTn>
                              </p:par>
                            </p:childTnLst>
                          </p:cTn>
                        </p:par>
                        <p:par>
                          <p:cTn id="118" fill="hold">
                            <p:stCondLst>
                              <p:cond delay="8500"/>
                            </p:stCondLst>
                            <p:childTnLst>
                              <p:par>
                                <p:cTn id="119" presetID="22" presetClass="entr" presetSubtype="4" fill="hold" grpId="0" nodeType="afterEffect">
                                  <p:stCondLst>
                                    <p:cond delay="0"/>
                                  </p:stCondLst>
                                  <p:childTnLst>
                                    <p:set>
                                      <p:cBhvr>
                                        <p:cTn id="120" dur="1" fill="hold">
                                          <p:stCondLst>
                                            <p:cond delay="0"/>
                                          </p:stCondLst>
                                        </p:cTn>
                                        <p:tgtEl>
                                          <p:spTgt spid="88"/>
                                        </p:tgtEl>
                                        <p:attrNameLst>
                                          <p:attrName>style.visibility</p:attrName>
                                        </p:attrNameLst>
                                      </p:cBhvr>
                                      <p:to>
                                        <p:strVal val="visible"/>
                                      </p:to>
                                    </p:set>
                                    <p:animEffect transition="in" filter="wipe(down)">
                                      <p:cBhvr>
                                        <p:cTn id="121" dur="500"/>
                                        <p:tgtEl>
                                          <p:spTgt spid="88"/>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98"/>
                                        </p:tgtEl>
                                        <p:attrNameLst>
                                          <p:attrName>style.visibility</p:attrName>
                                        </p:attrNameLst>
                                      </p:cBhvr>
                                      <p:to>
                                        <p:strVal val="visible"/>
                                      </p:to>
                                    </p:set>
                                    <p:animEffect transition="in" filter="fade">
                                      <p:cBhvr>
                                        <p:cTn id="124" dur="500"/>
                                        <p:tgtEl>
                                          <p:spTgt spid="98"/>
                                        </p:tgtEl>
                                      </p:cBhvr>
                                    </p:animEffect>
                                  </p:childTnLst>
                                </p:cTn>
                              </p:par>
                              <p:par>
                                <p:cTn id="125" presetID="53" presetClass="entr" presetSubtype="16" fill="hold" nodeType="withEffect">
                                  <p:stCondLst>
                                    <p:cond delay="0"/>
                                  </p:stCondLst>
                                  <p:childTnLst>
                                    <p:set>
                                      <p:cBhvr>
                                        <p:cTn id="126" dur="1" fill="hold">
                                          <p:stCondLst>
                                            <p:cond delay="0"/>
                                          </p:stCondLst>
                                        </p:cTn>
                                        <p:tgtEl>
                                          <p:spTgt spid="109"/>
                                        </p:tgtEl>
                                        <p:attrNameLst>
                                          <p:attrName>style.visibility</p:attrName>
                                        </p:attrNameLst>
                                      </p:cBhvr>
                                      <p:to>
                                        <p:strVal val="visible"/>
                                      </p:to>
                                    </p:set>
                                    <p:anim calcmode="lin" valueType="num">
                                      <p:cBhvr>
                                        <p:cTn id="127" dur="500" fill="hold"/>
                                        <p:tgtEl>
                                          <p:spTgt spid="109"/>
                                        </p:tgtEl>
                                        <p:attrNameLst>
                                          <p:attrName>ppt_w</p:attrName>
                                        </p:attrNameLst>
                                      </p:cBhvr>
                                      <p:tavLst>
                                        <p:tav tm="0">
                                          <p:val>
                                            <p:fltVal val="0"/>
                                          </p:val>
                                        </p:tav>
                                        <p:tav tm="100000">
                                          <p:val>
                                            <p:strVal val="#ppt_w"/>
                                          </p:val>
                                        </p:tav>
                                      </p:tavLst>
                                    </p:anim>
                                    <p:anim calcmode="lin" valueType="num">
                                      <p:cBhvr>
                                        <p:cTn id="128" dur="500" fill="hold"/>
                                        <p:tgtEl>
                                          <p:spTgt spid="109"/>
                                        </p:tgtEl>
                                        <p:attrNameLst>
                                          <p:attrName>ppt_h</p:attrName>
                                        </p:attrNameLst>
                                      </p:cBhvr>
                                      <p:tavLst>
                                        <p:tav tm="0">
                                          <p:val>
                                            <p:fltVal val="0"/>
                                          </p:val>
                                        </p:tav>
                                        <p:tav tm="100000">
                                          <p:val>
                                            <p:strVal val="#ppt_h"/>
                                          </p:val>
                                        </p:tav>
                                      </p:tavLst>
                                    </p:anim>
                                    <p:animEffect transition="in" filter="fade">
                                      <p:cBhvr>
                                        <p:cTn id="129" dur="500"/>
                                        <p:tgtEl>
                                          <p:spTgt spid="109"/>
                                        </p:tgtEl>
                                      </p:cBhvr>
                                    </p:animEffect>
                                  </p:childTnLst>
                                </p:cTn>
                              </p:par>
                            </p:childTnLst>
                          </p:cTn>
                        </p:par>
                        <p:par>
                          <p:cTn id="130" fill="hold">
                            <p:stCondLst>
                              <p:cond delay="9000"/>
                            </p:stCondLst>
                            <p:childTnLst>
                              <p:par>
                                <p:cTn id="131" presetID="10" presetClass="entr" presetSubtype="0" fill="hold" grpId="0" nodeType="afterEffect">
                                  <p:stCondLst>
                                    <p:cond delay="0"/>
                                  </p:stCondLst>
                                  <p:childTnLst>
                                    <p:set>
                                      <p:cBhvr>
                                        <p:cTn id="132" dur="1" fill="hold">
                                          <p:stCondLst>
                                            <p:cond delay="0"/>
                                          </p:stCondLst>
                                        </p:cTn>
                                        <p:tgtEl>
                                          <p:spTgt spid="120"/>
                                        </p:tgtEl>
                                        <p:attrNameLst>
                                          <p:attrName>style.visibility</p:attrName>
                                        </p:attrNameLst>
                                      </p:cBhvr>
                                      <p:to>
                                        <p:strVal val="visible"/>
                                      </p:to>
                                    </p:set>
                                    <p:animEffect transition="in" filter="fade">
                                      <p:cBhvr>
                                        <p:cTn id="133" dur="500"/>
                                        <p:tgtEl>
                                          <p:spTgt spid="120"/>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121"/>
                                        </p:tgtEl>
                                        <p:attrNameLst>
                                          <p:attrName>style.visibility</p:attrName>
                                        </p:attrNameLst>
                                      </p:cBhvr>
                                      <p:to>
                                        <p:strVal val="visible"/>
                                      </p:to>
                                    </p:set>
                                    <p:animEffect transition="in" filter="fade">
                                      <p:cBhvr>
                                        <p:cTn id="136" dur="500"/>
                                        <p:tgtEl>
                                          <p:spTgt spid="121"/>
                                        </p:tgtEl>
                                      </p:cBhvr>
                                    </p:animEffect>
                                  </p:childTnLst>
                                </p:cTn>
                              </p:par>
                            </p:childTnLst>
                          </p:cTn>
                        </p:par>
                        <p:par>
                          <p:cTn id="137" fill="hold">
                            <p:stCondLst>
                              <p:cond delay="9500"/>
                            </p:stCondLst>
                            <p:childTnLst>
                              <p:par>
                                <p:cTn id="138" presetID="10" presetClass="entr" presetSubtype="0" fill="hold" grpId="0" nodeType="afterEffect">
                                  <p:stCondLst>
                                    <p:cond delay="0"/>
                                  </p:stCondLst>
                                  <p:childTnLst>
                                    <p:set>
                                      <p:cBhvr>
                                        <p:cTn id="139" dur="1" fill="hold">
                                          <p:stCondLst>
                                            <p:cond delay="0"/>
                                          </p:stCondLst>
                                        </p:cTn>
                                        <p:tgtEl>
                                          <p:spTgt spid="79"/>
                                        </p:tgtEl>
                                        <p:attrNameLst>
                                          <p:attrName>style.visibility</p:attrName>
                                        </p:attrNameLst>
                                      </p:cBhvr>
                                      <p:to>
                                        <p:strVal val="visible"/>
                                      </p:to>
                                    </p:set>
                                    <p:animEffect transition="in" filter="fade">
                                      <p:cBhvr>
                                        <p:cTn id="140" dur="500"/>
                                        <p:tgtEl>
                                          <p:spTgt spid="79"/>
                                        </p:tgtEl>
                                      </p:cBhvr>
                                    </p:animEffect>
                                  </p:childTnLst>
                                </p:cTn>
                              </p:par>
                              <p:par>
                                <p:cTn id="141" presetID="53" presetClass="entr" presetSubtype="16" fill="hold" grpId="0" nodeType="withEffect">
                                  <p:stCondLst>
                                    <p:cond delay="0"/>
                                  </p:stCondLst>
                                  <p:childTnLst>
                                    <p:set>
                                      <p:cBhvr>
                                        <p:cTn id="142" dur="1" fill="hold">
                                          <p:stCondLst>
                                            <p:cond delay="0"/>
                                          </p:stCondLst>
                                        </p:cTn>
                                        <p:tgtEl>
                                          <p:spTgt spid="114"/>
                                        </p:tgtEl>
                                        <p:attrNameLst>
                                          <p:attrName>style.visibility</p:attrName>
                                        </p:attrNameLst>
                                      </p:cBhvr>
                                      <p:to>
                                        <p:strVal val="visible"/>
                                      </p:to>
                                    </p:set>
                                    <p:anim calcmode="lin" valueType="num">
                                      <p:cBhvr>
                                        <p:cTn id="143" dur="500" fill="hold"/>
                                        <p:tgtEl>
                                          <p:spTgt spid="114"/>
                                        </p:tgtEl>
                                        <p:attrNameLst>
                                          <p:attrName>ppt_w</p:attrName>
                                        </p:attrNameLst>
                                      </p:cBhvr>
                                      <p:tavLst>
                                        <p:tav tm="0">
                                          <p:val>
                                            <p:fltVal val="0"/>
                                          </p:val>
                                        </p:tav>
                                        <p:tav tm="100000">
                                          <p:val>
                                            <p:strVal val="#ppt_w"/>
                                          </p:val>
                                        </p:tav>
                                      </p:tavLst>
                                    </p:anim>
                                    <p:anim calcmode="lin" valueType="num">
                                      <p:cBhvr>
                                        <p:cTn id="144" dur="500" fill="hold"/>
                                        <p:tgtEl>
                                          <p:spTgt spid="114"/>
                                        </p:tgtEl>
                                        <p:attrNameLst>
                                          <p:attrName>ppt_h</p:attrName>
                                        </p:attrNameLst>
                                      </p:cBhvr>
                                      <p:tavLst>
                                        <p:tav tm="0">
                                          <p:val>
                                            <p:fltVal val="0"/>
                                          </p:val>
                                        </p:tav>
                                        <p:tav tm="100000">
                                          <p:val>
                                            <p:strVal val="#ppt_h"/>
                                          </p:val>
                                        </p:tav>
                                      </p:tavLst>
                                    </p:anim>
                                    <p:animEffect transition="in" filter="fade">
                                      <p:cBhvr>
                                        <p:cTn id="145" dur="500"/>
                                        <p:tgtEl>
                                          <p:spTgt spid="114"/>
                                        </p:tgtEl>
                                      </p:cBhvr>
                                    </p:animEffect>
                                  </p:childTnLst>
                                </p:cTn>
                              </p:par>
                            </p:childTnLst>
                          </p:cTn>
                        </p:par>
                        <p:par>
                          <p:cTn id="146" fill="hold">
                            <p:stCondLst>
                              <p:cond delay="10000"/>
                            </p:stCondLst>
                            <p:childTnLst>
                              <p:par>
                                <p:cTn id="147" presetID="22" presetClass="entr" presetSubtype="2" fill="hold" grpId="0" nodeType="afterEffect">
                                  <p:stCondLst>
                                    <p:cond delay="0"/>
                                  </p:stCondLst>
                                  <p:childTnLst>
                                    <p:set>
                                      <p:cBhvr>
                                        <p:cTn id="148" dur="1" fill="hold">
                                          <p:stCondLst>
                                            <p:cond delay="0"/>
                                          </p:stCondLst>
                                        </p:cTn>
                                        <p:tgtEl>
                                          <p:spTgt spid="74"/>
                                        </p:tgtEl>
                                        <p:attrNameLst>
                                          <p:attrName>style.visibility</p:attrName>
                                        </p:attrNameLst>
                                      </p:cBhvr>
                                      <p:to>
                                        <p:strVal val="visible"/>
                                      </p:to>
                                    </p:set>
                                    <p:animEffect transition="in" filter="wipe(right)">
                                      <p:cBhvr>
                                        <p:cTn id="149" dur="500"/>
                                        <p:tgtEl>
                                          <p:spTgt spid="74"/>
                                        </p:tgtEl>
                                      </p:cBhvr>
                                    </p:animEffect>
                                  </p:childTnLst>
                                </p:cTn>
                              </p:par>
                            </p:childTnLst>
                          </p:cTn>
                        </p:par>
                        <p:par>
                          <p:cTn id="150" fill="hold">
                            <p:stCondLst>
                              <p:cond delay="10500"/>
                            </p:stCondLst>
                            <p:childTnLst>
                              <p:par>
                                <p:cTn id="151" presetID="22" presetClass="entr" presetSubtype="2" fill="hold" grpId="0" nodeType="afterEffect">
                                  <p:stCondLst>
                                    <p:cond delay="0"/>
                                  </p:stCondLst>
                                  <p:childTnLst>
                                    <p:set>
                                      <p:cBhvr>
                                        <p:cTn id="152" dur="1" fill="hold">
                                          <p:stCondLst>
                                            <p:cond delay="0"/>
                                          </p:stCondLst>
                                        </p:cTn>
                                        <p:tgtEl>
                                          <p:spTgt spid="91"/>
                                        </p:tgtEl>
                                        <p:attrNameLst>
                                          <p:attrName>style.visibility</p:attrName>
                                        </p:attrNameLst>
                                      </p:cBhvr>
                                      <p:to>
                                        <p:strVal val="visible"/>
                                      </p:to>
                                    </p:set>
                                    <p:animEffect transition="in" filter="wipe(right)">
                                      <p:cBhvr>
                                        <p:cTn id="153" dur="500"/>
                                        <p:tgtEl>
                                          <p:spTgt spid="91"/>
                                        </p:tgtEl>
                                      </p:cBhvr>
                                    </p:animEffect>
                                  </p:childTnLst>
                                </p:cTn>
                              </p:par>
                            </p:childTnLst>
                          </p:cTn>
                        </p:par>
                        <p:par>
                          <p:cTn id="154" fill="hold">
                            <p:stCondLst>
                              <p:cond delay="11000"/>
                            </p:stCondLst>
                            <p:childTnLst>
                              <p:par>
                                <p:cTn id="155" presetID="22" presetClass="entr" presetSubtype="1" fill="hold" grpId="0" nodeType="afterEffect">
                                  <p:stCondLst>
                                    <p:cond delay="0"/>
                                  </p:stCondLst>
                                  <p:childTnLst>
                                    <p:set>
                                      <p:cBhvr>
                                        <p:cTn id="156" dur="1" fill="hold">
                                          <p:stCondLst>
                                            <p:cond delay="0"/>
                                          </p:stCondLst>
                                        </p:cTn>
                                        <p:tgtEl>
                                          <p:spTgt spid="90"/>
                                        </p:tgtEl>
                                        <p:attrNameLst>
                                          <p:attrName>style.visibility</p:attrName>
                                        </p:attrNameLst>
                                      </p:cBhvr>
                                      <p:to>
                                        <p:strVal val="visible"/>
                                      </p:to>
                                    </p:set>
                                    <p:animEffect transition="in" filter="wipe(up)">
                                      <p:cBhvr>
                                        <p:cTn id="157" dur="500"/>
                                        <p:tgtEl>
                                          <p:spTgt spid="90"/>
                                        </p:tgtEl>
                                      </p:cBhvr>
                                    </p:animEffect>
                                  </p:childTnLst>
                                </p:cTn>
                              </p:par>
                            </p:childTnLst>
                          </p:cTn>
                        </p:par>
                        <p:par>
                          <p:cTn id="158" fill="hold">
                            <p:stCondLst>
                              <p:cond delay="11500"/>
                            </p:stCondLst>
                            <p:childTnLst>
                              <p:par>
                                <p:cTn id="159" presetID="22" presetClass="entr" presetSubtype="1" fill="hold" grpId="0" nodeType="afterEffect">
                                  <p:stCondLst>
                                    <p:cond delay="0"/>
                                  </p:stCondLst>
                                  <p:childTnLst>
                                    <p:set>
                                      <p:cBhvr>
                                        <p:cTn id="160" dur="1" fill="hold">
                                          <p:stCondLst>
                                            <p:cond delay="0"/>
                                          </p:stCondLst>
                                        </p:cTn>
                                        <p:tgtEl>
                                          <p:spTgt spid="92"/>
                                        </p:tgtEl>
                                        <p:attrNameLst>
                                          <p:attrName>style.visibility</p:attrName>
                                        </p:attrNameLst>
                                      </p:cBhvr>
                                      <p:to>
                                        <p:strVal val="visible"/>
                                      </p:to>
                                    </p:set>
                                    <p:animEffect transition="in" filter="wipe(up)">
                                      <p:cBhvr>
                                        <p:cTn id="161" dur="500"/>
                                        <p:tgtEl>
                                          <p:spTgt spid="92"/>
                                        </p:tgtEl>
                                      </p:cBhvr>
                                    </p:animEffect>
                                  </p:childTnLst>
                                </p:cTn>
                              </p:par>
                              <p:par>
                                <p:cTn id="162" presetID="10" presetClass="entr" presetSubtype="0" fill="hold" grpId="0" nodeType="withEffect">
                                  <p:stCondLst>
                                    <p:cond delay="0"/>
                                  </p:stCondLst>
                                  <p:childTnLst>
                                    <p:set>
                                      <p:cBhvr>
                                        <p:cTn id="163" dur="1" fill="hold">
                                          <p:stCondLst>
                                            <p:cond delay="0"/>
                                          </p:stCondLst>
                                        </p:cTn>
                                        <p:tgtEl>
                                          <p:spTgt spid="100"/>
                                        </p:tgtEl>
                                        <p:attrNameLst>
                                          <p:attrName>style.visibility</p:attrName>
                                        </p:attrNameLst>
                                      </p:cBhvr>
                                      <p:to>
                                        <p:strVal val="visible"/>
                                      </p:to>
                                    </p:set>
                                    <p:animEffect transition="in" filter="fade">
                                      <p:cBhvr>
                                        <p:cTn id="164" dur="500"/>
                                        <p:tgtEl>
                                          <p:spTgt spid="100"/>
                                        </p:tgtEl>
                                      </p:cBhvr>
                                    </p:animEffect>
                                  </p:childTnLst>
                                </p:cTn>
                              </p:par>
                              <p:par>
                                <p:cTn id="165" presetID="53" presetClass="entr" presetSubtype="16" fill="hold" grpId="0" nodeType="withEffect">
                                  <p:stCondLst>
                                    <p:cond delay="0"/>
                                  </p:stCondLst>
                                  <p:childTnLst>
                                    <p:set>
                                      <p:cBhvr>
                                        <p:cTn id="166" dur="1" fill="hold">
                                          <p:stCondLst>
                                            <p:cond delay="0"/>
                                          </p:stCondLst>
                                        </p:cTn>
                                        <p:tgtEl>
                                          <p:spTgt spid="140"/>
                                        </p:tgtEl>
                                        <p:attrNameLst>
                                          <p:attrName>style.visibility</p:attrName>
                                        </p:attrNameLst>
                                      </p:cBhvr>
                                      <p:to>
                                        <p:strVal val="visible"/>
                                      </p:to>
                                    </p:set>
                                    <p:anim calcmode="lin" valueType="num">
                                      <p:cBhvr>
                                        <p:cTn id="167" dur="500" fill="hold"/>
                                        <p:tgtEl>
                                          <p:spTgt spid="140"/>
                                        </p:tgtEl>
                                        <p:attrNameLst>
                                          <p:attrName>ppt_w</p:attrName>
                                        </p:attrNameLst>
                                      </p:cBhvr>
                                      <p:tavLst>
                                        <p:tav tm="0">
                                          <p:val>
                                            <p:fltVal val="0"/>
                                          </p:val>
                                        </p:tav>
                                        <p:tav tm="100000">
                                          <p:val>
                                            <p:strVal val="#ppt_w"/>
                                          </p:val>
                                        </p:tav>
                                      </p:tavLst>
                                    </p:anim>
                                    <p:anim calcmode="lin" valueType="num">
                                      <p:cBhvr>
                                        <p:cTn id="168" dur="500" fill="hold"/>
                                        <p:tgtEl>
                                          <p:spTgt spid="140"/>
                                        </p:tgtEl>
                                        <p:attrNameLst>
                                          <p:attrName>ppt_h</p:attrName>
                                        </p:attrNameLst>
                                      </p:cBhvr>
                                      <p:tavLst>
                                        <p:tav tm="0">
                                          <p:val>
                                            <p:fltVal val="0"/>
                                          </p:val>
                                        </p:tav>
                                        <p:tav tm="100000">
                                          <p:val>
                                            <p:strVal val="#ppt_h"/>
                                          </p:val>
                                        </p:tav>
                                      </p:tavLst>
                                    </p:anim>
                                    <p:animEffect transition="in" filter="fade">
                                      <p:cBhvr>
                                        <p:cTn id="169" dur="500"/>
                                        <p:tgtEl>
                                          <p:spTgt spid="140"/>
                                        </p:tgtEl>
                                      </p:cBhvr>
                                    </p:animEffect>
                                  </p:childTnLst>
                                </p:cTn>
                              </p:par>
                            </p:childTnLst>
                          </p:cTn>
                        </p:par>
                        <p:par>
                          <p:cTn id="170" fill="hold">
                            <p:stCondLst>
                              <p:cond delay="12000"/>
                            </p:stCondLst>
                            <p:childTnLst>
                              <p:par>
                                <p:cTn id="171" presetID="10" presetClass="entr" presetSubtype="0" fill="hold" grpId="0" nodeType="afterEffect">
                                  <p:stCondLst>
                                    <p:cond delay="0"/>
                                  </p:stCondLst>
                                  <p:childTnLst>
                                    <p:set>
                                      <p:cBhvr>
                                        <p:cTn id="172" dur="1" fill="hold">
                                          <p:stCondLst>
                                            <p:cond delay="0"/>
                                          </p:stCondLst>
                                        </p:cTn>
                                        <p:tgtEl>
                                          <p:spTgt spid="122"/>
                                        </p:tgtEl>
                                        <p:attrNameLst>
                                          <p:attrName>style.visibility</p:attrName>
                                        </p:attrNameLst>
                                      </p:cBhvr>
                                      <p:to>
                                        <p:strVal val="visible"/>
                                      </p:to>
                                    </p:set>
                                    <p:animEffect transition="in" filter="fade">
                                      <p:cBhvr>
                                        <p:cTn id="173" dur="500"/>
                                        <p:tgtEl>
                                          <p:spTgt spid="122"/>
                                        </p:tgtEl>
                                      </p:cBhvr>
                                    </p:animEffect>
                                  </p:childTnLst>
                                </p:cTn>
                              </p:par>
                              <p:par>
                                <p:cTn id="174" presetID="10" presetClass="entr" presetSubtype="0" fill="hold" grpId="0" nodeType="withEffect">
                                  <p:stCondLst>
                                    <p:cond delay="0"/>
                                  </p:stCondLst>
                                  <p:childTnLst>
                                    <p:set>
                                      <p:cBhvr>
                                        <p:cTn id="175" dur="1" fill="hold">
                                          <p:stCondLst>
                                            <p:cond delay="0"/>
                                          </p:stCondLst>
                                        </p:cTn>
                                        <p:tgtEl>
                                          <p:spTgt spid="123"/>
                                        </p:tgtEl>
                                        <p:attrNameLst>
                                          <p:attrName>style.visibility</p:attrName>
                                        </p:attrNameLst>
                                      </p:cBhvr>
                                      <p:to>
                                        <p:strVal val="visible"/>
                                      </p:to>
                                    </p:set>
                                    <p:animEffect transition="in" filter="fade">
                                      <p:cBhvr>
                                        <p:cTn id="176" dur="500"/>
                                        <p:tgtEl>
                                          <p:spTgt spid="123"/>
                                        </p:tgtEl>
                                      </p:cBhvr>
                                    </p:animEffect>
                                  </p:childTnLst>
                                </p:cTn>
                              </p:par>
                            </p:childTnLst>
                          </p:cTn>
                        </p:par>
                        <p:par>
                          <p:cTn id="177" fill="hold">
                            <p:stCondLst>
                              <p:cond delay="12500"/>
                            </p:stCondLst>
                            <p:childTnLst>
                              <p:par>
                                <p:cTn id="178" presetID="10" presetClass="entr" presetSubtype="0" fill="hold" grpId="0" nodeType="afterEffect">
                                  <p:stCondLst>
                                    <p:cond delay="0"/>
                                  </p:stCondLst>
                                  <p:childTnLst>
                                    <p:set>
                                      <p:cBhvr>
                                        <p:cTn id="179" dur="1" fill="hold">
                                          <p:stCondLst>
                                            <p:cond delay="0"/>
                                          </p:stCondLst>
                                        </p:cTn>
                                        <p:tgtEl>
                                          <p:spTgt spid="80"/>
                                        </p:tgtEl>
                                        <p:attrNameLst>
                                          <p:attrName>style.visibility</p:attrName>
                                        </p:attrNameLst>
                                      </p:cBhvr>
                                      <p:to>
                                        <p:strVal val="visible"/>
                                      </p:to>
                                    </p:set>
                                    <p:animEffect transition="in" filter="fade">
                                      <p:cBhvr>
                                        <p:cTn id="180" dur="500"/>
                                        <p:tgtEl>
                                          <p:spTgt spid="80"/>
                                        </p:tgtEl>
                                      </p:cBhvr>
                                    </p:animEffect>
                                  </p:childTnLst>
                                </p:cTn>
                              </p:par>
                              <p:par>
                                <p:cTn id="181" presetID="53" presetClass="entr" presetSubtype="16" fill="hold" grpId="0" nodeType="withEffect">
                                  <p:stCondLst>
                                    <p:cond delay="0"/>
                                  </p:stCondLst>
                                  <p:childTnLst>
                                    <p:set>
                                      <p:cBhvr>
                                        <p:cTn id="182" dur="1" fill="hold">
                                          <p:stCondLst>
                                            <p:cond delay="0"/>
                                          </p:stCondLst>
                                        </p:cTn>
                                        <p:tgtEl>
                                          <p:spTgt spid="115"/>
                                        </p:tgtEl>
                                        <p:attrNameLst>
                                          <p:attrName>style.visibility</p:attrName>
                                        </p:attrNameLst>
                                      </p:cBhvr>
                                      <p:to>
                                        <p:strVal val="visible"/>
                                      </p:to>
                                    </p:set>
                                    <p:anim calcmode="lin" valueType="num">
                                      <p:cBhvr>
                                        <p:cTn id="183" dur="500" fill="hold"/>
                                        <p:tgtEl>
                                          <p:spTgt spid="115"/>
                                        </p:tgtEl>
                                        <p:attrNameLst>
                                          <p:attrName>ppt_w</p:attrName>
                                        </p:attrNameLst>
                                      </p:cBhvr>
                                      <p:tavLst>
                                        <p:tav tm="0">
                                          <p:val>
                                            <p:fltVal val="0"/>
                                          </p:val>
                                        </p:tav>
                                        <p:tav tm="100000">
                                          <p:val>
                                            <p:strVal val="#ppt_w"/>
                                          </p:val>
                                        </p:tav>
                                      </p:tavLst>
                                    </p:anim>
                                    <p:anim calcmode="lin" valueType="num">
                                      <p:cBhvr>
                                        <p:cTn id="184" dur="500" fill="hold"/>
                                        <p:tgtEl>
                                          <p:spTgt spid="115"/>
                                        </p:tgtEl>
                                        <p:attrNameLst>
                                          <p:attrName>ppt_h</p:attrName>
                                        </p:attrNameLst>
                                      </p:cBhvr>
                                      <p:tavLst>
                                        <p:tav tm="0">
                                          <p:val>
                                            <p:fltVal val="0"/>
                                          </p:val>
                                        </p:tav>
                                        <p:tav tm="100000">
                                          <p:val>
                                            <p:strVal val="#ppt_h"/>
                                          </p:val>
                                        </p:tav>
                                      </p:tavLst>
                                    </p:anim>
                                    <p:animEffect transition="in" filter="fade">
                                      <p:cBhvr>
                                        <p:cTn id="185" dur="500"/>
                                        <p:tgtEl>
                                          <p:spTgt spid="115"/>
                                        </p:tgtEl>
                                      </p:cBhvr>
                                    </p:animEffect>
                                  </p:childTnLst>
                                </p:cTn>
                              </p:par>
                            </p:childTnLst>
                          </p:cTn>
                        </p:par>
                        <p:par>
                          <p:cTn id="186" fill="hold">
                            <p:stCondLst>
                              <p:cond delay="13000"/>
                            </p:stCondLst>
                            <p:childTnLst>
                              <p:par>
                                <p:cTn id="187" presetID="22" presetClass="entr" presetSubtype="2" fill="hold" grpId="0" nodeType="afterEffect">
                                  <p:stCondLst>
                                    <p:cond delay="0"/>
                                  </p:stCondLst>
                                  <p:childTnLst>
                                    <p:set>
                                      <p:cBhvr>
                                        <p:cTn id="188" dur="1" fill="hold">
                                          <p:stCondLst>
                                            <p:cond delay="0"/>
                                          </p:stCondLst>
                                        </p:cTn>
                                        <p:tgtEl>
                                          <p:spTgt spid="75"/>
                                        </p:tgtEl>
                                        <p:attrNameLst>
                                          <p:attrName>style.visibility</p:attrName>
                                        </p:attrNameLst>
                                      </p:cBhvr>
                                      <p:to>
                                        <p:strVal val="visible"/>
                                      </p:to>
                                    </p:set>
                                    <p:animEffect transition="in" filter="wipe(right)">
                                      <p:cBhvr>
                                        <p:cTn id="189" dur="500"/>
                                        <p:tgtEl>
                                          <p:spTgt spid="75"/>
                                        </p:tgtEl>
                                      </p:cBhvr>
                                    </p:animEffect>
                                  </p:childTnLst>
                                </p:cTn>
                              </p:par>
                            </p:childTnLst>
                          </p:cTn>
                        </p:par>
                        <p:par>
                          <p:cTn id="190" fill="hold">
                            <p:stCondLst>
                              <p:cond delay="13500"/>
                            </p:stCondLst>
                            <p:childTnLst>
                              <p:par>
                                <p:cTn id="191" presetID="22" presetClass="entr" presetSubtype="2" fill="hold" grpId="0" nodeType="afterEffect">
                                  <p:stCondLst>
                                    <p:cond delay="0"/>
                                  </p:stCondLst>
                                  <p:childTnLst>
                                    <p:set>
                                      <p:cBhvr>
                                        <p:cTn id="192" dur="1" fill="hold">
                                          <p:stCondLst>
                                            <p:cond delay="0"/>
                                          </p:stCondLst>
                                        </p:cTn>
                                        <p:tgtEl>
                                          <p:spTgt spid="94"/>
                                        </p:tgtEl>
                                        <p:attrNameLst>
                                          <p:attrName>style.visibility</p:attrName>
                                        </p:attrNameLst>
                                      </p:cBhvr>
                                      <p:to>
                                        <p:strVal val="visible"/>
                                      </p:to>
                                    </p:set>
                                    <p:animEffect transition="in" filter="wipe(right)">
                                      <p:cBhvr>
                                        <p:cTn id="193" dur="500"/>
                                        <p:tgtEl>
                                          <p:spTgt spid="94"/>
                                        </p:tgtEl>
                                      </p:cBhvr>
                                    </p:animEffect>
                                  </p:childTnLst>
                                </p:cTn>
                              </p:par>
                            </p:childTnLst>
                          </p:cTn>
                        </p:par>
                        <p:par>
                          <p:cTn id="194" fill="hold">
                            <p:stCondLst>
                              <p:cond delay="14000"/>
                            </p:stCondLst>
                            <p:childTnLst>
                              <p:par>
                                <p:cTn id="195" presetID="22" presetClass="entr" presetSubtype="1" fill="hold" grpId="0" nodeType="afterEffect">
                                  <p:stCondLst>
                                    <p:cond delay="0"/>
                                  </p:stCondLst>
                                  <p:childTnLst>
                                    <p:set>
                                      <p:cBhvr>
                                        <p:cTn id="196" dur="1" fill="hold">
                                          <p:stCondLst>
                                            <p:cond delay="0"/>
                                          </p:stCondLst>
                                        </p:cTn>
                                        <p:tgtEl>
                                          <p:spTgt spid="93"/>
                                        </p:tgtEl>
                                        <p:attrNameLst>
                                          <p:attrName>style.visibility</p:attrName>
                                        </p:attrNameLst>
                                      </p:cBhvr>
                                      <p:to>
                                        <p:strVal val="visible"/>
                                      </p:to>
                                    </p:set>
                                    <p:animEffect transition="in" filter="wipe(up)">
                                      <p:cBhvr>
                                        <p:cTn id="197" dur="500"/>
                                        <p:tgtEl>
                                          <p:spTgt spid="93"/>
                                        </p:tgtEl>
                                      </p:cBhvr>
                                    </p:animEffect>
                                  </p:childTnLst>
                                </p:cTn>
                              </p:par>
                            </p:childTnLst>
                          </p:cTn>
                        </p:par>
                        <p:par>
                          <p:cTn id="198" fill="hold">
                            <p:stCondLst>
                              <p:cond delay="14500"/>
                            </p:stCondLst>
                            <p:childTnLst>
                              <p:par>
                                <p:cTn id="199" presetID="22" presetClass="entr" presetSubtype="1" fill="hold" grpId="0" nodeType="afterEffect">
                                  <p:stCondLst>
                                    <p:cond delay="0"/>
                                  </p:stCondLst>
                                  <p:childTnLst>
                                    <p:set>
                                      <p:cBhvr>
                                        <p:cTn id="200" dur="1" fill="hold">
                                          <p:stCondLst>
                                            <p:cond delay="0"/>
                                          </p:stCondLst>
                                        </p:cTn>
                                        <p:tgtEl>
                                          <p:spTgt spid="95"/>
                                        </p:tgtEl>
                                        <p:attrNameLst>
                                          <p:attrName>style.visibility</p:attrName>
                                        </p:attrNameLst>
                                      </p:cBhvr>
                                      <p:to>
                                        <p:strVal val="visible"/>
                                      </p:to>
                                    </p:set>
                                    <p:animEffect transition="in" filter="wipe(up)">
                                      <p:cBhvr>
                                        <p:cTn id="201" dur="500"/>
                                        <p:tgtEl>
                                          <p:spTgt spid="95"/>
                                        </p:tgtEl>
                                      </p:cBhvr>
                                    </p:animEffect>
                                  </p:childTnLst>
                                </p:cTn>
                              </p:par>
                              <p:par>
                                <p:cTn id="202" presetID="10" presetClass="entr" presetSubtype="0" fill="hold" grpId="0" nodeType="withEffect">
                                  <p:stCondLst>
                                    <p:cond delay="0"/>
                                  </p:stCondLst>
                                  <p:childTnLst>
                                    <p:set>
                                      <p:cBhvr>
                                        <p:cTn id="203" dur="1" fill="hold">
                                          <p:stCondLst>
                                            <p:cond delay="0"/>
                                          </p:stCondLst>
                                        </p:cTn>
                                        <p:tgtEl>
                                          <p:spTgt spid="99"/>
                                        </p:tgtEl>
                                        <p:attrNameLst>
                                          <p:attrName>style.visibility</p:attrName>
                                        </p:attrNameLst>
                                      </p:cBhvr>
                                      <p:to>
                                        <p:strVal val="visible"/>
                                      </p:to>
                                    </p:set>
                                    <p:animEffect transition="in" filter="fade">
                                      <p:cBhvr>
                                        <p:cTn id="204" dur="500"/>
                                        <p:tgtEl>
                                          <p:spTgt spid="99"/>
                                        </p:tgtEl>
                                      </p:cBhvr>
                                    </p:animEffect>
                                  </p:childTnLst>
                                </p:cTn>
                              </p:par>
                            </p:childTnLst>
                          </p:cTn>
                        </p:par>
                        <p:par>
                          <p:cTn id="205" fill="hold">
                            <p:stCondLst>
                              <p:cond delay="15000"/>
                            </p:stCondLst>
                            <p:childTnLst>
                              <p:par>
                                <p:cTn id="206" presetID="10" presetClass="entr" presetSubtype="0" fill="hold" grpId="0" nodeType="afterEffect">
                                  <p:stCondLst>
                                    <p:cond delay="0"/>
                                  </p:stCondLst>
                                  <p:childTnLst>
                                    <p:set>
                                      <p:cBhvr>
                                        <p:cTn id="207" dur="1" fill="hold">
                                          <p:stCondLst>
                                            <p:cond delay="0"/>
                                          </p:stCondLst>
                                        </p:cTn>
                                        <p:tgtEl>
                                          <p:spTgt spid="124"/>
                                        </p:tgtEl>
                                        <p:attrNameLst>
                                          <p:attrName>style.visibility</p:attrName>
                                        </p:attrNameLst>
                                      </p:cBhvr>
                                      <p:to>
                                        <p:strVal val="visible"/>
                                      </p:to>
                                    </p:set>
                                    <p:animEffect transition="in" filter="fade">
                                      <p:cBhvr>
                                        <p:cTn id="208" dur="500"/>
                                        <p:tgtEl>
                                          <p:spTgt spid="124"/>
                                        </p:tgtEl>
                                      </p:cBhvr>
                                    </p:animEffect>
                                  </p:childTnLst>
                                </p:cTn>
                              </p:par>
                              <p:par>
                                <p:cTn id="209" presetID="10" presetClass="entr" presetSubtype="0" fill="hold" grpId="0" nodeType="withEffect">
                                  <p:stCondLst>
                                    <p:cond delay="0"/>
                                  </p:stCondLst>
                                  <p:childTnLst>
                                    <p:set>
                                      <p:cBhvr>
                                        <p:cTn id="210" dur="1" fill="hold">
                                          <p:stCondLst>
                                            <p:cond delay="0"/>
                                          </p:stCondLst>
                                        </p:cTn>
                                        <p:tgtEl>
                                          <p:spTgt spid="125"/>
                                        </p:tgtEl>
                                        <p:attrNameLst>
                                          <p:attrName>style.visibility</p:attrName>
                                        </p:attrNameLst>
                                      </p:cBhvr>
                                      <p:to>
                                        <p:strVal val="visible"/>
                                      </p:to>
                                    </p:set>
                                    <p:animEffect transition="in" filter="fade">
                                      <p:cBhvr>
                                        <p:cTn id="211" dur="500"/>
                                        <p:tgtEl>
                                          <p:spTgt spid="125"/>
                                        </p:tgtEl>
                                      </p:cBhvr>
                                    </p:animEffect>
                                  </p:childTnLst>
                                </p:cTn>
                              </p:par>
                              <p:par>
                                <p:cTn id="212" presetID="53" presetClass="entr" presetSubtype="16" fill="hold" grpId="0" nodeType="withEffect">
                                  <p:stCondLst>
                                    <p:cond delay="0"/>
                                  </p:stCondLst>
                                  <p:childTnLst>
                                    <p:set>
                                      <p:cBhvr>
                                        <p:cTn id="213" dur="1" fill="hold">
                                          <p:stCondLst>
                                            <p:cond delay="0"/>
                                          </p:stCondLst>
                                        </p:cTn>
                                        <p:tgtEl>
                                          <p:spTgt spid="139"/>
                                        </p:tgtEl>
                                        <p:attrNameLst>
                                          <p:attrName>style.visibility</p:attrName>
                                        </p:attrNameLst>
                                      </p:cBhvr>
                                      <p:to>
                                        <p:strVal val="visible"/>
                                      </p:to>
                                    </p:set>
                                    <p:anim calcmode="lin" valueType="num">
                                      <p:cBhvr>
                                        <p:cTn id="214" dur="500" fill="hold"/>
                                        <p:tgtEl>
                                          <p:spTgt spid="139"/>
                                        </p:tgtEl>
                                        <p:attrNameLst>
                                          <p:attrName>ppt_w</p:attrName>
                                        </p:attrNameLst>
                                      </p:cBhvr>
                                      <p:tavLst>
                                        <p:tav tm="0">
                                          <p:val>
                                            <p:fltVal val="0"/>
                                          </p:val>
                                        </p:tav>
                                        <p:tav tm="100000">
                                          <p:val>
                                            <p:strVal val="#ppt_w"/>
                                          </p:val>
                                        </p:tav>
                                      </p:tavLst>
                                    </p:anim>
                                    <p:anim calcmode="lin" valueType="num">
                                      <p:cBhvr>
                                        <p:cTn id="215" dur="500" fill="hold"/>
                                        <p:tgtEl>
                                          <p:spTgt spid="139"/>
                                        </p:tgtEl>
                                        <p:attrNameLst>
                                          <p:attrName>ppt_h</p:attrName>
                                        </p:attrNameLst>
                                      </p:cBhvr>
                                      <p:tavLst>
                                        <p:tav tm="0">
                                          <p:val>
                                            <p:fltVal val="0"/>
                                          </p:val>
                                        </p:tav>
                                        <p:tav tm="100000">
                                          <p:val>
                                            <p:strVal val="#ppt_h"/>
                                          </p:val>
                                        </p:tav>
                                      </p:tavLst>
                                    </p:anim>
                                    <p:animEffect transition="in" filter="fade">
                                      <p:cBhvr>
                                        <p:cTn id="216" dur="500"/>
                                        <p:tgtEl>
                                          <p:spTgt spid="139"/>
                                        </p:tgtEl>
                                      </p:cBhvr>
                                    </p:animEffect>
                                  </p:childTnLst>
                                </p:cTn>
                              </p:par>
                            </p:childTnLst>
                          </p:cTn>
                        </p:par>
                        <p:par>
                          <p:cTn id="217" fill="hold">
                            <p:stCondLst>
                              <p:cond delay="15500"/>
                            </p:stCondLst>
                            <p:childTnLst>
                              <p:par>
                                <p:cTn id="218" presetID="2" presetClass="entr" presetSubtype="2" fill="hold" grpId="0" nodeType="afterEffect">
                                  <p:stCondLst>
                                    <p:cond delay="0"/>
                                  </p:stCondLst>
                                  <p:childTnLst>
                                    <p:set>
                                      <p:cBhvr>
                                        <p:cTn id="219" dur="1" fill="hold">
                                          <p:stCondLst>
                                            <p:cond delay="0"/>
                                          </p:stCondLst>
                                        </p:cTn>
                                        <p:tgtEl>
                                          <p:spTgt spid="142"/>
                                        </p:tgtEl>
                                        <p:attrNameLst>
                                          <p:attrName>style.visibility</p:attrName>
                                        </p:attrNameLst>
                                      </p:cBhvr>
                                      <p:to>
                                        <p:strVal val="visible"/>
                                      </p:to>
                                    </p:set>
                                    <p:anim calcmode="lin" valueType="num">
                                      <p:cBhvr additive="base">
                                        <p:cTn id="220" dur="300" fill="hold"/>
                                        <p:tgtEl>
                                          <p:spTgt spid="142"/>
                                        </p:tgtEl>
                                        <p:attrNameLst>
                                          <p:attrName>ppt_x</p:attrName>
                                        </p:attrNameLst>
                                      </p:cBhvr>
                                      <p:tavLst>
                                        <p:tav tm="0">
                                          <p:val>
                                            <p:strVal val="1+#ppt_w/2"/>
                                          </p:val>
                                        </p:tav>
                                        <p:tav tm="100000">
                                          <p:val>
                                            <p:strVal val="#ppt_x"/>
                                          </p:val>
                                        </p:tav>
                                      </p:tavLst>
                                    </p:anim>
                                    <p:anim calcmode="lin" valueType="num">
                                      <p:cBhvr additive="base">
                                        <p:cTn id="221" dur="300" fill="hold"/>
                                        <p:tgtEl>
                                          <p:spTgt spid="142"/>
                                        </p:tgtEl>
                                        <p:attrNameLst>
                                          <p:attrName>ppt_y</p:attrName>
                                        </p:attrNameLst>
                                      </p:cBhvr>
                                      <p:tavLst>
                                        <p:tav tm="0">
                                          <p:val>
                                            <p:strVal val="#ppt_y"/>
                                          </p:val>
                                        </p:tav>
                                        <p:tav tm="100000">
                                          <p:val>
                                            <p:strVal val="#ppt_y"/>
                                          </p:val>
                                        </p:tav>
                                      </p:tavLst>
                                    </p:anim>
                                  </p:childTnLst>
                                </p:cTn>
                              </p:par>
                            </p:childTnLst>
                          </p:cTn>
                        </p:par>
                        <p:par>
                          <p:cTn id="222" fill="hold">
                            <p:stCondLst>
                              <p:cond delay="15800"/>
                            </p:stCondLst>
                            <p:childTnLst>
                              <p:par>
                                <p:cTn id="223" presetID="2" presetClass="entr" presetSubtype="2" fill="hold" grpId="0" nodeType="afterEffect">
                                  <p:stCondLst>
                                    <p:cond delay="0"/>
                                  </p:stCondLst>
                                  <p:childTnLst>
                                    <p:set>
                                      <p:cBhvr>
                                        <p:cTn id="224" dur="1" fill="hold">
                                          <p:stCondLst>
                                            <p:cond delay="0"/>
                                          </p:stCondLst>
                                        </p:cTn>
                                        <p:tgtEl>
                                          <p:spTgt spid="141"/>
                                        </p:tgtEl>
                                        <p:attrNameLst>
                                          <p:attrName>style.visibility</p:attrName>
                                        </p:attrNameLst>
                                      </p:cBhvr>
                                      <p:to>
                                        <p:strVal val="visible"/>
                                      </p:to>
                                    </p:set>
                                    <p:anim calcmode="lin" valueType="num">
                                      <p:cBhvr additive="base">
                                        <p:cTn id="225" dur="300" fill="hold"/>
                                        <p:tgtEl>
                                          <p:spTgt spid="141"/>
                                        </p:tgtEl>
                                        <p:attrNameLst>
                                          <p:attrName>ppt_x</p:attrName>
                                        </p:attrNameLst>
                                      </p:cBhvr>
                                      <p:tavLst>
                                        <p:tav tm="0">
                                          <p:val>
                                            <p:strVal val="1+#ppt_w/2"/>
                                          </p:val>
                                        </p:tav>
                                        <p:tav tm="100000">
                                          <p:val>
                                            <p:strVal val="#ppt_x"/>
                                          </p:val>
                                        </p:tav>
                                      </p:tavLst>
                                    </p:anim>
                                    <p:anim calcmode="lin" valueType="num">
                                      <p:cBhvr additive="base">
                                        <p:cTn id="226" dur="300" fill="hold"/>
                                        <p:tgtEl>
                                          <p:spTgt spid="141"/>
                                        </p:tgtEl>
                                        <p:attrNameLst>
                                          <p:attrName>ppt_y</p:attrName>
                                        </p:attrNameLst>
                                      </p:cBhvr>
                                      <p:tavLst>
                                        <p:tav tm="0">
                                          <p:val>
                                            <p:strVal val="#ppt_y"/>
                                          </p:val>
                                        </p:tav>
                                        <p:tav tm="100000">
                                          <p:val>
                                            <p:strVal val="#ppt_y"/>
                                          </p:val>
                                        </p:tav>
                                      </p:tavLst>
                                    </p:anim>
                                  </p:childTnLst>
                                </p:cTn>
                              </p:par>
                            </p:childTnLst>
                          </p:cTn>
                        </p:par>
                        <p:par>
                          <p:cTn id="227" fill="hold">
                            <p:stCondLst>
                              <p:cond delay="16100"/>
                            </p:stCondLst>
                            <p:childTnLst>
                              <p:par>
                                <p:cTn id="228" presetID="22" presetClass="entr" presetSubtype="8" fill="hold" grpId="0" nodeType="afterEffect" nodePh="1">
                                  <p:stCondLst>
                                    <p:cond delay="0"/>
                                  </p:stCondLst>
                                  <p:endCondLst>
                                    <p:cond evt="begin" delay="0">
                                      <p:tn val="228"/>
                                    </p:cond>
                                  </p:endCondLst>
                                  <p:childTnLst>
                                    <p:set>
                                      <p:cBhvr>
                                        <p:cTn id="229" dur="1" fill="hold">
                                          <p:stCondLst>
                                            <p:cond delay="0"/>
                                          </p:stCondLst>
                                        </p:cTn>
                                        <p:tgtEl>
                                          <p:spTgt spid="143"/>
                                        </p:tgtEl>
                                        <p:attrNameLst>
                                          <p:attrName>style.visibility</p:attrName>
                                        </p:attrNameLst>
                                      </p:cBhvr>
                                      <p:to>
                                        <p:strVal val="visible"/>
                                      </p:to>
                                    </p:set>
                                    <p:animEffect transition="in" filter="wipe(left)">
                                      <p:cBhvr>
                                        <p:cTn id="230" dur="500"/>
                                        <p:tgtEl>
                                          <p:spTgt spid="1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p:bldP spid="97" grpId="0"/>
      <p:bldP spid="98" grpId="0"/>
      <p:bldP spid="99" grpId="0"/>
      <p:bldP spid="100" grpId="0"/>
      <p:bldP spid="108" grpId="0" animBg="1"/>
      <p:bldP spid="114" grpId="0" animBg="1"/>
      <p:bldP spid="115" grpId="0" animBg="1"/>
      <p:bldP spid="116" grpId="0"/>
      <p:bldP spid="117" grpId="0"/>
      <p:bldP spid="118" grpId="0"/>
      <p:bldP spid="119" grpId="0"/>
      <p:bldP spid="120" grpId="0"/>
      <p:bldP spid="121" grpId="0"/>
      <p:bldP spid="122" grpId="0"/>
      <p:bldP spid="123" grpId="0"/>
      <p:bldP spid="124" grpId="0"/>
      <p:bldP spid="125" grpId="0"/>
      <p:bldP spid="133" grpId="0" animBg="1"/>
      <p:bldP spid="139" grpId="0" animBg="1"/>
      <p:bldP spid="140" grpId="0" animBg="1"/>
      <p:bldP spid="141" grpId="0"/>
      <p:bldP spid="142" grpId="0"/>
      <p:bldP spid="143"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0" y="0"/>
            <a:ext cx="647903" cy="648072"/>
          </a:xfrm>
          <a:prstGeom prst="rect">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 name="标题 4"/>
          <p:cNvSpPr txBox="1">
            <a:spLocks/>
          </p:cNvSpPr>
          <p:nvPr/>
        </p:nvSpPr>
        <p:spPr>
          <a:xfrm>
            <a:off x="738572" y="272421"/>
            <a:ext cx="318552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rPr>
              <a:t>需求分析</a:t>
            </a:r>
            <a:endParaRPr lang="en-US" altLang="zh-CN" sz="15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r>
              <a:rPr lang="en-US" altLang="zh-CN" sz="900" b="1" dirty="0">
                <a:solidFill>
                  <a:schemeClr val="tx1">
                    <a:lumMod val="50000"/>
                    <a:lumOff val="50000"/>
                  </a:schemeClr>
                </a:solidFill>
                <a:latin typeface="微软雅黑" panose="020B0503020204020204" pitchFamily="34" charset="-122"/>
                <a:ea typeface="微软雅黑" panose="020B0503020204020204" pitchFamily="34" charset="-122"/>
              </a:rPr>
              <a:t>DEMAND ANALYSIS</a:t>
            </a:r>
            <a:endParaRPr lang="zh-CN" altLang="en-US" sz="9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endPar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3" name="矩形 62"/>
          <p:cNvSpPr/>
          <p:nvPr/>
        </p:nvSpPr>
        <p:spPr>
          <a:xfrm>
            <a:off x="8135468" y="4948014"/>
            <a:ext cx="1008532" cy="19548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67" name="矩形 66"/>
          <p:cNvSpPr/>
          <p:nvPr/>
        </p:nvSpPr>
        <p:spPr>
          <a:xfrm>
            <a:off x="8135468" y="4933212"/>
            <a:ext cx="1025847" cy="230826"/>
          </a:xfrm>
          <a:prstGeom prst="rect">
            <a:avLst/>
          </a:prstGeom>
        </p:spPr>
        <p:txBody>
          <a:bodyPr wrap="square" lIns="68555" tIns="34278" rIns="68555" bIns="34278">
            <a:spAutoFit/>
          </a:bodyPr>
          <a:lstStyle/>
          <a:p>
            <a:pPr algn="ctr"/>
            <a:r>
              <a:rPr lang="en-US" altLang="zh-CN" sz="1000" b="1" dirty="0">
                <a:solidFill>
                  <a:schemeClr val="bg1"/>
                </a:solidFill>
                <a:latin typeface="微软雅黑" pitchFamily="34" charset="-122"/>
                <a:ea typeface="微软雅黑" pitchFamily="34" charset="-122"/>
              </a:rPr>
              <a:t>14</a:t>
            </a:r>
          </a:p>
        </p:txBody>
      </p:sp>
      <p:sp>
        <p:nvSpPr>
          <p:cNvPr id="12" name="KSO_Shape"/>
          <p:cNvSpPr>
            <a:spLocks/>
          </p:cNvSpPr>
          <p:nvPr/>
        </p:nvSpPr>
        <p:spPr bwMode="auto">
          <a:xfrm>
            <a:off x="120424" y="195486"/>
            <a:ext cx="407056" cy="30525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grpSp>
        <p:nvGrpSpPr>
          <p:cNvPr id="13" name="组合 12"/>
          <p:cNvGrpSpPr/>
          <p:nvPr/>
        </p:nvGrpSpPr>
        <p:grpSpPr>
          <a:xfrm>
            <a:off x="2697914" y="1522856"/>
            <a:ext cx="2157841" cy="295466"/>
            <a:chOff x="3249264" y="1751685"/>
            <a:chExt cx="2994025" cy="393953"/>
          </a:xfrm>
        </p:grpSpPr>
        <p:grpSp>
          <p:nvGrpSpPr>
            <p:cNvPr id="14" name="组合 13"/>
            <p:cNvGrpSpPr/>
            <p:nvPr/>
          </p:nvGrpSpPr>
          <p:grpSpPr>
            <a:xfrm>
              <a:off x="3249264" y="1776444"/>
              <a:ext cx="2994025" cy="314202"/>
              <a:chOff x="2940050" y="2132898"/>
              <a:chExt cx="2994025" cy="314202"/>
            </a:xfrm>
          </p:grpSpPr>
          <p:sp>
            <p:nvSpPr>
              <p:cNvPr id="16" name="圆角矩形 15"/>
              <p:cNvSpPr/>
              <p:nvPr/>
            </p:nvSpPr>
            <p:spPr>
              <a:xfrm>
                <a:off x="2940050" y="2132898"/>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7" name="圆角矩形 16"/>
              <p:cNvSpPr/>
              <p:nvPr/>
            </p:nvSpPr>
            <p:spPr>
              <a:xfrm>
                <a:off x="2940050" y="2132898"/>
                <a:ext cx="2108200" cy="314202"/>
              </a:xfrm>
              <a:prstGeom prst="roundRect">
                <a:avLst>
                  <a:gd name="adj" fmla="val 50000"/>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15" name="文本框 4"/>
            <p:cNvSpPr txBox="1"/>
            <p:nvPr/>
          </p:nvSpPr>
          <p:spPr>
            <a:xfrm>
              <a:off x="5335260" y="1751685"/>
              <a:ext cx="673754" cy="393953"/>
            </a:xfrm>
            <a:prstGeom prst="rect">
              <a:avLst/>
            </a:prstGeom>
            <a:noFill/>
          </p:spPr>
          <p:txBody>
            <a:bodyPr wrap="square" rtlCol="0">
              <a:spAutoFit/>
            </a:bodyPr>
            <a:lstStyle/>
            <a:p>
              <a:pPr algn="ctr">
                <a:lnSpc>
                  <a:spcPct val="120000"/>
                </a:lnSpc>
              </a:pP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70%</a:t>
              </a:r>
              <a:endParaRPr lang="zh-CN" altLang="en-US" sz="1100" baseline="-3000"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18" name="组合 17"/>
          <p:cNvGrpSpPr/>
          <p:nvPr/>
        </p:nvGrpSpPr>
        <p:grpSpPr>
          <a:xfrm>
            <a:off x="2697914" y="1831156"/>
            <a:ext cx="2157841" cy="295466"/>
            <a:chOff x="3249264" y="2162753"/>
            <a:chExt cx="2994025" cy="393954"/>
          </a:xfrm>
        </p:grpSpPr>
        <p:grpSp>
          <p:nvGrpSpPr>
            <p:cNvPr id="19" name="组合 18"/>
            <p:cNvGrpSpPr/>
            <p:nvPr/>
          </p:nvGrpSpPr>
          <p:grpSpPr>
            <a:xfrm>
              <a:off x="3249264" y="2178703"/>
              <a:ext cx="2994025" cy="314618"/>
              <a:chOff x="2940050" y="2519659"/>
              <a:chExt cx="2994025" cy="314618"/>
            </a:xfrm>
          </p:grpSpPr>
          <p:sp>
            <p:nvSpPr>
              <p:cNvPr id="21" name="圆角矩形 20"/>
              <p:cNvSpPr/>
              <p:nvPr/>
            </p:nvSpPr>
            <p:spPr>
              <a:xfrm>
                <a:off x="2940050" y="2520075"/>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2" name="圆角矩形 21"/>
              <p:cNvSpPr/>
              <p:nvPr/>
            </p:nvSpPr>
            <p:spPr>
              <a:xfrm>
                <a:off x="2940051" y="2519659"/>
                <a:ext cx="889000" cy="314202"/>
              </a:xfrm>
              <a:prstGeom prst="roundRect">
                <a:avLst>
                  <a:gd name="adj" fmla="val 50000"/>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20" name="文本框 9"/>
            <p:cNvSpPr txBox="1"/>
            <p:nvPr/>
          </p:nvSpPr>
          <p:spPr>
            <a:xfrm>
              <a:off x="4118870" y="2162753"/>
              <a:ext cx="673754" cy="393954"/>
            </a:xfrm>
            <a:prstGeom prst="rect">
              <a:avLst/>
            </a:prstGeom>
            <a:noFill/>
          </p:spPr>
          <p:txBody>
            <a:bodyPr wrap="square" rtlCol="0">
              <a:spAutoFit/>
            </a:bodyPr>
            <a:lstStyle/>
            <a:p>
              <a:pPr algn="ctr">
                <a:lnSpc>
                  <a:spcPct val="120000"/>
                </a:lnSpc>
              </a:pP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30%</a:t>
              </a:r>
              <a:endParaRPr lang="zh-CN" altLang="en-US" sz="1100" baseline="-3000"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23" name="组合 22"/>
          <p:cNvGrpSpPr/>
          <p:nvPr/>
        </p:nvGrpSpPr>
        <p:grpSpPr>
          <a:xfrm>
            <a:off x="2682282" y="2928687"/>
            <a:ext cx="2170479" cy="295466"/>
            <a:chOff x="3244272" y="3932941"/>
            <a:chExt cx="3011560" cy="393953"/>
          </a:xfrm>
        </p:grpSpPr>
        <p:sp>
          <p:nvSpPr>
            <p:cNvPr id="24" name="圆角矩形 23"/>
            <p:cNvSpPr/>
            <p:nvPr/>
          </p:nvSpPr>
          <p:spPr>
            <a:xfrm>
              <a:off x="3261807" y="3971332"/>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25" name="圆角矩形 24"/>
            <p:cNvSpPr/>
            <p:nvPr/>
          </p:nvSpPr>
          <p:spPr>
            <a:xfrm>
              <a:off x="3244272" y="3971332"/>
              <a:ext cx="1201953" cy="314202"/>
            </a:xfrm>
            <a:prstGeom prst="roundRect">
              <a:avLst>
                <a:gd name="adj" fmla="val 50000"/>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26" name="文本框 15"/>
            <p:cNvSpPr txBox="1"/>
            <p:nvPr/>
          </p:nvSpPr>
          <p:spPr>
            <a:xfrm>
              <a:off x="4418924" y="3932941"/>
              <a:ext cx="907693" cy="393953"/>
            </a:xfrm>
            <a:prstGeom prst="rect">
              <a:avLst/>
            </a:prstGeom>
            <a:noFill/>
          </p:spPr>
          <p:txBody>
            <a:bodyPr wrap="square" rtlCol="0">
              <a:spAutoFit/>
            </a:bodyPr>
            <a:lstStyle/>
            <a:p>
              <a:pPr algn="ctr">
                <a:lnSpc>
                  <a:spcPct val="120000"/>
                </a:lnSpc>
              </a:pPr>
              <a:r>
                <a:rPr lang="en-US" altLang="zh-CN" sz="1100" dirty="0">
                  <a:solidFill>
                    <a:srgbClr val="333333"/>
                  </a:solidFill>
                  <a:latin typeface="微软雅黑" panose="020B0503020204020204" pitchFamily="34" charset="-122"/>
                  <a:ea typeface="微软雅黑" panose="020B0503020204020204" pitchFamily="34" charset="-122"/>
                  <a:cs typeface="Arial" panose="020B0604020202020204" pitchFamily="34" charset="0"/>
                </a:rPr>
                <a:t>40%</a:t>
              </a:r>
              <a:endParaRPr lang="zh-CN" altLang="en-US" sz="1100" baseline="-3000" dirty="0">
                <a:solidFill>
                  <a:srgbClr val="333333"/>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27" name="组合 26"/>
          <p:cNvGrpSpPr/>
          <p:nvPr/>
        </p:nvGrpSpPr>
        <p:grpSpPr>
          <a:xfrm>
            <a:off x="2692749" y="3229696"/>
            <a:ext cx="2157841" cy="295466"/>
            <a:chOff x="3258789" y="4324968"/>
            <a:chExt cx="2994025" cy="393952"/>
          </a:xfrm>
        </p:grpSpPr>
        <p:sp>
          <p:nvSpPr>
            <p:cNvPr id="28" name="圆角矩形 27"/>
            <p:cNvSpPr/>
            <p:nvPr/>
          </p:nvSpPr>
          <p:spPr>
            <a:xfrm>
              <a:off x="3258789" y="4362615"/>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29" name="圆角矩形 28"/>
            <p:cNvSpPr/>
            <p:nvPr/>
          </p:nvSpPr>
          <p:spPr>
            <a:xfrm>
              <a:off x="3308582" y="4362651"/>
              <a:ext cx="2108200" cy="314202"/>
            </a:xfrm>
            <a:prstGeom prst="roundRect">
              <a:avLst>
                <a:gd name="adj" fmla="val 50000"/>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30" name="文本框 19"/>
            <p:cNvSpPr txBox="1"/>
            <p:nvPr/>
          </p:nvSpPr>
          <p:spPr>
            <a:xfrm>
              <a:off x="5326614" y="4324968"/>
              <a:ext cx="673754" cy="393952"/>
            </a:xfrm>
            <a:prstGeom prst="rect">
              <a:avLst/>
            </a:prstGeom>
            <a:noFill/>
          </p:spPr>
          <p:txBody>
            <a:bodyPr wrap="square" rtlCol="0">
              <a:spAutoFit/>
            </a:bodyPr>
            <a:lstStyle/>
            <a:p>
              <a:pPr algn="ctr">
                <a:lnSpc>
                  <a:spcPct val="120000"/>
                </a:lnSpc>
              </a:pPr>
              <a:r>
                <a:rPr lang="en-US" altLang="zh-CN" sz="1100" dirty="0">
                  <a:solidFill>
                    <a:srgbClr val="333333"/>
                  </a:solidFill>
                  <a:latin typeface="微软雅黑" panose="020B0503020204020204" pitchFamily="34" charset="-122"/>
                  <a:ea typeface="微软雅黑" panose="020B0503020204020204" pitchFamily="34" charset="-122"/>
                  <a:cs typeface="Arial" panose="020B0604020202020204" pitchFamily="34" charset="0"/>
                </a:rPr>
                <a:t>60%</a:t>
              </a:r>
              <a:endParaRPr lang="zh-CN" altLang="en-US" sz="1100" baseline="-3000" dirty="0">
                <a:solidFill>
                  <a:srgbClr val="333333"/>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31" name="组合 30"/>
          <p:cNvGrpSpPr/>
          <p:nvPr/>
        </p:nvGrpSpPr>
        <p:grpSpPr>
          <a:xfrm>
            <a:off x="1224298" y="1294848"/>
            <a:ext cx="1618420" cy="1647000"/>
            <a:chOff x="471707" y="1675770"/>
            <a:chExt cx="2158455" cy="2196000"/>
          </a:xfrm>
          <a:solidFill>
            <a:srgbClr val="00A89B"/>
          </a:solidFill>
        </p:grpSpPr>
        <p:grpSp>
          <p:nvGrpSpPr>
            <p:cNvPr id="32" name="组合 31"/>
            <p:cNvGrpSpPr>
              <a:grpSpLocks noChangeAspect="1"/>
            </p:cNvGrpSpPr>
            <p:nvPr/>
          </p:nvGrpSpPr>
          <p:grpSpPr>
            <a:xfrm>
              <a:off x="471707" y="1675770"/>
              <a:ext cx="2158455" cy="2196000"/>
              <a:chOff x="5397500" y="5734050"/>
              <a:chExt cx="365125" cy="371476"/>
            </a:xfrm>
            <a:grpFill/>
          </p:grpSpPr>
          <p:sp>
            <p:nvSpPr>
              <p:cNvPr id="36"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37"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38"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33" name="组合 32"/>
            <p:cNvGrpSpPr>
              <a:grpSpLocks noChangeAspect="1"/>
            </p:cNvGrpSpPr>
            <p:nvPr/>
          </p:nvGrpSpPr>
          <p:grpSpPr>
            <a:xfrm>
              <a:off x="1735995" y="2108076"/>
              <a:ext cx="462003" cy="468000"/>
              <a:chOff x="2665061" y="4979202"/>
              <a:chExt cx="284308" cy="288000"/>
            </a:xfrm>
            <a:grpFill/>
          </p:grpSpPr>
          <p:sp>
            <p:nvSpPr>
              <p:cNvPr id="34"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35" name="Freeform 933"/>
              <p:cNvSpPr>
                <a:spLocks/>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grpSp>
      </p:grpSp>
      <p:grpSp>
        <p:nvGrpSpPr>
          <p:cNvPr id="39" name="组合 38"/>
          <p:cNvGrpSpPr/>
          <p:nvPr/>
        </p:nvGrpSpPr>
        <p:grpSpPr>
          <a:xfrm>
            <a:off x="1231852" y="2800317"/>
            <a:ext cx="1618420" cy="1647000"/>
            <a:chOff x="478903" y="4355475"/>
            <a:chExt cx="2158455" cy="2196000"/>
          </a:xfrm>
          <a:solidFill>
            <a:srgbClr val="00A89B"/>
          </a:solidFill>
        </p:grpSpPr>
        <p:grpSp>
          <p:nvGrpSpPr>
            <p:cNvPr id="40" name="组合 39"/>
            <p:cNvGrpSpPr>
              <a:grpSpLocks noChangeAspect="1"/>
            </p:cNvGrpSpPr>
            <p:nvPr/>
          </p:nvGrpSpPr>
          <p:grpSpPr>
            <a:xfrm>
              <a:off x="1795203" y="4733013"/>
              <a:ext cx="366333" cy="576000"/>
              <a:chOff x="2257888" y="5547128"/>
              <a:chExt cx="137373" cy="216000"/>
            </a:xfrm>
            <a:grpFill/>
          </p:grpSpPr>
          <p:sp>
            <p:nvSpPr>
              <p:cNvPr id="45" name="Freeform 69"/>
              <p:cNvSpPr>
                <a:spLocks/>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46" name="Freeform 70"/>
              <p:cNvSpPr>
                <a:spLocks/>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41" name="组合 40"/>
            <p:cNvGrpSpPr>
              <a:grpSpLocks noChangeAspect="1"/>
            </p:cNvGrpSpPr>
            <p:nvPr/>
          </p:nvGrpSpPr>
          <p:grpSpPr>
            <a:xfrm>
              <a:off x="478903" y="4355475"/>
              <a:ext cx="2158455" cy="2196000"/>
              <a:chOff x="5397500" y="5734050"/>
              <a:chExt cx="365125" cy="371476"/>
            </a:xfrm>
            <a:grpFill/>
          </p:grpSpPr>
          <p:sp>
            <p:nvSpPr>
              <p:cNvPr id="42"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43"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44"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grpSp>
      </p:grpSp>
      <p:sp>
        <p:nvSpPr>
          <p:cNvPr id="47" name="矩形 46"/>
          <p:cNvSpPr/>
          <p:nvPr/>
        </p:nvSpPr>
        <p:spPr>
          <a:xfrm>
            <a:off x="5312028" y="1221600"/>
            <a:ext cx="830766" cy="276993"/>
          </a:xfrm>
          <a:prstGeom prst="rect">
            <a:avLst/>
          </a:prstGeom>
        </p:spPr>
        <p:txBody>
          <a:bodyPr wrap="non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48" name="矩形 47"/>
          <p:cNvSpPr>
            <a:spLocks noChangeArrowheads="1"/>
          </p:cNvSpPr>
          <p:nvPr/>
        </p:nvSpPr>
        <p:spPr bwMode="auto">
          <a:xfrm>
            <a:off x="5312028" y="1512824"/>
            <a:ext cx="2715456" cy="567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在此录入上述图表的综合描述说明，在此录入上述图表的综合描述说明，在此录入上述图表的综合描述说明。</a:t>
            </a:r>
          </a:p>
        </p:txBody>
      </p:sp>
      <p:sp>
        <p:nvSpPr>
          <p:cNvPr id="49" name="矩形 48"/>
          <p:cNvSpPr/>
          <p:nvPr/>
        </p:nvSpPr>
        <p:spPr>
          <a:xfrm>
            <a:off x="5312028" y="2226108"/>
            <a:ext cx="869229" cy="300076"/>
          </a:xfrm>
          <a:prstGeom prst="rect">
            <a:avLst/>
          </a:prstGeom>
        </p:spPr>
        <p:txBody>
          <a:bodyPr wrap="none" lIns="68555" tIns="34278" rIns="68555" bIns="34278">
            <a:spAutoFit/>
          </a:bodyPr>
          <a:lstStyle/>
          <a:p>
            <a:r>
              <a:rPr lang="zh-CN" altLang="en-US" sz="1500" b="1" dirty="0">
                <a:solidFill>
                  <a:schemeClr val="tx1">
                    <a:lumMod val="65000"/>
                    <a:lumOff val="35000"/>
                  </a:schemeClr>
                </a:solidFill>
                <a:latin typeface="微软雅黑" pitchFamily="34" charset="-122"/>
                <a:ea typeface="微软雅黑" pitchFamily="34" charset="-122"/>
              </a:rPr>
              <a:t>添加</a:t>
            </a:r>
            <a:r>
              <a:rPr lang="zh-CN" altLang="en-US" b="1" dirty="0">
                <a:solidFill>
                  <a:schemeClr val="tx1">
                    <a:lumMod val="65000"/>
                    <a:lumOff val="35000"/>
                  </a:schemeClr>
                </a:solidFill>
                <a:latin typeface="微软雅黑" pitchFamily="34" charset="-122"/>
                <a:ea typeface="微软雅黑" pitchFamily="34" charset="-122"/>
              </a:rPr>
              <a:t>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50" name="矩形 47"/>
          <p:cNvSpPr>
            <a:spLocks noChangeArrowheads="1"/>
          </p:cNvSpPr>
          <p:nvPr/>
        </p:nvSpPr>
        <p:spPr bwMode="auto">
          <a:xfrm>
            <a:off x="5312028" y="2517331"/>
            <a:ext cx="2715456" cy="567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在此录入上述图表的综合描述说明，在此录入上述图表的综合描述说明，在此录入上述图表的综合描述说明。</a:t>
            </a:r>
          </a:p>
        </p:txBody>
      </p:sp>
      <p:sp>
        <p:nvSpPr>
          <p:cNvPr id="51" name="矩形 50"/>
          <p:cNvSpPr/>
          <p:nvPr/>
        </p:nvSpPr>
        <p:spPr>
          <a:xfrm>
            <a:off x="5312028" y="3198216"/>
            <a:ext cx="830766" cy="276993"/>
          </a:xfrm>
          <a:prstGeom prst="rect">
            <a:avLst/>
          </a:prstGeom>
        </p:spPr>
        <p:txBody>
          <a:bodyPr wrap="non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52" name="矩形 47"/>
          <p:cNvSpPr>
            <a:spLocks noChangeArrowheads="1"/>
          </p:cNvSpPr>
          <p:nvPr/>
        </p:nvSpPr>
        <p:spPr bwMode="auto">
          <a:xfrm>
            <a:off x="5312028" y="3489439"/>
            <a:ext cx="2715456" cy="567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在此录入上述图表的综合描述说明，在此录入上述图表的综合描述说明，在此录入上述图表的综合描述说明。</a:t>
            </a:r>
          </a:p>
        </p:txBody>
      </p:sp>
      <p:sp>
        <p:nvSpPr>
          <p:cNvPr id="53" name="矩形 52"/>
          <p:cNvSpPr/>
          <p:nvPr/>
        </p:nvSpPr>
        <p:spPr>
          <a:xfrm>
            <a:off x="2767521" y="1234787"/>
            <a:ext cx="830766" cy="276993"/>
          </a:xfrm>
          <a:prstGeom prst="rect">
            <a:avLst/>
          </a:prstGeom>
        </p:spPr>
        <p:txBody>
          <a:bodyPr wrap="none" lIns="68555" tIns="34278" rIns="68555" bIns="34278">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4" name="矩形 47"/>
          <p:cNvSpPr>
            <a:spLocks noChangeArrowheads="1"/>
          </p:cNvSpPr>
          <p:nvPr/>
        </p:nvSpPr>
        <p:spPr bwMode="auto">
          <a:xfrm>
            <a:off x="2755702" y="2108155"/>
            <a:ext cx="2108948"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
        <p:nvSpPr>
          <p:cNvPr id="55" name="矩形 54"/>
          <p:cNvSpPr/>
          <p:nvPr/>
        </p:nvSpPr>
        <p:spPr>
          <a:xfrm>
            <a:off x="2755634" y="2658713"/>
            <a:ext cx="830766" cy="276993"/>
          </a:xfrm>
          <a:prstGeom prst="rect">
            <a:avLst/>
          </a:prstGeom>
        </p:spPr>
        <p:txBody>
          <a:bodyPr wrap="none" lIns="68555" tIns="34278" rIns="68555" bIns="34278">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6" name="矩形 47"/>
          <p:cNvSpPr>
            <a:spLocks noChangeArrowheads="1"/>
          </p:cNvSpPr>
          <p:nvPr/>
        </p:nvSpPr>
        <p:spPr bwMode="auto">
          <a:xfrm>
            <a:off x="2743815" y="3527245"/>
            <a:ext cx="2108948"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
        <p:nvSpPr>
          <p:cNvPr id="57" name="等腰三角形 56"/>
          <p:cNvSpPr/>
          <p:nvPr/>
        </p:nvSpPr>
        <p:spPr>
          <a:xfrm rot="16200000">
            <a:off x="8351421" y="4999212"/>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58" name="等腰三角形 57"/>
          <p:cNvSpPr/>
          <p:nvPr/>
        </p:nvSpPr>
        <p:spPr>
          <a:xfrm rot="5400000">
            <a:off x="8829902" y="5004495"/>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59"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21076390"/>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0-#ppt_w/2"/>
                                          </p:val>
                                        </p:tav>
                                        <p:tav tm="100000">
                                          <p:val>
                                            <p:strVal val="#ppt_x"/>
                                          </p:val>
                                        </p:tav>
                                      </p:tavLst>
                                    </p:anim>
                                    <p:anim calcmode="lin" valueType="num">
                                      <p:cBhvr additive="base">
                                        <p:cTn id="16" dur="25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nodeType="afterEffect">
                                  <p:stCondLst>
                                    <p:cond delay="250"/>
                                  </p:stCondLst>
                                  <p:childTnLst>
                                    <p:set>
                                      <p:cBhvr>
                                        <p:cTn id="19" dur="1" fill="hold">
                                          <p:stCondLst>
                                            <p:cond delay="0"/>
                                          </p:stCondLst>
                                        </p:cTn>
                                        <p:tgtEl>
                                          <p:spTgt spid="31"/>
                                        </p:tgtEl>
                                        <p:attrNameLst>
                                          <p:attrName>style.visibility</p:attrName>
                                        </p:attrNameLst>
                                      </p:cBhvr>
                                      <p:to>
                                        <p:strVal val="visible"/>
                                      </p:to>
                                    </p:set>
                                    <p:anim calcmode="lin" valueType="num">
                                      <p:cBhvr>
                                        <p:cTn id="20" dur="350" fill="hold"/>
                                        <p:tgtEl>
                                          <p:spTgt spid="31"/>
                                        </p:tgtEl>
                                        <p:attrNameLst>
                                          <p:attrName>ppt_w</p:attrName>
                                        </p:attrNameLst>
                                      </p:cBhvr>
                                      <p:tavLst>
                                        <p:tav tm="0">
                                          <p:val>
                                            <p:fltVal val="0"/>
                                          </p:val>
                                        </p:tav>
                                        <p:tav tm="100000">
                                          <p:val>
                                            <p:strVal val="#ppt_w"/>
                                          </p:val>
                                        </p:tav>
                                      </p:tavLst>
                                    </p:anim>
                                    <p:anim calcmode="lin" valueType="num">
                                      <p:cBhvr>
                                        <p:cTn id="21" dur="350" fill="hold"/>
                                        <p:tgtEl>
                                          <p:spTgt spid="31"/>
                                        </p:tgtEl>
                                        <p:attrNameLst>
                                          <p:attrName>ppt_h</p:attrName>
                                        </p:attrNameLst>
                                      </p:cBhvr>
                                      <p:tavLst>
                                        <p:tav tm="0">
                                          <p:val>
                                            <p:fltVal val="0"/>
                                          </p:val>
                                        </p:tav>
                                        <p:tav tm="100000">
                                          <p:val>
                                            <p:strVal val="#ppt_h"/>
                                          </p:val>
                                        </p:tav>
                                      </p:tavLst>
                                    </p:anim>
                                    <p:animEffect transition="in" filter="fade">
                                      <p:cBhvr>
                                        <p:cTn id="22" dur="350"/>
                                        <p:tgtEl>
                                          <p:spTgt spid="31"/>
                                        </p:tgtEl>
                                      </p:cBhvr>
                                    </p:animEffect>
                                  </p:childTnLst>
                                </p:cTn>
                              </p:par>
                              <p:par>
                                <p:cTn id="23" presetID="22" presetClass="entr" presetSubtype="8" fill="hold" nodeType="withEffect">
                                  <p:stCondLst>
                                    <p:cond delay="100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500"/>
                                        <p:tgtEl>
                                          <p:spTgt spid="13"/>
                                        </p:tgtEl>
                                      </p:cBhvr>
                                    </p:animEffect>
                                  </p:childTnLst>
                                </p:cTn>
                              </p:par>
                              <p:par>
                                <p:cTn id="26" presetID="22" presetClass="entr" presetSubtype="8" fill="hold" nodeType="withEffect">
                                  <p:stCondLst>
                                    <p:cond delay="1900"/>
                                  </p:stCondLst>
                                  <p:childTnLst>
                                    <p:set>
                                      <p:cBhvr>
                                        <p:cTn id="27" dur="1" fill="hold">
                                          <p:stCondLst>
                                            <p:cond delay="0"/>
                                          </p:stCondLst>
                                        </p:cTn>
                                        <p:tgtEl>
                                          <p:spTgt spid="18"/>
                                        </p:tgtEl>
                                        <p:attrNameLst>
                                          <p:attrName>style.visibility</p:attrName>
                                        </p:attrNameLst>
                                      </p:cBhvr>
                                      <p:to>
                                        <p:strVal val="visible"/>
                                      </p:to>
                                    </p:set>
                                    <p:animEffect transition="in" filter="wipe(left)">
                                      <p:cBhvr>
                                        <p:cTn id="28" dur="500"/>
                                        <p:tgtEl>
                                          <p:spTgt spid="18"/>
                                        </p:tgtEl>
                                      </p:cBhvr>
                                    </p:animEffect>
                                  </p:childTnLst>
                                </p:cTn>
                              </p:par>
                              <p:par>
                                <p:cTn id="29" presetID="22" presetClass="entr" presetSubtype="4" fill="hold" grpId="0" nodeType="withEffect">
                                  <p:stCondLst>
                                    <p:cond delay="2750"/>
                                  </p:stCondLst>
                                  <p:childTnLst>
                                    <p:set>
                                      <p:cBhvr>
                                        <p:cTn id="30" dur="1" fill="hold">
                                          <p:stCondLst>
                                            <p:cond delay="0"/>
                                          </p:stCondLst>
                                        </p:cTn>
                                        <p:tgtEl>
                                          <p:spTgt spid="53"/>
                                        </p:tgtEl>
                                        <p:attrNameLst>
                                          <p:attrName>style.visibility</p:attrName>
                                        </p:attrNameLst>
                                      </p:cBhvr>
                                      <p:to>
                                        <p:strVal val="visible"/>
                                      </p:to>
                                    </p:set>
                                    <p:animEffect transition="in" filter="wipe(down)">
                                      <p:cBhvr>
                                        <p:cTn id="31" dur="500"/>
                                        <p:tgtEl>
                                          <p:spTgt spid="53"/>
                                        </p:tgtEl>
                                      </p:cBhvr>
                                    </p:animEffect>
                                  </p:childTnLst>
                                </p:cTn>
                              </p:par>
                              <p:par>
                                <p:cTn id="32" presetID="22" presetClass="entr" presetSubtype="1" fill="hold" grpId="0" nodeType="withEffect">
                                  <p:stCondLst>
                                    <p:cond delay="2750"/>
                                  </p:stCondLst>
                                  <p:childTnLst>
                                    <p:set>
                                      <p:cBhvr>
                                        <p:cTn id="33" dur="1" fill="hold">
                                          <p:stCondLst>
                                            <p:cond delay="0"/>
                                          </p:stCondLst>
                                        </p:cTn>
                                        <p:tgtEl>
                                          <p:spTgt spid="54"/>
                                        </p:tgtEl>
                                        <p:attrNameLst>
                                          <p:attrName>style.visibility</p:attrName>
                                        </p:attrNameLst>
                                      </p:cBhvr>
                                      <p:to>
                                        <p:strVal val="visible"/>
                                      </p:to>
                                    </p:set>
                                    <p:animEffect transition="in" filter="wipe(up)">
                                      <p:cBhvr>
                                        <p:cTn id="34" dur="500"/>
                                        <p:tgtEl>
                                          <p:spTgt spid="54"/>
                                        </p:tgtEl>
                                      </p:cBhvr>
                                    </p:animEffect>
                                  </p:childTnLst>
                                </p:cTn>
                              </p:par>
                              <p:par>
                                <p:cTn id="35" presetID="53" presetClass="entr" presetSubtype="16" fill="hold" nodeType="withEffect">
                                  <p:stCondLst>
                                    <p:cond delay="3500"/>
                                  </p:stCondLst>
                                  <p:childTnLst>
                                    <p:set>
                                      <p:cBhvr>
                                        <p:cTn id="36" dur="1" fill="hold">
                                          <p:stCondLst>
                                            <p:cond delay="0"/>
                                          </p:stCondLst>
                                        </p:cTn>
                                        <p:tgtEl>
                                          <p:spTgt spid="39"/>
                                        </p:tgtEl>
                                        <p:attrNameLst>
                                          <p:attrName>style.visibility</p:attrName>
                                        </p:attrNameLst>
                                      </p:cBhvr>
                                      <p:to>
                                        <p:strVal val="visible"/>
                                      </p:to>
                                    </p:set>
                                    <p:anim calcmode="lin" valueType="num">
                                      <p:cBhvr>
                                        <p:cTn id="37" dur="350" fill="hold"/>
                                        <p:tgtEl>
                                          <p:spTgt spid="39"/>
                                        </p:tgtEl>
                                        <p:attrNameLst>
                                          <p:attrName>ppt_w</p:attrName>
                                        </p:attrNameLst>
                                      </p:cBhvr>
                                      <p:tavLst>
                                        <p:tav tm="0">
                                          <p:val>
                                            <p:fltVal val="0"/>
                                          </p:val>
                                        </p:tav>
                                        <p:tav tm="100000">
                                          <p:val>
                                            <p:strVal val="#ppt_w"/>
                                          </p:val>
                                        </p:tav>
                                      </p:tavLst>
                                    </p:anim>
                                    <p:anim calcmode="lin" valueType="num">
                                      <p:cBhvr>
                                        <p:cTn id="38" dur="350" fill="hold"/>
                                        <p:tgtEl>
                                          <p:spTgt spid="39"/>
                                        </p:tgtEl>
                                        <p:attrNameLst>
                                          <p:attrName>ppt_h</p:attrName>
                                        </p:attrNameLst>
                                      </p:cBhvr>
                                      <p:tavLst>
                                        <p:tav tm="0">
                                          <p:val>
                                            <p:fltVal val="0"/>
                                          </p:val>
                                        </p:tav>
                                        <p:tav tm="100000">
                                          <p:val>
                                            <p:strVal val="#ppt_h"/>
                                          </p:val>
                                        </p:tav>
                                      </p:tavLst>
                                    </p:anim>
                                    <p:animEffect transition="in" filter="fade">
                                      <p:cBhvr>
                                        <p:cTn id="39" dur="350"/>
                                        <p:tgtEl>
                                          <p:spTgt spid="39"/>
                                        </p:tgtEl>
                                      </p:cBhvr>
                                    </p:animEffect>
                                  </p:childTnLst>
                                </p:cTn>
                              </p:par>
                              <p:par>
                                <p:cTn id="40" presetID="22" presetClass="entr" presetSubtype="8" fill="hold" nodeType="withEffect">
                                  <p:stCondLst>
                                    <p:cond delay="4200"/>
                                  </p:stCondLst>
                                  <p:childTnLst>
                                    <p:set>
                                      <p:cBhvr>
                                        <p:cTn id="41" dur="1" fill="hold">
                                          <p:stCondLst>
                                            <p:cond delay="0"/>
                                          </p:stCondLst>
                                        </p:cTn>
                                        <p:tgtEl>
                                          <p:spTgt spid="23"/>
                                        </p:tgtEl>
                                        <p:attrNameLst>
                                          <p:attrName>style.visibility</p:attrName>
                                        </p:attrNameLst>
                                      </p:cBhvr>
                                      <p:to>
                                        <p:strVal val="visible"/>
                                      </p:to>
                                    </p:set>
                                    <p:animEffect transition="in" filter="wipe(left)">
                                      <p:cBhvr>
                                        <p:cTn id="42" dur="500"/>
                                        <p:tgtEl>
                                          <p:spTgt spid="23"/>
                                        </p:tgtEl>
                                      </p:cBhvr>
                                    </p:animEffect>
                                  </p:childTnLst>
                                </p:cTn>
                              </p:par>
                              <p:par>
                                <p:cTn id="43" presetID="22" presetClass="entr" presetSubtype="8" fill="hold" nodeType="withEffect">
                                  <p:stCondLst>
                                    <p:cond delay="5100"/>
                                  </p:stCondLst>
                                  <p:childTnLst>
                                    <p:set>
                                      <p:cBhvr>
                                        <p:cTn id="44" dur="1" fill="hold">
                                          <p:stCondLst>
                                            <p:cond delay="0"/>
                                          </p:stCondLst>
                                        </p:cTn>
                                        <p:tgtEl>
                                          <p:spTgt spid="27"/>
                                        </p:tgtEl>
                                        <p:attrNameLst>
                                          <p:attrName>style.visibility</p:attrName>
                                        </p:attrNameLst>
                                      </p:cBhvr>
                                      <p:to>
                                        <p:strVal val="visible"/>
                                      </p:to>
                                    </p:set>
                                    <p:animEffect transition="in" filter="wipe(left)">
                                      <p:cBhvr>
                                        <p:cTn id="45" dur="500"/>
                                        <p:tgtEl>
                                          <p:spTgt spid="27"/>
                                        </p:tgtEl>
                                      </p:cBhvr>
                                    </p:animEffect>
                                  </p:childTnLst>
                                </p:cTn>
                              </p:par>
                              <p:par>
                                <p:cTn id="46" presetID="22" presetClass="entr" presetSubtype="4" fill="hold" grpId="0" nodeType="withEffect">
                                  <p:stCondLst>
                                    <p:cond delay="6000"/>
                                  </p:stCondLst>
                                  <p:childTnLst>
                                    <p:set>
                                      <p:cBhvr>
                                        <p:cTn id="47" dur="1" fill="hold">
                                          <p:stCondLst>
                                            <p:cond delay="0"/>
                                          </p:stCondLst>
                                        </p:cTn>
                                        <p:tgtEl>
                                          <p:spTgt spid="55"/>
                                        </p:tgtEl>
                                        <p:attrNameLst>
                                          <p:attrName>style.visibility</p:attrName>
                                        </p:attrNameLst>
                                      </p:cBhvr>
                                      <p:to>
                                        <p:strVal val="visible"/>
                                      </p:to>
                                    </p:set>
                                    <p:animEffect transition="in" filter="wipe(down)">
                                      <p:cBhvr>
                                        <p:cTn id="48" dur="500"/>
                                        <p:tgtEl>
                                          <p:spTgt spid="55"/>
                                        </p:tgtEl>
                                      </p:cBhvr>
                                    </p:animEffect>
                                  </p:childTnLst>
                                </p:cTn>
                              </p:par>
                              <p:par>
                                <p:cTn id="49" presetID="22" presetClass="entr" presetSubtype="1" fill="hold" grpId="0" nodeType="withEffect">
                                  <p:stCondLst>
                                    <p:cond delay="6000"/>
                                  </p:stCondLst>
                                  <p:childTnLst>
                                    <p:set>
                                      <p:cBhvr>
                                        <p:cTn id="50" dur="1" fill="hold">
                                          <p:stCondLst>
                                            <p:cond delay="0"/>
                                          </p:stCondLst>
                                        </p:cTn>
                                        <p:tgtEl>
                                          <p:spTgt spid="56"/>
                                        </p:tgtEl>
                                        <p:attrNameLst>
                                          <p:attrName>style.visibility</p:attrName>
                                        </p:attrNameLst>
                                      </p:cBhvr>
                                      <p:to>
                                        <p:strVal val="visible"/>
                                      </p:to>
                                    </p:set>
                                    <p:animEffect transition="in" filter="wipe(up)">
                                      <p:cBhvr>
                                        <p:cTn id="51" dur="500"/>
                                        <p:tgtEl>
                                          <p:spTgt spid="56"/>
                                        </p:tgtEl>
                                      </p:cBhvr>
                                    </p:animEffect>
                                  </p:childTnLst>
                                </p:cTn>
                              </p:par>
                            </p:childTnLst>
                          </p:cTn>
                        </p:par>
                        <p:par>
                          <p:cTn id="52" fill="hold">
                            <p:stCondLst>
                              <p:cond delay="7000"/>
                            </p:stCondLst>
                            <p:childTnLst>
                              <p:par>
                                <p:cTn id="53" presetID="10" presetClass="entr" presetSubtype="0" fill="hold" grpId="0" nodeType="after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fade">
                                      <p:cBhvr>
                                        <p:cTn id="55" dur="500"/>
                                        <p:tgtEl>
                                          <p:spTgt spid="4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8"/>
                                        </p:tgtEl>
                                        <p:attrNameLst>
                                          <p:attrName>style.visibility</p:attrName>
                                        </p:attrNameLst>
                                      </p:cBhvr>
                                      <p:to>
                                        <p:strVal val="visible"/>
                                      </p:to>
                                    </p:set>
                                    <p:animEffect transition="in" filter="fade">
                                      <p:cBhvr>
                                        <p:cTn id="58" dur="500"/>
                                        <p:tgtEl>
                                          <p:spTgt spid="48"/>
                                        </p:tgtEl>
                                      </p:cBhvr>
                                    </p:animEffect>
                                  </p:childTnLst>
                                </p:cTn>
                              </p:par>
                            </p:childTnLst>
                          </p:cTn>
                        </p:par>
                        <p:par>
                          <p:cTn id="59" fill="hold">
                            <p:stCondLst>
                              <p:cond delay="7500"/>
                            </p:stCondLst>
                            <p:childTnLst>
                              <p:par>
                                <p:cTn id="60" presetID="10" presetClass="entr" presetSubtype="0" fill="hold" grpId="0" nodeType="afterEffect">
                                  <p:stCondLst>
                                    <p:cond delay="500"/>
                                  </p:stCondLst>
                                  <p:childTnLst>
                                    <p:set>
                                      <p:cBhvr>
                                        <p:cTn id="61" dur="1" fill="hold">
                                          <p:stCondLst>
                                            <p:cond delay="0"/>
                                          </p:stCondLst>
                                        </p:cTn>
                                        <p:tgtEl>
                                          <p:spTgt spid="49"/>
                                        </p:tgtEl>
                                        <p:attrNameLst>
                                          <p:attrName>style.visibility</p:attrName>
                                        </p:attrNameLst>
                                      </p:cBhvr>
                                      <p:to>
                                        <p:strVal val="visible"/>
                                      </p:to>
                                    </p:set>
                                    <p:animEffect transition="in" filter="fade">
                                      <p:cBhvr>
                                        <p:cTn id="62" dur="500"/>
                                        <p:tgtEl>
                                          <p:spTgt spid="49"/>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50"/>
                                        </p:tgtEl>
                                        <p:attrNameLst>
                                          <p:attrName>style.visibility</p:attrName>
                                        </p:attrNameLst>
                                      </p:cBhvr>
                                      <p:to>
                                        <p:strVal val="visible"/>
                                      </p:to>
                                    </p:set>
                                    <p:animEffect transition="in" filter="fade">
                                      <p:cBhvr>
                                        <p:cTn id="65" dur="500"/>
                                        <p:tgtEl>
                                          <p:spTgt spid="50"/>
                                        </p:tgtEl>
                                      </p:cBhvr>
                                    </p:animEffect>
                                  </p:childTnLst>
                                </p:cTn>
                              </p:par>
                            </p:childTnLst>
                          </p:cTn>
                        </p:par>
                        <p:par>
                          <p:cTn id="66" fill="hold">
                            <p:stCondLst>
                              <p:cond delay="8500"/>
                            </p:stCondLst>
                            <p:childTnLst>
                              <p:par>
                                <p:cTn id="67" presetID="10" presetClass="entr" presetSubtype="0" fill="hold" grpId="0" nodeType="afterEffect">
                                  <p:stCondLst>
                                    <p:cond delay="500"/>
                                  </p:stCondLst>
                                  <p:childTnLst>
                                    <p:set>
                                      <p:cBhvr>
                                        <p:cTn id="68" dur="1" fill="hold">
                                          <p:stCondLst>
                                            <p:cond delay="0"/>
                                          </p:stCondLst>
                                        </p:cTn>
                                        <p:tgtEl>
                                          <p:spTgt spid="51"/>
                                        </p:tgtEl>
                                        <p:attrNameLst>
                                          <p:attrName>style.visibility</p:attrName>
                                        </p:attrNameLst>
                                      </p:cBhvr>
                                      <p:to>
                                        <p:strVal val="visible"/>
                                      </p:to>
                                    </p:set>
                                    <p:animEffect transition="in" filter="fade">
                                      <p:cBhvr>
                                        <p:cTn id="69" dur="500"/>
                                        <p:tgtEl>
                                          <p:spTgt spid="51"/>
                                        </p:tgtEl>
                                      </p:cBhvr>
                                    </p:animEffect>
                                  </p:childTnLst>
                                </p:cTn>
                              </p:par>
                              <p:par>
                                <p:cTn id="70" presetID="10" presetClass="entr" presetSubtype="0" fill="hold" grpId="0" nodeType="withEffect">
                                  <p:stCondLst>
                                    <p:cond delay="500"/>
                                  </p:stCondLst>
                                  <p:childTnLst>
                                    <p:set>
                                      <p:cBhvr>
                                        <p:cTn id="71" dur="1" fill="hold">
                                          <p:stCondLst>
                                            <p:cond delay="0"/>
                                          </p:stCondLst>
                                        </p:cTn>
                                        <p:tgtEl>
                                          <p:spTgt spid="52"/>
                                        </p:tgtEl>
                                        <p:attrNameLst>
                                          <p:attrName>style.visibility</p:attrName>
                                        </p:attrNameLst>
                                      </p:cBhvr>
                                      <p:to>
                                        <p:strVal val="visible"/>
                                      </p:to>
                                    </p:set>
                                    <p:animEffect transition="in" filter="fade">
                                      <p:cBhvr>
                                        <p:cTn id="72" dur="500"/>
                                        <p:tgtEl>
                                          <p:spTgt spid="52"/>
                                        </p:tgtEl>
                                      </p:cBhvr>
                                    </p:animEffect>
                                  </p:childTnLst>
                                </p:cTn>
                              </p:par>
                            </p:childTnLst>
                          </p:cTn>
                        </p:par>
                        <p:par>
                          <p:cTn id="73" fill="hold">
                            <p:stCondLst>
                              <p:cond delay="9500"/>
                            </p:stCondLst>
                            <p:childTnLst>
                              <p:par>
                                <p:cTn id="74" presetID="22" presetClass="entr" presetSubtype="8" fill="hold" grpId="0" nodeType="afterEffect" nodePh="1">
                                  <p:stCondLst>
                                    <p:cond delay="0"/>
                                  </p:stCondLst>
                                  <p:endCondLst>
                                    <p:cond evt="begin" delay="0">
                                      <p:tn val="74"/>
                                    </p:cond>
                                  </p:endCondLst>
                                  <p:childTnLst>
                                    <p:set>
                                      <p:cBhvr>
                                        <p:cTn id="75" dur="1" fill="hold">
                                          <p:stCondLst>
                                            <p:cond delay="0"/>
                                          </p:stCondLst>
                                        </p:cTn>
                                        <p:tgtEl>
                                          <p:spTgt spid="59"/>
                                        </p:tgtEl>
                                        <p:attrNameLst>
                                          <p:attrName>style.visibility</p:attrName>
                                        </p:attrNameLst>
                                      </p:cBhvr>
                                      <p:to>
                                        <p:strVal val="visible"/>
                                      </p:to>
                                    </p:set>
                                    <p:animEffect transition="in" filter="wipe(left)">
                                      <p:cBhvr>
                                        <p:cTn id="7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47" grpId="0"/>
      <p:bldP spid="48" grpId="0"/>
      <p:bldP spid="49" grpId="0"/>
      <p:bldP spid="50" grpId="0"/>
      <p:bldP spid="51" grpId="0"/>
      <p:bldP spid="52" grpId="0"/>
      <p:bldP spid="53" grpId="0"/>
      <p:bldP spid="54" grpId="0"/>
      <p:bldP spid="55" grpId="0"/>
      <p:bldP spid="56" grpId="0"/>
      <p:bldP spid="59"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0" y="0"/>
            <a:ext cx="647903" cy="648072"/>
          </a:xfrm>
          <a:prstGeom prst="rect">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 name="标题 4"/>
          <p:cNvSpPr txBox="1">
            <a:spLocks/>
          </p:cNvSpPr>
          <p:nvPr/>
        </p:nvSpPr>
        <p:spPr>
          <a:xfrm>
            <a:off x="738572" y="272421"/>
            <a:ext cx="4049395"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rPr>
              <a:t>需要解决的问题</a:t>
            </a:r>
            <a:endParaRPr lang="en-US" altLang="zh-CN" sz="15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r>
              <a:rPr lang="en-US" altLang="zh-CN" sz="900" b="1" dirty="0">
                <a:solidFill>
                  <a:schemeClr val="tx1">
                    <a:lumMod val="50000"/>
                    <a:lumOff val="50000"/>
                  </a:schemeClr>
                </a:solidFill>
                <a:latin typeface="微软雅黑" panose="020B0503020204020204" pitchFamily="34" charset="-122"/>
                <a:ea typeface="微软雅黑" panose="020B0503020204020204" pitchFamily="34" charset="-122"/>
              </a:rPr>
              <a:t>NEED TO SOLVE THE PROBLEM</a:t>
            </a:r>
            <a:endParaRPr lang="zh-CN" altLang="en-US" sz="9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endPar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3" name="矩形 62"/>
          <p:cNvSpPr/>
          <p:nvPr/>
        </p:nvSpPr>
        <p:spPr>
          <a:xfrm>
            <a:off x="8135468" y="4948014"/>
            <a:ext cx="1008532" cy="19548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67" name="矩形 66"/>
          <p:cNvSpPr/>
          <p:nvPr/>
        </p:nvSpPr>
        <p:spPr>
          <a:xfrm>
            <a:off x="8135468" y="4933212"/>
            <a:ext cx="1025847" cy="230826"/>
          </a:xfrm>
          <a:prstGeom prst="rect">
            <a:avLst/>
          </a:prstGeom>
        </p:spPr>
        <p:txBody>
          <a:bodyPr wrap="square" lIns="68555" tIns="34278" rIns="68555" bIns="34278">
            <a:spAutoFit/>
          </a:bodyPr>
          <a:lstStyle/>
          <a:p>
            <a:pPr algn="ctr"/>
            <a:r>
              <a:rPr lang="en-US" altLang="zh-CN" sz="1000" b="1" dirty="0">
                <a:solidFill>
                  <a:schemeClr val="bg1"/>
                </a:solidFill>
                <a:latin typeface="微软雅黑" pitchFamily="34" charset="-122"/>
                <a:ea typeface="微软雅黑" pitchFamily="34" charset="-122"/>
              </a:rPr>
              <a:t>15</a:t>
            </a:r>
          </a:p>
        </p:txBody>
      </p:sp>
      <p:sp>
        <p:nvSpPr>
          <p:cNvPr id="12" name="KSO_Shape"/>
          <p:cNvSpPr>
            <a:spLocks/>
          </p:cNvSpPr>
          <p:nvPr/>
        </p:nvSpPr>
        <p:spPr bwMode="auto">
          <a:xfrm>
            <a:off x="120424" y="195486"/>
            <a:ext cx="407056" cy="30525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cxnSp>
        <p:nvCxnSpPr>
          <p:cNvPr id="59" name="肘形连接符 58"/>
          <p:cNvCxnSpPr>
            <a:stCxn id="61" idx="6"/>
            <a:endCxn id="93" idx="2"/>
          </p:cNvCxnSpPr>
          <p:nvPr/>
        </p:nvCxnSpPr>
        <p:spPr>
          <a:xfrm>
            <a:off x="3673758" y="1566345"/>
            <a:ext cx="4018925" cy="822728"/>
          </a:xfrm>
          <a:prstGeom prst="bentConnector3">
            <a:avLst>
              <a:gd name="adj1" fmla="val 50000"/>
            </a:avLst>
          </a:prstGeom>
          <a:ln w="12700">
            <a:solidFill>
              <a:schemeClr val="tx1">
                <a:lumMod val="50000"/>
                <a:lumOff val="50000"/>
              </a:schemeClr>
            </a:solidFill>
            <a:prstDash val="dashDot"/>
          </a:ln>
        </p:spPr>
        <p:style>
          <a:lnRef idx="1">
            <a:schemeClr val="accent1"/>
          </a:lnRef>
          <a:fillRef idx="0">
            <a:schemeClr val="accent1"/>
          </a:fillRef>
          <a:effectRef idx="0">
            <a:schemeClr val="accent1"/>
          </a:effectRef>
          <a:fontRef idx="minor">
            <a:schemeClr val="tx1"/>
          </a:fontRef>
        </p:style>
      </p:cxnSp>
      <p:grpSp>
        <p:nvGrpSpPr>
          <p:cNvPr id="60" name="组合 59"/>
          <p:cNvGrpSpPr/>
          <p:nvPr/>
        </p:nvGrpSpPr>
        <p:grpSpPr>
          <a:xfrm>
            <a:off x="3106906" y="1282845"/>
            <a:ext cx="566852" cy="567000"/>
            <a:chOff x="4534974" y="2492893"/>
            <a:chExt cx="756000" cy="756000"/>
          </a:xfrm>
        </p:grpSpPr>
        <p:sp>
          <p:nvSpPr>
            <p:cNvPr id="61" name="椭圆 60"/>
            <p:cNvSpPr/>
            <p:nvPr/>
          </p:nvSpPr>
          <p:spPr>
            <a:xfrm>
              <a:off x="4534974" y="2492893"/>
              <a:ext cx="756000" cy="756000"/>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9" name="组合 68"/>
            <p:cNvGrpSpPr/>
            <p:nvPr/>
          </p:nvGrpSpPr>
          <p:grpSpPr>
            <a:xfrm>
              <a:off x="4687974" y="2629656"/>
              <a:ext cx="450000" cy="434596"/>
              <a:chOff x="5512720" y="2152017"/>
              <a:chExt cx="583915" cy="496874"/>
            </a:xfrm>
          </p:grpSpPr>
          <p:sp>
            <p:nvSpPr>
              <p:cNvPr id="70" name="Freeform 159"/>
              <p:cNvSpPr>
                <a:spLocks/>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p>
            </p:txBody>
          </p:sp>
          <p:sp>
            <p:nvSpPr>
              <p:cNvPr id="71" name="Freeform 160"/>
              <p:cNvSpPr>
                <a:spLocks/>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p>
            </p:txBody>
          </p:sp>
        </p:grpSp>
      </p:grpSp>
      <p:cxnSp>
        <p:nvCxnSpPr>
          <p:cNvPr id="72" name="肘形连接符 71"/>
          <p:cNvCxnSpPr>
            <a:stCxn id="74" idx="6"/>
            <a:endCxn id="95" idx="2"/>
          </p:cNvCxnSpPr>
          <p:nvPr/>
        </p:nvCxnSpPr>
        <p:spPr>
          <a:xfrm>
            <a:off x="3673758" y="3206319"/>
            <a:ext cx="2168381" cy="398798"/>
          </a:xfrm>
          <a:prstGeom prst="bentConnector3">
            <a:avLst>
              <a:gd name="adj1" fmla="val 50000"/>
            </a:avLst>
          </a:prstGeom>
          <a:ln w="12700">
            <a:solidFill>
              <a:schemeClr val="tx1">
                <a:lumMod val="50000"/>
                <a:lumOff val="50000"/>
              </a:schemeClr>
            </a:solidFill>
            <a:prstDash val="dashDot"/>
          </a:ln>
        </p:spPr>
        <p:style>
          <a:lnRef idx="1">
            <a:schemeClr val="accent1"/>
          </a:lnRef>
          <a:fillRef idx="0">
            <a:schemeClr val="accent1"/>
          </a:fillRef>
          <a:effectRef idx="0">
            <a:schemeClr val="accent1"/>
          </a:effectRef>
          <a:fontRef idx="minor">
            <a:schemeClr val="tx1"/>
          </a:fontRef>
        </p:style>
      </p:cxnSp>
      <p:grpSp>
        <p:nvGrpSpPr>
          <p:cNvPr id="73" name="组合 72"/>
          <p:cNvGrpSpPr/>
          <p:nvPr/>
        </p:nvGrpSpPr>
        <p:grpSpPr>
          <a:xfrm>
            <a:off x="3106906" y="2922819"/>
            <a:ext cx="566852" cy="567000"/>
            <a:chOff x="4534974" y="4368345"/>
            <a:chExt cx="756000" cy="756000"/>
          </a:xfrm>
        </p:grpSpPr>
        <p:sp>
          <p:nvSpPr>
            <p:cNvPr id="74" name="椭圆 73"/>
            <p:cNvSpPr/>
            <p:nvPr/>
          </p:nvSpPr>
          <p:spPr>
            <a:xfrm>
              <a:off x="4534974" y="4368345"/>
              <a:ext cx="756000" cy="756000"/>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Freeform 277"/>
            <p:cNvSpPr>
              <a:spLocks noEditPoints="1"/>
            </p:cNvSpPr>
            <p:nvPr/>
          </p:nvSpPr>
          <p:spPr bwMode="auto">
            <a:xfrm>
              <a:off x="4725418" y="4490152"/>
              <a:ext cx="383972" cy="455826"/>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zh-CN" altLang="en-US" sz="1900">
                <a:latin typeface="Arial" panose="020B0604020202020204" pitchFamily="34" charset="0"/>
                <a:cs typeface="Arial" panose="020B0604020202020204" pitchFamily="34" charset="0"/>
              </a:endParaRPr>
            </a:p>
          </p:txBody>
        </p:sp>
      </p:grpSp>
      <p:cxnSp>
        <p:nvCxnSpPr>
          <p:cNvPr id="76" name="肘形连接符 75"/>
          <p:cNvCxnSpPr>
            <a:stCxn id="78" idx="6"/>
            <a:endCxn id="94" idx="2"/>
          </p:cNvCxnSpPr>
          <p:nvPr/>
        </p:nvCxnSpPr>
        <p:spPr>
          <a:xfrm>
            <a:off x="3673758" y="2386332"/>
            <a:ext cx="3093654" cy="738805"/>
          </a:xfrm>
          <a:prstGeom prst="bentConnector3">
            <a:avLst>
              <a:gd name="adj1" fmla="val 50000"/>
            </a:avLst>
          </a:prstGeom>
          <a:ln w="12700">
            <a:solidFill>
              <a:schemeClr val="tx1">
                <a:lumMod val="50000"/>
                <a:lumOff val="50000"/>
              </a:schemeClr>
            </a:solidFill>
            <a:prstDash val="dashDot"/>
          </a:ln>
        </p:spPr>
        <p:style>
          <a:lnRef idx="1">
            <a:schemeClr val="accent1"/>
          </a:lnRef>
          <a:fillRef idx="0">
            <a:schemeClr val="accent1"/>
          </a:fillRef>
          <a:effectRef idx="0">
            <a:schemeClr val="accent1"/>
          </a:effectRef>
          <a:fontRef idx="minor">
            <a:schemeClr val="tx1"/>
          </a:fontRef>
        </p:style>
      </p:cxnSp>
      <p:grpSp>
        <p:nvGrpSpPr>
          <p:cNvPr id="77" name="组合 76"/>
          <p:cNvGrpSpPr/>
          <p:nvPr/>
        </p:nvGrpSpPr>
        <p:grpSpPr>
          <a:xfrm>
            <a:off x="3106906" y="2102832"/>
            <a:ext cx="566852" cy="567000"/>
            <a:chOff x="4534974" y="3430619"/>
            <a:chExt cx="756000" cy="756000"/>
          </a:xfrm>
        </p:grpSpPr>
        <p:sp>
          <p:nvSpPr>
            <p:cNvPr id="78" name="椭圆 77"/>
            <p:cNvSpPr/>
            <p:nvPr/>
          </p:nvSpPr>
          <p:spPr>
            <a:xfrm>
              <a:off x="4534974" y="3430619"/>
              <a:ext cx="756000" cy="756000"/>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79" name="Group 92"/>
            <p:cNvGrpSpPr/>
            <p:nvPr/>
          </p:nvGrpSpPr>
          <p:grpSpPr>
            <a:xfrm>
              <a:off x="4688410" y="3660828"/>
              <a:ext cx="474528" cy="295582"/>
              <a:chOff x="5172076" y="1938338"/>
              <a:chExt cx="471488" cy="293688"/>
            </a:xfrm>
            <a:solidFill>
              <a:schemeClr val="bg1"/>
            </a:solidFill>
          </p:grpSpPr>
          <p:sp>
            <p:nvSpPr>
              <p:cNvPr id="80" name="Freeform 8"/>
              <p:cNvSpPr>
                <a:spLocks noEditPoints="1"/>
              </p:cNvSpPr>
              <p:nvPr/>
            </p:nvSpPr>
            <p:spPr bwMode="auto">
              <a:xfrm>
                <a:off x="5172076" y="1938338"/>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1900"/>
              </a:p>
            </p:txBody>
          </p:sp>
          <p:sp>
            <p:nvSpPr>
              <p:cNvPr id="81" name="Rectangle 9"/>
              <p:cNvSpPr>
                <a:spLocks noChangeArrowheads="1"/>
              </p:cNvSpPr>
              <p:nvPr/>
            </p:nvSpPr>
            <p:spPr bwMode="auto">
              <a:xfrm>
                <a:off x="5235576" y="2001838"/>
                <a:ext cx="90488"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1900"/>
              </a:p>
            </p:txBody>
          </p:sp>
          <p:sp>
            <p:nvSpPr>
              <p:cNvPr id="82" name="Rectangle 10"/>
              <p:cNvSpPr>
                <a:spLocks noChangeArrowheads="1"/>
              </p:cNvSpPr>
              <p:nvPr/>
            </p:nvSpPr>
            <p:spPr bwMode="auto">
              <a:xfrm>
                <a:off x="5341938" y="2001838"/>
                <a:ext cx="85725"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1900"/>
              </a:p>
            </p:txBody>
          </p:sp>
        </p:grpSp>
      </p:grpSp>
      <p:cxnSp>
        <p:nvCxnSpPr>
          <p:cNvPr id="83" name="直接连接符 82"/>
          <p:cNvCxnSpPr>
            <a:endCxn id="85" idx="6"/>
          </p:cNvCxnSpPr>
          <p:nvPr/>
        </p:nvCxnSpPr>
        <p:spPr>
          <a:xfrm flipH="1" flipV="1">
            <a:off x="3673758" y="4026306"/>
            <a:ext cx="959815" cy="1"/>
          </a:xfrm>
          <a:prstGeom prst="line">
            <a:avLst/>
          </a:prstGeom>
          <a:ln w="12700">
            <a:solidFill>
              <a:schemeClr val="tx1">
                <a:lumMod val="50000"/>
                <a:lumOff val="50000"/>
              </a:schemeClr>
            </a:solidFill>
            <a:prstDash val="dashDot"/>
          </a:ln>
        </p:spPr>
        <p:style>
          <a:lnRef idx="1">
            <a:schemeClr val="accent1"/>
          </a:lnRef>
          <a:fillRef idx="0">
            <a:schemeClr val="accent1"/>
          </a:fillRef>
          <a:effectRef idx="0">
            <a:schemeClr val="accent1"/>
          </a:effectRef>
          <a:fontRef idx="minor">
            <a:schemeClr val="tx1"/>
          </a:fontRef>
        </p:style>
      </p:cxnSp>
      <p:grpSp>
        <p:nvGrpSpPr>
          <p:cNvPr id="84" name="组合 83"/>
          <p:cNvGrpSpPr/>
          <p:nvPr/>
        </p:nvGrpSpPr>
        <p:grpSpPr>
          <a:xfrm>
            <a:off x="3106906" y="3742805"/>
            <a:ext cx="566852" cy="567000"/>
            <a:chOff x="4534974" y="5306072"/>
            <a:chExt cx="756000" cy="756000"/>
          </a:xfrm>
        </p:grpSpPr>
        <p:sp>
          <p:nvSpPr>
            <p:cNvPr id="85" name="椭圆 84"/>
            <p:cNvSpPr/>
            <p:nvPr/>
          </p:nvSpPr>
          <p:spPr>
            <a:xfrm>
              <a:off x="4534974" y="5306072"/>
              <a:ext cx="756000" cy="756000"/>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6" name="Group 9"/>
            <p:cNvGrpSpPr/>
            <p:nvPr/>
          </p:nvGrpSpPr>
          <p:grpSpPr>
            <a:xfrm>
              <a:off x="4659950" y="5504420"/>
              <a:ext cx="516045" cy="382660"/>
              <a:chOff x="4572000" y="3414713"/>
              <a:chExt cx="374651" cy="277813"/>
            </a:xfrm>
            <a:solidFill>
              <a:schemeClr val="bg1"/>
            </a:solidFill>
          </p:grpSpPr>
          <p:sp>
            <p:nvSpPr>
              <p:cNvPr id="87"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latin typeface="+mn-lt"/>
                  <a:cs typeface="+mn-cs"/>
                </a:endParaRPr>
              </a:p>
            </p:txBody>
          </p:sp>
          <p:sp>
            <p:nvSpPr>
              <p:cNvPr id="88"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latin typeface="+mn-lt"/>
                  <a:cs typeface="+mn-cs"/>
                </a:endParaRPr>
              </a:p>
            </p:txBody>
          </p:sp>
        </p:grpSp>
      </p:grpSp>
      <p:sp>
        <p:nvSpPr>
          <p:cNvPr id="89" name="任意多边形 88"/>
          <p:cNvSpPr/>
          <p:nvPr/>
        </p:nvSpPr>
        <p:spPr>
          <a:xfrm>
            <a:off x="7357857" y="1503442"/>
            <a:ext cx="885594" cy="2774156"/>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90" name="任意多边形 89"/>
          <p:cNvSpPr/>
          <p:nvPr/>
        </p:nvSpPr>
        <p:spPr>
          <a:xfrm>
            <a:off x="6432586" y="2836205"/>
            <a:ext cx="885594" cy="1441391"/>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91" name="任意多边形 90"/>
          <p:cNvSpPr/>
          <p:nvPr/>
        </p:nvSpPr>
        <p:spPr>
          <a:xfrm>
            <a:off x="5507314" y="3406281"/>
            <a:ext cx="885594" cy="871316"/>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92" name="任意多边形 91"/>
          <p:cNvSpPr/>
          <p:nvPr/>
        </p:nvSpPr>
        <p:spPr>
          <a:xfrm>
            <a:off x="4015452" y="3810286"/>
            <a:ext cx="1452183" cy="467310"/>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93" name="椭圆 92"/>
          <p:cNvSpPr/>
          <p:nvPr/>
        </p:nvSpPr>
        <p:spPr>
          <a:xfrm>
            <a:off x="7692683" y="2281073"/>
            <a:ext cx="215944" cy="216000"/>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94" name="椭圆 93"/>
          <p:cNvSpPr/>
          <p:nvPr/>
        </p:nvSpPr>
        <p:spPr>
          <a:xfrm>
            <a:off x="6767412" y="3017137"/>
            <a:ext cx="215944" cy="216000"/>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95" name="椭圆 94"/>
          <p:cNvSpPr/>
          <p:nvPr/>
        </p:nvSpPr>
        <p:spPr>
          <a:xfrm>
            <a:off x="5842139" y="3497117"/>
            <a:ext cx="215944" cy="216000"/>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96" name="椭圆 95"/>
          <p:cNvSpPr/>
          <p:nvPr/>
        </p:nvSpPr>
        <p:spPr>
          <a:xfrm>
            <a:off x="4633573" y="3922381"/>
            <a:ext cx="215944" cy="216000"/>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97" name="矩形 96"/>
          <p:cNvSpPr/>
          <p:nvPr/>
        </p:nvSpPr>
        <p:spPr>
          <a:xfrm>
            <a:off x="2166295" y="1223838"/>
            <a:ext cx="907691" cy="300076"/>
          </a:xfrm>
          <a:prstGeom prst="rect">
            <a:avLst/>
          </a:prstGeom>
        </p:spPr>
        <p:txBody>
          <a:bodyPr wrap="none" lIns="68555" tIns="34278" rIns="68555" bIns="34278">
            <a:spAutoFit/>
          </a:bodyPr>
          <a:lstStyle/>
          <a:p>
            <a:pPr algn="r"/>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98" name="矩形 97"/>
          <p:cNvSpPr/>
          <p:nvPr/>
        </p:nvSpPr>
        <p:spPr>
          <a:xfrm>
            <a:off x="1152217" y="1508820"/>
            <a:ext cx="1921769" cy="377008"/>
          </a:xfrm>
          <a:prstGeom prst="rect">
            <a:avLst/>
          </a:prstGeom>
        </p:spPr>
        <p:txBody>
          <a:bodyPr wrap="square" lIns="68562" tIns="34281" rIns="68562" bIns="34281">
            <a:spAutoFit/>
          </a:bodyPr>
          <a:lstStyle/>
          <a:p>
            <a:pPr algn="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9" name="矩形 98"/>
          <p:cNvSpPr/>
          <p:nvPr/>
        </p:nvSpPr>
        <p:spPr>
          <a:xfrm>
            <a:off x="2166295" y="2050203"/>
            <a:ext cx="907691" cy="300076"/>
          </a:xfrm>
          <a:prstGeom prst="rect">
            <a:avLst/>
          </a:prstGeom>
        </p:spPr>
        <p:txBody>
          <a:bodyPr wrap="none" lIns="68555" tIns="34278" rIns="68555" bIns="34278">
            <a:spAutoFit/>
          </a:bodyPr>
          <a:lstStyle/>
          <a:p>
            <a:pPr algn="r"/>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100" name="矩形 99"/>
          <p:cNvSpPr/>
          <p:nvPr/>
        </p:nvSpPr>
        <p:spPr>
          <a:xfrm>
            <a:off x="1152217" y="2335186"/>
            <a:ext cx="1921769" cy="377008"/>
          </a:xfrm>
          <a:prstGeom prst="rect">
            <a:avLst/>
          </a:prstGeom>
        </p:spPr>
        <p:txBody>
          <a:bodyPr wrap="square" lIns="68562" tIns="34281" rIns="68562" bIns="34281">
            <a:spAutoFit/>
          </a:bodyPr>
          <a:lstStyle/>
          <a:p>
            <a:pPr algn="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1" name="矩形 100"/>
          <p:cNvSpPr/>
          <p:nvPr/>
        </p:nvSpPr>
        <p:spPr>
          <a:xfrm>
            <a:off x="2166295" y="2876569"/>
            <a:ext cx="907691" cy="300076"/>
          </a:xfrm>
          <a:prstGeom prst="rect">
            <a:avLst/>
          </a:prstGeom>
        </p:spPr>
        <p:txBody>
          <a:bodyPr wrap="none" lIns="68555" tIns="34278" rIns="68555" bIns="34278">
            <a:spAutoFit/>
          </a:bodyPr>
          <a:lstStyle/>
          <a:p>
            <a:pPr algn="r"/>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102" name="矩形 101"/>
          <p:cNvSpPr/>
          <p:nvPr/>
        </p:nvSpPr>
        <p:spPr>
          <a:xfrm>
            <a:off x="1152217" y="3161552"/>
            <a:ext cx="1921769" cy="377008"/>
          </a:xfrm>
          <a:prstGeom prst="rect">
            <a:avLst/>
          </a:prstGeom>
        </p:spPr>
        <p:txBody>
          <a:bodyPr wrap="square" lIns="68562" tIns="34281" rIns="68562" bIns="34281">
            <a:spAutoFit/>
          </a:bodyPr>
          <a:lstStyle/>
          <a:p>
            <a:pPr algn="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3" name="矩形 102"/>
          <p:cNvSpPr/>
          <p:nvPr/>
        </p:nvSpPr>
        <p:spPr>
          <a:xfrm>
            <a:off x="2166295" y="3702935"/>
            <a:ext cx="907691" cy="300076"/>
          </a:xfrm>
          <a:prstGeom prst="rect">
            <a:avLst/>
          </a:prstGeom>
        </p:spPr>
        <p:txBody>
          <a:bodyPr wrap="none" lIns="68555" tIns="34278" rIns="68555" bIns="34278">
            <a:spAutoFit/>
          </a:bodyPr>
          <a:lstStyle/>
          <a:p>
            <a:pPr algn="r"/>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104" name="矩形 103"/>
          <p:cNvSpPr/>
          <p:nvPr/>
        </p:nvSpPr>
        <p:spPr>
          <a:xfrm>
            <a:off x="1152217" y="3987917"/>
            <a:ext cx="1921769" cy="377008"/>
          </a:xfrm>
          <a:prstGeom prst="rect">
            <a:avLst/>
          </a:prstGeom>
        </p:spPr>
        <p:txBody>
          <a:bodyPr wrap="square" lIns="68562" tIns="34281" rIns="68562" bIns="34281">
            <a:spAutoFit/>
          </a:bodyPr>
          <a:lstStyle/>
          <a:p>
            <a:pPr algn="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1" name="等腰三角形 50"/>
          <p:cNvSpPr/>
          <p:nvPr/>
        </p:nvSpPr>
        <p:spPr>
          <a:xfrm rot="16200000">
            <a:off x="8351421" y="4999212"/>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52" name="等腰三角形 51"/>
          <p:cNvSpPr/>
          <p:nvPr/>
        </p:nvSpPr>
        <p:spPr>
          <a:xfrm rot="5400000">
            <a:off x="8829902" y="5004495"/>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48"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67130338"/>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0-#ppt_w/2"/>
                                          </p:val>
                                        </p:tav>
                                        <p:tav tm="100000">
                                          <p:val>
                                            <p:strVal val="#ppt_x"/>
                                          </p:val>
                                        </p:tav>
                                      </p:tavLst>
                                    </p:anim>
                                    <p:anim calcmode="lin" valueType="num">
                                      <p:cBhvr additive="base">
                                        <p:cTn id="16" dur="25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92"/>
                                        </p:tgtEl>
                                        <p:attrNameLst>
                                          <p:attrName>style.visibility</p:attrName>
                                        </p:attrNameLst>
                                      </p:cBhvr>
                                      <p:to>
                                        <p:strVal val="visible"/>
                                      </p:to>
                                    </p:set>
                                    <p:animEffect transition="in" filter="wipe(down)">
                                      <p:cBhvr>
                                        <p:cTn id="20" dur="200"/>
                                        <p:tgtEl>
                                          <p:spTgt spid="92"/>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91"/>
                                        </p:tgtEl>
                                        <p:attrNameLst>
                                          <p:attrName>style.visibility</p:attrName>
                                        </p:attrNameLst>
                                      </p:cBhvr>
                                      <p:to>
                                        <p:strVal val="visible"/>
                                      </p:to>
                                    </p:set>
                                    <p:animEffect transition="in" filter="wipe(down)">
                                      <p:cBhvr>
                                        <p:cTn id="23" dur="400"/>
                                        <p:tgtEl>
                                          <p:spTgt spid="91"/>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90"/>
                                        </p:tgtEl>
                                        <p:attrNameLst>
                                          <p:attrName>style.visibility</p:attrName>
                                        </p:attrNameLst>
                                      </p:cBhvr>
                                      <p:to>
                                        <p:strVal val="visible"/>
                                      </p:to>
                                    </p:set>
                                    <p:animEffect transition="in" filter="wipe(down)">
                                      <p:cBhvr>
                                        <p:cTn id="26" dur="600"/>
                                        <p:tgtEl>
                                          <p:spTgt spid="90"/>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89"/>
                                        </p:tgtEl>
                                        <p:attrNameLst>
                                          <p:attrName>style.visibility</p:attrName>
                                        </p:attrNameLst>
                                      </p:cBhvr>
                                      <p:to>
                                        <p:strVal val="visible"/>
                                      </p:to>
                                    </p:set>
                                    <p:animEffect transition="in" filter="wipe(down)">
                                      <p:cBhvr>
                                        <p:cTn id="29" dur="900"/>
                                        <p:tgtEl>
                                          <p:spTgt spid="89"/>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96"/>
                                        </p:tgtEl>
                                        <p:attrNameLst>
                                          <p:attrName>style.visibility</p:attrName>
                                        </p:attrNameLst>
                                      </p:cBhvr>
                                      <p:to>
                                        <p:strVal val="visible"/>
                                      </p:to>
                                    </p:set>
                                    <p:animEffect transition="in" filter="fade">
                                      <p:cBhvr>
                                        <p:cTn id="32" dur="250"/>
                                        <p:tgtEl>
                                          <p:spTgt spid="96"/>
                                        </p:tgtEl>
                                      </p:cBhvr>
                                    </p:animEffect>
                                  </p:childTnLst>
                                </p:cTn>
                              </p:par>
                              <p:par>
                                <p:cTn id="33" presetID="10" presetClass="entr" presetSubtype="0" fill="hold" grpId="0" nodeType="withEffect">
                                  <p:stCondLst>
                                    <p:cond delay="750"/>
                                  </p:stCondLst>
                                  <p:childTnLst>
                                    <p:set>
                                      <p:cBhvr>
                                        <p:cTn id="34" dur="1" fill="hold">
                                          <p:stCondLst>
                                            <p:cond delay="0"/>
                                          </p:stCondLst>
                                        </p:cTn>
                                        <p:tgtEl>
                                          <p:spTgt spid="95"/>
                                        </p:tgtEl>
                                        <p:attrNameLst>
                                          <p:attrName>style.visibility</p:attrName>
                                        </p:attrNameLst>
                                      </p:cBhvr>
                                      <p:to>
                                        <p:strVal val="visible"/>
                                      </p:to>
                                    </p:set>
                                    <p:animEffect transition="in" filter="fade">
                                      <p:cBhvr>
                                        <p:cTn id="35" dur="250"/>
                                        <p:tgtEl>
                                          <p:spTgt spid="95"/>
                                        </p:tgtEl>
                                      </p:cBhvr>
                                    </p:animEffect>
                                  </p:childTnLst>
                                </p:cTn>
                              </p:par>
                              <p:par>
                                <p:cTn id="36" presetID="10" presetClass="entr" presetSubtype="0" fill="hold" grpId="0" nodeType="withEffect">
                                  <p:stCondLst>
                                    <p:cond delay="1000"/>
                                  </p:stCondLst>
                                  <p:childTnLst>
                                    <p:set>
                                      <p:cBhvr>
                                        <p:cTn id="37" dur="1" fill="hold">
                                          <p:stCondLst>
                                            <p:cond delay="0"/>
                                          </p:stCondLst>
                                        </p:cTn>
                                        <p:tgtEl>
                                          <p:spTgt spid="94"/>
                                        </p:tgtEl>
                                        <p:attrNameLst>
                                          <p:attrName>style.visibility</p:attrName>
                                        </p:attrNameLst>
                                      </p:cBhvr>
                                      <p:to>
                                        <p:strVal val="visible"/>
                                      </p:to>
                                    </p:set>
                                    <p:animEffect transition="in" filter="fade">
                                      <p:cBhvr>
                                        <p:cTn id="38" dur="250"/>
                                        <p:tgtEl>
                                          <p:spTgt spid="94"/>
                                        </p:tgtEl>
                                      </p:cBhvr>
                                    </p:animEffect>
                                  </p:childTnLst>
                                </p:cTn>
                              </p:par>
                              <p:par>
                                <p:cTn id="39" presetID="10" presetClass="entr" presetSubtype="0" fill="hold" grpId="0" nodeType="withEffect">
                                  <p:stCondLst>
                                    <p:cond delay="1250"/>
                                  </p:stCondLst>
                                  <p:childTnLst>
                                    <p:set>
                                      <p:cBhvr>
                                        <p:cTn id="40" dur="1" fill="hold">
                                          <p:stCondLst>
                                            <p:cond delay="0"/>
                                          </p:stCondLst>
                                        </p:cTn>
                                        <p:tgtEl>
                                          <p:spTgt spid="93"/>
                                        </p:tgtEl>
                                        <p:attrNameLst>
                                          <p:attrName>style.visibility</p:attrName>
                                        </p:attrNameLst>
                                      </p:cBhvr>
                                      <p:to>
                                        <p:strVal val="visible"/>
                                      </p:to>
                                    </p:set>
                                    <p:animEffect transition="in" filter="fade">
                                      <p:cBhvr>
                                        <p:cTn id="41" dur="250"/>
                                        <p:tgtEl>
                                          <p:spTgt spid="93"/>
                                        </p:tgtEl>
                                      </p:cBhvr>
                                    </p:animEffect>
                                  </p:childTnLst>
                                </p:cTn>
                              </p:par>
                            </p:childTnLst>
                          </p:cTn>
                        </p:par>
                        <p:par>
                          <p:cTn id="42" fill="hold">
                            <p:stCondLst>
                              <p:cond delay="2000"/>
                            </p:stCondLst>
                            <p:childTnLst>
                              <p:par>
                                <p:cTn id="43" presetID="26" presetClass="emph" presetSubtype="0" fill="hold" grpId="1" nodeType="afterEffect">
                                  <p:stCondLst>
                                    <p:cond delay="0"/>
                                  </p:stCondLst>
                                  <p:childTnLst>
                                    <p:animEffect transition="out" filter="fade">
                                      <p:cBhvr>
                                        <p:cTn id="44" dur="500" tmFilter="0, 0; .2, .5; .8, .5; 1, 0"/>
                                        <p:tgtEl>
                                          <p:spTgt spid="96"/>
                                        </p:tgtEl>
                                      </p:cBhvr>
                                    </p:animEffect>
                                    <p:animScale>
                                      <p:cBhvr>
                                        <p:cTn id="45" dur="250" autoRev="1" fill="hold"/>
                                        <p:tgtEl>
                                          <p:spTgt spid="96"/>
                                        </p:tgtEl>
                                      </p:cBhvr>
                                      <p:by x="105000" y="105000"/>
                                    </p:animScale>
                                  </p:childTnLst>
                                </p:cTn>
                              </p:par>
                            </p:childTnLst>
                          </p:cTn>
                        </p:par>
                        <p:par>
                          <p:cTn id="46" fill="hold">
                            <p:stCondLst>
                              <p:cond delay="2500"/>
                            </p:stCondLst>
                            <p:childTnLst>
                              <p:par>
                                <p:cTn id="47" presetID="22" presetClass="entr" presetSubtype="2" fill="hold" nodeType="afterEffect">
                                  <p:stCondLst>
                                    <p:cond delay="0"/>
                                  </p:stCondLst>
                                  <p:childTnLst>
                                    <p:set>
                                      <p:cBhvr>
                                        <p:cTn id="48" dur="1" fill="hold">
                                          <p:stCondLst>
                                            <p:cond delay="0"/>
                                          </p:stCondLst>
                                        </p:cTn>
                                        <p:tgtEl>
                                          <p:spTgt spid="83"/>
                                        </p:tgtEl>
                                        <p:attrNameLst>
                                          <p:attrName>style.visibility</p:attrName>
                                        </p:attrNameLst>
                                      </p:cBhvr>
                                      <p:to>
                                        <p:strVal val="visible"/>
                                      </p:to>
                                    </p:set>
                                    <p:animEffect transition="in" filter="wipe(right)">
                                      <p:cBhvr>
                                        <p:cTn id="49" dur="250"/>
                                        <p:tgtEl>
                                          <p:spTgt spid="83"/>
                                        </p:tgtEl>
                                      </p:cBhvr>
                                    </p:animEffect>
                                  </p:childTnLst>
                                </p:cTn>
                              </p:par>
                            </p:childTnLst>
                          </p:cTn>
                        </p:par>
                        <p:par>
                          <p:cTn id="50" fill="hold">
                            <p:stCondLst>
                              <p:cond delay="2750"/>
                            </p:stCondLst>
                            <p:childTnLst>
                              <p:par>
                                <p:cTn id="51" presetID="10" presetClass="entr" presetSubtype="0" fill="hold" nodeType="afterEffect">
                                  <p:stCondLst>
                                    <p:cond delay="0"/>
                                  </p:stCondLst>
                                  <p:childTnLst>
                                    <p:set>
                                      <p:cBhvr>
                                        <p:cTn id="52" dur="1" fill="hold">
                                          <p:stCondLst>
                                            <p:cond delay="0"/>
                                          </p:stCondLst>
                                        </p:cTn>
                                        <p:tgtEl>
                                          <p:spTgt spid="84"/>
                                        </p:tgtEl>
                                        <p:attrNameLst>
                                          <p:attrName>style.visibility</p:attrName>
                                        </p:attrNameLst>
                                      </p:cBhvr>
                                      <p:to>
                                        <p:strVal val="visible"/>
                                      </p:to>
                                    </p:set>
                                    <p:animEffect transition="in" filter="fade">
                                      <p:cBhvr>
                                        <p:cTn id="53" dur="500"/>
                                        <p:tgtEl>
                                          <p:spTgt spid="84"/>
                                        </p:tgtEl>
                                      </p:cBhvr>
                                    </p:animEffect>
                                  </p:childTnLst>
                                </p:cTn>
                              </p:par>
                            </p:childTnLst>
                          </p:cTn>
                        </p:par>
                        <p:par>
                          <p:cTn id="54" fill="hold">
                            <p:stCondLst>
                              <p:cond delay="3250"/>
                            </p:stCondLst>
                            <p:childTnLst>
                              <p:par>
                                <p:cTn id="55" presetID="14" presetClass="entr" presetSubtype="10" fill="hold" grpId="0" nodeType="afterEffect">
                                  <p:stCondLst>
                                    <p:cond delay="0"/>
                                  </p:stCondLst>
                                  <p:childTnLst>
                                    <p:set>
                                      <p:cBhvr>
                                        <p:cTn id="56" dur="1" fill="hold">
                                          <p:stCondLst>
                                            <p:cond delay="0"/>
                                          </p:stCondLst>
                                        </p:cTn>
                                        <p:tgtEl>
                                          <p:spTgt spid="103"/>
                                        </p:tgtEl>
                                        <p:attrNameLst>
                                          <p:attrName>style.visibility</p:attrName>
                                        </p:attrNameLst>
                                      </p:cBhvr>
                                      <p:to>
                                        <p:strVal val="visible"/>
                                      </p:to>
                                    </p:set>
                                    <p:animEffect transition="in" filter="randombar(horizontal)">
                                      <p:cBhvr>
                                        <p:cTn id="57" dur="500"/>
                                        <p:tgtEl>
                                          <p:spTgt spid="103"/>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104"/>
                                        </p:tgtEl>
                                        <p:attrNameLst>
                                          <p:attrName>style.visibility</p:attrName>
                                        </p:attrNameLst>
                                      </p:cBhvr>
                                      <p:to>
                                        <p:strVal val="visible"/>
                                      </p:to>
                                    </p:set>
                                    <p:animEffect transition="in" filter="randombar(horizontal)">
                                      <p:cBhvr>
                                        <p:cTn id="60" dur="500"/>
                                        <p:tgtEl>
                                          <p:spTgt spid="104"/>
                                        </p:tgtEl>
                                      </p:cBhvr>
                                    </p:animEffect>
                                  </p:childTnLst>
                                </p:cTn>
                              </p:par>
                            </p:childTnLst>
                          </p:cTn>
                        </p:par>
                        <p:par>
                          <p:cTn id="61" fill="hold">
                            <p:stCondLst>
                              <p:cond delay="3750"/>
                            </p:stCondLst>
                            <p:childTnLst>
                              <p:par>
                                <p:cTn id="62" presetID="26" presetClass="emph" presetSubtype="0" fill="hold" grpId="1" nodeType="afterEffect">
                                  <p:stCondLst>
                                    <p:cond delay="0"/>
                                  </p:stCondLst>
                                  <p:childTnLst>
                                    <p:animEffect transition="out" filter="fade">
                                      <p:cBhvr>
                                        <p:cTn id="63" dur="500" tmFilter="0, 0; .2, .5; .8, .5; 1, 0"/>
                                        <p:tgtEl>
                                          <p:spTgt spid="95"/>
                                        </p:tgtEl>
                                      </p:cBhvr>
                                    </p:animEffect>
                                    <p:animScale>
                                      <p:cBhvr>
                                        <p:cTn id="64" dur="250" autoRev="1" fill="hold"/>
                                        <p:tgtEl>
                                          <p:spTgt spid="95"/>
                                        </p:tgtEl>
                                      </p:cBhvr>
                                      <p:by x="105000" y="105000"/>
                                    </p:animScale>
                                  </p:childTnLst>
                                </p:cTn>
                              </p:par>
                            </p:childTnLst>
                          </p:cTn>
                        </p:par>
                        <p:par>
                          <p:cTn id="65" fill="hold">
                            <p:stCondLst>
                              <p:cond delay="4250"/>
                            </p:stCondLst>
                            <p:childTnLst>
                              <p:par>
                                <p:cTn id="66" presetID="22" presetClass="entr" presetSubtype="2" fill="hold" nodeType="afterEffect">
                                  <p:stCondLst>
                                    <p:cond delay="0"/>
                                  </p:stCondLst>
                                  <p:childTnLst>
                                    <p:set>
                                      <p:cBhvr>
                                        <p:cTn id="67" dur="1" fill="hold">
                                          <p:stCondLst>
                                            <p:cond delay="0"/>
                                          </p:stCondLst>
                                        </p:cTn>
                                        <p:tgtEl>
                                          <p:spTgt spid="72"/>
                                        </p:tgtEl>
                                        <p:attrNameLst>
                                          <p:attrName>style.visibility</p:attrName>
                                        </p:attrNameLst>
                                      </p:cBhvr>
                                      <p:to>
                                        <p:strVal val="visible"/>
                                      </p:to>
                                    </p:set>
                                    <p:animEffect transition="in" filter="wipe(right)">
                                      <p:cBhvr>
                                        <p:cTn id="68" dur="500"/>
                                        <p:tgtEl>
                                          <p:spTgt spid="72"/>
                                        </p:tgtEl>
                                      </p:cBhvr>
                                    </p:animEffect>
                                  </p:childTnLst>
                                </p:cTn>
                              </p:par>
                            </p:childTnLst>
                          </p:cTn>
                        </p:par>
                        <p:par>
                          <p:cTn id="69" fill="hold">
                            <p:stCondLst>
                              <p:cond delay="4750"/>
                            </p:stCondLst>
                            <p:childTnLst>
                              <p:par>
                                <p:cTn id="70" presetID="10" presetClass="entr" presetSubtype="0" fill="hold" nodeType="afterEffect">
                                  <p:stCondLst>
                                    <p:cond delay="0"/>
                                  </p:stCondLst>
                                  <p:childTnLst>
                                    <p:set>
                                      <p:cBhvr>
                                        <p:cTn id="71" dur="1" fill="hold">
                                          <p:stCondLst>
                                            <p:cond delay="0"/>
                                          </p:stCondLst>
                                        </p:cTn>
                                        <p:tgtEl>
                                          <p:spTgt spid="73"/>
                                        </p:tgtEl>
                                        <p:attrNameLst>
                                          <p:attrName>style.visibility</p:attrName>
                                        </p:attrNameLst>
                                      </p:cBhvr>
                                      <p:to>
                                        <p:strVal val="visible"/>
                                      </p:to>
                                    </p:set>
                                    <p:animEffect transition="in" filter="fade">
                                      <p:cBhvr>
                                        <p:cTn id="72" dur="500"/>
                                        <p:tgtEl>
                                          <p:spTgt spid="73"/>
                                        </p:tgtEl>
                                      </p:cBhvr>
                                    </p:animEffect>
                                  </p:childTnLst>
                                </p:cTn>
                              </p:par>
                            </p:childTnLst>
                          </p:cTn>
                        </p:par>
                        <p:par>
                          <p:cTn id="73" fill="hold">
                            <p:stCondLst>
                              <p:cond delay="5250"/>
                            </p:stCondLst>
                            <p:childTnLst>
                              <p:par>
                                <p:cTn id="74" presetID="14" presetClass="entr" presetSubtype="10" fill="hold" grpId="0" nodeType="afterEffect">
                                  <p:stCondLst>
                                    <p:cond delay="0"/>
                                  </p:stCondLst>
                                  <p:childTnLst>
                                    <p:set>
                                      <p:cBhvr>
                                        <p:cTn id="75" dur="1" fill="hold">
                                          <p:stCondLst>
                                            <p:cond delay="0"/>
                                          </p:stCondLst>
                                        </p:cTn>
                                        <p:tgtEl>
                                          <p:spTgt spid="102"/>
                                        </p:tgtEl>
                                        <p:attrNameLst>
                                          <p:attrName>style.visibility</p:attrName>
                                        </p:attrNameLst>
                                      </p:cBhvr>
                                      <p:to>
                                        <p:strVal val="visible"/>
                                      </p:to>
                                    </p:set>
                                    <p:animEffect transition="in" filter="randombar(horizontal)">
                                      <p:cBhvr>
                                        <p:cTn id="76" dur="500"/>
                                        <p:tgtEl>
                                          <p:spTgt spid="102"/>
                                        </p:tgtEl>
                                      </p:cBhvr>
                                    </p:animEffect>
                                  </p:childTnLst>
                                </p:cTn>
                              </p:par>
                              <p:par>
                                <p:cTn id="77" presetID="14" presetClass="entr" presetSubtype="10" fill="hold" grpId="0" nodeType="withEffect">
                                  <p:stCondLst>
                                    <p:cond delay="0"/>
                                  </p:stCondLst>
                                  <p:childTnLst>
                                    <p:set>
                                      <p:cBhvr>
                                        <p:cTn id="78" dur="1" fill="hold">
                                          <p:stCondLst>
                                            <p:cond delay="0"/>
                                          </p:stCondLst>
                                        </p:cTn>
                                        <p:tgtEl>
                                          <p:spTgt spid="101"/>
                                        </p:tgtEl>
                                        <p:attrNameLst>
                                          <p:attrName>style.visibility</p:attrName>
                                        </p:attrNameLst>
                                      </p:cBhvr>
                                      <p:to>
                                        <p:strVal val="visible"/>
                                      </p:to>
                                    </p:set>
                                    <p:animEffect transition="in" filter="randombar(horizontal)">
                                      <p:cBhvr>
                                        <p:cTn id="79" dur="500"/>
                                        <p:tgtEl>
                                          <p:spTgt spid="101"/>
                                        </p:tgtEl>
                                      </p:cBhvr>
                                    </p:animEffect>
                                  </p:childTnLst>
                                </p:cTn>
                              </p:par>
                            </p:childTnLst>
                          </p:cTn>
                        </p:par>
                        <p:par>
                          <p:cTn id="80" fill="hold">
                            <p:stCondLst>
                              <p:cond delay="5750"/>
                            </p:stCondLst>
                            <p:childTnLst>
                              <p:par>
                                <p:cTn id="81" presetID="26" presetClass="emph" presetSubtype="0" fill="hold" grpId="1" nodeType="afterEffect">
                                  <p:stCondLst>
                                    <p:cond delay="0"/>
                                  </p:stCondLst>
                                  <p:childTnLst>
                                    <p:animEffect transition="out" filter="fade">
                                      <p:cBhvr>
                                        <p:cTn id="82" dur="500" tmFilter="0, 0; .2, .5; .8, .5; 1, 0"/>
                                        <p:tgtEl>
                                          <p:spTgt spid="94"/>
                                        </p:tgtEl>
                                      </p:cBhvr>
                                    </p:animEffect>
                                    <p:animScale>
                                      <p:cBhvr>
                                        <p:cTn id="83" dur="250" autoRev="1" fill="hold"/>
                                        <p:tgtEl>
                                          <p:spTgt spid="94"/>
                                        </p:tgtEl>
                                      </p:cBhvr>
                                      <p:by x="105000" y="105000"/>
                                    </p:animScale>
                                  </p:childTnLst>
                                </p:cTn>
                              </p:par>
                            </p:childTnLst>
                          </p:cTn>
                        </p:par>
                        <p:par>
                          <p:cTn id="84" fill="hold">
                            <p:stCondLst>
                              <p:cond delay="6250"/>
                            </p:stCondLst>
                            <p:childTnLst>
                              <p:par>
                                <p:cTn id="85" presetID="22" presetClass="entr" presetSubtype="2" fill="hold" nodeType="afterEffect">
                                  <p:stCondLst>
                                    <p:cond delay="0"/>
                                  </p:stCondLst>
                                  <p:childTnLst>
                                    <p:set>
                                      <p:cBhvr>
                                        <p:cTn id="86" dur="1" fill="hold">
                                          <p:stCondLst>
                                            <p:cond delay="0"/>
                                          </p:stCondLst>
                                        </p:cTn>
                                        <p:tgtEl>
                                          <p:spTgt spid="76"/>
                                        </p:tgtEl>
                                        <p:attrNameLst>
                                          <p:attrName>style.visibility</p:attrName>
                                        </p:attrNameLst>
                                      </p:cBhvr>
                                      <p:to>
                                        <p:strVal val="visible"/>
                                      </p:to>
                                    </p:set>
                                    <p:animEffect transition="in" filter="wipe(right)">
                                      <p:cBhvr>
                                        <p:cTn id="87" dur="600"/>
                                        <p:tgtEl>
                                          <p:spTgt spid="76"/>
                                        </p:tgtEl>
                                      </p:cBhvr>
                                    </p:animEffect>
                                  </p:childTnLst>
                                </p:cTn>
                              </p:par>
                            </p:childTnLst>
                          </p:cTn>
                        </p:par>
                        <p:par>
                          <p:cTn id="88" fill="hold">
                            <p:stCondLst>
                              <p:cond delay="6850"/>
                            </p:stCondLst>
                            <p:childTnLst>
                              <p:par>
                                <p:cTn id="89" presetID="10" presetClass="entr" presetSubtype="0" fill="hold" nodeType="afterEffect">
                                  <p:stCondLst>
                                    <p:cond delay="0"/>
                                  </p:stCondLst>
                                  <p:childTnLst>
                                    <p:set>
                                      <p:cBhvr>
                                        <p:cTn id="90" dur="1" fill="hold">
                                          <p:stCondLst>
                                            <p:cond delay="0"/>
                                          </p:stCondLst>
                                        </p:cTn>
                                        <p:tgtEl>
                                          <p:spTgt spid="77"/>
                                        </p:tgtEl>
                                        <p:attrNameLst>
                                          <p:attrName>style.visibility</p:attrName>
                                        </p:attrNameLst>
                                      </p:cBhvr>
                                      <p:to>
                                        <p:strVal val="visible"/>
                                      </p:to>
                                    </p:set>
                                    <p:animEffect transition="in" filter="fade">
                                      <p:cBhvr>
                                        <p:cTn id="91" dur="500"/>
                                        <p:tgtEl>
                                          <p:spTgt spid="77"/>
                                        </p:tgtEl>
                                      </p:cBhvr>
                                    </p:animEffect>
                                  </p:childTnLst>
                                </p:cTn>
                              </p:par>
                            </p:childTnLst>
                          </p:cTn>
                        </p:par>
                        <p:par>
                          <p:cTn id="92" fill="hold">
                            <p:stCondLst>
                              <p:cond delay="7350"/>
                            </p:stCondLst>
                            <p:childTnLst>
                              <p:par>
                                <p:cTn id="93" presetID="14" presetClass="entr" presetSubtype="10" fill="hold" grpId="0" nodeType="afterEffect">
                                  <p:stCondLst>
                                    <p:cond delay="0"/>
                                  </p:stCondLst>
                                  <p:childTnLst>
                                    <p:set>
                                      <p:cBhvr>
                                        <p:cTn id="94" dur="1" fill="hold">
                                          <p:stCondLst>
                                            <p:cond delay="0"/>
                                          </p:stCondLst>
                                        </p:cTn>
                                        <p:tgtEl>
                                          <p:spTgt spid="99"/>
                                        </p:tgtEl>
                                        <p:attrNameLst>
                                          <p:attrName>style.visibility</p:attrName>
                                        </p:attrNameLst>
                                      </p:cBhvr>
                                      <p:to>
                                        <p:strVal val="visible"/>
                                      </p:to>
                                    </p:set>
                                    <p:animEffect transition="in" filter="randombar(horizontal)">
                                      <p:cBhvr>
                                        <p:cTn id="95" dur="500"/>
                                        <p:tgtEl>
                                          <p:spTgt spid="99"/>
                                        </p:tgtEl>
                                      </p:cBhvr>
                                    </p:animEffect>
                                  </p:childTnLst>
                                </p:cTn>
                              </p:par>
                              <p:par>
                                <p:cTn id="96" presetID="14" presetClass="entr" presetSubtype="10" fill="hold" grpId="0" nodeType="withEffect">
                                  <p:stCondLst>
                                    <p:cond delay="0"/>
                                  </p:stCondLst>
                                  <p:childTnLst>
                                    <p:set>
                                      <p:cBhvr>
                                        <p:cTn id="97" dur="1" fill="hold">
                                          <p:stCondLst>
                                            <p:cond delay="0"/>
                                          </p:stCondLst>
                                        </p:cTn>
                                        <p:tgtEl>
                                          <p:spTgt spid="100"/>
                                        </p:tgtEl>
                                        <p:attrNameLst>
                                          <p:attrName>style.visibility</p:attrName>
                                        </p:attrNameLst>
                                      </p:cBhvr>
                                      <p:to>
                                        <p:strVal val="visible"/>
                                      </p:to>
                                    </p:set>
                                    <p:animEffect transition="in" filter="randombar(horizontal)">
                                      <p:cBhvr>
                                        <p:cTn id="98" dur="500"/>
                                        <p:tgtEl>
                                          <p:spTgt spid="100"/>
                                        </p:tgtEl>
                                      </p:cBhvr>
                                    </p:animEffect>
                                  </p:childTnLst>
                                </p:cTn>
                              </p:par>
                            </p:childTnLst>
                          </p:cTn>
                        </p:par>
                        <p:par>
                          <p:cTn id="99" fill="hold">
                            <p:stCondLst>
                              <p:cond delay="7850"/>
                            </p:stCondLst>
                            <p:childTnLst>
                              <p:par>
                                <p:cTn id="100" presetID="26" presetClass="emph" presetSubtype="0" fill="hold" grpId="1" nodeType="afterEffect">
                                  <p:stCondLst>
                                    <p:cond delay="0"/>
                                  </p:stCondLst>
                                  <p:childTnLst>
                                    <p:animEffect transition="out" filter="fade">
                                      <p:cBhvr>
                                        <p:cTn id="101" dur="500" tmFilter="0, 0; .2, .5; .8, .5; 1, 0"/>
                                        <p:tgtEl>
                                          <p:spTgt spid="93"/>
                                        </p:tgtEl>
                                      </p:cBhvr>
                                    </p:animEffect>
                                    <p:animScale>
                                      <p:cBhvr>
                                        <p:cTn id="102" dur="250" autoRev="1" fill="hold"/>
                                        <p:tgtEl>
                                          <p:spTgt spid="93"/>
                                        </p:tgtEl>
                                      </p:cBhvr>
                                      <p:by x="105000" y="105000"/>
                                    </p:animScale>
                                  </p:childTnLst>
                                </p:cTn>
                              </p:par>
                            </p:childTnLst>
                          </p:cTn>
                        </p:par>
                        <p:par>
                          <p:cTn id="103" fill="hold">
                            <p:stCondLst>
                              <p:cond delay="8350"/>
                            </p:stCondLst>
                            <p:childTnLst>
                              <p:par>
                                <p:cTn id="104" presetID="22" presetClass="entr" presetSubtype="2" fill="hold" nodeType="afterEffect">
                                  <p:stCondLst>
                                    <p:cond delay="0"/>
                                  </p:stCondLst>
                                  <p:childTnLst>
                                    <p:set>
                                      <p:cBhvr>
                                        <p:cTn id="105" dur="1" fill="hold">
                                          <p:stCondLst>
                                            <p:cond delay="0"/>
                                          </p:stCondLst>
                                        </p:cTn>
                                        <p:tgtEl>
                                          <p:spTgt spid="59"/>
                                        </p:tgtEl>
                                        <p:attrNameLst>
                                          <p:attrName>style.visibility</p:attrName>
                                        </p:attrNameLst>
                                      </p:cBhvr>
                                      <p:to>
                                        <p:strVal val="visible"/>
                                      </p:to>
                                    </p:set>
                                    <p:animEffect transition="in" filter="wipe(right)">
                                      <p:cBhvr>
                                        <p:cTn id="106" dur="750"/>
                                        <p:tgtEl>
                                          <p:spTgt spid="59"/>
                                        </p:tgtEl>
                                      </p:cBhvr>
                                    </p:animEffect>
                                  </p:childTnLst>
                                </p:cTn>
                              </p:par>
                            </p:childTnLst>
                          </p:cTn>
                        </p:par>
                        <p:par>
                          <p:cTn id="107" fill="hold">
                            <p:stCondLst>
                              <p:cond delay="9100"/>
                            </p:stCondLst>
                            <p:childTnLst>
                              <p:par>
                                <p:cTn id="108" presetID="10" presetClass="entr" presetSubtype="0" fill="hold" nodeType="afterEffect">
                                  <p:stCondLst>
                                    <p:cond delay="0"/>
                                  </p:stCondLst>
                                  <p:childTnLst>
                                    <p:set>
                                      <p:cBhvr>
                                        <p:cTn id="109" dur="1" fill="hold">
                                          <p:stCondLst>
                                            <p:cond delay="0"/>
                                          </p:stCondLst>
                                        </p:cTn>
                                        <p:tgtEl>
                                          <p:spTgt spid="60"/>
                                        </p:tgtEl>
                                        <p:attrNameLst>
                                          <p:attrName>style.visibility</p:attrName>
                                        </p:attrNameLst>
                                      </p:cBhvr>
                                      <p:to>
                                        <p:strVal val="visible"/>
                                      </p:to>
                                    </p:set>
                                    <p:animEffect transition="in" filter="fade">
                                      <p:cBhvr>
                                        <p:cTn id="110" dur="500"/>
                                        <p:tgtEl>
                                          <p:spTgt spid="60"/>
                                        </p:tgtEl>
                                      </p:cBhvr>
                                    </p:animEffect>
                                  </p:childTnLst>
                                </p:cTn>
                              </p:par>
                            </p:childTnLst>
                          </p:cTn>
                        </p:par>
                        <p:par>
                          <p:cTn id="111" fill="hold">
                            <p:stCondLst>
                              <p:cond delay="9600"/>
                            </p:stCondLst>
                            <p:childTnLst>
                              <p:par>
                                <p:cTn id="112" presetID="14" presetClass="entr" presetSubtype="10" fill="hold" grpId="0" nodeType="afterEffect">
                                  <p:stCondLst>
                                    <p:cond delay="0"/>
                                  </p:stCondLst>
                                  <p:childTnLst>
                                    <p:set>
                                      <p:cBhvr>
                                        <p:cTn id="113" dur="1" fill="hold">
                                          <p:stCondLst>
                                            <p:cond delay="0"/>
                                          </p:stCondLst>
                                        </p:cTn>
                                        <p:tgtEl>
                                          <p:spTgt spid="97"/>
                                        </p:tgtEl>
                                        <p:attrNameLst>
                                          <p:attrName>style.visibility</p:attrName>
                                        </p:attrNameLst>
                                      </p:cBhvr>
                                      <p:to>
                                        <p:strVal val="visible"/>
                                      </p:to>
                                    </p:set>
                                    <p:animEffect transition="in" filter="randombar(horizontal)">
                                      <p:cBhvr>
                                        <p:cTn id="114" dur="500"/>
                                        <p:tgtEl>
                                          <p:spTgt spid="97"/>
                                        </p:tgtEl>
                                      </p:cBhvr>
                                    </p:animEffect>
                                  </p:childTnLst>
                                </p:cTn>
                              </p:par>
                              <p:par>
                                <p:cTn id="115" presetID="14" presetClass="entr" presetSubtype="10" fill="hold" grpId="0" nodeType="withEffect">
                                  <p:stCondLst>
                                    <p:cond delay="0"/>
                                  </p:stCondLst>
                                  <p:childTnLst>
                                    <p:set>
                                      <p:cBhvr>
                                        <p:cTn id="116" dur="1" fill="hold">
                                          <p:stCondLst>
                                            <p:cond delay="0"/>
                                          </p:stCondLst>
                                        </p:cTn>
                                        <p:tgtEl>
                                          <p:spTgt spid="98"/>
                                        </p:tgtEl>
                                        <p:attrNameLst>
                                          <p:attrName>style.visibility</p:attrName>
                                        </p:attrNameLst>
                                      </p:cBhvr>
                                      <p:to>
                                        <p:strVal val="visible"/>
                                      </p:to>
                                    </p:set>
                                    <p:animEffect transition="in" filter="randombar(horizontal)">
                                      <p:cBhvr>
                                        <p:cTn id="117" dur="500"/>
                                        <p:tgtEl>
                                          <p:spTgt spid="98"/>
                                        </p:tgtEl>
                                      </p:cBhvr>
                                    </p:animEffect>
                                  </p:childTnLst>
                                </p:cTn>
                              </p:par>
                            </p:childTnLst>
                          </p:cTn>
                        </p:par>
                        <p:par>
                          <p:cTn id="118" fill="hold">
                            <p:stCondLst>
                              <p:cond delay="10100"/>
                            </p:stCondLst>
                            <p:childTnLst>
                              <p:par>
                                <p:cTn id="119" presetID="22" presetClass="entr" presetSubtype="8" fill="hold" grpId="0" nodeType="afterEffect" nodePh="1">
                                  <p:stCondLst>
                                    <p:cond delay="0"/>
                                  </p:stCondLst>
                                  <p:endCondLst>
                                    <p:cond evt="begin" delay="0">
                                      <p:tn val="119"/>
                                    </p:cond>
                                  </p:endCondLst>
                                  <p:childTnLst>
                                    <p:set>
                                      <p:cBhvr>
                                        <p:cTn id="120" dur="1" fill="hold">
                                          <p:stCondLst>
                                            <p:cond delay="0"/>
                                          </p:stCondLst>
                                        </p:cTn>
                                        <p:tgtEl>
                                          <p:spTgt spid="48"/>
                                        </p:tgtEl>
                                        <p:attrNameLst>
                                          <p:attrName>style.visibility</p:attrName>
                                        </p:attrNameLst>
                                      </p:cBhvr>
                                      <p:to>
                                        <p:strVal val="visible"/>
                                      </p:to>
                                    </p:set>
                                    <p:animEffect transition="in" filter="wipe(left)">
                                      <p:cBhvr>
                                        <p:cTn id="12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89" grpId="0" animBg="1"/>
      <p:bldP spid="90" grpId="0" animBg="1"/>
      <p:bldP spid="91" grpId="0" animBg="1"/>
      <p:bldP spid="92" grpId="0" animBg="1"/>
      <p:bldP spid="93" grpId="0" animBg="1"/>
      <p:bldP spid="93" grpId="1" animBg="1"/>
      <p:bldP spid="94" grpId="0" animBg="1"/>
      <p:bldP spid="94" grpId="1" animBg="1"/>
      <p:bldP spid="95" grpId="0" animBg="1"/>
      <p:bldP spid="95" grpId="1" animBg="1"/>
      <p:bldP spid="96" grpId="0" animBg="1"/>
      <p:bldP spid="96" grpId="1" animBg="1"/>
      <p:bldP spid="97" grpId="0"/>
      <p:bldP spid="98" grpId="0"/>
      <p:bldP spid="99" grpId="0"/>
      <p:bldP spid="100" grpId="0"/>
      <p:bldP spid="101" grpId="0"/>
      <p:bldP spid="102" grpId="0"/>
      <p:bldP spid="103" grpId="0"/>
      <p:bldP spid="104" grpId="0"/>
      <p:bldP spid="48"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0" y="0"/>
            <a:ext cx="647903" cy="648072"/>
          </a:xfrm>
          <a:prstGeom prst="rect">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 name="标题 4"/>
          <p:cNvSpPr txBox="1">
            <a:spLocks/>
          </p:cNvSpPr>
          <p:nvPr/>
        </p:nvSpPr>
        <p:spPr>
          <a:xfrm>
            <a:off x="738572" y="272421"/>
            <a:ext cx="318552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rPr>
              <a:t>行业前景</a:t>
            </a:r>
            <a:endParaRPr lang="en-US" altLang="zh-CN" sz="15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r>
              <a:rPr lang="en-US" altLang="zh-CN" sz="900" b="1" dirty="0">
                <a:solidFill>
                  <a:schemeClr val="tx1">
                    <a:lumMod val="50000"/>
                    <a:lumOff val="50000"/>
                  </a:schemeClr>
                </a:solidFill>
                <a:latin typeface="微软雅黑" panose="020B0503020204020204" pitchFamily="34" charset="-122"/>
                <a:ea typeface="微软雅黑" panose="020B0503020204020204" pitchFamily="34" charset="-122"/>
              </a:rPr>
              <a:t>INDUSTRY OUTLOOK</a:t>
            </a:r>
            <a:endParaRPr lang="zh-CN" altLang="en-US" sz="9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endPar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3" name="矩形 62"/>
          <p:cNvSpPr/>
          <p:nvPr/>
        </p:nvSpPr>
        <p:spPr>
          <a:xfrm>
            <a:off x="8135468" y="4948014"/>
            <a:ext cx="1008532" cy="19548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67" name="矩形 66"/>
          <p:cNvSpPr/>
          <p:nvPr/>
        </p:nvSpPr>
        <p:spPr>
          <a:xfrm>
            <a:off x="8135468" y="4933212"/>
            <a:ext cx="1025847" cy="230826"/>
          </a:xfrm>
          <a:prstGeom prst="rect">
            <a:avLst/>
          </a:prstGeom>
        </p:spPr>
        <p:txBody>
          <a:bodyPr wrap="square" lIns="68555" tIns="34278" rIns="68555" bIns="34278">
            <a:spAutoFit/>
          </a:bodyPr>
          <a:lstStyle/>
          <a:p>
            <a:pPr algn="ctr"/>
            <a:r>
              <a:rPr lang="en-US" altLang="zh-CN" sz="1000" b="1" dirty="0">
                <a:solidFill>
                  <a:schemeClr val="bg1"/>
                </a:solidFill>
                <a:latin typeface="微软雅黑" pitchFamily="34" charset="-122"/>
                <a:ea typeface="微软雅黑" pitchFamily="34" charset="-122"/>
              </a:rPr>
              <a:t>16</a:t>
            </a:r>
          </a:p>
        </p:txBody>
      </p:sp>
      <p:sp>
        <p:nvSpPr>
          <p:cNvPr id="12" name="KSO_Shape"/>
          <p:cNvSpPr>
            <a:spLocks/>
          </p:cNvSpPr>
          <p:nvPr/>
        </p:nvSpPr>
        <p:spPr bwMode="auto">
          <a:xfrm>
            <a:off x="120424" y="195486"/>
            <a:ext cx="407056" cy="30525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cxnSp>
        <p:nvCxnSpPr>
          <p:cNvPr id="13" name="肘形连接符 12"/>
          <p:cNvCxnSpPr/>
          <p:nvPr/>
        </p:nvCxnSpPr>
        <p:spPr>
          <a:xfrm flipV="1">
            <a:off x="2790266" y="1581701"/>
            <a:ext cx="2181518" cy="567908"/>
          </a:xfrm>
          <a:prstGeom prst="bentConnector3">
            <a:avLst>
              <a:gd name="adj1" fmla="val 62381"/>
            </a:avLst>
          </a:prstGeom>
          <a:ln w="9525" cap="rnd">
            <a:solidFill>
              <a:schemeClr val="tx1">
                <a:lumMod val="50000"/>
                <a:lumOff val="50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14" name="肘形连接符 13"/>
          <p:cNvCxnSpPr/>
          <p:nvPr/>
        </p:nvCxnSpPr>
        <p:spPr>
          <a:xfrm>
            <a:off x="2790266" y="2389233"/>
            <a:ext cx="2321653" cy="609269"/>
          </a:xfrm>
          <a:prstGeom prst="bentConnector3">
            <a:avLst>
              <a:gd name="adj1" fmla="val 50000"/>
            </a:avLst>
          </a:prstGeom>
          <a:ln w="9525">
            <a:solidFill>
              <a:schemeClr val="tx1">
                <a:lumMod val="50000"/>
                <a:lumOff val="50000"/>
              </a:schemeClr>
            </a:solidFill>
            <a:prstDash val="dashDot"/>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4971784" y="1330960"/>
            <a:ext cx="410094" cy="410201"/>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16" name="标题 4"/>
          <p:cNvSpPr txBox="1">
            <a:spLocks/>
          </p:cNvSpPr>
          <p:nvPr/>
        </p:nvSpPr>
        <p:spPr>
          <a:xfrm>
            <a:off x="4993625" y="1401890"/>
            <a:ext cx="388253"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00" b="1" dirty="0">
                <a:solidFill>
                  <a:schemeClr val="bg1"/>
                </a:solidFill>
                <a:latin typeface="微软雅黑" panose="020B0503020204020204" pitchFamily="34" charset="-122"/>
                <a:ea typeface="微软雅黑" panose="020B0503020204020204" pitchFamily="34" charset="-122"/>
              </a:rPr>
              <a:t>01</a:t>
            </a:r>
          </a:p>
        </p:txBody>
      </p:sp>
      <p:cxnSp>
        <p:nvCxnSpPr>
          <p:cNvPr id="17" name="肘形连接符 16"/>
          <p:cNvCxnSpPr/>
          <p:nvPr/>
        </p:nvCxnSpPr>
        <p:spPr>
          <a:xfrm flipV="1">
            <a:off x="3254353" y="2322551"/>
            <a:ext cx="2257351" cy="583142"/>
          </a:xfrm>
          <a:prstGeom prst="bentConnector3">
            <a:avLst>
              <a:gd name="adj1" fmla="val 50000"/>
            </a:avLst>
          </a:prstGeom>
          <a:ln w="9525">
            <a:solidFill>
              <a:schemeClr val="tx1">
                <a:lumMod val="50000"/>
                <a:lumOff val="50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18" name="肘形连接符 17"/>
          <p:cNvCxnSpPr/>
          <p:nvPr/>
        </p:nvCxnSpPr>
        <p:spPr>
          <a:xfrm>
            <a:off x="3222201" y="3130114"/>
            <a:ext cx="2321653" cy="609269"/>
          </a:xfrm>
          <a:prstGeom prst="bentConnector3">
            <a:avLst>
              <a:gd name="adj1" fmla="val 55369"/>
            </a:avLst>
          </a:prstGeom>
          <a:ln w="9525">
            <a:solidFill>
              <a:schemeClr val="tx1">
                <a:lumMod val="50000"/>
                <a:lumOff val="50000"/>
              </a:schemeClr>
            </a:solidFill>
            <a:prstDash val="dashDot"/>
          </a:ln>
        </p:spPr>
        <p:style>
          <a:lnRef idx="1">
            <a:schemeClr val="accent1"/>
          </a:lnRef>
          <a:fillRef idx="0">
            <a:schemeClr val="accent1"/>
          </a:fillRef>
          <a:effectRef idx="0">
            <a:schemeClr val="accent1"/>
          </a:effectRef>
          <a:fontRef idx="minor">
            <a:schemeClr val="tx1"/>
          </a:fontRef>
        </p:style>
      </p:cxnSp>
      <p:sp>
        <p:nvSpPr>
          <p:cNvPr id="19" name="椭圆 18"/>
          <p:cNvSpPr/>
          <p:nvPr/>
        </p:nvSpPr>
        <p:spPr>
          <a:xfrm>
            <a:off x="5511704" y="2087044"/>
            <a:ext cx="410094" cy="410201"/>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20" name="标题 4"/>
          <p:cNvSpPr txBox="1">
            <a:spLocks/>
          </p:cNvSpPr>
          <p:nvPr/>
        </p:nvSpPr>
        <p:spPr>
          <a:xfrm>
            <a:off x="5533545" y="2157974"/>
            <a:ext cx="388253"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00" b="1" dirty="0">
                <a:solidFill>
                  <a:schemeClr val="bg1"/>
                </a:solidFill>
                <a:latin typeface="微软雅黑" panose="020B0503020204020204" pitchFamily="34" charset="-122"/>
                <a:ea typeface="微软雅黑" panose="020B0503020204020204" pitchFamily="34" charset="-122"/>
              </a:rPr>
              <a:t>02</a:t>
            </a:r>
          </a:p>
        </p:txBody>
      </p:sp>
      <p:sp>
        <p:nvSpPr>
          <p:cNvPr id="21" name="椭圆 20"/>
          <p:cNvSpPr/>
          <p:nvPr/>
        </p:nvSpPr>
        <p:spPr>
          <a:xfrm>
            <a:off x="4917793" y="2767276"/>
            <a:ext cx="410094" cy="410201"/>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22" name="标题 4"/>
          <p:cNvSpPr txBox="1">
            <a:spLocks/>
          </p:cNvSpPr>
          <p:nvPr/>
        </p:nvSpPr>
        <p:spPr>
          <a:xfrm>
            <a:off x="4939634" y="2838205"/>
            <a:ext cx="388253"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00" b="1" dirty="0">
                <a:solidFill>
                  <a:schemeClr val="bg1"/>
                </a:solidFill>
                <a:latin typeface="微软雅黑" panose="020B0503020204020204" pitchFamily="34" charset="-122"/>
                <a:ea typeface="微软雅黑" panose="020B0503020204020204" pitchFamily="34" charset="-122"/>
              </a:rPr>
              <a:t>03</a:t>
            </a:r>
          </a:p>
        </p:txBody>
      </p:sp>
      <p:sp>
        <p:nvSpPr>
          <p:cNvPr id="23" name="椭圆 22"/>
          <p:cNvSpPr/>
          <p:nvPr/>
        </p:nvSpPr>
        <p:spPr>
          <a:xfrm>
            <a:off x="5457712" y="3523360"/>
            <a:ext cx="410094" cy="410201"/>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24" name="标题 4"/>
          <p:cNvSpPr txBox="1">
            <a:spLocks/>
          </p:cNvSpPr>
          <p:nvPr/>
        </p:nvSpPr>
        <p:spPr>
          <a:xfrm>
            <a:off x="5479553" y="3594289"/>
            <a:ext cx="388253"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00" b="1" dirty="0">
                <a:solidFill>
                  <a:schemeClr val="bg1"/>
                </a:solidFill>
                <a:latin typeface="微软雅黑" panose="020B0503020204020204" pitchFamily="34" charset="-122"/>
                <a:ea typeface="微软雅黑" panose="020B0503020204020204" pitchFamily="34" charset="-122"/>
              </a:rPr>
              <a:t>04</a:t>
            </a:r>
          </a:p>
        </p:txBody>
      </p:sp>
      <p:sp>
        <p:nvSpPr>
          <p:cNvPr id="25" name="Freeform 9"/>
          <p:cNvSpPr>
            <a:spLocks/>
          </p:cNvSpPr>
          <p:nvPr/>
        </p:nvSpPr>
        <p:spPr bwMode="auto">
          <a:xfrm flipH="1">
            <a:off x="1224499" y="1795167"/>
            <a:ext cx="2213670" cy="1382692"/>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00A89B"/>
          </a:solidFill>
          <a:ln>
            <a:noFill/>
          </a:ln>
          <a:extLst/>
        </p:spPr>
        <p:txBody>
          <a:bodyPr vert="horz" wrap="square" lIns="56625" tIns="28312" rIns="56625" bIns="2831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6251">
              <a:defRPr/>
            </a:pPr>
            <a:endParaRPr lang="zh-CN" altLang="en-US" sz="1100">
              <a:solidFill>
                <a:sysClr val="windowText" lastClr="000000"/>
              </a:solidFill>
              <a:latin typeface="Calibri"/>
              <a:ea typeface="宋体"/>
            </a:endParaRPr>
          </a:p>
        </p:txBody>
      </p:sp>
      <p:sp>
        <p:nvSpPr>
          <p:cNvPr id="26" name="KSO_Shape"/>
          <p:cNvSpPr>
            <a:spLocks/>
          </p:cNvSpPr>
          <p:nvPr/>
        </p:nvSpPr>
        <p:spPr bwMode="auto">
          <a:xfrm>
            <a:off x="2011920" y="2248634"/>
            <a:ext cx="475633" cy="47575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a:extLst/>
        </p:spPr>
        <p:txBody>
          <a:bodyPr lIns="68562" tIns="34281" rIns="68562" bIns="34281" anchor="ctr">
            <a:scene3d>
              <a:camera prst="orthographicFront"/>
              <a:lightRig rig="threePt" dir="t"/>
            </a:scene3d>
            <a:sp3d>
              <a:contourClr>
                <a:srgbClr val="FFFFFF"/>
              </a:contourClr>
            </a:sp3d>
          </a:bodyPr>
          <a:lstStyle/>
          <a:p>
            <a:pPr algn="ctr">
              <a:defRPr/>
            </a:pP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27" name="矩形 26"/>
          <p:cNvSpPr/>
          <p:nvPr/>
        </p:nvSpPr>
        <p:spPr>
          <a:xfrm>
            <a:off x="1494459" y="2814318"/>
            <a:ext cx="1595458" cy="276993"/>
          </a:xfrm>
          <a:prstGeom prst="rect">
            <a:avLst/>
          </a:prstGeom>
        </p:spPr>
        <p:txBody>
          <a:bodyPr wrap="square" lIns="68555" tIns="34278" rIns="68555" bIns="34278">
            <a:spAutoFit/>
          </a:bodyPr>
          <a:lstStyle/>
          <a:p>
            <a:pPr algn="ctr"/>
            <a:r>
              <a:rPr lang="zh-CN" altLang="en-US" b="1" dirty="0" smtClean="0">
                <a:solidFill>
                  <a:schemeClr val="bg1"/>
                </a:solidFill>
                <a:latin typeface="微软雅黑" pitchFamily="34" charset="-122"/>
                <a:ea typeface="微软雅黑" pitchFamily="34" charset="-122"/>
              </a:rPr>
              <a:t>市场前景</a:t>
            </a:r>
            <a:endParaRPr lang="en-US" altLang="zh-CN" b="1" dirty="0">
              <a:solidFill>
                <a:schemeClr val="bg1"/>
              </a:solidFill>
              <a:latin typeface="微软雅黑" pitchFamily="34" charset="-122"/>
              <a:ea typeface="微软雅黑" pitchFamily="34" charset="-122"/>
            </a:endParaRPr>
          </a:p>
        </p:txBody>
      </p:sp>
      <p:sp>
        <p:nvSpPr>
          <p:cNvPr id="28" name="矩形 27"/>
          <p:cNvSpPr/>
          <p:nvPr/>
        </p:nvSpPr>
        <p:spPr>
          <a:xfrm>
            <a:off x="1872918" y="3273828"/>
            <a:ext cx="1163522" cy="276993"/>
          </a:xfrm>
          <a:prstGeom prst="rect">
            <a:avLst/>
          </a:prstGeom>
        </p:spPr>
        <p:txBody>
          <a:bodyPr wrap="squar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29" name="矩形 47"/>
          <p:cNvSpPr>
            <a:spLocks noChangeArrowheads="1"/>
          </p:cNvSpPr>
          <p:nvPr/>
        </p:nvSpPr>
        <p:spPr bwMode="auto">
          <a:xfrm>
            <a:off x="1386476" y="3553765"/>
            <a:ext cx="1869343"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
        <p:nvSpPr>
          <p:cNvPr id="30" name="矩形 29"/>
          <p:cNvSpPr/>
          <p:nvPr/>
        </p:nvSpPr>
        <p:spPr>
          <a:xfrm>
            <a:off x="5544370" y="1221600"/>
            <a:ext cx="1163522" cy="276993"/>
          </a:xfrm>
          <a:prstGeom prst="rect">
            <a:avLst/>
          </a:prstGeom>
        </p:spPr>
        <p:txBody>
          <a:bodyPr wrap="squar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31" name="矩形 47"/>
          <p:cNvSpPr>
            <a:spLocks noChangeArrowheads="1"/>
          </p:cNvSpPr>
          <p:nvPr/>
        </p:nvSpPr>
        <p:spPr bwMode="auto">
          <a:xfrm>
            <a:off x="5543854" y="1447531"/>
            <a:ext cx="2105686"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
        <p:nvSpPr>
          <p:cNvPr id="32" name="矩形 31"/>
          <p:cNvSpPr/>
          <p:nvPr/>
        </p:nvSpPr>
        <p:spPr>
          <a:xfrm>
            <a:off x="6138281" y="2031690"/>
            <a:ext cx="1163522" cy="276993"/>
          </a:xfrm>
          <a:prstGeom prst="rect">
            <a:avLst/>
          </a:prstGeom>
        </p:spPr>
        <p:txBody>
          <a:bodyPr wrap="squar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33" name="矩形 47"/>
          <p:cNvSpPr>
            <a:spLocks noChangeArrowheads="1"/>
          </p:cNvSpPr>
          <p:nvPr/>
        </p:nvSpPr>
        <p:spPr bwMode="auto">
          <a:xfrm>
            <a:off x="6137766" y="2257621"/>
            <a:ext cx="2105686"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
        <p:nvSpPr>
          <p:cNvPr id="34" name="矩形 33"/>
          <p:cNvSpPr/>
          <p:nvPr/>
        </p:nvSpPr>
        <p:spPr>
          <a:xfrm>
            <a:off x="5544370" y="2679762"/>
            <a:ext cx="1163522" cy="276993"/>
          </a:xfrm>
          <a:prstGeom prst="rect">
            <a:avLst/>
          </a:prstGeom>
        </p:spPr>
        <p:txBody>
          <a:bodyPr wrap="squar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35" name="矩形 47"/>
          <p:cNvSpPr>
            <a:spLocks noChangeArrowheads="1"/>
          </p:cNvSpPr>
          <p:nvPr/>
        </p:nvSpPr>
        <p:spPr bwMode="auto">
          <a:xfrm>
            <a:off x="5543854" y="2905693"/>
            <a:ext cx="2105686"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
        <p:nvSpPr>
          <p:cNvPr id="36" name="矩形 35"/>
          <p:cNvSpPr/>
          <p:nvPr/>
        </p:nvSpPr>
        <p:spPr>
          <a:xfrm>
            <a:off x="6084290" y="3435846"/>
            <a:ext cx="1163522" cy="276993"/>
          </a:xfrm>
          <a:prstGeom prst="rect">
            <a:avLst/>
          </a:prstGeom>
        </p:spPr>
        <p:txBody>
          <a:bodyPr wrap="squar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37" name="矩形 47"/>
          <p:cNvSpPr>
            <a:spLocks noChangeArrowheads="1"/>
          </p:cNvSpPr>
          <p:nvPr/>
        </p:nvSpPr>
        <p:spPr bwMode="auto">
          <a:xfrm>
            <a:off x="6083774" y="3661777"/>
            <a:ext cx="2105686"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
        <p:nvSpPr>
          <p:cNvPr id="38" name="等腰三角形 37"/>
          <p:cNvSpPr/>
          <p:nvPr/>
        </p:nvSpPr>
        <p:spPr>
          <a:xfrm rot="16200000">
            <a:off x="8351421" y="4999212"/>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39" name="等腰三角形 38"/>
          <p:cNvSpPr/>
          <p:nvPr/>
        </p:nvSpPr>
        <p:spPr>
          <a:xfrm rot="5400000">
            <a:off x="8829902" y="5004495"/>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40"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56970899"/>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0-#ppt_w/2"/>
                                          </p:val>
                                        </p:tav>
                                        <p:tav tm="100000">
                                          <p:val>
                                            <p:strVal val="#ppt_x"/>
                                          </p:val>
                                        </p:tav>
                                      </p:tavLst>
                                    </p:anim>
                                    <p:anim calcmode="lin" valueType="num">
                                      <p:cBhvr additive="base">
                                        <p:cTn id="16" dur="25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2" presetClass="entr" presetSubtype="0" fill="hold" grpId="0"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1000"/>
                                        <p:tgtEl>
                                          <p:spTgt spid="25"/>
                                        </p:tgtEl>
                                      </p:cBhvr>
                                    </p:animEffect>
                                    <p:anim calcmode="lin" valueType="num">
                                      <p:cBhvr>
                                        <p:cTn id="21" dur="1000" fill="hold"/>
                                        <p:tgtEl>
                                          <p:spTgt spid="25"/>
                                        </p:tgtEl>
                                        <p:attrNameLst>
                                          <p:attrName>ppt_x</p:attrName>
                                        </p:attrNameLst>
                                      </p:cBhvr>
                                      <p:tavLst>
                                        <p:tav tm="0">
                                          <p:val>
                                            <p:strVal val="#ppt_x"/>
                                          </p:val>
                                        </p:tav>
                                        <p:tav tm="100000">
                                          <p:val>
                                            <p:strVal val="#ppt_x"/>
                                          </p:val>
                                        </p:tav>
                                      </p:tavLst>
                                    </p:anim>
                                    <p:anim calcmode="lin" valueType="num">
                                      <p:cBhvr>
                                        <p:cTn id="22" dur="1000" fill="hold"/>
                                        <p:tgtEl>
                                          <p:spTgt spid="25"/>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32" presetClass="emph" presetSubtype="0" fill="hold" grpId="1" nodeType="afterEffect">
                                  <p:stCondLst>
                                    <p:cond delay="0"/>
                                  </p:stCondLst>
                                  <p:childTnLst>
                                    <p:animRot by="120000">
                                      <p:cBhvr>
                                        <p:cTn id="25" dur="100" fill="hold">
                                          <p:stCondLst>
                                            <p:cond delay="0"/>
                                          </p:stCondLst>
                                        </p:cTn>
                                        <p:tgtEl>
                                          <p:spTgt spid="25"/>
                                        </p:tgtEl>
                                        <p:attrNameLst>
                                          <p:attrName>r</p:attrName>
                                        </p:attrNameLst>
                                      </p:cBhvr>
                                    </p:animRot>
                                    <p:animRot by="-240000">
                                      <p:cBhvr>
                                        <p:cTn id="26" dur="200" fill="hold">
                                          <p:stCondLst>
                                            <p:cond delay="200"/>
                                          </p:stCondLst>
                                        </p:cTn>
                                        <p:tgtEl>
                                          <p:spTgt spid="25"/>
                                        </p:tgtEl>
                                        <p:attrNameLst>
                                          <p:attrName>r</p:attrName>
                                        </p:attrNameLst>
                                      </p:cBhvr>
                                    </p:animRot>
                                    <p:animRot by="240000">
                                      <p:cBhvr>
                                        <p:cTn id="27" dur="200" fill="hold">
                                          <p:stCondLst>
                                            <p:cond delay="400"/>
                                          </p:stCondLst>
                                        </p:cTn>
                                        <p:tgtEl>
                                          <p:spTgt spid="25"/>
                                        </p:tgtEl>
                                        <p:attrNameLst>
                                          <p:attrName>r</p:attrName>
                                        </p:attrNameLst>
                                      </p:cBhvr>
                                    </p:animRot>
                                    <p:animRot by="-240000">
                                      <p:cBhvr>
                                        <p:cTn id="28" dur="200" fill="hold">
                                          <p:stCondLst>
                                            <p:cond delay="600"/>
                                          </p:stCondLst>
                                        </p:cTn>
                                        <p:tgtEl>
                                          <p:spTgt spid="25"/>
                                        </p:tgtEl>
                                        <p:attrNameLst>
                                          <p:attrName>r</p:attrName>
                                        </p:attrNameLst>
                                      </p:cBhvr>
                                    </p:animRot>
                                    <p:animRot by="120000">
                                      <p:cBhvr>
                                        <p:cTn id="29" dur="200" fill="hold">
                                          <p:stCondLst>
                                            <p:cond delay="800"/>
                                          </p:stCondLst>
                                        </p:cTn>
                                        <p:tgtEl>
                                          <p:spTgt spid="25"/>
                                        </p:tgtEl>
                                        <p:attrNameLst>
                                          <p:attrName>r</p:attrName>
                                        </p:attrNameLst>
                                      </p:cBhvr>
                                    </p:animRo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p:cTn id="33" dur="500" fill="hold"/>
                                        <p:tgtEl>
                                          <p:spTgt spid="26"/>
                                        </p:tgtEl>
                                        <p:attrNameLst>
                                          <p:attrName>ppt_w</p:attrName>
                                        </p:attrNameLst>
                                      </p:cBhvr>
                                      <p:tavLst>
                                        <p:tav tm="0">
                                          <p:val>
                                            <p:fltVal val="0"/>
                                          </p:val>
                                        </p:tav>
                                        <p:tav tm="100000">
                                          <p:val>
                                            <p:strVal val="#ppt_w"/>
                                          </p:val>
                                        </p:tav>
                                      </p:tavLst>
                                    </p:anim>
                                    <p:anim calcmode="lin" valueType="num">
                                      <p:cBhvr>
                                        <p:cTn id="34" dur="500" fill="hold"/>
                                        <p:tgtEl>
                                          <p:spTgt spid="26"/>
                                        </p:tgtEl>
                                        <p:attrNameLst>
                                          <p:attrName>ppt_h</p:attrName>
                                        </p:attrNameLst>
                                      </p:cBhvr>
                                      <p:tavLst>
                                        <p:tav tm="0">
                                          <p:val>
                                            <p:fltVal val="0"/>
                                          </p:val>
                                        </p:tav>
                                        <p:tav tm="100000">
                                          <p:val>
                                            <p:strVal val="#ppt_h"/>
                                          </p:val>
                                        </p:tav>
                                      </p:tavLst>
                                    </p:anim>
                                    <p:animEffect transition="in" filter="fade">
                                      <p:cBhvr>
                                        <p:cTn id="35" dur="500"/>
                                        <p:tgtEl>
                                          <p:spTgt spid="26"/>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p:cTn id="39" dur="500" fill="hold"/>
                                        <p:tgtEl>
                                          <p:spTgt spid="27"/>
                                        </p:tgtEl>
                                        <p:attrNameLst>
                                          <p:attrName>ppt_w</p:attrName>
                                        </p:attrNameLst>
                                      </p:cBhvr>
                                      <p:tavLst>
                                        <p:tav tm="0">
                                          <p:val>
                                            <p:fltVal val="0"/>
                                          </p:val>
                                        </p:tav>
                                        <p:tav tm="100000">
                                          <p:val>
                                            <p:strVal val="#ppt_w"/>
                                          </p:val>
                                        </p:tav>
                                      </p:tavLst>
                                    </p:anim>
                                    <p:anim calcmode="lin" valueType="num">
                                      <p:cBhvr>
                                        <p:cTn id="40" dur="500" fill="hold"/>
                                        <p:tgtEl>
                                          <p:spTgt spid="27"/>
                                        </p:tgtEl>
                                        <p:attrNameLst>
                                          <p:attrName>ppt_h</p:attrName>
                                        </p:attrNameLst>
                                      </p:cBhvr>
                                      <p:tavLst>
                                        <p:tav tm="0">
                                          <p:val>
                                            <p:fltVal val="0"/>
                                          </p:val>
                                        </p:tav>
                                        <p:tav tm="100000">
                                          <p:val>
                                            <p:strVal val="#ppt_h"/>
                                          </p:val>
                                        </p:tav>
                                      </p:tavLst>
                                    </p:anim>
                                    <p:animEffect transition="in" filter="fade">
                                      <p:cBhvr>
                                        <p:cTn id="41" dur="500"/>
                                        <p:tgtEl>
                                          <p:spTgt spid="27"/>
                                        </p:tgtEl>
                                      </p:cBhvr>
                                    </p:animEffect>
                                  </p:childTnLst>
                                </p:cTn>
                              </p:par>
                              <p:par>
                                <p:cTn id="42" presetID="2" presetClass="entr" presetSubtype="4" fill="hold" grpId="0" nodeType="withEffect">
                                  <p:stCondLst>
                                    <p:cond delay="500"/>
                                  </p:stCondLst>
                                  <p:childTnLst>
                                    <p:set>
                                      <p:cBhvr>
                                        <p:cTn id="43" dur="1" fill="hold">
                                          <p:stCondLst>
                                            <p:cond delay="0"/>
                                          </p:stCondLst>
                                        </p:cTn>
                                        <p:tgtEl>
                                          <p:spTgt spid="28"/>
                                        </p:tgtEl>
                                        <p:attrNameLst>
                                          <p:attrName>style.visibility</p:attrName>
                                        </p:attrNameLst>
                                      </p:cBhvr>
                                      <p:to>
                                        <p:strVal val="visible"/>
                                      </p:to>
                                    </p:set>
                                    <p:anim calcmode="lin" valueType="num">
                                      <p:cBhvr additive="base">
                                        <p:cTn id="44" dur="500" fill="hold"/>
                                        <p:tgtEl>
                                          <p:spTgt spid="28"/>
                                        </p:tgtEl>
                                        <p:attrNameLst>
                                          <p:attrName>ppt_x</p:attrName>
                                        </p:attrNameLst>
                                      </p:cBhvr>
                                      <p:tavLst>
                                        <p:tav tm="0">
                                          <p:val>
                                            <p:strVal val="#ppt_x"/>
                                          </p:val>
                                        </p:tav>
                                        <p:tav tm="100000">
                                          <p:val>
                                            <p:strVal val="#ppt_x"/>
                                          </p:val>
                                        </p:tav>
                                      </p:tavLst>
                                    </p:anim>
                                    <p:anim calcmode="lin" valueType="num">
                                      <p:cBhvr additive="base">
                                        <p:cTn id="45" dur="500" fill="hold"/>
                                        <p:tgtEl>
                                          <p:spTgt spid="28"/>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500"/>
                                  </p:stCondLst>
                                  <p:childTnLst>
                                    <p:set>
                                      <p:cBhvr>
                                        <p:cTn id="47" dur="1" fill="hold">
                                          <p:stCondLst>
                                            <p:cond delay="0"/>
                                          </p:stCondLst>
                                        </p:cTn>
                                        <p:tgtEl>
                                          <p:spTgt spid="29"/>
                                        </p:tgtEl>
                                        <p:attrNameLst>
                                          <p:attrName>style.visibility</p:attrName>
                                        </p:attrNameLst>
                                      </p:cBhvr>
                                      <p:to>
                                        <p:strVal val="visible"/>
                                      </p:to>
                                    </p:set>
                                    <p:anim calcmode="lin" valueType="num">
                                      <p:cBhvr additive="base">
                                        <p:cTn id="48" dur="500" fill="hold"/>
                                        <p:tgtEl>
                                          <p:spTgt spid="29"/>
                                        </p:tgtEl>
                                        <p:attrNameLst>
                                          <p:attrName>ppt_x</p:attrName>
                                        </p:attrNameLst>
                                      </p:cBhvr>
                                      <p:tavLst>
                                        <p:tav tm="0">
                                          <p:val>
                                            <p:strVal val="#ppt_x"/>
                                          </p:val>
                                        </p:tav>
                                        <p:tav tm="100000">
                                          <p:val>
                                            <p:strVal val="#ppt_x"/>
                                          </p:val>
                                        </p:tav>
                                      </p:tavLst>
                                    </p:anim>
                                    <p:anim calcmode="lin" valueType="num">
                                      <p:cBhvr additive="base">
                                        <p:cTn id="49" dur="500" fill="hold"/>
                                        <p:tgtEl>
                                          <p:spTgt spid="29"/>
                                        </p:tgtEl>
                                        <p:attrNameLst>
                                          <p:attrName>ppt_y</p:attrName>
                                        </p:attrNameLst>
                                      </p:cBhvr>
                                      <p:tavLst>
                                        <p:tav tm="0">
                                          <p:val>
                                            <p:strVal val="1+#ppt_h/2"/>
                                          </p:val>
                                        </p:tav>
                                        <p:tav tm="100000">
                                          <p:val>
                                            <p:strVal val="#ppt_y"/>
                                          </p:val>
                                        </p:tav>
                                      </p:tavLst>
                                    </p:anim>
                                  </p:childTnLst>
                                </p:cTn>
                              </p:par>
                            </p:childTnLst>
                          </p:cTn>
                        </p:par>
                        <p:par>
                          <p:cTn id="50" fill="hold">
                            <p:stCondLst>
                              <p:cond delay="4000"/>
                            </p:stCondLst>
                            <p:childTnLst>
                              <p:par>
                                <p:cTn id="51" presetID="22" presetClass="entr" presetSubtype="4" fill="hold"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down)">
                                      <p:cBhvr>
                                        <p:cTn id="53" dur="500"/>
                                        <p:tgtEl>
                                          <p:spTgt spid="13"/>
                                        </p:tgtEl>
                                      </p:cBhvr>
                                    </p:animEffect>
                                  </p:childTnLst>
                                </p:cTn>
                              </p:par>
                              <p:par>
                                <p:cTn id="54" presetID="53" presetClass="entr" presetSubtype="16" fill="hold" grpId="0" nodeType="withEffect">
                                  <p:stCondLst>
                                    <p:cond delay="500"/>
                                  </p:stCondLst>
                                  <p:childTnLst>
                                    <p:set>
                                      <p:cBhvr>
                                        <p:cTn id="55" dur="1" fill="hold">
                                          <p:stCondLst>
                                            <p:cond delay="0"/>
                                          </p:stCondLst>
                                        </p:cTn>
                                        <p:tgtEl>
                                          <p:spTgt spid="15"/>
                                        </p:tgtEl>
                                        <p:attrNameLst>
                                          <p:attrName>style.visibility</p:attrName>
                                        </p:attrNameLst>
                                      </p:cBhvr>
                                      <p:to>
                                        <p:strVal val="visible"/>
                                      </p:to>
                                    </p:set>
                                    <p:anim calcmode="lin" valueType="num">
                                      <p:cBhvr>
                                        <p:cTn id="56" dur="500" fill="hold"/>
                                        <p:tgtEl>
                                          <p:spTgt spid="15"/>
                                        </p:tgtEl>
                                        <p:attrNameLst>
                                          <p:attrName>ppt_w</p:attrName>
                                        </p:attrNameLst>
                                      </p:cBhvr>
                                      <p:tavLst>
                                        <p:tav tm="0">
                                          <p:val>
                                            <p:fltVal val="0"/>
                                          </p:val>
                                        </p:tav>
                                        <p:tav tm="100000">
                                          <p:val>
                                            <p:strVal val="#ppt_w"/>
                                          </p:val>
                                        </p:tav>
                                      </p:tavLst>
                                    </p:anim>
                                    <p:anim calcmode="lin" valueType="num">
                                      <p:cBhvr>
                                        <p:cTn id="57" dur="500" fill="hold"/>
                                        <p:tgtEl>
                                          <p:spTgt spid="15"/>
                                        </p:tgtEl>
                                        <p:attrNameLst>
                                          <p:attrName>ppt_h</p:attrName>
                                        </p:attrNameLst>
                                      </p:cBhvr>
                                      <p:tavLst>
                                        <p:tav tm="0">
                                          <p:val>
                                            <p:fltVal val="0"/>
                                          </p:val>
                                        </p:tav>
                                        <p:tav tm="100000">
                                          <p:val>
                                            <p:strVal val="#ppt_h"/>
                                          </p:val>
                                        </p:tav>
                                      </p:tavLst>
                                    </p:anim>
                                    <p:animEffect transition="in" filter="fade">
                                      <p:cBhvr>
                                        <p:cTn id="58" dur="500"/>
                                        <p:tgtEl>
                                          <p:spTgt spid="15"/>
                                        </p:tgtEl>
                                      </p:cBhvr>
                                    </p:animEffect>
                                  </p:childTnLst>
                                </p:cTn>
                              </p:par>
                              <p:par>
                                <p:cTn id="59" presetID="53" presetClass="entr" presetSubtype="16" fill="hold" grpId="0" nodeType="withEffect">
                                  <p:stCondLst>
                                    <p:cond delay="500"/>
                                  </p:stCondLst>
                                  <p:childTnLst>
                                    <p:set>
                                      <p:cBhvr>
                                        <p:cTn id="60" dur="1" fill="hold">
                                          <p:stCondLst>
                                            <p:cond delay="0"/>
                                          </p:stCondLst>
                                        </p:cTn>
                                        <p:tgtEl>
                                          <p:spTgt spid="16"/>
                                        </p:tgtEl>
                                        <p:attrNameLst>
                                          <p:attrName>style.visibility</p:attrName>
                                        </p:attrNameLst>
                                      </p:cBhvr>
                                      <p:to>
                                        <p:strVal val="visible"/>
                                      </p:to>
                                    </p:set>
                                    <p:anim calcmode="lin" valueType="num">
                                      <p:cBhvr>
                                        <p:cTn id="61" dur="500" fill="hold"/>
                                        <p:tgtEl>
                                          <p:spTgt spid="16"/>
                                        </p:tgtEl>
                                        <p:attrNameLst>
                                          <p:attrName>ppt_w</p:attrName>
                                        </p:attrNameLst>
                                      </p:cBhvr>
                                      <p:tavLst>
                                        <p:tav tm="0">
                                          <p:val>
                                            <p:fltVal val="0"/>
                                          </p:val>
                                        </p:tav>
                                        <p:tav tm="100000">
                                          <p:val>
                                            <p:strVal val="#ppt_w"/>
                                          </p:val>
                                        </p:tav>
                                      </p:tavLst>
                                    </p:anim>
                                    <p:anim calcmode="lin" valueType="num">
                                      <p:cBhvr>
                                        <p:cTn id="62" dur="500" fill="hold"/>
                                        <p:tgtEl>
                                          <p:spTgt spid="16"/>
                                        </p:tgtEl>
                                        <p:attrNameLst>
                                          <p:attrName>ppt_h</p:attrName>
                                        </p:attrNameLst>
                                      </p:cBhvr>
                                      <p:tavLst>
                                        <p:tav tm="0">
                                          <p:val>
                                            <p:fltVal val="0"/>
                                          </p:val>
                                        </p:tav>
                                        <p:tav tm="100000">
                                          <p:val>
                                            <p:strVal val="#ppt_h"/>
                                          </p:val>
                                        </p:tav>
                                      </p:tavLst>
                                    </p:anim>
                                    <p:animEffect transition="in" filter="fade">
                                      <p:cBhvr>
                                        <p:cTn id="63" dur="500"/>
                                        <p:tgtEl>
                                          <p:spTgt spid="16"/>
                                        </p:tgtEl>
                                      </p:cBhvr>
                                    </p:animEffect>
                                  </p:childTnLst>
                                </p:cTn>
                              </p:par>
                              <p:par>
                                <p:cTn id="64" presetID="53" presetClass="entr" presetSubtype="16" fill="hold" grpId="0" nodeType="withEffect">
                                  <p:stCondLst>
                                    <p:cond delay="500"/>
                                  </p:stCondLst>
                                  <p:childTnLst>
                                    <p:set>
                                      <p:cBhvr>
                                        <p:cTn id="65" dur="1" fill="hold">
                                          <p:stCondLst>
                                            <p:cond delay="0"/>
                                          </p:stCondLst>
                                        </p:cTn>
                                        <p:tgtEl>
                                          <p:spTgt spid="30"/>
                                        </p:tgtEl>
                                        <p:attrNameLst>
                                          <p:attrName>style.visibility</p:attrName>
                                        </p:attrNameLst>
                                      </p:cBhvr>
                                      <p:to>
                                        <p:strVal val="visible"/>
                                      </p:to>
                                    </p:set>
                                    <p:anim calcmode="lin" valueType="num">
                                      <p:cBhvr>
                                        <p:cTn id="66" dur="500" fill="hold"/>
                                        <p:tgtEl>
                                          <p:spTgt spid="30"/>
                                        </p:tgtEl>
                                        <p:attrNameLst>
                                          <p:attrName>ppt_w</p:attrName>
                                        </p:attrNameLst>
                                      </p:cBhvr>
                                      <p:tavLst>
                                        <p:tav tm="0">
                                          <p:val>
                                            <p:fltVal val="0"/>
                                          </p:val>
                                        </p:tav>
                                        <p:tav tm="100000">
                                          <p:val>
                                            <p:strVal val="#ppt_w"/>
                                          </p:val>
                                        </p:tav>
                                      </p:tavLst>
                                    </p:anim>
                                    <p:anim calcmode="lin" valueType="num">
                                      <p:cBhvr>
                                        <p:cTn id="67" dur="500" fill="hold"/>
                                        <p:tgtEl>
                                          <p:spTgt spid="30"/>
                                        </p:tgtEl>
                                        <p:attrNameLst>
                                          <p:attrName>ppt_h</p:attrName>
                                        </p:attrNameLst>
                                      </p:cBhvr>
                                      <p:tavLst>
                                        <p:tav tm="0">
                                          <p:val>
                                            <p:fltVal val="0"/>
                                          </p:val>
                                        </p:tav>
                                        <p:tav tm="100000">
                                          <p:val>
                                            <p:strVal val="#ppt_h"/>
                                          </p:val>
                                        </p:tav>
                                      </p:tavLst>
                                    </p:anim>
                                    <p:animEffect transition="in" filter="fade">
                                      <p:cBhvr>
                                        <p:cTn id="68" dur="500"/>
                                        <p:tgtEl>
                                          <p:spTgt spid="30"/>
                                        </p:tgtEl>
                                      </p:cBhvr>
                                    </p:animEffect>
                                  </p:childTnLst>
                                </p:cTn>
                              </p:par>
                              <p:par>
                                <p:cTn id="69" presetID="53" presetClass="entr" presetSubtype="16" fill="hold" grpId="0" nodeType="withEffect">
                                  <p:stCondLst>
                                    <p:cond delay="500"/>
                                  </p:stCondLst>
                                  <p:childTnLst>
                                    <p:set>
                                      <p:cBhvr>
                                        <p:cTn id="70" dur="1" fill="hold">
                                          <p:stCondLst>
                                            <p:cond delay="0"/>
                                          </p:stCondLst>
                                        </p:cTn>
                                        <p:tgtEl>
                                          <p:spTgt spid="31"/>
                                        </p:tgtEl>
                                        <p:attrNameLst>
                                          <p:attrName>style.visibility</p:attrName>
                                        </p:attrNameLst>
                                      </p:cBhvr>
                                      <p:to>
                                        <p:strVal val="visible"/>
                                      </p:to>
                                    </p:set>
                                    <p:anim calcmode="lin" valueType="num">
                                      <p:cBhvr>
                                        <p:cTn id="71" dur="500" fill="hold"/>
                                        <p:tgtEl>
                                          <p:spTgt spid="31"/>
                                        </p:tgtEl>
                                        <p:attrNameLst>
                                          <p:attrName>ppt_w</p:attrName>
                                        </p:attrNameLst>
                                      </p:cBhvr>
                                      <p:tavLst>
                                        <p:tav tm="0">
                                          <p:val>
                                            <p:fltVal val="0"/>
                                          </p:val>
                                        </p:tav>
                                        <p:tav tm="100000">
                                          <p:val>
                                            <p:strVal val="#ppt_w"/>
                                          </p:val>
                                        </p:tav>
                                      </p:tavLst>
                                    </p:anim>
                                    <p:anim calcmode="lin" valueType="num">
                                      <p:cBhvr>
                                        <p:cTn id="72" dur="500" fill="hold"/>
                                        <p:tgtEl>
                                          <p:spTgt spid="31"/>
                                        </p:tgtEl>
                                        <p:attrNameLst>
                                          <p:attrName>ppt_h</p:attrName>
                                        </p:attrNameLst>
                                      </p:cBhvr>
                                      <p:tavLst>
                                        <p:tav tm="0">
                                          <p:val>
                                            <p:fltVal val="0"/>
                                          </p:val>
                                        </p:tav>
                                        <p:tav tm="100000">
                                          <p:val>
                                            <p:strVal val="#ppt_h"/>
                                          </p:val>
                                        </p:tav>
                                      </p:tavLst>
                                    </p:anim>
                                    <p:animEffect transition="in" filter="fade">
                                      <p:cBhvr>
                                        <p:cTn id="73" dur="500"/>
                                        <p:tgtEl>
                                          <p:spTgt spid="31"/>
                                        </p:tgtEl>
                                      </p:cBhvr>
                                    </p:animEffect>
                                  </p:childTnLst>
                                </p:cTn>
                              </p:par>
                            </p:childTnLst>
                          </p:cTn>
                        </p:par>
                        <p:par>
                          <p:cTn id="74" fill="hold">
                            <p:stCondLst>
                              <p:cond delay="5000"/>
                            </p:stCondLst>
                            <p:childTnLst>
                              <p:par>
                                <p:cTn id="75" presetID="22" presetClass="entr" presetSubtype="4" fill="hold" nodeType="after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wipe(down)">
                                      <p:cBhvr>
                                        <p:cTn id="77" dur="500"/>
                                        <p:tgtEl>
                                          <p:spTgt spid="17"/>
                                        </p:tgtEl>
                                      </p:cBhvr>
                                    </p:animEffect>
                                  </p:childTnLst>
                                </p:cTn>
                              </p:par>
                              <p:par>
                                <p:cTn id="78" presetID="53" presetClass="entr" presetSubtype="16" fill="hold" grpId="0" nodeType="withEffect">
                                  <p:stCondLst>
                                    <p:cond delay="500"/>
                                  </p:stCondLst>
                                  <p:childTnLst>
                                    <p:set>
                                      <p:cBhvr>
                                        <p:cTn id="79" dur="1" fill="hold">
                                          <p:stCondLst>
                                            <p:cond delay="0"/>
                                          </p:stCondLst>
                                        </p:cTn>
                                        <p:tgtEl>
                                          <p:spTgt spid="19"/>
                                        </p:tgtEl>
                                        <p:attrNameLst>
                                          <p:attrName>style.visibility</p:attrName>
                                        </p:attrNameLst>
                                      </p:cBhvr>
                                      <p:to>
                                        <p:strVal val="visible"/>
                                      </p:to>
                                    </p:set>
                                    <p:anim calcmode="lin" valueType="num">
                                      <p:cBhvr>
                                        <p:cTn id="80" dur="500" fill="hold"/>
                                        <p:tgtEl>
                                          <p:spTgt spid="19"/>
                                        </p:tgtEl>
                                        <p:attrNameLst>
                                          <p:attrName>ppt_w</p:attrName>
                                        </p:attrNameLst>
                                      </p:cBhvr>
                                      <p:tavLst>
                                        <p:tav tm="0">
                                          <p:val>
                                            <p:fltVal val="0"/>
                                          </p:val>
                                        </p:tav>
                                        <p:tav tm="100000">
                                          <p:val>
                                            <p:strVal val="#ppt_w"/>
                                          </p:val>
                                        </p:tav>
                                      </p:tavLst>
                                    </p:anim>
                                    <p:anim calcmode="lin" valueType="num">
                                      <p:cBhvr>
                                        <p:cTn id="81" dur="500" fill="hold"/>
                                        <p:tgtEl>
                                          <p:spTgt spid="19"/>
                                        </p:tgtEl>
                                        <p:attrNameLst>
                                          <p:attrName>ppt_h</p:attrName>
                                        </p:attrNameLst>
                                      </p:cBhvr>
                                      <p:tavLst>
                                        <p:tav tm="0">
                                          <p:val>
                                            <p:fltVal val="0"/>
                                          </p:val>
                                        </p:tav>
                                        <p:tav tm="100000">
                                          <p:val>
                                            <p:strVal val="#ppt_h"/>
                                          </p:val>
                                        </p:tav>
                                      </p:tavLst>
                                    </p:anim>
                                    <p:animEffect transition="in" filter="fade">
                                      <p:cBhvr>
                                        <p:cTn id="82" dur="500"/>
                                        <p:tgtEl>
                                          <p:spTgt spid="19"/>
                                        </p:tgtEl>
                                      </p:cBhvr>
                                    </p:animEffect>
                                  </p:childTnLst>
                                </p:cTn>
                              </p:par>
                              <p:par>
                                <p:cTn id="83" presetID="53" presetClass="entr" presetSubtype="16" fill="hold" grpId="0" nodeType="withEffect">
                                  <p:stCondLst>
                                    <p:cond delay="500"/>
                                  </p:stCondLst>
                                  <p:childTnLst>
                                    <p:set>
                                      <p:cBhvr>
                                        <p:cTn id="84" dur="1" fill="hold">
                                          <p:stCondLst>
                                            <p:cond delay="0"/>
                                          </p:stCondLst>
                                        </p:cTn>
                                        <p:tgtEl>
                                          <p:spTgt spid="20"/>
                                        </p:tgtEl>
                                        <p:attrNameLst>
                                          <p:attrName>style.visibility</p:attrName>
                                        </p:attrNameLst>
                                      </p:cBhvr>
                                      <p:to>
                                        <p:strVal val="visible"/>
                                      </p:to>
                                    </p:set>
                                    <p:anim calcmode="lin" valueType="num">
                                      <p:cBhvr>
                                        <p:cTn id="85" dur="500" fill="hold"/>
                                        <p:tgtEl>
                                          <p:spTgt spid="20"/>
                                        </p:tgtEl>
                                        <p:attrNameLst>
                                          <p:attrName>ppt_w</p:attrName>
                                        </p:attrNameLst>
                                      </p:cBhvr>
                                      <p:tavLst>
                                        <p:tav tm="0">
                                          <p:val>
                                            <p:fltVal val="0"/>
                                          </p:val>
                                        </p:tav>
                                        <p:tav tm="100000">
                                          <p:val>
                                            <p:strVal val="#ppt_w"/>
                                          </p:val>
                                        </p:tav>
                                      </p:tavLst>
                                    </p:anim>
                                    <p:anim calcmode="lin" valueType="num">
                                      <p:cBhvr>
                                        <p:cTn id="86" dur="500" fill="hold"/>
                                        <p:tgtEl>
                                          <p:spTgt spid="20"/>
                                        </p:tgtEl>
                                        <p:attrNameLst>
                                          <p:attrName>ppt_h</p:attrName>
                                        </p:attrNameLst>
                                      </p:cBhvr>
                                      <p:tavLst>
                                        <p:tav tm="0">
                                          <p:val>
                                            <p:fltVal val="0"/>
                                          </p:val>
                                        </p:tav>
                                        <p:tav tm="100000">
                                          <p:val>
                                            <p:strVal val="#ppt_h"/>
                                          </p:val>
                                        </p:tav>
                                      </p:tavLst>
                                    </p:anim>
                                    <p:animEffect transition="in" filter="fade">
                                      <p:cBhvr>
                                        <p:cTn id="87" dur="500"/>
                                        <p:tgtEl>
                                          <p:spTgt spid="20"/>
                                        </p:tgtEl>
                                      </p:cBhvr>
                                    </p:animEffect>
                                  </p:childTnLst>
                                </p:cTn>
                              </p:par>
                              <p:par>
                                <p:cTn id="88" presetID="53" presetClass="entr" presetSubtype="16" fill="hold" grpId="0" nodeType="withEffect">
                                  <p:stCondLst>
                                    <p:cond delay="500"/>
                                  </p:stCondLst>
                                  <p:childTnLst>
                                    <p:set>
                                      <p:cBhvr>
                                        <p:cTn id="89" dur="1" fill="hold">
                                          <p:stCondLst>
                                            <p:cond delay="0"/>
                                          </p:stCondLst>
                                        </p:cTn>
                                        <p:tgtEl>
                                          <p:spTgt spid="32"/>
                                        </p:tgtEl>
                                        <p:attrNameLst>
                                          <p:attrName>style.visibility</p:attrName>
                                        </p:attrNameLst>
                                      </p:cBhvr>
                                      <p:to>
                                        <p:strVal val="visible"/>
                                      </p:to>
                                    </p:set>
                                    <p:anim calcmode="lin" valueType="num">
                                      <p:cBhvr>
                                        <p:cTn id="90" dur="500" fill="hold"/>
                                        <p:tgtEl>
                                          <p:spTgt spid="32"/>
                                        </p:tgtEl>
                                        <p:attrNameLst>
                                          <p:attrName>ppt_w</p:attrName>
                                        </p:attrNameLst>
                                      </p:cBhvr>
                                      <p:tavLst>
                                        <p:tav tm="0">
                                          <p:val>
                                            <p:fltVal val="0"/>
                                          </p:val>
                                        </p:tav>
                                        <p:tav tm="100000">
                                          <p:val>
                                            <p:strVal val="#ppt_w"/>
                                          </p:val>
                                        </p:tav>
                                      </p:tavLst>
                                    </p:anim>
                                    <p:anim calcmode="lin" valueType="num">
                                      <p:cBhvr>
                                        <p:cTn id="91" dur="500" fill="hold"/>
                                        <p:tgtEl>
                                          <p:spTgt spid="32"/>
                                        </p:tgtEl>
                                        <p:attrNameLst>
                                          <p:attrName>ppt_h</p:attrName>
                                        </p:attrNameLst>
                                      </p:cBhvr>
                                      <p:tavLst>
                                        <p:tav tm="0">
                                          <p:val>
                                            <p:fltVal val="0"/>
                                          </p:val>
                                        </p:tav>
                                        <p:tav tm="100000">
                                          <p:val>
                                            <p:strVal val="#ppt_h"/>
                                          </p:val>
                                        </p:tav>
                                      </p:tavLst>
                                    </p:anim>
                                    <p:animEffect transition="in" filter="fade">
                                      <p:cBhvr>
                                        <p:cTn id="92" dur="500"/>
                                        <p:tgtEl>
                                          <p:spTgt spid="32"/>
                                        </p:tgtEl>
                                      </p:cBhvr>
                                    </p:animEffect>
                                  </p:childTnLst>
                                </p:cTn>
                              </p:par>
                              <p:par>
                                <p:cTn id="93" presetID="53" presetClass="entr" presetSubtype="16" fill="hold" grpId="0" nodeType="withEffect">
                                  <p:stCondLst>
                                    <p:cond delay="500"/>
                                  </p:stCondLst>
                                  <p:childTnLst>
                                    <p:set>
                                      <p:cBhvr>
                                        <p:cTn id="94" dur="1" fill="hold">
                                          <p:stCondLst>
                                            <p:cond delay="0"/>
                                          </p:stCondLst>
                                        </p:cTn>
                                        <p:tgtEl>
                                          <p:spTgt spid="33"/>
                                        </p:tgtEl>
                                        <p:attrNameLst>
                                          <p:attrName>style.visibility</p:attrName>
                                        </p:attrNameLst>
                                      </p:cBhvr>
                                      <p:to>
                                        <p:strVal val="visible"/>
                                      </p:to>
                                    </p:set>
                                    <p:anim calcmode="lin" valueType="num">
                                      <p:cBhvr>
                                        <p:cTn id="95" dur="500" fill="hold"/>
                                        <p:tgtEl>
                                          <p:spTgt spid="33"/>
                                        </p:tgtEl>
                                        <p:attrNameLst>
                                          <p:attrName>ppt_w</p:attrName>
                                        </p:attrNameLst>
                                      </p:cBhvr>
                                      <p:tavLst>
                                        <p:tav tm="0">
                                          <p:val>
                                            <p:fltVal val="0"/>
                                          </p:val>
                                        </p:tav>
                                        <p:tav tm="100000">
                                          <p:val>
                                            <p:strVal val="#ppt_w"/>
                                          </p:val>
                                        </p:tav>
                                      </p:tavLst>
                                    </p:anim>
                                    <p:anim calcmode="lin" valueType="num">
                                      <p:cBhvr>
                                        <p:cTn id="96" dur="500" fill="hold"/>
                                        <p:tgtEl>
                                          <p:spTgt spid="33"/>
                                        </p:tgtEl>
                                        <p:attrNameLst>
                                          <p:attrName>ppt_h</p:attrName>
                                        </p:attrNameLst>
                                      </p:cBhvr>
                                      <p:tavLst>
                                        <p:tav tm="0">
                                          <p:val>
                                            <p:fltVal val="0"/>
                                          </p:val>
                                        </p:tav>
                                        <p:tav tm="100000">
                                          <p:val>
                                            <p:strVal val="#ppt_h"/>
                                          </p:val>
                                        </p:tav>
                                      </p:tavLst>
                                    </p:anim>
                                    <p:animEffect transition="in" filter="fade">
                                      <p:cBhvr>
                                        <p:cTn id="97" dur="500"/>
                                        <p:tgtEl>
                                          <p:spTgt spid="33"/>
                                        </p:tgtEl>
                                      </p:cBhvr>
                                    </p:animEffect>
                                  </p:childTnLst>
                                </p:cTn>
                              </p:par>
                            </p:childTnLst>
                          </p:cTn>
                        </p:par>
                        <p:par>
                          <p:cTn id="98" fill="hold">
                            <p:stCondLst>
                              <p:cond delay="6000"/>
                            </p:stCondLst>
                            <p:childTnLst>
                              <p:par>
                                <p:cTn id="99" presetID="22" presetClass="entr" presetSubtype="8" fill="hold" nodeType="afterEffect">
                                  <p:stCondLst>
                                    <p:cond delay="0"/>
                                  </p:stCondLst>
                                  <p:childTnLst>
                                    <p:set>
                                      <p:cBhvr>
                                        <p:cTn id="100" dur="1" fill="hold">
                                          <p:stCondLst>
                                            <p:cond delay="0"/>
                                          </p:stCondLst>
                                        </p:cTn>
                                        <p:tgtEl>
                                          <p:spTgt spid="14"/>
                                        </p:tgtEl>
                                        <p:attrNameLst>
                                          <p:attrName>style.visibility</p:attrName>
                                        </p:attrNameLst>
                                      </p:cBhvr>
                                      <p:to>
                                        <p:strVal val="visible"/>
                                      </p:to>
                                    </p:set>
                                    <p:animEffect transition="in" filter="wipe(left)">
                                      <p:cBhvr>
                                        <p:cTn id="101" dur="500"/>
                                        <p:tgtEl>
                                          <p:spTgt spid="14"/>
                                        </p:tgtEl>
                                      </p:cBhvr>
                                    </p:animEffect>
                                  </p:childTnLst>
                                </p:cTn>
                              </p:par>
                              <p:par>
                                <p:cTn id="102" presetID="53" presetClass="entr" presetSubtype="16" fill="hold" grpId="0" nodeType="withEffect">
                                  <p:stCondLst>
                                    <p:cond delay="500"/>
                                  </p:stCondLst>
                                  <p:childTnLst>
                                    <p:set>
                                      <p:cBhvr>
                                        <p:cTn id="103" dur="1" fill="hold">
                                          <p:stCondLst>
                                            <p:cond delay="0"/>
                                          </p:stCondLst>
                                        </p:cTn>
                                        <p:tgtEl>
                                          <p:spTgt spid="21"/>
                                        </p:tgtEl>
                                        <p:attrNameLst>
                                          <p:attrName>style.visibility</p:attrName>
                                        </p:attrNameLst>
                                      </p:cBhvr>
                                      <p:to>
                                        <p:strVal val="visible"/>
                                      </p:to>
                                    </p:set>
                                    <p:anim calcmode="lin" valueType="num">
                                      <p:cBhvr>
                                        <p:cTn id="104" dur="500" fill="hold"/>
                                        <p:tgtEl>
                                          <p:spTgt spid="21"/>
                                        </p:tgtEl>
                                        <p:attrNameLst>
                                          <p:attrName>ppt_w</p:attrName>
                                        </p:attrNameLst>
                                      </p:cBhvr>
                                      <p:tavLst>
                                        <p:tav tm="0">
                                          <p:val>
                                            <p:fltVal val="0"/>
                                          </p:val>
                                        </p:tav>
                                        <p:tav tm="100000">
                                          <p:val>
                                            <p:strVal val="#ppt_w"/>
                                          </p:val>
                                        </p:tav>
                                      </p:tavLst>
                                    </p:anim>
                                    <p:anim calcmode="lin" valueType="num">
                                      <p:cBhvr>
                                        <p:cTn id="105" dur="500" fill="hold"/>
                                        <p:tgtEl>
                                          <p:spTgt spid="21"/>
                                        </p:tgtEl>
                                        <p:attrNameLst>
                                          <p:attrName>ppt_h</p:attrName>
                                        </p:attrNameLst>
                                      </p:cBhvr>
                                      <p:tavLst>
                                        <p:tav tm="0">
                                          <p:val>
                                            <p:fltVal val="0"/>
                                          </p:val>
                                        </p:tav>
                                        <p:tav tm="100000">
                                          <p:val>
                                            <p:strVal val="#ppt_h"/>
                                          </p:val>
                                        </p:tav>
                                      </p:tavLst>
                                    </p:anim>
                                    <p:animEffect transition="in" filter="fade">
                                      <p:cBhvr>
                                        <p:cTn id="106" dur="500"/>
                                        <p:tgtEl>
                                          <p:spTgt spid="21"/>
                                        </p:tgtEl>
                                      </p:cBhvr>
                                    </p:animEffect>
                                  </p:childTnLst>
                                </p:cTn>
                              </p:par>
                              <p:par>
                                <p:cTn id="107" presetID="53" presetClass="entr" presetSubtype="16" fill="hold" grpId="0" nodeType="withEffect">
                                  <p:stCondLst>
                                    <p:cond delay="500"/>
                                  </p:stCondLst>
                                  <p:childTnLst>
                                    <p:set>
                                      <p:cBhvr>
                                        <p:cTn id="108" dur="1" fill="hold">
                                          <p:stCondLst>
                                            <p:cond delay="0"/>
                                          </p:stCondLst>
                                        </p:cTn>
                                        <p:tgtEl>
                                          <p:spTgt spid="22"/>
                                        </p:tgtEl>
                                        <p:attrNameLst>
                                          <p:attrName>style.visibility</p:attrName>
                                        </p:attrNameLst>
                                      </p:cBhvr>
                                      <p:to>
                                        <p:strVal val="visible"/>
                                      </p:to>
                                    </p:set>
                                    <p:anim calcmode="lin" valueType="num">
                                      <p:cBhvr>
                                        <p:cTn id="109" dur="500" fill="hold"/>
                                        <p:tgtEl>
                                          <p:spTgt spid="22"/>
                                        </p:tgtEl>
                                        <p:attrNameLst>
                                          <p:attrName>ppt_w</p:attrName>
                                        </p:attrNameLst>
                                      </p:cBhvr>
                                      <p:tavLst>
                                        <p:tav tm="0">
                                          <p:val>
                                            <p:fltVal val="0"/>
                                          </p:val>
                                        </p:tav>
                                        <p:tav tm="100000">
                                          <p:val>
                                            <p:strVal val="#ppt_w"/>
                                          </p:val>
                                        </p:tav>
                                      </p:tavLst>
                                    </p:anim>
                                    <p:anim calcmode="lin" valueType="num">
                                      <p:cBhvr>
                                        <p:cTn id="110" dur="500" fill="hold"/>
                                        <p:tgtEl>
                                          <p:spTgt spid="22"/>
                                        </p:tgtEl>
                                        <p:attrNameLst>
                                          <p:attrName>ppt_h</p:attrName>
                                        </p:attrNameLst>
                                      </p:cBhvr>
                                      <p:tavLst>
                                        <p:tav tm="0">
                                          <p:val>
                                            <p:fltVal val="0"/>
                                          </p:val>
                                        </p:tav>
                                        <p:tav tm="100000">
                                          <p:val>
                                            <p:strVal val="#ppt_h"/>
                                          </p:val>
                                        </p:tav>
                                      </p:tavLst>
                                    </p:anim>
                                    <p:animEffect transition="in" filter="fade">
                                      <p:cBhvr>
                                        <p:cTn id="111" dur="500"/>
                                        <p:tgtEl>
                                          <p:spTgt spid="22"/>
                                        </p:tgtEl>
                                      </p:cBhvr>
                                    </p:animEffect>
                                  </p:childTnLst>
                                </p:cTn>
                              </p:par>
                              <p:par>
                                <p:cTn id="112" presetID="53" presetClass="entr" presetSubtype="16" fill="hold" grpId="0" nodeType="withEffect">
                                  <p:stCondLst>
                                    <p:cond delay="500"/>
                                  </p:stCondLst>
                                  <p:childTnLst>
                                    <p:set>
                                      <p:cBhvr>
                                        <p:cTn id="113" dur="1" fill="hold">
                                          <p:stCondLst>
                                            <p:cond delay="0"/>
                                          </p:stCondLst>
                                        </p:cTn>
                                        <p:tgtEl>
                                          <p:spTgt spid="34"/>
                                        </p:tgtEl>
                                        <p:attrNameLst>
                                          <p:attrName>style.visibility</p:attrName>
                                        </p:attrNameLst>
                                      </p:cBhvr>
                                      <p:to>
                                        <p:strVal val="visible"/>
                                      </p:to>
                                    </p:set>
                                    <p:anim calcmode="lin" valueType="num">
                                      <p:cBhvr>
                                        <p:cTn id="114" dur="500" fill="hold"/>
                                        <p:tgtEl>
                                          <p:spTgt spid="34"/>
                                        </p:tgtEl>
                                        <p:attrNameLst>
                                          <p:attrName>ppt_w</p:attrName>
                                        </p:attrNameLst>
                                      </p:cBhvr>
                                      <p:tavLst>
                                        <p:tav tm="0">
                                          <p:val>
                                            <p:fltVal val="0"/>
                                          </p:val>
                                        </p:tav>
                                        <p:tav tm="100000">
                                          <p:val>
                                            <p:strVal val="#ppt_w"/>
                                          </p:val>
                                        </p:tav>
                                      </p:tavLst>
                                    </p:anim>
                                    <p:anim calcmode="lin" valueType="num">
                                      <p:cBhvr>
                                        <p:cTn id="115" dur="500" fill="hold"/>
                                        <p:tgtEl>
                                          <p:spTgt spid="34"/>
                                        </p:tgtEl>
                                        <p:attrNameLst>
                                          <p:attrName>ppt_h</p:attrName>
                                        </p:attrNameLst>
                                      </p:cBhvr>
                                      <p:tavLst>
                                        <p:tav tm="0">
                                          <p:val>
                                            <p:fltVal val="0"/>
                                          </p:val>
                                        </p:tav>
                                        <p:tav tm="100000">
                                          <p:val>
                                            <p:strVal val="#ppt_h"/>
                                          </p:val>
                                        </p:tav>
                                      </p:tavLst>
                                    </p:anim>
                                    <p:animEffect transition="in" filter="fade">
                                      <p:cBhvr>
                                        <p:cTn id="116" dur="500"/>
                                        <p:tgtEl>
                                          <p:spTgt spid="34"/>
                                        </p:tgtEl>
                                      </p:cBhvr>
                                    </p:animEffect>
                                  </p:childTnLst>
                                </p:cTn>
                              </p:par>
                              <p:par>
                                <p:cTn id="117" presetID="53" presetClass="entr" presetSubtype="16" fill="hold" grpId="0" nodeType="withEffect">
                                  <p:stCondLst>
                                    <p:cond delay="500"/>
                                  </p:stCondLst>
                                  <p:childTnLst>
                                    <p:set>
                                      <p:cBhvr>
                                        <p:cTn id="118" dur="1" fill="hold">
                                          <p:stCondLst>
                                            <p:cond delay="0"/>
                                          </p:stCondLst>
                                        </p:cTn>
                                        <p:tgtEl>
                                          <p:spTgt spid="35"/>
                                        </p:tgtEl>
                                        <p:attrNameLst>
                                          <p:attrName>style.visibility</p:attrName>
                                        </p:attrNameLst>
                                      </p:cBhvr>
                                      <p:to>
                                        <p:strVal val="visible"/>
                                      </p:to>
                                    </p:set>
                                    <p:anim calcmode="lin" valueType="num">
                                      <p:cBhvr>
                                        <p:cTn id="119" dur="500" fill="hold"/>
                                        <p:tgtEl>
                                          <p:spTgt spid="35"/>
                                        </p:tgtEl>
                                        <p:attrNameLst>
                                          <p:attrName>ppt_w</p:attrName>
                                        </p:attrNameLst>
                                      </p:cBhvr>
                                      <p:tavLst>
                                        <p:tav tm="0">
                                          <p:val>
                                            <p:fltVal val="0"/>
                                          </p:val>
                                        </p:tav>
                                        <p:tav tm="100000">
                                          <p:val>
                                            <p:strVal val="#ppt_w"/>
                                          </p:val>
                                        </p:tav>
                                      </p:tavLst>
                                    </p:anim>
                                    <p:anim calcmode="lin" valueType="num">
                                      <p:cBhvr>
                                        <p:cTn id="120" dur="500" fill="hold"/>
                                        <p:tgtEl>
                                          <p:spTgt spid="35"/>
                                        </p:tgtEl>
                                        <p:attrNameLst>
                                          <p:attrName>ppt_h</p:attrName>
                                        </p:attrNameLst>
                                      </p:cBhvr>
                                      <p:tavLst>
                                        <p:tav tm="0">
                                          <p:val>
                                            <p:fltVal val="0"/>
                                          </p:val>
                                        </p:tav>
                                        <p:tav tm="100000">
                                          <p:val>
                                            <p:strVal val="#ppt_h"/>
                                          </p:val>
                                        </p:tav>
                                      </p:tavLst>
                                    </p:anim>
                                    <p:animEffect transition="in" filter="fade">
                                      <p:cBhvr>
                                        <p:cTn id="121" dur="500"/>
                                        <p:tgtEl>
                                          <p:spTgt spid="35"/>
                                        </p:tgtEl>
                                      </p:cBhvr>
                                    </p:animEffect>
                                  </p:childTnLst>
                                </p:cTn>
                              </p:par>
                            </p:childTnLst>
                          </p:cTn>
                        </p:par>
                        <p:par>
                          <p:cTn id="122" fill="hold">
                            <p:stCondLst>
                              <p:cond delay="7000"/>
                            </p:stCondLst>
                            <p:childTnLst>
                              <p:par>
                                <p:cTn id="123" presetID="22" presetClass="entr" presetSubtype="8" fill="hold" nodeType="afterEffect">
                                  <p:stCondLst>
                                    <p:cond delay="0"/>
                                  </p:stCondLst>
                                  <p:childTnLst>
                                    <p:set>
                                      <p:cBhvr>
                                        <p:cTn id="124" dur="1" fill="hold">
                                          <p:stCondLst>
                                            <p:cond delay="0"/>
                                          </p:stCondLst>
                                        </p:cTn>
                                        <p:tgtEl>
                                          <p:spTgt spid="18"/>
                                        </p:tgtEl>
                                        <p:attrNameLst>
                                          <p:attrName>style.visibility</p:attrName>
                                        </p:attrNameLst>
                                      </p:cBhvr>
                                      <p:to>
                                        <p:strVal val="visible"/>
                                      </p:to>
                                    </p:set>
                                    <p:animEffect transition="in" filter="wipe(left)">
                                      <p:cBhvr>
                                        <p:cTn id="125" dur="500"/>
                                        <p:tgtEl>
                                          <p:spTgt spid="18"/>
                                        </p:tgtEl>
                                      </p:cBhvr>
                                    </p:animEffect>
                                  </p:childTnLst>
                                </p:cTn>
                              </p:par>
                              <p:par>
                                <p:cTn id="126" presetID="53" presetClass="entr" presetSubtype="16" fill="hold" grpId="0" nodeType="withEffect">
                                  <p:stCondLst>
                                    <p:cond delay="500"/>
                                  </p:stCondLst>
                                  <p:childTnLst>
                                    <p:set>
                                      <p:cBhvr>
                                        <p:cTn id="127" dur="1" fill="hold">
                                          <p:stCondLst>
                                            <p:cond delay="0"/>
                                          </p:stCondLst>
                                        </p:cTn>
                                        <p:tgtEl>
                                          <p:spTgt spid="23"/>
                                        </p:tgtEl>
                                        <p:attrNameLst>
                                          <p:attrName>style.visibility</p:attrName>
                                        </p:attrNameLst>
                                      </p:cBhvr>
                                      <p:to>
                                        <p:strVal val="visible"/>
                                      </p:to>
                                    </p:set>
                                    <p:anim calcmode="lin" valueType="num">
                                      <p:cBhvr>
                                        <p:cTn id="128" dur="500" fill="hold"/>
                                        <p:tgtEl>
                                          <p:spTgt spid="23"/>
                                        </p:tgtEl>
                                        <p:attrNameLst>
                                          <p:attrName>ppt_w</p:attrName>
                                        </p:attrNameLst>
                                      </p:cBhvr>
                                      <p:tavLst>
                                        <p:tav tm="0">
                                          <p:val>
                                            <p:fltVal val="0"/>
                                          </p:val>
                                        </p:tav>
                                        <p:tav tm="100000">
                                          <p:val>
                                            <p:strVal val="#ppt_w"/>
                                          </p:val>
                                        </p:tav>
                                      </p:tavLst>
                                    </p:anim>
                                    <p:anim calcmode="lin" valueType="num">
                                      <p:cBhvr>
                                        <p:cTn id="129" dur="500" fill="hold"/>
                                        <p:tgtEl>
                                          <p:spTgt spid="23"/>
                                        </p:tgtEl>
                                        <p:attrNameLst>
                                          <p:attrName>ppt_h</p:attrName>
                                        </p:attrNameLst>
                                      </p:cBhvr>
                                      <p:tavLst>
                                        <p:tav tm="0">
                                          <p:val>
                                            <p:fltVal val="0"/>
                                          </p:val>
                                        </p:tav>
                                        <p:tav tm="100000">
                                          <p:val>
                                            <p:strVal val="#ppt_h"/>
                                          </p:val>
                                        </p:tav>
                                      </p:tavLst>
                                    </p:anim>
                                    <p:animEffect transition="in" filter="fade">
                                      <p:cBhvr>
                                        <p:cTn id="130" dur="500"/>
                                        <p:tgtEl>
                                          <p:spTgt spid="23"/>
                                        </p:tgtEl>
                                      </p:cBhvr>
                                    </p:animEffect>
                                  </p:childTnLst>
                                </p:cTn>
                              </p:par>
                              <p:par>
                                <p:cTn id="131" presetID="53" presetClass="entr" presetSubtype="16" fill="hold" grpId="0" nodeType="withEffect">
                                  <p:stCondLst>
                                    <p:cond delay="500"/>
                                  </p:stCondLst>
                                  <p:childTnLst>
                                    <p:set>
                                      <p:cBhvr>
                                        <p:cTn id="132" dur="1" fill="hold">
                                          <p:stCondLst>
                                            <p:cond delay="0"/>
                                          </p:stCondLst>
                                        </p:cTn>
                                        <p:tgtEl>
                                          <p:spTgt spid="24"/>
                                        </p:tgtEl>
                                        <p:attrNameLst>
                                          <p:attrName>style.visibility</p:attrName>
                                        </p:attrNameLst>
                                      </p:cBhvr>
                                      <p:to>
                                        <p:strVal val="visible"/>
                                      </p:to>
                                    </p:set>
                                    <p:anim calcmode="lin" valueType="num">
                                      <p:cBhvr>
                                        <p:cTn id="133" dur="500" fill="hold"/>
                                        <p:tgtEl>
                                          <p:spTgt spid="24"/>
                                        </p:tgtEl>
                                        <p:attrNameLst>
                                          <p:attrName>ppt_w</p:attrName>
                                        </p:attrNameLst>
                                      </p:cBhvr>
                                      <p:tavLst>
                                        <p:tav tm="0">
                                          <p:val>
                                            <p:fltVal val="0"/>
                                          </p:val>
                                        </p:tav>
                                        <p:tav tm="100000">
                                          <p:val>
                                            <p:strVal val="#ppt_w"/>
                                          </p:val>
                                        </p:tav>
                                      </p:tavLst>
                                    </p:anim>
                                    <p:anim calcmode="lin" valueType="num">
                                      <p:cBhvr>
                                        <p:cTn id="134" dur="500" fill="hold"/>
                                        <p:tgtEl>
                                          <p:spTgt spid="24"/>
                                        </p:tgtEl>
                                        <p:attrNameLst>
                                          <p:attrName>ppt_h</p:attrName>
                                        </p:attrNameLst>
                                      </p:cBhvr>
                                      <p:tavLst>
                                        <p:tav tm="0">
                                          <p:val>
                                            <p:fltVal val="0"/>
                                          </p:val>
                                        </p:tav>
                                        <p:tav tm="100000">
                                          <p:val>
                                            <p:strVal val="#ppt_h"/>
                                          </p:val>
                                        </p:tav>
                                      </p:tavLst>
                                    </p:anim>
                                    <p:animEffect transition="in" filter="fade">
                                      <p:cBhvr>
                                        <p:cTn id="135" dur="500"/>
                                        <p:tgtEl>
                                          <p:spTgt spid="24"/>
                                        </p:tgtEl>
                                      </p:cBhvr>
                                    </p:animEffect>
                                  </p:childTnLst>
                                </p:cTn>
                              </p:par>
                              <p:par>
                                <p:cTn id="136" presetID="53" presetClass="entr" presetSubtype="16" fill="hold" grpId="0" nodeType="withEffect">
                                  <p:stCondLst>
                                    <p:cond delay="500"/>
                                  </p:stCondLst>
                                  <p:childTnLst>
                                    <p:set>
                                      <p:cBhvr>
                                        <p:cTn id="137" dur="1" fill="hold">
                                          <p:stCondLst>
                                            <p:cond delay="0"/>
                                          </p:stCondLst>
                                        </p:cTn>
                                        <p:tgtEl>
                                          <p:spTgt spid="36"/>
                                        </p:tgtEl>
                                        <p:attrNameLst>
                                          <p:attrName>style.visibility</p:attrName>
                                        </p:attrNameLst>
                                      </p:cBhvr>
                                      <p:to>
                                        <p:strVal val="visible"/>
                                      </p:to>
                                    </p:set>
                                    <p:anim calcmode="lin" valueType="num">
                                      <p:cBhvr>
                                        <p:cTn id="138" dur="500" fill="hold"/>
                                        <p:tgtEl>
                                          <p:spTgt spid="36"/>
                                        </p:tgtEl>
                                        <p:attrNameLst>
                                          <p:attrName>ppt_w</p:attrName>
                                        </p:attrNameLst>
                                      </p:cBhvr>
                                      <p:tavLst>
                                        <p:tav tm="0">
                                          <p:val>
                                            <p:fltVal val="0"/>
                                          </p:val>
                                        </p:tav>
                                        <p:tav tm="100000">
                                          <p:val>
                                            <p:strVal val="#ppt_w"/>
                                          </p:val>
                                        </p:tav>
                                      </p:tavLst>
                                    </p:anim>
                                    <p:anim calcmode="lin" valueType="num">
                                      <p:cBhvr>
                                        <p:cTn id="139" dur="500" fill="hold"/>
                                        <p:tgtEl>
                                          <p:spTgt spid="36"/>
                                        </p:tgtEl>
                                        <p:attrNameLst>
                                          <p:attrName>ppt_h</p:attrName>
                                        </p:attrNameLst>
                                      </p:cBhvr>
                                      <p:tavLst>
                                        <p:tav tm="0">
                                          <p:val>
                                            <p:fltVal val="0"/>
                                          </p:val>
                                        </p:tav>
                                        <p:tav tm="100000">
                                          <p:val>
                                            <p:strVal val="#ppt_h"/>
                                          </p:val>
                                        </p:tav>
                                      </p:tavLst>
                                    </p:anim>
                                    <p:animEffect transition="in" filter="fade">
                                      <p:cBhvr>
                                        <p:cTn id="140" dur="500"/>
                                        <p:tgtEl>
                                          <p:spTgt spid="36"/>
                                        </p:tgtEl>
                                      </p:cBhvr>
                                    </p:animEffect>
                                  </p:childTnLst>
                                </p:cTn>
                              </p:par>
                              <p:par>
                                <p:cTn id="141" presetID="53" presetClass="entr" presetSubtype="16" fill="hold" grpId="0" nodeType="withEffect">
                                  <p:stCondLst>
                                    <p:cond delay="500"/>
                                  </p:stCondLst>
                                  <p:childTnLst>
                                    <p:set>
                                      <p:cBhvr>
                                        <p:cTn id="142" dur="1" fill="hold">
                                          <p:stCondLst>
                                            <p:cond delay="0"/>
                                          </p:stCondLst>
                                        </p:cTn>
                                        <p:tgtEl>
                                          <p:spTgt spid="37"/>
                                        </p:tgtEl>
                                        <p:attrNameLst>
                                          <p:attrName>style.visibility</p:attrName>
                                        </p:attrNameLst>
                                      </p:cBhvr>
                                      <p:to>
                                        <p:strVal val="visible"/>
                                      </p:to>
                                    </p:set>
                                    <p:anim calcmode="lin" valueType="num">
                                      <p:cBhvr>
                                        <p:cTn id="143" dur="500" fill="hold"/>
                                        <p:tgtEl>
                                          <p:spTgt spid="37"/>
                                        </p:tgtEl>
                                        <p:attrNameLst>
                                          <p:attrName>ppt_w</p:attrName>
                                        </p:attrNameLst>
                                      </p:cBhvr>
                                      <p:tavLst>
                                        <p:tav tm="0">
                                          <p:val>
                                            <p:fltVal val="0"/>
                                          </p:val>
                                        </p:tav>
                                        <p:tav tm="100000">
                                          <p:val>
                                            <p:strVal val="#ppt_w"/>
                                          </p:val>
                                        </p:tav>
                                      </p:tavLst>
                                    </p:anim>
                                    <p:anim calcmode="lin" valueType="num">
                                      <p:cBhvr>
                                        <p:cTn id="144" dur="500" fill="hold"/>
                                        <p:tgtEl>
                                          <p:spTgt spid="37"/>
                                        </p:tgtEl>
                                        <p:attrNameLst>
                                          <p:attrName>ppt_h</p:attrName>
                                        </p:attrNameLst>
                                      </p:cBhvr>
                                      <p:tavLst>
                                        <p:tav tm="0">
                                          <p:val>
                                            <p:fltVal val="0"/>
                                          </p:val>
                                        </p:tav>
                                        <p:tav tm="100000">
                                          <p:val>
                                            <p:strVal val="#ppt_h"/>
                                          </p:val>
                                        </p:tav>
                                      </p:tavLst>
                                    </p:anim>
                                    <p:animEffect transition="in" filter="fade">
                                      <p:cBhvr>
                                        <p:cTn id="145" dur="500"/>
                                        <p:tgtEl>
                                          <p:spTgt spid="37"/>
                                        </p:tgtEl>
                                      </p:cBhvr>
                                    </p:animEffect>
                                  </p:childTnLst>
                                </p:cTn>
                              </p:par>
                            </p:childTnLst>
                          </p:cTn>
                        </p:par>
                        <p:par>
                          <p:cTn id="146" fill="hold">
                            <p:stCondLst>
                              <p:cond delay="8000"/>
                            </p:stCondLst>
                            <p:childTnLst>
                              <p:par>
                                <p:cTn id="147" presetID="22" presetClass="entr" presetSubtype="8" fill="hold" grpId="0" nodeType="afterEffect" nodePh="1">
                                  <p:stCondLst>
                                    <p:cond delay="0"/>
                                  </p:stCondLst>
                                  <p:endCondLst>
                                    <p:cond evt="begin" delay="0">
                                      <p:tn val="147"/>
                                    </p:cond>
                                  </p:endCondLst>
                                  <p:childTnLst>
                                    <p:set>
                                      <p:cBhvr>
                                        <p:cTn id="148" dur="1" fill="hold">
                                          <p:stCondLst>
                                            <p:cond delay="0"/>
                                          </p:stCondLst>
                                        </p:cTn>
                                        <p:tgtEl>
                                          <p:spTgt spid="40"/>
                                        </p:tgtEl>
                                        <p:attrNameLst>
                                          <p:attrName>style.visibility</p:attrName>
                                        </p:attrNameLst>
                                      </p:cBhvr>
                                      <p:to>
                                        <p:strVal val="visible"/>
                                      </p:to>
                                    </p:set>
                                    <p:animEffect transition="in" filter="wipe(left)">
                                      <p:cBhvr>
                                        <p:cTn id="14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15" grpId="0" animBg="1"/>
      <p:bldP spid="16" grpId="0"/>
      <p:bldP spid="19" grpId="0" animBg="1"/>
      <p:bldP spid="20" grpId="0"/>
      <p:bldP spid="21" grpId="0" animBg="1"/>
      <p:bldP spid="22" grpId="0"/>
      <p:bldP spid="23" grpId="0" animBg="1"/>
      <p:bldP spid="24" grpId="0"/>
      <p:bldP spid="25" grpId="0" animBg="1"/>
      <p:bldP spid="25" grpId="1" animBg="1"/>
      <p:bldP spid="26" grpId="0" animBg="1"/>
      <p:bldP spid="27" grpId="0"/>
      <p:bldP spid="28" grpId="0"/>
      <p:bldP spid="29" grpId="0"/>
      <p:bldP spid="30" grpId="0"/>
      <p:bldP spid="31" grpId="0"/>
      <p:bldP spid="32" grpId="0"/>
      <p:bldP spid="33" grpId="0"/>
      <p:bldP spid="34" grpId="0"/>
      <p:bldP spid="35" grpId="0"/>
      <p:bldP spid="36" grpId="0"/>
      <p:bldP spid="37" grpId="0"/>
      <p:bldP spid="40"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0" y="0"/>
            <a:ext cx="647903" cy="648072"/>
          </a:xfrm>
          <a:prstGeom prst="rect">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 name="标题 4"/>
          <p:cNvSpPr txBox="1">
            <a:spLocks/>
          </p:cNvSpPr>
          <p:nvPr/>
        </p:nvSpPr>
        <p:spPr>
          <a:xfrm>
            <a:off x="738572" y="272421"/>
            <a:ext cx="318552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rPr>
              <a:t>竞争对手分析</a:t>
            </a:r>
            <a:endParaRPr lang="en-US" altLang="zh-CN" sz="15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r>
              <a:rPr lang="en-US" altLang="zh-CN" sz="900" b="1" dirty="0">
                <a:solidFill>
                  <a:schemeClr val="tx1">
                    <a:lumMod val="50000"/>
                    <a:lumOff val="50000"/>
                  </a:schemeClr>
                </a:solidFill>
                <a:latin typeface="微软雅黑" panose="020B0503020204020204" pitchFamily="34" charset="-122"/>
                <a:ea typeface="微软雅黑" panose="020B0503020204020204" pitchFamily="34" charset="-122"/>
              </a:rPr>
              <a:t>COMPETITOR ANALYSIS </a:t>
            </a:r>
            <a:endParaRPr lang="zh-CN" altLang="en-US" sz="9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endPar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3" name="矩形 62"/>
          <p:cNvSpPr/>
          <p:nvPr/>
        </p:nvSpPr>
        <p:spPr>
          <a:xfrm>
            <a:off x="8135468" y="4948014"/>
            <a:ext cx="1008532" cy="19548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67" name="矩形 66"/>
          <p:cNvSpPr/>
          <p:nvPr/>
        </p:nvSpPr>
        <p:spPr>
          <a:xfrm>
            <a:off x="8135468" y="4933212"/>
            <a:ext cx="1025847" cy="230826"/>
          </a:xfrm>
          <a:prstGeom prst="rect">
            <a:avLst/>
          </a:prstGeom>
        </p:spPr>
        <p:txBody>
          <a:bodyPr wrap="square" lIns="68555" tIns="34278" rIns="68555" bIns="34278">
            <a:spAutoFit/>
          </a:bodyPr>
          <a:lstStyle/>
          <a:p>
            <a:pPr algn="ctr"/>
            <a:r>
              <a:rPr lang="en-US" altLang="zh-CN" sz="1000" b="1" dirty="0">
                <a:solidFill>
                  <a:schemeClr val="bg1"/>
                </a:solidFill>
                <a:latin typeface="微软雅黑" pitchFamily="34" charset="-122"/>
                <a:ea typeface="微软雅黑" pitchFamily="34" charset="-122"/>
              </a:rPr>
              <a:t>17</a:t>
            </a:r>
          </a:p>
        </p:txBody>
      </p:sp>
      <p:sp>
        <p:nvSpPr>
          <p:cNvPr id="12" name="KSO_Shape"/>
          <p:cNvSpPr>
            <a:spLocks/>
          </p:cNvSpPr>
          <p:nvPr/>
        </p:nvSpPr>
        <p:spPr bwMode="auto">
          <a:xfrm>
            <a:off x="120424" y="195486"/>
            <a:ext cx="407056" cy="30525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13" name="Oval 90"/>
          <p:cNvSpPr/>
          <p:nvPr/>
        </p:nvSpPr>
        <p:spPr>
          <a:xfrm>
            <a:off x="3454294" y="897565"/>
            <a:ext cx="2233031" cy="2232422"/>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14" name="Oval 91"/>
          <p:cNvSpPr/>
          <p:nvPr/>
        </p:nvSpPr>
        <p:spPr>
          <a:xfrm>
            <a:off x="3591181" y="1034487"/>
            <a:ext cx="1959259" cy="1958578"/>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Oval 92"/>
          <p:cNvSpPr/>
          <p:nvPr/>
        </p:nvSpPr>
        <p:spPr>
          <a:xfrm>
            <a:off x="3728067" y="1170218"/>
            <a:ext cx="1685486" cy="1687115"/>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6" name="Oval 93"/>
          <p:cNvSpPr/>
          <p:nvPr/>
        </p:nvSpPr>
        <p:spPr>
          <a:xfrm>
            <a:off x="3864953" y="1307140"/>
            <a:ext cx="1411714" cy="1413272"/>
          </a:xfrm>
          <a:prstGeom prst="ellipse">
            <a:avLst/>
          </a:prstGeom>
          <a:noFill/>
          <a:ln w="127000" cap="rnd">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7" name="Arc 94"/>
          <p:cNvSpPr/>
          <p:nvPr/>
        </p:nvSpPr>
        <p:spPr>
          <a:xfrm>
            <a:off x="3454294" y="897565"/>
            <a:ext cx="2233031" cy="2232422"/>
          </a:xfrm>
          <a:prstGeom prst="arc">
            <a:avLst>
              <a:gd name="adj1" fmla="val 16200000"/>
              <a:gd name="adj2" fmla="val 20886546"/>
            </a:avLst>
          </a:prstGeom>
          <a:noFill/>
          <a:ln w="127000" cap="rnd">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p>
            <a:pPr algn="ctr">
              <a:defRPr/>
            </a:pPr>
            <a:endParaRPr lang="en-US"/>
          </a:p>
        </p:txBody>
      </p:sp>
      <p:sp>
        <p:nvSpPr>
          <p:cNvPr id="18" name="Arc 95"/>
          <p:cNvSpPr/>
          <p:nvPr/>
        </p:nvSpPr>
        <p:spPr>
          <a:xfrm>
            <a:off x="3591181" y="1034487"/>
            <a:ext cx="1959259" cy="1958578"/>
          </a:xfrm>
          <a:prstGeom prst="arc">
            <a:avLst>
              <a:gd name="adj1" fmla="val 12350273"/>
              <a:gd name="adj2" fmla="val 15240146"/>
            </a:avLst>
          </a:prstGeom>
          <a:noFill/>
          <a:ln w="127000" cap="rnd">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p>
            <a:pPr algn="ctr">
              <a:defRPr/>
            </a:pPr>
            <a:endParaRPr 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9" name="Arc 96"/>
          <p:cNvSpPr/>
          <p:nvPr/>
        </p:nvSpPr>
        <p:spPr>
          <a:xfrm>
            <a:off x="3728067" y="1170218"/>
            <a:ext cx="1685486" cy="1687115"/>
          </a:xfrm>
          <a:prstGeom prst="arc">
            <a:avLst>
              <a:gd name="adj1" fmla="val 3842578"/>
              <a:gd name="adj2" fmla="val 9752989"/>
            </a:avLst>
          </a:prstGeom>
          <a:noFill/>
          <a:ln w="127000" cap="rnd">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p>
            <a:pPr algn="ctr">
              <a:defRPr/>
            </a:pPr>
            <a:endParaRPr 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0" name="Arc 97"/>
          <p:cNvSpPr/>
          <p:nvPr/>
        </p:nvSpPr>
        <p:spPr>
          <a:xfrm>
            <a:off x="3864953" y="1307140"/>
            <a:ext cx="1411714" cy="1413272"/>
          </a:xfrm>
          <a:prstGeom prst="arc">
            <a:avLst>
              <a:gd name="adj1" fmla="val 21482739"/>
              <a:gd name="adj2" fmla="val 2573572"/>
            </a:avLst>
          </a:prstGeom>
          <a:noFill/>
          <a:ln w="127000" cap="rnd">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p>
            <a:pPr algn="ctr">
              <a:defRPr/>
            </a:pPr>
            <a:endParaRPr 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1" name="TextBox 20"/>
          <p:cNvSpPr txBox="1"/>
          <p:nvPr/>
        </p:nvSpPr>
        <p:spPr>
          <a:xfrm>
            <a:off x="3999459" y="1865382"/>
            <a:ext cx="1142702" cy="530915"/>
          </a:xfrm>
          <a:prstGeom prst="rect">
            <a:avLst/>
          </a:prstGeom>
          <a:noFill/>
        </p:spPr>
        <p:txBody>
          <a:bodyPr lIns="68562" tIns="34281" rIns="68562" bIns="34281">
            <a:spAutoFit/>
          </a:bodyPr>
          <a:lstStyle/>
          <a:p>
            <a:pPr algn="ctr"/>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竞争对手</a:t>
            </a:r>
            <a:endParaRPr lang="en-US" altLang="zh-CN" sz="1500" b="1"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Open Sans" panose="020B0606030504020204" pitchFamily="34" charset="0"/>
              </a:rPr>
              <a:t>占比</a:t>
            </a:r>
            <a:r>
              <a:rPr lang="en-US" sz="1500" dirty="0">
                <a:solidFill>
                  <a:schemeClr val="tx1">
                    <a:lumMod val="65000"/>
                    <a:lumOff val="35000"/>
                  </a:schemeClr>
                </a:solidFill>
                <a:latin typeface="微软雅黑" panose="020B0503020204020204" pitchFamily="34" charset="-122"/>
                <a:ea typeface="微软雅黑" panose="020B0503020204020204" pitchFamily="34" charset="-122"/>
                <a:cs typeface="Open Sans" panose="020B0606030504020204" pitchFamily="34" charset="0"/>
              </a:rPr>
              <a:t> </a:t>
            </a:r>
          </a:p>
        </p:txBody>
      </p:sp>
      <p:cxnSp>
        <p:nvCxnSpPr>
          <p:cNvPr id="22" name="Straight Connector 100"/>
          <p:cNvCxnSpPr/>
          <p:nvPr/>
        </p:nvCxnSpPr>
        <p:spPr>
          <a:xfrm>
            <a:off x="5763506" y="1798867"/>
            <a:ext cx="685621" cy="0"/>
          </a:xfrm>
          <a:prstGeom prst="line">
            <a:avLst/>
          </a:prstGeom>
          <a:ln w="3175">
            <a:solidFill>
              <a:srgbClr val="7F8C8D"/>
            </a:solidFill>
            <a:prstDash val="dashDot"/>
            <a:tailEnd type="oval"/>
          </a:ln>
        </p:spPr>
        <p:style>
          <a:lnRef idx="1">
            <a:schemeClr val="accent1"/>
          </a:lnRef>
          <a:fillRef idx="0">
            <a:schemeClr val="accent1"/>
          </a:fillRef>
          <a:effectRef idx="0">
            <a:schemeClr val="accent1"/>
          </a:effectRef>
          <a:fontRef idx="minor">
            <a:schemeClr val="tx1"/>
          </a:fontRef>
        </p:style>
      </p:cxnSp>
      <p:cxnSp>
        <p:nvCxnSpPr>
          <p:cNvPr id="23" name="Straight Connector 101"/>
          <p:cNvCxnSpPr/>
          <p:nvPr/>
        </p:nvCxnSpPr>
        <p:spPr>
          <a:xfrm>
            <a:off x="5087406" y="2547770"/>
            <a:ext cx="1028432" cy="0"/>
          </a:xfrm>
          <a:prstGeom prst="line">
            <a:avLst/>
          </a:prstGeom>
          <a:ln w="3175">
            <a:solidFill>
              <a:srgbClr val="7F8C8D"/>
            </a:solidFill>
            <a:prstDash val="dashDot"/>
            <a:tailEnd type="ova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6526498" y="1648849"/>
            <a:ext cx="555536" cy="300083"/>
          </a:xfrm>
          <a:prstGeom prst="rect">
            <a:avLst/>
          </a:prstGeom>
          <a:noFill/>
        </p:spPr>
        <p:txBody>
          <a:bodyPr wrap="none" lIns="68562" tIns="34281" rIns="68562" bIns="34281">
            <a:spAutoFit/>
          </a:bodyPr>
          <a:lstStyle/>
          <a:p>
            <a:pPr>
              <a:defRPr/>
            </a:pPr>
            <a:r>
              <a:rPr lang="en-US" sz="1500" b="1">
                <a:solidFill>
                  <a:schemeClr val="tx1">
                    <a:lumMod val="65000"/>
                    <a:lumOff val="35000"/>
                  </a:schemeClr>
                </a:solidFill>
                <a:latin typeface="微软雅黑" panose="020B0503020204020204" pitchFamily="34" charset="-122"/>
                <a:ea typeface="微软雅黑" panose="020B0503020204020204" pitchFamily="34" charset="-122"/>
                <a:cs typeface="Open Sans" panose="020B0606030504020204" pitchFamily="34" charset="0"/>
              </a:rPr>
              <a:t>55%</a:t>
            </a:r>
          </a:p>
        </p:txBody>
      </p:sp>
      <p:sp>
        <p:nvSpPr>
          <p:cNvPr id="25" name="TextBox 24"/>
          <p:cNvSpPr txBox="1"/>
          <p:nvPr/>
        </p:nvSpPr>
        <p:spPr>
          <a:xfrm>
            <a:off x="7054998" y="1599643"/>
            <a:ext cx="1828910" cy="730951"/>
          </a:xfrm>
          <a:prstGeom prst="rect">
            <a:avLst/>
          </a:prstGeom>
          <a:noFill/>
        </p:spPr>
        <p:txBody>
          <a:bodyPr wrap="square" lIns="68562" tIns="34281" rIns="68562" bIns="34281">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输入对手公司</a:t>
            </a:r>
            <a:endParaRPr lang="id-ID"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6178926" y="2420374"/>
            <a:ext cx="555536" cy="300083"/>
          </a:xfrm>
          <a:prstGeom prst="rect">
            <a:avLst/>
          </a:prstGeom>
          <a:noFill/>
        </p:spPr>
        <p:txBody>
          <a:bodyPr wrap="none" lIns="68562" tIns="34281" rIns="68562" bIns="34281">
            <a:spAutoFit/>
          </a:bodyPr>
          <a:lstStyle/>
          <a:p>
            <a:pPr>
              <a:defRPr/>
            </a:pPr>
            <a:r>
              <a:rPr lang="en-US" sz="1500" b="1">
                <a:solidFill>
                  <a:schemeClr val="tx1">
                    <a:lumMod val="65000"/>
                    <a:lumOff val="35000"/>
                  </a:schemeClr>
                </a:solidFill>
                <a:latin typeface="微软雅黑" panose="020B0503020204020204" pitchFamily="34" charset="-122"/>
                <a:ea typeface="微软雅黑" panose="020B0503020204020204" pitchFamily="34" charset="-122"/>
                <a:cs typeface="Open Sans" panose="020B0606030504020204" pitchFamily="34" charset="0"/>
              </a:rPr>
              <a:t>15%</a:t>
            </a:r>
          </a:p>
        </p:txBody>
      </p:sp>
      <p:sp>
        <p:nvSpPr>
          <p:cNvPr id="27" name="TextBox 26"/>
          <p:cNvSpPr txBox="1"/>
          <p:nvPr/>
        </p:nvSpPr>
        <p:spPr>
          <a:xfrm>
            <a:off x="6709807" y="2364415"/>
            <a:ext cx="1742166" cy="730951"/>
          </a:xfrm>
          <a:prstGeom prst="rect">
            <a:avLst/>
          </a:prstGeom>
          <a:noFill/>
        </p:spPr>
        <p:txBody>
          <a:bodyPr wrap="square" lIns="68562" tIns="34281" rIns="68562" bIns="34281">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输入对手公司</a:t>
            </a:r>
            <a:endParaRPr lang="id-ID"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28" name="Straight Connector 107"/>
          <p:cNvCxnSpPr/>
          <p:nvPr/>
        </p:nvCxnSpPr>
        <p:spPr>
          <a:xfrm>
            <a:off x="2969837" y="1648849"/>
            <a:ext cx="685621" cy="0"/>
          </a:xfrm>
          <a:prstGeom prst="line">
            <a:avLst/>
          </a:prstGeom>
          <a:ln w="3175">
            <a:solidFill>
              <a:srgbClr val="7F8C8D"/>
            </a:solidFill>
            <a:prstDash val="dashDot"/>
            <a:headEnd type="oval"/>
            <a:tailEnd type="none"/>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2370258" y="1498830"/>
            <a:ext cx="555536" cy="300083"/>
          </a:xfrm>
          <a:prstGeom prst="rect">
            <a:avLst/>
          </a:prstGeom>
          <a:noFill/>
        </p:spPr>
        <p:txBody>
          <a:bodyPr wrap="none" lIns="68562" tIns="34281" rIns="68562" bIns="34281">
            <a:spAutoFit/>
          </a:bodyPr>
          <a:lstStyle/>
          <a:p>
            <a:pPr algn="r">
              <a:defRPr/>
            </a:pPr>
            <a:r>
              <a:rPr 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Open Sans" panose="020B0606030504020204" pitchFamily="34" charset="0"/>
              </a:rPr>
              <a:t>35%</a:t>
            </a:r>
          </a:p>
        </p:txBody>
      </p:sp>
      <p:sp>
        <p:nvSpPr>
          <p:cNvPr id="30" name="TextBox 29"/>
          <p:cNvSpPr txBox="1"/>
          <p:nvPr/>
        </p:nvSpPr>
        <p:spPr>
          <a:xfrm>
            <a:off x="765568" y="1440490"/>
            <a:ext cx="1630537" cy="730951"/>
          </a:xfrm>
          <a:prstGeom prst="rect">
            <a:avLst/>
          </a:prstGeom>
          <a:noFill/>
        </p:spPr>
        <p:txBody>
          <a:bodyPr wrap="square" lIns="68562" tIns="34281" rIns="68562" bIns="34281">
            <a:spAutoFit/>
          </a:bodyPr>
          <a:lstStyle/>
          <a:p>
            <a:pPr algn="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输入对手公司</a:t>
            </a:r>
            <a:endParaRPr lang="id-ID"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a:p>
            <a:pPr algn="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31" name="Straight Connector 110"/>
          <p:cNvCxnSpPr/>
          <p:nvPr/>
        </p:nvCxnSpPr>
        <p:spPr>
          <a:xfrm>
            <a:off x="3042445" y="2244161"/>
            <a:ext cx="685621" cy="0"/>
          </a:xfrm>
          <a:prstGeom prst="line">
            <a:avLst/>
          </a:prstGeom>
          <a:ln w="3175">
            <a:solidFill>
              <a:srgbClr val="7F8C8D"/>
            </a:solidFill>
            <a:prstDash val="dashDot"/>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112"/>
          <p:cNvCxnSpPr/>
          <p:nvPr/>
        </p:nvCxnSpPr>
        <p:spPr>
          <a:xfrm>
            <a:off x="3042445" y="2244162"/>
            <a:ext cx="0" cy="245269"/>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2735685" y="2578466"/>
            <a:ext cx="555536" cy="300083"/>
          </a:xfrm>
          <a:prstGeom prst="rect">
            <a:avLst/>
          </a:prstGeom>
          <a:noFill/>
        </p:spPr>
        <p:txBody>
          <a:bodyPr wrap="none" lIns="68562" tIns="34281" rIns="68562" bIns="34281">
            <a:spAutoFit/>
          </a:bodyPr>
          <a:lstStyle/>
          <a:p>
            <a:pPr algn="r">
              <a:defRPr/>
            </a:pPr>
            <a:r>
              <a:rPr lang="en-US" sz="1500" b="1">
                <a:solidFill>
                  <a:schemeClr val="tx1">
                    <a:lumMod val="65000"/>
                    <a:lumOff val="35000"/>
                  </a:schemeClr>
                </a:solidFill>
                <a:latin typeface="微软雅黑" panose="020B0503020204020204" pitchFamily="34" charset="-122"/>
                <a:ea typeface="微软雅黑" panose="020B0503020204020204" pitchFamily="34" charset="-122"/>
                <a:cs typeface="Open Sans" panose="020B0606030504020204" pitchFamily="34" charset="0"/>
              </a:rPr>
              <a:t>45%</a:t>
            </a:r>
          </a:p>
        </p:txBody>
      </p:sp>
      <p:sp>
        <p:nvSpPr>
          <p:cNvPr id="34" name="TextBox 33"/>
          <p:cNvSpPr txBox="1"/>
          <p:nvPr/>
        </p:nvSpPr>
        <p:spPr>
          <a:xfrm>
            <a:off x="1116516" y="2517745"/>
            <a:ext cx="1673583" cy="730951"/>
          </a:xfrm>
          <a:prstGeom prst="rect">
            <a:avLst/>
          </a:prstGeom>
          <a:noFill/>
        </p:spPr>
        <p:txBody>
          <a:bodyPr wrap="square" lIns="68562" tIns="34281" rIns="68562" bIns="34281">
            <a:spAutoFit/>
          </a:bodyPr>
          <a:lstStyle/>
          <a:p>
            <a:pPr algn="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输入对手公司</a:t>
            </a:r>
            <a:endParaRPr lang="id-ID"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a:p>
            <a:pPr algn="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5" name="Freeform 12"/>
          <p:cNvSpPr>
            <a:spLocks/>
          </p:cNvSpPr>
          <p:nvPr/>
        </p:nvSpPr>
        <p:spPr bwMode="auto">
          <a:xfrm>
            <a:off x="1206068" y="3504605"/>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A89B"/>
          </a:solidFill>
          <a:ln>
            <a:noFill/>
          </a:ln>
          <a:extLst/>
        </p:spPr>
        <p:txBody>
          <a:bodyPr lIns="68562" tIns="34281" rIns="68562" bIns="34281"/>
          <a:lstStyle/>
          <a:p>
            <a:endParaRPr lang="zh-CN" altLang="en-US">
              <a:solidFill>
                <a:schemeClr val="tx1">
                  <a:lumMod val="50000"/>
                  <a:lumOff val="50000"/>
                </a:schemeClr>
              </a:solidFill>
            </a:endParaRPr>
          </a:p>
        </p:txBody>
      </p:sp>
      <p:sp>
        <p:nvSpPr>
          <p:cNvPr id="36" name="Freeform 12"/>
          <p:cNvSpPr>
            <a:spLocks/>
          </p:cNvSpPr>
          <p:nvPr/>
        </p:nvSpPr>
        <p:spPr bwMode="auto">
          <a:xfrm flipH="1" flipV="1">
            <a:off x="7685101" y="4280316"/>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A89B"/>
          </a:solidFill>
          <a:ln>
            <a:noFill/>
          </a:ln>
          <a:extLst/>
        </p:spPr>
        <p:txBody>
          <a:bodyPr lIns="68562" tIns="34281" rIns="68562" bIns="34281"/>
          <a:lstStyle/>
          <a:p>
            <a:endParaRPr lang="zh-CN" altLang="en-US">
              <a:solidFill>
                <a:schemeClr val="tx1">
                  <a:lumMod val="50000"/>
                  <a:lumOff val="50000"/>
                </a:schemeClr>
              </a:solidFill>
            </a:endParaRPr>
          </a:p>
        </p:txBody>
      </p:sp>
      <p:sp>
        <p:nvSpPr>
          <p:cNvPr id="37" name="TextBox 36"/>
          <p:cNvSpPr txBox="1"/>
          <p:nvPr/>
        </p:nvSpPr>
        <p:spPr>
          <a:xfrm>
            <a:off x="1476028" y="3740255"/>
            <a:ext cx="6407261" cy="789447"/>
          </a:xfrm>
          <a:prstGeom prst="rect">
            <a:avLst/>
          </a:prstGeom>
          <a:noFill/>
        </p:spPr>
        <p:txBody>
          <a:bodyPr wrap="square" lIns="68562" tIns="34281" rIns="68562" bIns="34281" rtlCol="0">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
        <p:nvSpPr>
          <p:cNvPr id="38" name="等腰三角形 37"/>
          <p:cNvSpPr/>
          <p:nvPr/>
        </p:nvSpPr>
        <p:spPr>
          <a:xfrm rot="16200000">
            <a:off x="8351421" y="4999212"/>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39" name="等腰三角形 38"/>
          <p:cNvSpPr/>
          <p:nvPr/>
        </p:nvSpPr>
        <p:spPr>
          <a:xfrm rot="5400000">
            <a:off x="8829902" y="5004495"/>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40"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18052326"/>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0-#ppt_w/2"/>
                                          </p:val>
                                        </p:tav>
                                        <p:tav tm="100000">
                                          <p:val>
                                            <p:strVal val="#ppt_x"/>
                                          </p:val>
                                        </p:tav>
                                      </p:tavLst>
                                    </p:anim>
                                    <p:anim calcmode="lin" valueType="num">
                                      <p:cBhvr additive="base">
                                        <p:cTn id="16" dur="250" fill="hold"/>
                                        <p:tgtEl>
                                          <p:spTgt spid="12"/>
                                        </p:tgtEl>
                                        <p:attrNameLst>
                                          <p:attrName>ppt_y</p:attrName>
                                        </p:attrNameLst>
                                      </p:cBhvr>
                                      <p:tavLst>
                                        <p:tav tm="0">
                                          <p:val>
                                            <p:strVal val="#ppt_y"/>
                                          </p:val>
                                        </p:tav>
                                        <p:tav tm="100000">
                                          <p:val>
                                            <p:strVal val="#ppt_y"/>
                                          </p:val>
                                        </p:tav>
                                      </p:tavLst>
                                    </p:anim>
                                  </p:childTnLst>
                                </p:cTn>
                              </p:par>
                              <p:par>
                                <p:cTn id="17" presetID="21" presetClass="entr" presetSubtype="1" fill="hold" grpId="0" nodeType="withEffect">
                                  <p:stCondLst>
                                    <p:cond delay="500"/>
                                  </p:stCondLst>
                                  <p:childTnLst>
                                    <p:set>
                                      <p:cBhvr>
                                        <p:cTn id="18" dur="1" fill="hold">
                                          <p:stCondLst>
                                            <p:cond delay="0"/>
                                          </p:stCondLst>
                                        </p:cTn>
                                        <p:tgtEl>
                                          <p:spTgt spid="16"/>
                                        </p:tgtEl>
                                        <p:attrNameLst>
                                          <p:attrName>style.visibility</p:attrName>
                                        </p:attrNameLst>
                                      </p:cBhvr>
                                      <p:to>
                                        <p:strVal val="visible"/>
                                      </p:to>
                                    </p:set>
                                    <p:animEffect transition="in" filter="wheel(1)">
                                      <p:cBhvr>
                                        <p:cTn id="19" dur="500"/>
                                        <p:tgtEl>
                                          <p:spTgt spid="16"/>
                                        </p:tgtEl>
                                      </p:cBhvr>
                                    </p:animEffect>
                                  </p:childTnLst>
                                </p:cTn>
                              </p:par>
                              <p:par>
                                <p:cTn id="20" presetID="21" presetClass="entr" presetSubtype="1" fill="hold" grpId="0" nodeType="withEffect">
                                  <p:stCondLst>
                                    <p:cond delay="500"/>
                                  </p:stCondLst>
                                  <p:childTnLst>
                                    <p:set>
                                      <p:cBhvr>
                                        <p:cTn id="21" dur="1" fill="hold">
                                          <p:stCondLst>
                                            <p:cond delay="0"/>
                                          </p:stCondLst>
                                        </p:cTn>
                                        <p:tgtEl>
                                          <p:spTgt spid="15"/>
                                        </p:tgtEl>
                                        <p:attrNameLst>
                                          <p:attrName>style.visibility</p:attrName>
                                        </p:attrNameLst>
                                      </p:cBhvr>
                                      <p:to>
                                        <p:strVal val="visible"/>
                                      </p:to>
                                    </p:set>
                                    <p:animEffect transition="in" filter="wheel(1)">
                                      <p:cBhvr>
                                        <p:cTn id="22" dur="500"/>
                                        <p:tgtEl>
                                          <p:spTgt spid="15"/>
                                        </p:tgtEl>
                                      </p:cBhvr>
                                    </p:animEffect>
                                  </p:childTnLst>
                                </p:cTn>
                              </p:par>
                              <p:par>
                                <p:cTn id="23" presetID="21" presetClass="entr" presetSubtype="1" fill="hold" grpId="0" nodeType="withEffect">
                                  <p:stCondLst>
                                    <p:cond delay="500"/>
                                  </p:stCondLst>
                                  <p:childTnLst>
                                    <p:set>
                                      <p:cBhvr>
                                        <p:cTn id="24" dur="1" fill="hold">
                                          <p:stCondLst>
                                            <p:cond delay="0"/>
                                          </p:stCondLst>
                                        </p:cTn>
                                        <p:tgtEl>
                                          <p:spTgt spid="14"/>
                                        </p:tgtEl>
                                        <p:attrNameLst>
                                          <p:attrName>style.visibility</p:attrName>
                                        </p:attrNameLst>
                                      </p:cBhvr>
                                      <p:to>
                                        <p:strVal val="visible"/>
                                      </p:to>
                                    </p:set>
                                    <p:animEffect transition="in" filter="wheel(1)">
                                      <p:cBhvr>
                                        <p:cTn id="25" dur="500"/>
                                        <p:tgtEl>
                                          <p:spTgt spid="14"/>
                                        </p:tgtEl>
                                      </p:cBhvr>
                                    </p:animEffect>
                                  </p:childTnLst>
                                </p:cTn>
                              </p:par>
                              <p:par>
                                <p:cTn id="26" presetID="21" presetClass="entr" presetSubtype="1" fill="hold" grpId="0" nodeType="withEffect">
                                  <p:stCondLst>
                                    <p:cond delay="500"/>
                                  </p:stCondLst>
                                  <p:childTnLst>
                                    <p:set>
                                      <p:cBhvr>
                                        <p:cTn id="27" dur="1" fill="hold">
                                          <p:stCondLst>
                                            <p:cond delay="0"/>
                                          </p:stCondLst>
                                        </p:cTn>
                                        <p:tgtEl>
                                          <p:spTgt spid="13"/>
                                        </p:tgtEl>
                                        <p:attrNameLst>
                                          <p:attrName>style.visibility</p:attrName>
                                        </p:attrNameLst>
                                      </p:cBhvr>
                                      <p:to>
                                        <p:strVal val="visible"/>
                                      </p:to>
                                    </p:set>
                                    <p:animEffect transition="in" filter="wheel(1)">
                                      <p:cBhvr>
                                        <p:cTn id="28" dur="500"/>
                                        <p:tgtEl>
                                          <p:spTgt spid="13"/>
                                        </p:tgtEl>
                                      </p:cBhvr>
                                    </p:animEffect>
                                  </p:childTnLst>
                                </p:cTn>
                              </p:par>
                              <p:par>
                                <p:cTn id="29" presetID="53" presetClass="entr" presetSubtype="16" fill="hold" grpId="0" nodeType="withEffect">
                                  <p:stCondLst>
                                    <p:cond delay="100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par>
                                <p:cTn id="34" presetID="53" presetClass="entr" presetSubtype="16" fill="hold" grpId="0" nodeType="withEffect">
                                  <p:stCondLst>
                                    <p:cond delay="100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par>
                                <p:cTn id="39" presetID="53" presetClass="entr" presetSubtype="16" fill="hold" grpId="0" nodeType="withEffect">
                                  <p:stCondLst>
                                    <p:cond delay="1000"/>
                                  </p:stCondLst>
                                  <p:childTnLst>
                                    <p:set>
                                      <p:cBhvr>
                                        <p:cTn id="40" dur="1" fill="hold">
                                          <p:stCondLst>
                                            <p:cond delay="0"/>
                                          </p:stCondLst>
                                        </p:cTn>
                                        <p:tgtEl>
                                          <p:spTgt spid="20"/>
                                        </p:tgtEl>
                                        <p:attrNameLst>
                                          <p:attrName>style.visibility</p:attrName>
                                        </p:attrNameLst>
                                      </p:cBhvr>
                                      <p:to>
                                        <p:strVal val="visible"/>
                                      </p:to>
                                    </p:set>
                                    <p:anim calcmode="lin" valueType="num">
                                      <p:cBhvr>
                                        <p:cTn id="41" dur="500" fill="hold"/>
                                        <p:tgtEl>
                                          <p:spTgt spid="20"/>
                                        </p:tgtEl>
                                        <p:attrNameLst>
                                          <p:attrName>ppt_w</p:attrName>
                                        </p:attrNameLst>
                                      </p:cBhvr>
                                      <p:tavLst>
                                        <p:tav tm="0">
                                          <p:val>
                                            <p:fltVal val="0"/>
                                          </p:val>
                                        </p:tav>
                                        <p:tav tm="100000">
                                          <p:val>
                                            <p:strVal val="#ppt_w"/>
                                          </p:val>
                                        </p:tav>
                                      </p:tavLst>
                                    </p:anim>
                                    <p:anim calcmode="lin" valueType="num">
                                      <p:cBhvr>
                                        <p:cTn id="42" dur="500" fill="hold"/>
                                        <p:tgtEl>
                                          <p:spTgt spid="20"/>
                                        </p:tgtEl>
                                        <p:attrNameLst>
                                          <p:attrName>ppt_h</p:attrName>
                                        </p:attrNameLst>
                                      </p:cBhvr>
                                      <p:tavLst>
                                        <p:tav tm="0">
                                          <p:val>
                                            <p:fltVal val="0"/>
                                          </p:val>
                                        </p:tav>
                                        <p:tav tm="100000">
                                          <p:val>
                                            <p:strVal val="#ppt_h"/>
                                          </p:val>
                                        </p:tav>
                                      </p:tavLst>
                                    </p:anim>
                                    <p:animEffect transition="in" filter="fade">
                                      <p:cBhvr>
                                        <p:cTn id="43" dur="500"/>
                                        <p:tgtEl>
                                          <p:spTgt spid="20"/>
                                        </p:tgtEl>
                                      </p:cBhvr>
                                    </p:animEffect>
                                  </p:childTnLst>
                                </p:cTn>
                              </p:par>
                              <p:par>
                                <p:cTn id="44" presetID="53" presetClass="entr" presetSubtype="16" fill="hold" grpId="0" nodeType="withEffect">
                                  <p:stCondLst>
                                    <p:cond delay="1000"/>
                                  </p:stCondLst>
                                  <p:childTnLst>
                                    <p:set>
                                      <p:cBhvr>
                                        <p:cTn id="45" dur="1" fill="hold">
                                          <p:stCondLst>
                                            <p:cond delay="0"/>
                                          </p:stCondLst>
                                        </p:cTn>
                                        <p:tgtEl>
                                          <p:spTgt spid="19"/>
                                        </p:tgtEl>
                                        <p:attrNameLst>
                                          <p:attrName>style.visibility</p:attrName>
                                        </p:attrNameLst>
                                      </p:cBhvr>
                                      <p:to>
                                        <p:strVal val="visible"/>
                                      </p:to>
                                    </p:set>
                                    <p:anim calcmode="lin" valueType="num">
                                      <p:cBhvr>
                                        <p:cTn id="46" dur="500" fill="hold"/>
                                        <p:tgtEl>
                                          <p:spTgt spid="19"/>
                                        </p:tgtEl>
                                        <p:attrNameLst>
                                          <p:attrName>ppt_w</p:attrName>
                                        </p:attrNameLst>
                                      </p:cBhvr>
                                      <p:tavLst>
                                        <p:tav tm="0">
                                          <p:val>
                                            <p:fltVal val="0"/>
                                          </p:val>
                                        </p:tav>
                                        <p:tav tm="100000">
                                          <p:val>
                                            <p:strVal val="#ppt_w"/>
                                          </p:val>
                                        </p:tav>
                                      </p:tavLst>
                                    </p:anim>
                                    <p:anim calcmode="lin" valueType="num">
                                      <p:cBhvr>
                                        <p:cTn id="47" dur="500" fill="hold"/>
                                        <p:tgtEl>
                                          <p:spTgt spid="19"/>
                                        </p:tgtEl>
                                        <p:attrNameLst>
                                          <p:attrName>ppt_h</p:attrName>
                                        </p:attrNameLst>
                                      </p:cBhvr>
                                      <p:tavLst>
                                        <p:tav tm="0">
                                          <p:val>
                                            <p:fltVal val="0"/>
                                          </p:val>
                                        </p:tav>
                                        <p:tav tm="100000">
                                          <p:val>
                                            <p:strVal val="#ppt_h"/>
                                          </p:val>
                                        </p:tav>
                                      </p:tavLst>
                                    </p:anim>
                                    <p:animEffect transition="in" filter="fade">
                                      <p:cBhvr>
                                        <p:cTn id="48" dur="500"/>
                                        <p:tgtEl>
                                          <p:spTgt spid="19"/>
                                        </p:tgtEl>
                                      </p:cBhvr>
                                    </p:animEffect>
                                  </p:childTnLst>
                                </p:cTn>
                              </p:par>
                            </p:childTnLst>
                          </p:cTn>
                        </p:par>
                        <p:par>
                          <p:cTn id="49" fill="hold">
                            <p:stCondLst>
                              <p:cond delay="1500"/>
                            </p:stCondLst>
                            <p:childTnLst>
                              <p:par>
                                <p:cTn id="50" presetID="53" presetClass="entr" presetSubtype="16" fill="hold" grpId="0" nodeType="afterEffect">
                                  <p:stCondLst>
                                    <p:cond delay="0"/>
                                  </p:stCondLst>
                                  <p:childTnLst>
                                    <p:set>
                                      <p:cBhvr>
                                        <p:cTn id="51" dur="1" fill="hold">
                                          <p:stCondLst>
                                            <p:cond delay="0"/>
                                          </p:stCondLst>
                                        </p:cTn>
                                        <p:tgtEl>
                                          <p:spTgt spid="21"/>
                                        </p:tgtEl>
                                        <p:attrNameLst>
                                          <p:attrName>style.visibility</p:attrName>
                                        </p:attrNameLst>
                                      </p:cBhvr>
                                      <p:to>
                                        <p:strVal val="visible"/>
                                      </p:to>
                                    </p:set>
                                    <p:anim calcmode="lin" valueType="num">
                                      <p:cBhvr>
                                        <p:cTn id="52" dur="500" fill="hold"/>
                                        <p:tgtEl>
                                          <p:spTgt spid="21"/>
                                        </p:tgtEl>
                                        <p:attrNameLst>
                                          <p:attrName>ppt_w</p:attrName>
                                        </p:attrNameLst>
                                      </p:cBhvr>
                                      <p:tavLst>
                                        <p:tav tm="0">
                                          <p:val>
                                            <p:fltVal val="0"/>
                                          </p:val>
                                        </p:tav>
                                        <p:tav tm="100000">
                                          <p:val>
                                            <p:strVal val="#ppt_w"/>
                                          </p:val>
                                        </p:tav>
                                      </p:tavLst>
                                    </p:anim>
                                    <p:anim calcmode="lin" valueType="num">
                                      <p:cBhvr>
                                        <p:cTn id="53" dur="500" fill="hold"/>
                                        <p:tgtEl>
                                          <p:spTgt spid="21"/>
                                        </p:tgtEl>
                                        <p:attrNameLst>
                                          <p:attrName>ppt_h</p:attrName>
                                        </p:attrNameLst>
                                      </p:cBhvr>
                                      <p:tavLst>
                                        <p:tav tm="0">
                                          <p:val>
                                            <p:fltVal val="0"/>
                                          </p:val>
                                        </p:tav>
                                        <p:tav tm="100000">
                                          <p:val>
                                            <p:strVal val="#ppt_h"/>
                                          </p:val>
                                        </p:tav>
                                      </p:tavLst>
                                    </p:anim>
                                    <p:animEffect transition="in" filter="fade">
                                      <p:cBhvr>
                                        <p:cTn id="54" dur="500"/>
                                        <p:tgtEl>
                                          <p:spTgt spid="21"/>
                                        </p:tgtEl>
                                      </p:cBhvr>
                                    </p:animEffect>
                                  </p:childTnLst>
                                </p:cTn>
                              </p:par>
                              <p:par>
                                <p:cTn id="55" presetID="2" presetClass="entr" presetSubtype="2" fill="hold" nodeType="with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additive="base">
                                        <p:cTn id="57" dur="500" fill="hold"/>
                                        <p:tgtEl>
                                          <p:spTgt spid="22"/>
                                        </p:tgtEl>
                                        <p:attrNameLst>
                                          <p:attrName>ppt_x</p:attrName>
                                        </p:attrNameLst>
                                      </p:cBhvr>
                                      <p:tavLst>
                                        <p:tav tm="0">
                                          <p:val>
                                            <p:strVal val="1+#ppt_w/2"/>
                                          </p:val>
                                        </p:tav>
                                        <p:tav tm="100000">
                                          <p:val>
                                            <p:strVal val="#ppt_x"/>
                                          </p:val>
                                        </p:tav>
                                      </p:tavLst>
                                    </p:anim>
                                    <p:anim calcmode="lin" valueType="num">
                                      <p:cBhvr additive="base">
                                        <p:cTn id="58" dur="500" fill="hold"/>
                                        <p:tgtEl>
                                          <p:spTgt spid="22"/>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0"/>
                                  </p:stCondLst>
                                  <p:childTnLst>
                                    <p:set>
                                      <p:cBhvr>
                                        <p:cTn id="60" dur="1" fill="hold">
                                          <p:stCondLst>
                                            <p:cond delay="0"/>
                                          </p:stCondLst>
                                        </p:cTn>
                                        <p:tgtEl>
                                          <p:spTgt spid="24"/>
                                        </p:tgtEl>
                                        <p:attrNameLst>
                                          <p:attrName>style.visibility</p:attrName>
                                        </p:attrNameLst>
                                      </p:cBhvr>
                                      <p:to>
                                        <p:strVal val="visible"/>
                                      </p:to>
                                    </p:set>
                                    <p:anim calcmode="lin" valueType="num">
                                      <p:cBhvr additive="base">
                                        <p:cTn id="61" dur="500" fill="hold"/>
                                        <p:tgtEl>
                                          <p:spTgt spid="24"/>
                                        </p:tgtEl>
                                        <p:attrNameLst>
                                          <p:attrName>ppt_x</p:attrName>
                                        </p:attrNameLst>
                                      </p:cBhvr>
                                      <p:tavLst>
                                        <p:tav tm="0">
                                          <p:val>
                                            <p:strVal val="1+#ppt_w/2"/>
                                          </p:val>
                                        </p:tav>
                                        <p:tav tm="100000">
                                          <p:val>
                                            <p:strVal val="#ppt_x"/>
                                          </p:val>
                                        </p:tav>
                                      </p:tavLst>
                                    </p:anim>
                                    <p:anim calcmode="lin" valueType="num">
                                      <p:cBhvr additive="base">
                                        <p:cTn id="62" dur="500" fill="hold"/>
                                        <p:tgtEl>
                                          <p:spTgt spid="24"/>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0"/>
                                  </p:stCondLst>
                                  <p:childTnLst>
                                    <p:set>
                                      <p:cBhvr>
                                        <p:cTn id="64" dur="1" fill="hold">
                                          <p:stCondLst>
                                            <p:cond delay="0"/>
                                          </p:stCondLst>
                                        </p:cTn>
                                        <p:tgtEl>
                                          <p:spTgt spid="25"/>
                                        </p:tgtEl>
                                        <p:attrNameLst>
                                          <p:attrName>style.visibility</p:attrName>
                                        </p:attrNameLst>
                                      </p:cBhvr>
                                      <p:to>
                                        <p:strVal val="visible"/>
                                      </p:to>
                                    </p:set>
                                    <p:anim calcmode="lin" valueType="num">
                                      <p:cBhvr additive="base">
                                        <p:cTn id="65" dur="500" fill="hold"/>
                                        <p:tgtEl>
                                          <p:spTgt spid="25"/>
                                        </p:tgtEl>
                                        <p:attrNameLst>
                                          <p:attrName>ppt_x</p:attrName>
                                        </p:attrNameLst>
                                      </p:cBhvr>
                                      <p:tavLst>
                                        <p:tav tm="0">
                                          <p:val>
                                            <p:strVal val="1+#ppt_w/2"/>
                                          </p:val>
                                        </p:tav>
                                        <p:tav tm="100000">
                                          <p:val>
                                            <p:strVal val="#ppt_x"/>
                                          </p:val>
                                        </p:tav>
                                      </p:tavLst>
                                    </p:anim>
                                    <p:anim calcmode="lin" valueType="num">
                                      <p:cBhvr additive="base">
                                        <p:cTn id="66" dur="500" fill="hold"/>
                                        <p:tgtEl>
                                          <p:spTgt spid="25"/>
                                        </p:tgtEl>
                                        <p:attrNameLst>
                                          <p:attrName>ppt_y</p:attrName>
                                        </p:attrNameLst>
                                      </p:cBhvr>
                                      <p:tavLst>
                                        <p:tav tm="0">
                                          <p:val>
                                            <p:strVal val="#ppt_y"/>
                                          </p:val>
                                        </p:tav>
                                        <p:tav tm="100000">
                                          <p:val>
                                            <p:strVal val="#ppt_y"/>
                                          </p:val>
                                        </p:tav>
                                      </p:tavLst>
                                    </p:anim>
                                  </p:childTnLst>
                                </p:cTn>
                              </p:par>
                              <p:par>
                                <p:cTn id="67" presetID="2" presetClass="entr" presetSubtype="2" fill="hold" nodeType="withEffect">
                                  <p:stCondLst>
                                    <p:cond delay="250"/>
                                  </p:stCondLst>
                                  <p:childTnLst>
                                    <p:set>
                                      <p:cBhvr>
                                        <p:cTn id="68" dur="1" fill="hold">
                                          <p:stCondLst>
                                            <p:cond delay="0"/>
                                          </p:stCondLst>
                                        </p:cTn>
                                        <p:tgtEl>
                                          <p:spTgt spid="23"/>
                                        </p:tgtEl>
                                        <p:attrNameLst>
                                          <p:attrName>style.visibility</p:attrName>
                                        </p:attrNameLst>
                                      </p:cBhvr>
                                      <p:to>
                                        <p:strVal val="visible"/>
                                      </p:to>
                                    </p:set>
                                    <p:anim calcmode="lin" valueType="num">
                                      <p:cBhvr additive="base">
                                        <p:cTn id="69" dur="500" fill="hold"/>
                                        <p:tgtEl>
                                          <p:spTgt spid="23"/>
                                        </p:tgtEl>
                                        <p:attrNameLst>
                                          <p:attrName>ppt_x</p:attrName>
                                        </p:attrNameLst>
                                      </p:cBhvr>
                                      <p:tavLst>
                                        <p:tav tm="0">
                                          <p:val>
                                            <p:strVal val="1+#ppt_w/2"/>
                                          </p:val>
                                        </p:tav>
                                        <p:tav tm="100000">
                                          <p:val>
                                            <p:strVal val="#ppt_x"/>
                                          </p:val>
                                        </p:tav>
                                      </p:tavLst>
                                    </p:anim>
                                    <p:anim calcmode="lin" valueType="num">
                                      <p:cBhvr additive="base">
                                        <p:cTn id="70" dur="500" fill="hold"/>
                                        <p:tgtEl>
                                          <p:spTgt spid="23"/>
                                        </p:tgtEl>
                                        <p:attrNameLst>
                                          <p:attrName>ppt_y</p:attrName>
                                        </p:attrNameLst>
                                      </p:cBhvr>
                                      <p:tavLst>
                                        <p:tav tm="0">
                                          <p:val>
                                            <p:strVal val="#ppt_y"/>
                                          </p:val>
                                        </p:tav>
                                        <p:tav tm="100000">
                                          <p:val>
                                            <p:strVal val="#ppt_y"/>
                                          </p:val>
                                        </p:tav>
                                      </p:tavLst>
                                    </p:anim>
                                  </p:childTnLst>
                                </p:cTn>
                              </p:par>
                              <p:par>
                                <p:cTn id="71" presetID="2" presetClass="entr" presetSubtype="2" fill="hold" grpId="0" nodeType="withEffect">
                                  <p:stCondLst>
                                    <p:cond delay="250"/>
                                  </p:stCondLst>
                                  <p:childTnLst>
                                    <p:set>
                                      <p:cBhvr>
                                        <p:cTn id="72" dur="1" fill="hold">
                                          <p:stCondLst>
                                            <p:cond delay="0"/>
                                          </p:stCondLst>
                                        </p:cTn>
                                        <p:tgtEl>
                                          <p:spTgt spid="26"/>
                                        </p:tgtEl>
                                        <p:attrNameLst>
                                          <p:attrName>style.visibility</p:attrName>
                                        </p:attrNameLst>
                                      </p:cBhvr>
                                      <p:to>
                                        <p:strVal val="visible"/>
                                      </p:to>
                                    </p:set>
                                    <p:anim calcmode="lin" valueType="num">
                                      <p:cBhvr additive="base">
                                        <p:cTn id="73" dur="500" fill="hold"/>
                                        <p:tgtEl>
                                          <p:spTgt spid="26"/>
                                        </p:tgtEl>
                                        <p:attrNameLst>
                                          <p:attrName>ppt_x</p:attrName>
                                        </p:attrNameLst>
                                      </p:cBhvr>
                                      <p:tavLst>
                                        <p:tav tm="0">
                                          <p:val>
                                            <p:strVal val="1+#ppt_w/2"/>
                                          </p:val>
                                        </p:tav>
                                        <p:tav tm="100000">
                                          <p:val>
                                            <p:strVal val="#ppt_x"/>
                                          </p:val>
                                        </p:tav>
                                      </p:tavLst>
                                    </p:anim>
                                    <p:anim calcmode="lin" valueType="num">
                                      <p:cBhvr additive="base">
                                        <p:cTn id="74" dur="500" fill="hold"/>
                                        <p:tgtEl>
                                          <p:spTgt spid="26"/>
                                        </p:tgtEl>
                                        <p:attrNameLst>
                                          <p:attrName>ppt_y</p:attrName>
                                        </p:attrNameLst>
                                      </p:cBhvr>
                                      <p:tavLst>
                                        <p:tav tm="0">
                                          <p:val>
                                            <p:strVal val="#ppt_y"/>
                                          </p:val>
                                        </p:tav>
                                        <p:tav tm="100000">
                                          <p:val>
                                            <p:strVal val="#ppt_y"/>
                                          </p:val>
                                        </p:tav>
                                      </p:tavLst>
                                    </p:anim>
                                  </p:childTnLst>
                                </p:cTn>
                              </p:par>
                              <p:par>
                                <p:cTn id="75" presetID="2" presetClass="entr" presetSubtype="2" fill="hold" grpId="0" nodeType="withEffect">
                                  <p:stCondLst>
                                    <p:cond delay="250"/>
                                  </p:stCondLst>
                                  <p:childTnLst>
                                    <p:set>
                                      <p:cBhvr>
                                        <p:cTn id="76" dur="1" fill="hold">
                                          <p:stCondLst>
                                            <p:cond delay="0"/>
                                          </p:stCondLst>
                                        </p:cTn>
                                        <p:tgtEl>
                                          <p:spTgt spid="27"/>
                                        </p:tgtEl>
                                        <p:attrNameLst>
                                          <p:attrName>style.visibility</p:attrName>
                                        </p:attrNameLst>
                                      </p:cBhvr>
                                      <p:to>
                                        <p:strVal val="visible"/>
                                      </p:to>
                                    </p:set>
                                    <p:anim calcmode="lin" valueType="num">
                                      <p:cBhvr additive="base">
                                        <p:cTn id="77" dur="500" fill="hold"/>
                                        <p:tgtEl>
                                          <p:spTgt spid="27"/>
                                        </p:tgtEl>
                                        <p:attrNameLst>
                                          <p:attrName>ppt_x</p:attrName>
                                        </p:attrNameLst>
                                      </p:cBhvr>
                                      <p:tavLst>
                                        <p:tav tm="0">
                                          <p:val>
                                            <p:strVal val="1+#ppt_w/2"/>
                                          </p:val>
                                        </p:tav>
                                        <p:tav tm="100000">
                                          <p:val>
                                            <p:strVal val="#ppt_x"/>
                                          </p:val>
                                        </p:tav>
                                      </p:tavLst>
                                    </p:anim>
                                    <p:anim calcmode="lin" valueType="num">
                                      <p:cBhvr additive="base">
                                        <p:cTn id="78" dur="500" fill="hold"/>
                                        <p:tgtEl>
                                          <p:spTgt spid="27"/>
                                        </p:tgtEl>
                                        <p:attrNameLst>
                                          <p:attrName>ppt_y</p:attrName>
                                        </p:attrNameLst>
                                      </p:cBhvr>
                                      <p:tavLst>
                                        <p:tav tm="0">
                                          <p:val>
                                            <p:strVal val="#ppt_y"/>
                                          </p:val>
                                        </p:tav>
                                        <p:tav tm="100000">
                                          <p:val>
                                            <p:strVal val="#ppt_y"/>
                                          </p:val>
                                        </p:tav>
                                      </p:tavLst>
                                    </p:anim>
                                  </p:childTnLst>
                                </p:cTn>
                              </p:par>
                              <p:par>
                                <p:cTn id="79" presetID="2" presetClass="entr" presetSubtype="8" fill="hold" nodeType="withEffect">
                                  <p:stCondLst>
                                    <p:cond delay="750"/>
                                  </p:stCondLst>
                                  <p:childTnLst>
                                    <p:set>
                                      <p:cBhvr>
                                        <p:cTn id="80" dur="1" fill="hold">
                                          <p:stCondLst>
                                            <p:cond delay="0"/>
                                          </p:stCondLst>
                                        </p:cTn>
                                        <p:tgtEl>
                                          <p:spTgt spid="28"/>
                                        </p:tgtEl>
                                        <p:attrNameLst>
                                          <p:attrName>style.visibility</p:attrName>
                                        </p:attrNameLst>
                                      </p:cBhvr>
                                      <p:to>
                                        <p:strVal val="visible"/>
                                      </p:to>
                                    </p:set>
                                    <p:anim calcmode="lin" valueType="num">
                                      <p:cBhvr additive="base">
                                        <p:cTn id="81" dur="500" fill="hold"/>
                                        <p:tgtEl>
                                          <p:spTgt spid="28"/>
                                        </p:tgtEl>
                                        <p:attrNameLst>
                                          <p:attrName>ppt_x</p:attrName>
                                        </p:attrNameLst>
                                      </p:cBhvr>
                                      <p:tavLst>
                                        <p:tav tm="0">
                                          <p:val>
                                            <p:strVal val="0-#ppt_w/2"/>
                                          </p:val>
                                        </p:tav>
                                        <p:tav tm="100000">
                                          <p:val>
                                            <p:strVal val="#ppt_x"/>
                                          </p:val>
                                        </p:tav>
                                      </p:tavLst>
                                    </p:anim>
                                    <p:anim calcmode="lin" valueType="num">
                                      <p:cBhvr additive="base">
                                        <p:cTn id="82" dur="500" fill="hold"/>
                                        <p:tgtEl>
                                          <p:spTgt spid="28"/>
                                        </p:tgtEl>
                                        <p:attrNameLst>
                                          <p:attrName>ppt_y</p:attrName>
                                        </p:attrNameLst>
                                      </p:cBhvr>
                                      <p:tavLst>
                                        <p:tav tm="0">
                                          <p:val>
                                            <p:strVal val="#ppt_y"/>
                                          </p:val>
                                        </p:tav>
                                        <p:tav tm="100000">
                                          <p:val>
                                            <p:strVal val="#ppt_y"/>
                                          </p:val>
                                        </p:tav>
                                      </p:tavLst>
                                    </p:anim>
                                  </p:childTnLst>
                                </p:cTn>
                              </p:par>
                              <p:par>
                                <p:cTn id="83" presetID="2" presetClass="entr" presetSubtype="8" fill="hold" grpId="0" nodeType="withEffect">
                                  <p:stCondLst>
                                    <p:cond delay="750"/>
                                  </p:stCondLst>
                                  <p:childTnLst>
                                    <p:set>
                                      <p:cBhvr>
                                        <p:cTn id="84" dur="1" fill="hold">
                                          <p:stCondLst>
                                            <p:cond delay="0"/>
                                          </p:stCondLst>
                                        </p:cTn>
                                        <p:tgtEl>
                                          <p:spTgt spid="29"/>
                                        </p:tgtEl>
                                        <p:attrNameLst>
                                          <p:attrName>style.visibility</p:attrName>
                                        </p:attrNameLst>
                                      </p:cBhvr>
                                      <p:to>
                                        <p:strVal val="visible"/>
                                      </p:to>
                                    </p:set>
                                    <p:anim calcmode="lin" valueType="num">
                                      <p:cBhvr additive="base">
                                        <p:cTn id="85" dur="500" fill="hold"/>
                                        <p:tgtEl>
                                          <p:spTgt spid="29"/>
                                        </p:tgtEl>
                                        <p:attrNameLst>
                                          <p:attrName>ppt_x</p:attrName>
                                        </p:attrNameLst>
                                      </p:cBhvr>
                                      <p:tavLst>
                                        <p:tav tm="0">
                                          <p:val>
                                            <p:strVal val="0-#ppt_w/2"/>
                                          </p:val>
                                        </p:tav>
                                        <p:tav tm="100000">
                                          <p:val>
                                            <p:strVal val="#ppt_x"/>
                                          </p:val>
                                        </p:tav>
                                      </p:tavLst>
                                    </p:anim>
                                    <p:anim calcmode="lin" valueType="num">
                                      <p:cBhvr additive="base">
                                        <p:cTn id="86" dur="500" fill="hold"/>
                                        <p:tgtEl>
                                          <p:spTgt spid="29"/>
                                        </p:tgtEl>
                                        <p:attrNameLst>
                                          <p:attrName>ppt_y</p:attrName>
                                        </p:attrNameLst>
                                      </p:cBhvr>
                                      <p:tavLst>
                                        <p:tav tm="0">
                                          <p:val>
                                            <p:strVal val="#ppt_y"/>
                                          </p:val>
                                        </p:tav>
                                        <p:tav tm="100000">
                                          <p:val>
                                            <p:strVal val="#ppt_y"/>
                                          </p:val>
                                        </p:tav>
                                      </p:tavLst>
                                    </p:anim>
                                  </p:childTnLst>
                                </p:cTn>
                              </p:par>
                              <p:par>
                                <p:cTn id="87" presetID="2" presetClass="entr" presetSubtype="8" fill="hold" grpId="0" nodeType="withEffect">
                                  <p:stCondLst>
                                    <p:cond delay="750"/>
                                  </p:stCondLst>
                                  <p:childTnLst>
                                    <p:set>
                                      <p:cBhvr>
                                        <p:cTn id="88" dur="1" fill="hold">
                                          <p:stCondLst>
                                            <p:cond delay="0"/>
                                          </p:stCondLst>
                                        </p:cTn>
                                        <p:tgtEl>
                                          <p:spTgt spid="30"/>
                                        </p:tgtEl>
                                        <p:attrNameLst>
                                          <p:attrName>style.visibility</p:attrName>
                                        </p:attrNameLst>
                                      </p:cBhvr>
                                      <p:to>
                                        <p:strVal val="visible"/>
                                      </p:to>
                                    </p:set>
                                    <p:anim calcmode="lin" valueType="num">
                                      <p:cBhvr additive="base">
                                        <p:cTn id="89" dur="500" fill="hold"/>
                                        <p:tgtEl>
                                          <p:spTgt spid="30"/>
                                        </p:tgtEl>
                                        <p:attrNameLst>
                                          <p:attrName>ppt_x</p:attrName>
                                        </p:attrNameLst>
                                      </p:cBhvr>
                                      <p:tavLst>
                                        <p:tav tm="0">
                                          <p:val>
                                            <p:strVal val="0-#ppt_w/2"/>
                                          </p:val>
                                        </p:tav>
                                        <p:tav tm="100000">
                                          <p:val>
                                            <p:strVal val="#ppt_x"/>
                                          </p:val>
                                        </p:tav>
                                      </p:tavLst>
                                    </p:anim>
                                    <p:anim calcmode="lin" valueType="num">
                                      <p:cBhvr additive="base">
                                        <p:cTn id="90" dur="500" fill="hold"/>
                                        <p:tgtEl>
                                          <p:spTgt spid="30"/>
                                        </p:tgtEl>
                                        <p:attrNameLst>
                                          <p:attrName>ppt_y</p:attrName>
                                        </p:attrNameLst>
                                      </p:cBhvr>
                                      <p:tavLst>
                                        <p:tav tm="0">
                                          <p:val>
                                            <p:strVal val="#ppt_y"/>
                                          </p:val>
                                        </p:tav>
                                        <p:tav tm="100000">
                                          <p:val>
                                            <p:strVal val="#ppt_y"/>
                                          </p:val>
                                        </p:tav>
                                      </p:tavLst>
                                    </p:anim>
                                  </p:childTnLst>
                                </p:cTn>
                              </p:par>
                              <p:par>
                                <p:cTn id="91" presetID="2" presetClass="entr" presetSubtype="8" fill="hold" nodeType="withEffect">
                                  <p:stCondLst>
                                    <p:cond delay="1250"/>
                                  </p:stCondLst>
                                  <p:childTnLst>
                                    <p:set>
                                      <p:cBhvr>
                                        <p:cTn id="92" dur="1" fill="hold">
                                          <p:stCondLst>
                                            <p:cond delay="0"/>
                                          </p:stCondLst>
                                        </p:cTn>
                                        <p:tgtEl>
                                          <p:spTgt spid="31"/>
                                        </p:tgtEl>
                                        <p:attrNameLst>
                                          <p:attrName>style.visibility</p:attrName>
                                        </p:attrNameLst>
                                      </p:cBhvr>
                                      <p:to>
                                        <p:strVal val="visible"/>
                                      </p:to>
                                    </p:set>
                                    <p:anim calcmode="lin" valueType="num">
                                      <p:cBhvr additive="base">
                                        <p:cTn id="93" dur="500" fill="hold"/>
                                        <p:tgtEl>
                                          <p:spTgt spid="31"/>
                                        </p:tgtEl>
                                        <p:attrNameLst>
                                          <p:attrName>ppt_x</p:attrName>
                                        </p:attrNameLst>
                                      </p:cBhvr>
                                      <p:tavLst>
                                        <p:tav tm="0">
                                          <p:val>
                                            <p:strVal val="0-#ppt_w/2"/>
                                          </p:val>
                                        </p:tav>
                                        <p:tav tm="100000">
                                          <p:val>
                                            <p:strVal val="#ppt_x"/>
                                          </p:val>
                                        </p:tav>
                                      </p:tavLst>
                                    </p:anim>
                                    <p:anim calcmode="lin" valueType="num">
                                      <p:cBhvr additive="base">
                                        <p:cTn id="94" dur="500" fill="hold"/>
                                        <p:tgtEl>
                                          <p:spTgt spid="31"/>
                                        </p:tgtEl>
                                        <p:attrNameLst>
                                          <p:attrName>ppt_y</p:attrName>
                                        </p:attrNameLst>
                                      </p:cBhvr>
                                      <p:tavLst>
                                        <p:tav tm="0">
                                          <p:val>
                                            <p:strVal val="#ppt_y"/>
                                          </p:val>
                                        </p:tav>
                                        <p:tav tm="100000">
                                          <p:val>
                                            <p:strVal val="#ppt_y"/>
                                          </p:val>
                                        </p:tav>
                                      </p:tavLst>
                                    </p:anim>
                                  </p:childTnLst>
                                </p:cTn>
                              </p:par>
                              <p:par>
                                <p:cTn id="95" presetID="2" presetClass="entr" presetSubtype="8" fill="hold" nodeType="withEffect">
                                  <p:stCondLst>
                                    <p:cond delay="1250"/>
                                  </p:stCondLst>
                                  <p:childTnLst>
                                    <p:set>
                                      <p:cBhvr>
                                        <p:cTn id="96" dur="1" fill="hold">
                                          <p:stCondLst>
                                            <p:cond delay="0"/>
                                          </p:stCondLst>
                                        </p:cTn>
                                        <p:tgtEl>
                                          <p:spTgt spid="32"/>
                                        </p:tgtEl>
                                        <p:attrNameLst>
                                          <p:attrName>style.visibility</p:attrName>
                                        </p:attrNameLst>
                                      </p:cBhvr>
                                      <p:to>
                                        <p:strVal val="visible"/>
                                      </p:to>
                                    </p:set>
                                    <p:anim calcmode="lin" valueType="num">
                                      <p:cBhvr additive="base">
                                        <p:cTn id="97" dur="500" fill="hold"/>
                                        <p:tgtEl>
                                          <p:spTgt spid="32"/>
                                        </p:tgtEl>
                                        <p:attrNameLst>
                                          <p:attrName>ppt_x</p:attrName>
                                        </p:attrNameLst>
                                      </p:cBhvr>
                                      <p:tavLst>
                                        <p:tav tm="0">
                                          <p:val>
                                            <p:strVal val="0-#ppt_w/2"/>
                                          </p:val>
                                        </p:tav>
                                        <p:tav tm="100000">
                                          <p:val>
                                            <p:strVal val="#ppt_x"/>
                                          </p:val>
                                        </p:tav>
                                      </p:tavLst>
                                    </p:anim>
                                    <p:anim calcmode="lin" valueType="num">
                                      <p:cBhvr additive="base">
                                        <p:cTn id="98" dur="500" fill="hold"/>
                                        <p:tgtEl>
                                          <p:spTgt spid="32"/>
                                        </p:tgtEl>
                                        <p:attrNameLst>
                                          <p:attrName>ppt_y</p:attrName>
                                        </p:attrNameLst>
                                      </p:cBhvr>
                                      <p:tavLst>
                                        <p:tav tm="0">
                                          <p:val>
                                            <p:strVal val="#ppt_y"/>
                                          </p:val>
                                        </p:tav>
                                        <p:tav tm="100000">
                                          <p:val>
                                            <p:strVal val="#ppt_y"/>
                                          </p:val>
                                        </p:tav>
                                      </p:tavLst>
                                    </p:anim>
                                  </p:childTnLst>
                                </p:cTn>
                              </p:par>
                              <p:par>
                                <p:cTn id="99" presetID="2" presetClass="entr" presetSubtype="8" fill="hold" grpId="0" nodeType="withEffect">
                                  <p:stCondLst>
                                    <p:cond delay="1250"/>
                                  </p:stCondLst>
                                  <p:childTnLst>
                                    <p:set>
                                      <p:cBhvr>
                                        <p:cTn id="100" dur="1" fill="hold">
                                          <p:stCondLst>
                                            <p:cond delay="0"/>
                                          </p:stCondLst>
                                        </p:cTn>
                                        <p:tgtEl>
                                          <p:spTgt spid="33"/>
                                        </p:tgtEl>
                                        <p:attrNameLst>
                                          <p:attrName>style.visibility</p:attrName>
                                        </p:attrNameLst>
                                      </p:cBhvr>
                                      <p:to>
                                        <p:strVal val="visible"/>
                                      </p:to>
                                    </p:set>
                                    <p:anim calcmode="lin" valueType="num">
                                      <p:cBhvr additive="base">
                                        <p:cTn id="101" dur="500" fill="hold"/>
                                        <p:tgtEl>
                                          <p:spTgt spid="33"/>
                                        </p:tgtEl>
                                        <p:attrNameLst>
                                          <p:attrName>ppt_x</p:attrName>
                                        </p:attrNameLst>
                                      </p:cBhvr>
                                      <p:tavLst>
                                        <p:tav tm="0">
                                          <p:val>
                                            <p:strVal val="0-#ppt_w/2"/>
                                          </p:val>
                                        </p:tav>
                                        <p:tav tm="100000">
                                          <p:val>
                                            <p:strVal val="#ppt_x"/>
                                          </p:val>
                                        </p:tav>
                                      </p:tavLst>
                                    </p:anim>
                                    <p:anim calcmode="lin" valueType="num">
                                      <p:cBhvr additive="base">
                                        <p:cTn id="102" dur="500" fill="hold"/>
                                        <p:tgtEl>
                                          <p:spTgt spid="33"/>
                                        </p:tgtEl>
                                        <p:attrNameLst>
                                          <p:attrName>ppt_y</p:attrName>
                                        </p:attrNameLst>
                                      </p:cBhvr>
                                      <p:tavLst>
                                        <p:tav tm="0">
                                          <p:val>
                                            <p:strVal val="#ppt_y"/>
                                          </p:val>
                                        </p:tav>
                                        <p:tav tm="100000">
                                          <p:val>
                                            <p:strVal val="#ppt_y"/>
                                          </p:val>
                                        </p:tav>
                                      </p:tavLst>
                                    </p:anim>
                                  </p:childTnLst>
                                </p:cTn>
                              </p:par>
                              <p:par>
                                <p:cTn id="103" presetID="2" presetClass="entr" presetSubtype="8" fill="hold" grpId="0" nodeType="withEffect">
                                  <p:stCondLst>
                                    <p:cond delay="1250"/>
                                  </p:stCondLst>
                                  <p:childTnLst>
                                    <p:set>
                                      <p:cBhvr>
                                        <p:cTn id="104" dur="1" fill="hold">
                                          <p:stCondLst>
                                            <p:cond delay="0"/>
                                          </p:stCondLst>
                                        </p:cTn>
                                        <p:tgtEl>
                                          <p:spTgt spid="34"/>
                                        </p:tgtEl>
                                        <p:attrNameLst>
                                          <p:attrName>style.visibility</p:attrName>
                                        </p:attrNameLst>
                                      </p:cBhvr>
                                      <p:to>
                                        <p:strVal val="visible"/>
                                      </p:to>
                                    </p:set>
                                    <p:anim calcmode="lin" valueType="num">
                                      <p:cBhvr additive="base">
                                        <p:cTn id="105" dur="500" fill="hold"/>
                                        <p:tgtEl>
                                          <p:spTgt spid="34"/>
                                        </p:tgtEl>
                                        <p:attrNameLst>
                                          <p:attrName>ppt_x</p:attrName>
                                        </p:attrNameLst>
                                      </p:cBhvr>
                                      <p:tavLst>
                                        <p:tav tm="0">
                                          <p:val>
                                            <p:strVal val="0-#ppt_w/2"/>
                                          </p:val>
                                        </p:tav>
                                        <p:tav tm="100000">
                                          <p:val>
                                            <p:strVal val="#ppt_x"/>
                                          </p:val>
                                        </p:tav>
                                      </p:tavLst>
                                    </p:anim>
                                    <p:anim calcmode="lin" valueType="num">
                                      <p:cBhvr additive="base">
                                        <p:cTn id="106" dur="500" fill="hold"/>
                                        <p:tgtEl>
                                          <p:spTgt spid="34"/>
                                        </p:tgtEl>
                                        <p:attrNameLst>
                                          <p:attrName>ppt_y</p:attrName>
                                        </p:attrNameLst>
                                      </p:cBhvr>
                                      <p:tavLst>
                                        <p:tav tm="0">
                                          <p:val>
                                            <p:strVal val="#ppt_y"/>
                                          </p:val>
                                        </p:tav>
                                        <p:tav tm="100000">
                                          <p:val>
                                            <p:strVal val="#ppt_y"/>
                                          </p:val>
                                        </p:tav>
                                      </p:tavLst>
                                    </p:anim>
                                  </p:childTnLst>
                                </p:cTn>
                              </p:par>
                            </p:childTnLst>
                          </p:cTn>
                        </p:par>
                        <p:par>
                          <p:cTn id="107" fill="hold">
                            <p:stCondLst>
                              <p:cond delay="3250"/>
                            </p:stCondLst>
                            <p:childTnLst>
                              <p:par>
                                <p:cTn id="108" presetID="1" presetClass="entr" presetSubtype="0" fill="hold" grpId="0" nodeType="afterEffect">
                                  <p:stCondLst>
                                    <p:cond delay="0"/>
                                  </p:stCondLst>
                                  <p:childTnLst>
                                    <p:set>
                                      <p:cBhvr>
                                        <p:cTn id="109" dur="1" fill="hold">
                                          <p:stCondLst>
                                            <p:cond delay="0"/>
                                          </p:stCondLst>
                                        </p:cTn>
                                        <p:tgtEl>
                                          <p:spTgt spid="35"/>
                                        </p:tgtEl>
                                        <p:attrNameLst>
                                          <p:attrName>style.visibility</p:attrName>
                                        </p:attrNameLst>
                                      </p:cBhvr>
                                      <p:to>
                                        <p:strVal val="visible"/>
                                      </p:to>
                                    </p:set>
                                  </p:childTnLst>
                                </p:cTn>
                              </p:par>
                              <p:par>
                                <p:cTn id="110" presetID="35" presetClass="path" presetSubtype="0" accel="50000" decel="50000" fill="hold" grpId="1" nodeType="withEffect">
                                  <p:stCondLst>
                                    <p:cond delay="0"/>
                                  </p:stCondLst>
                                  <p:childTnLst>
                                    <p:animMotion origin="layout" path="M -3.56836E-6 -3.7037E-7 L 0.36686 0.15278 " pathEditMode="relative" rAng="0" ptsTypes="AA">
                                      <p:cBhvr>
                                        <p:cTn id="111" dur="500" spd="-99900" fill="hold"/>
                                        <p:tgtEl>
                                          <p:spTgt spid="35"/>
                                        </p:tgtEl>
                                        <p:attrNameLst>
                                          <p:attrName>ppt_x,ppt_y</p:attrName>
                                        </p:attrNameLst>
                                      </p:cBhvr>
                                      <p:rCtr x="18343" y="7639"/>
                                    </p:animMotion>
                                  </p:childTnLst>
                                </p:cTn>
                              </p:par>
                              <p:par>
                                <p:cTn id="112" presetID="1" presetClass="entr" presetSubtype="0" fill="hold" grpId="0" nodeType="withEffect">
                                  <p:stCondLst>
                                    <p:cond delay="0"/>
                                  </p:stCondLst>
                                  <p:childTnLst>
                                    <p:set>
                                      <p:cBhvr>
                                        <p:cTn id="113" dur="1" fill="hold">
                                          <p:stCondLst>
                                            <p:cond delay="0"/>
                                          </p:stCondLst>
                                        </p:cTn>
                                        <p:tgtEl>
                                          <p:spTgt spid="36"/>
                                        </p:tgtEl>
                                        <p:attrNameLst>
                                          <p:attrName>style.visibility</p:attrName>
                                        </p:attrNameLst>
                                      </p:cBhvr>
                                      <p:to>
                                        <p:strVal val="visible"/>
                                      </p:to>
                                    </p:set>
                                  </p:childTnLst>
                                </p:cTn>
                              </p:par>
                              <p:par>
                                <p:cTn id="114" presetID="35" presetClass="path" presetSubtype="0" accel="50000" decel="50000" fill="hold" grpId="1" nodeType="withEffect">
                                  <p:stCondLst>
                                    <p:cond delay="0"/>
                                  </p:stCondLst>
                                  <p:childTnLst>
                                    <p:animMotion origin="layout" path="M 7.85742E-7 -3.33333E-6 L -0.39495 -0.11018 " pathEditMode="relative" rAng="0" ptsTypes="AA">
                                      <p:cBhvr>
                                        <p:cTn id="115" dur="500" spd="-99900" fill="hold"/>
                                        <p:tgtEl>
                                          <p:spTgt spid="36"/>
                                        </p:tgtEl>
                                        <p:attrNameLst>
                                          <p:attrName>ppt_x,ppt_y</p:attrName>
                                        </p:attrNameLst>
                                      </p:cBhvr>
                                      <p:rCtr x="-19748" y="-5509"/>
                                    </p:animMotion>
                                  </p:childTnLst>
                                </p:cTn>
                              </p:par>
                            </p:childTnLst>
                          </p:cTn>
                        </p:par>
                        <p:par>
                          <p:cTn id="116" fill="hold">
                            <p:stCondLst>
                              <p:cond delay="3750"/>
                            </p:stCondLst>
                            <p:childTnLst>
                              <p:par>
                                <p:cTn id="117" presetID="18" presetClass="entr" presetSubtype="3" fill="hold" grpId="0" nodeType="afterEffect">
                                  <p:stCondLst>
                                    <p:cond delay="0"/>
                                  </p:stCondLst>
                                  <p:childTnLst>
                                    <p:set>
                                      <p:cBhvr>
                                        <p:cTn id="118" dur="1" fill="hold">
                                          <p:stCondLst>
                                            <p:cond delay="0"/>
                                          </p:stCondLst>
                                        </p:cTn>
                                        <p:tgtEl>
                                          <p:spTgt spid="37"/>
                                        </p:tgtEl>
                                        <p:attrNameLst>
                                          <p:attrName>style.visibility</p:attrName>
                                        </p:attrNameLst>
                                      </p:cBhvr>
                                      <p:to>
                                        <p:strVal val="visible"/>
                                      </p:to>
                                    </p:set>
                                    <p:animEffect transition="in" filter="strips(upRight)">
                                      <p:cBhvr>
                                        <p:cTn id="119" dur="500"/>
                                        <p:tgtEl>
                                          <p:spTgt spid="37"/>
                                        </p:tgtEl>
                                      </p:cBhvr>
                                    </p:animEffect>
                                  </p:childTnLst>
                                </p:cTn>
                              </p:par>
                            </p:childTnLst>
                          </p:cTn>
                        </p:par>
                        <p:par>
                          <p:cTn id="120" fill="hold">
                            <p:stCondLst>
                              <p:cond delay="4250"/>
                            </p:stCondLst>
                            <p:childTnLst>
                              <p:par>
                                <p:cTn id="121" presetID="22" presetClass="entr" presetSubtype="8" fill="hold" grpId="0" nodeType="afterEffect" nodePh="1">
                                  <p:stCondLst>
                                    <p:cond delay="0"/>
                                  </p:stCondLst>
                                  <p:endCondLst>
                                    <p:cond evt="begin" delay="0">
                                      <p:tn val="121"/>
                                    </p:cond>
                                  </p:endCondLst>
                                  <p:childTnLst>
                                    <p:set>
                                      <p:cBhvr>
                                        <p:cTn id="122" dur="1" fill="hold">
                                          <p:stCondLst>
                                            <p:cond delay="0"/>
                                          </p:stCondLst>
                                        </p:cTn>
                                        <p:tgtEl>
                                          <p:spTgt spid="40"/>
                                        </p:tgtEl>
                                        <p:attrNameLst>
                                          <p:attrName>style.visibility</p:attrName>
                                        </p:attrNameLst>
                                      </p:cBhvr>
                                      <p:to>
                                        <p:strVal val="visible"/>
                                      </p:to>
                                    </p:set>
                                    <p:animEffect transition="in" filter="wipe(left)">
                                      <p:cBhvr>
                                        <p:cTn id="12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13" grpId="0" animBg="1"/>
      <p:bldP spid="14" grpId="0" animBg="1"/>
      <p:bldP spid="15" grpId="0" animBg="1"/>
      <p:bldP spid="16" grpId="0" animBg="1"/>
      <p:bldP spid="17" grpId="0" animBg="1"/>
      <p:bldP spid="18" grpId="0" animBg="1"/>
      <p:bldP spid="19" grpId="0" animBg="1"/>
      <p:bldP spid="20" grpId="0" animBg="1"/>
      <p:bldP spid="21" grpId="0"/>
      <p:bldP spid="24" grpId="0"/>
      <p:bldP spid="25" grpId="0"/>
      <p:bldP spid="26" grpId="0"/>
      <p:bldP spid="27" grpId="0"/>
      <p:bldP spid="29" grpId="0"/>
      <p:bldP spid="30" grpId="0"/>
      <p:bldP spid="33" grpId="0"/>
      <p:bldP spid="34" grpId="0"/>
      <p:bldP spid="35" grpId="0" animBg="1"/>
      <p:bldP spid="35" grpId="1" animBg="1"/>
      <p:bldP spid="36" grpId="0" animBg="1"/>
      <p:bldP spid="36" grpId="1" animBg="1"/>
      <p:bldP spid="37" grpId="0"/>
      <p:bldP spid="40"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0" y="0"/>
            <a:ext cx="647903" cy="648072"/>
          </a:xfrm>
          <a:prstGeom prst="rect">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 name="标题 4"/>
          <p:cNvSpPr txBox="1">
            <a:spLocks/>
          </p:cNvSpPr>
          <p:nvPr/>
        </p:nvSpPr>
        <p:spPr>
          <a:xfrm>
            <a:off x="738572" y="272421"/>
            <a:ext cx="318552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rPr>
              <a:t>我们的优势</a:t>
            </a:r>
            <a:endParaRPr lang="en-US" altLang="zh-CN" sz="15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r>
              <a:rPr lang="en-US" altLang="zh-CN" sz="900" b="1" dirty="0">
                <a:solidFill>
                  <a:schemeClr val="tx1">
                    <a:lumMod val="50000"/>
                    <a:lumOff val="50000"/>
                  </a:schemeClr>
                </a:solidFill>
                <a:latin typeface="微软雅黑" panose="020B0503020204020204" pitchFamily="34" charset="-122"/>
                <a:ea typeface="微软雅黑" panose="020B0503020204020204" pitchFamily="34" charset="-122"/>
              </a:rPr>
              <a:t>OUR ADVANTAGES</a:t>
            </a:r>
            <a:endParaRPr lang="zh-CN" altLang="en-US" sz="9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endPar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3" name="矩形 62"/>
          <p:cNvSpPr/>
          <p:nvPr/>
        </p:nvSpPr>
        <p:spPr>
          <a:xfrm>
            <a:off x="8135468" y="4948014"/>
            <a:ext cx="1008532" cy="19548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67" name="矩形 66"/>
          <p:cNvSpPr/>
          <p:nvPr/>
        </p:nvSpPr>
        <p:spPr>
          <a:xfrm>
            <a:off x="8135468" y="4933212"/>
            <a:ext cx="1025847" cy="230826"/>
          </a:xfrm>
          <a:prstGeom prst="rect">
            <a:avLst/>
          </a:prstGeom>
        </p:spPr>
        <p:txBody>
          <a:bodyPr wrap="square" lIns="68555" tIns="34278" rIns="68555" bIns="34278">
            <a:spAutoFit/>
          </a:bodyPr>
          <a:lstStyle/>
          <a:p>
            <a:pPr algn="ctr"/>
            <a:r>
              <a:rPr lang="en-US" altLang="zh-CN" sz="1000" b="1" dirty="0">
                <a:solidFill>
                  <a:schemeClr val="bg1"/>
                </a:solidFill>
                <a:latin typeface="微软雅黑" pitchFamily="34" charset="-122"/>
                <a:ea typeface="微软雅黑" pitchFamily="34" charset="-122"/>
              </a:rPr>
              <a:t>18</a:t>
            </a:r>
          </a:p>
        </p:txBody>
      </p:sp>
      <p:sp>
        <p:nvSpPr>
          <p:cNvPr id="12" name="KSO_Shape"/>
          <p:cNvSpPr>
            <a:spLocks/>
          </p:cNvSpPr>
          <p:nvPr/>
        </p:nvSpPr>
        <p:spPr bwMode="auto">
          <a:xfrm>
            <a:off x="120424" y="195486"/>
            <a:ext cx="407056" cy="30525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grpSp>
        <p:nvGrpSpPr>
          <p:cNvPr id="13" name="Group 6"/>
          <p:cNvGrpSpPr/>
          <p:nvPr/>
        </p:nvGrpSpPr>
        <p:grpSpPr>
          <a:xfrm>
            <a:off x="1555423" y="1275606"/>
            <a:ext cx="2966252" cy="1899138"/>
            <a:chOff x="1721786" y="2532184"/>
            <a:chExt cx="3956033" cy="2532184"/>
          </a:xfrm>
        </p:grpSpPr>
        <p:sp>
          <p:nvSpPr>
            <p:cNvPr id="14" name="Freeform 7"/>
            <p:cNvSpPr/>
            <p:nvPr/>
          </p:nvSpPr>
          <p:spPr>
            <a:xfrm>
              <a:off x="2672025" y="4105936"/>
              <a:ext cx="1111645" cy="958432"/>
            </a:xfrm>
            <a:custGeom>
              <a:avLst/>
              <a:gdLst>
                <a:gd name="connsiteX0" fmla="*/ 0 w 1111645"/>
                <a:gd name="connsiteY0" fmla="*/ 479216 h 958432"/>
                <a:gd name="connsiteX1" fmla="*/ 239608 w 1111645"/>
                <a:gd name="connsiteY1" fmla="*/ 0 h 958432"/>
                <a:gd name="connsiteX2" fmla="*/ 872037 w 1111645"/>
                <a:gd name="connsiteY2" fmla="*/ 0 h 958432"/>
                <a:gd name="connsiteX3" fmla="*/ 1111645 w 1111645"/>
                <a:gd name="connsiteY3" fmla="*/ 479216 h 958432"/>
                <a:gd name="connsiteX4" fmla="*/ 872037 w 1111645"/>
                <a:gd name="connsiteY4" fmla="*/ 958432 h 958432"/>
                <a:gd name="connsiteX5" fmla="*/ 239608 w 1111645"/>
                <a:gd name="connsiteY5" fmla="*/ 958432 h 958432"/>
                <a:gd name="connsiteX6" fmla="*/ 0 w 1111645"/>
                <a:gd name="connsiteY6" fmla="*/ 479216 h 95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1645" h="958432">
                  <a:moveTo>
                    <a:pt x="0" y="479216"/>
                  </a:moveTo>
                  <a:lnTo>
                    <a:pt x="239608" y="0"/>
                  </a:lnTo>
                  <a:lnTo>
                    <a:pt x="872037" y="0"/>
                  </a:lnTo>
                  <a:lnTo>
                    <a:pt x="1111645" y="479216"/>
                  </a:lnTo>
                  <a:lnTo>
                    <a:pt x="872037" y="958432"/>
                  </a:lnTo>
                  <a:lnTo>
                    <a:pt x="239608" y="958432"/>
                  </a:lnTo>
                  <a:lnTo>
                    <a:pt x="0" y="479216"/>
                  </a:lnTo>
                  <a:close/>
                </a:path>
              </a:pathLst>
            </a:custGeom>
            <a:solidFill>
              <a:srgbClr val="00A89B"/>
            </a:solidFill>
            <a:ln>
              <a:solidFill>
                <a:srgbClr val="00A89B"/>
              </a:solid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72506" tIns="181751" rIns="172506" bIns="181751" numCol="1" spcCol="1270" anchor="ctr" anchorCtr="0">
              <a:noAutofit/>
            </a:bodyPr>
            <a:lstStyle/>
            <a:p>
              <a:pPr algn="ctr" defTabSz="866544">
                <a:lnSpc>
                  <a:spcPct val="90000"/>
                </a:lnSpc>
                <a:spcBef>
                  <a:spcPct val="0"/>
                </a:spcBef>
                <a:spcAft>
                  <a:spcPct val="35000"/>
                </a:spcAft>
              </a:pPr>
              <a:endParaRPr lang="id-ID" sz="1900">
                <a:latin typeface="微软雅黑" panose="020B0503020204020204" pitchFamily="34" charset="-122"/>
                <a:ea typeface="微软雅黑" panose="020B0503020204020204" pitchFamily="34" charset="-122"/>
              </a:endParaRPr>
            </a:p>
          </p:txBody>
        </p:sp>
        <p:sp>
          <p:nvSpPr>
            <p:cNvPr id="15" name="Hexagon 8"/>
            <p:cNvSpPr/>
            <p:nvPr/>
          </p:nvSpPr>
          <p:spPr>
            <a:xfrm>
              <a:off x="1721786" y="3591143"/>
              <a:ext cx="1111645" cy="958432"/>
            </a:xfrm>
            <a:prstGeom prst="hexagon">
              <a:avLst>
                <a:gd name="adj" fmla="val 25000"/>
                <a:gd name="vf" fmla="val 115470"/>
              </a:avLst>
            </a:prstGeom>
            <a:solidFill>
              <a:schemeClr val="bg1">
                <a:alpha val="90000"/>
              </a:schemeClr>
            </a:solidFill>
            <a:ln w="22225">
              <a:solidFill>
                <a:srgbClr val="00A89B"/>
              </a:solidFill>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6" name="Freeform 9"/>
            <p:cNvSpPr/>
            <p:nvPr/>
          </p:nvSpPr>
          <p:spPr>
            <a:xfrm>
              <a:off x="3619099" y="3579748"/>
              <a:ext cx="1111645" cy="958432"/>
            </a:xfrm>
            <a:custGeom>
              <a:avLst/>
              <a:gdLst>
                <a:gd name="connsiteX0" fmla="*/ 0 w 1111645"/>
                <a:gd name="connsiteY0" fmla="*/ 479216 h 958432"/>
                <a:gd name="connsiteX1" fmla="*/ 239608 w 1111645"/>
                <a:gd name="connsiteY1" fmla="*/ 0 h 958432"/>
                <a:gd name="connsiteX2" fmla="*/ 872037 w 1111645"/>
                <a:gd name="connsiteY2" fmla="*/ 0 h 958432"/>
                <a:gd name="connsiteX3" fmla="*/ 1111645 w 1111645"/>
                <a:gd name="connsiteY3" fmla="*/ 479216 h 958432"/>
                <a:gd name="connsiteX4" fmla="*/ 872037 w 1111645"/>
                <a:gd name="connsiteY4" fmla="*/ 958432 h 958432"/>
                <a:gd name="connsiteX5" fmla="*/ 239608 w 1111645"/>
                <a:gd name="connsiteY5" fmla="*/ 958432 h 958432"/>
                <a:gd name="connsiteX6" fmla="*/ 0 w 1111645"/>
                <a:gd name="connsiteY6" fmla="*/ 479216 h 95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1645" h="958432">
                  <a:moveTo>
                    <a:pt x="0" y="479216"/>
                  </a:moveTo>
                  <a:lnTo>
                    <a:pt x="239608" y="0"/>
                  </a:lnTo>
                  <a:lnTo>
                    <a:pt x="872037" y="0"/>
                  </a:lnTo>
                  <a:lnTo>
                    <a:pt x="1111645" y="479216"/>
                  </a:lnTo>
                  <a:lnTo>
                    <a:pt x="872037" y="958432"/>
                  </a:lnTo>
                  <a:lnTo>
                    <a:pt x="239608" y="958432"/>
                  </a:lnTo>
                  <a:lnTo>
                    <a:pt x="0" y="479216"/>
                  </a:lnTo>
                  <a:close/>
                </a:path>
              </a:pathLst>
            </a:custGeom>
            <a:solidFill>
              <a:srgbClr val="00A89B"/>
            </a:solidFill>
            <a:ln>
              <a:solidFill>
                <a:srgbClr val="00A89B"/>
              </a:solidFill>
            </a:ln>
          </p:spPr>
          <p:style>
            <a:lnRef idx="2">
              <a:schemeClr val="accent2">
                <a:hueOff val="-716791"/>
                <a:satOff val="-17272"/>
                <a:lumOff val="-10393"/>
                <a:alphaOff val="0"/>
              </a:schemeClr>
            </a:lnRef>
            <a:fillRef idx="1">
              <a:schemeClr val="accent2">
                <a:hueOff val="-716791"/>
                <a:satOff val="-17272"/>
                <a:lumOff val="-10393"/>
                <a:alphaOff val="0"/>
              </a:schemeClr>
            </a:fillRef>
            <a:effectRef idx="0">
              <a:schemeClr val="accent2">
                <a:hueOff val="-716791"/>
                <a:satOff val="-17272"/>
                <a:lumOff val="-10393"/>
                <a:alphaOff val="0"/>
              </a:schemeClr>
            </a:effectRef>
            <a:fontRef idx="minor">
              <a:schemeClr val="lt1"/>
            </a:fontRef>
          </p:style>
          <p:txBody>
            <a:bodyPr spcFirstLastPara="0" vert="horz" wrap="square" lIns="172506" tIns="181751" rIns="172506" bIns="181751" numCol="1" spcCol="1270" anchor="ctr" anchorCtr="0">
              <a:noAutofit/>
            </a:bodyPr>
            <a:lstStyle/>
            <a:p>
              <a:pPr algn="ctr" defTabSz="866544">
                <a:lnSpc>
                  <a:spcPct val="90000"/>
                </a:lnSpc>
                <a:spcBef>
                  <a:spcPct val="0"/>
                </a:spcBef>
                <a:spcAft>
                  <a:spcPct val="35000"/>
                </a:spcAft>
              </a:pPr>
              <a:endParaRPr lang="id-ID" sz="1900">
                <a:latin typeface="微软雅黑" panose="020B0503020204020204" pitchFamily="34" charset="-122"/>
                <a:ea typeface="微软雅黑" panose="020B0503020204020204" pitchFamily="34" charset="-122"/>
              </a:endParaRPr>
            </a:p>
          </p:txBody>
        </p:sp>
        <p:sp>
          <p:nvSpPr>
            <p:cNvPr id="17" name="Hexagon 10"/>
            <p:cNvSpPr/>
            <p:nvPr/>
          </p:nvSpPr>
          <p:spPr>
            <a:xfrm>
              <a:off x="4566174" y="4105936"/>
              <a:ext cx="1111645" cy="958432"/>
            </a:xfrm>
            <a:prstGeom prst="hexagon">
              <a:avLst>
                <a:gd name="adj" fmla="val 25000"/>
                <a:gd name="vf" fmla="val 115470"/>
              </a:avLst>
            </a:prstGeom>
            <a:solidFill>
              <a:schemeClr val="bg1">
                <a:alpha val="90000"/>
              </a:schemeClr>
            </a:solidFill>
            <a:ln w="22225">
              <a:solidFill>
                <a:srgbClr val="00A89B"/>
              </a:solidFill>
            </a:ln>
          </p:spPr>
          <p:style>
            <a:lnRef idx="2">
              <a:schemeClr val="accent2">
                <a:hueOff val="-716791"/>
                <a:satOff val="-17272"/>
                <a:lumOff val="-10393"/>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8" name="Freeform 11"/>
            <p:cNvSpPr/>
            <p:nvPr/>
          </p:nvSpPr>
          <p:spPr>
            <a:xfrm>
              <a:off x="2672025" y="3055839"/>
              <a:ext cx="1111645" cy="958432"/>
            </a:xfrm>
            <a:custGeom>
              <a:avLst/>
              <a:gdLst>
                <a:gd name="connsiteX0" fmla="*/ 0 w 1111645"/>
                <a:gd name="connsiteY0" fmla="*/ 479216 h 958432"/>
                <a:gd name="connsiteX1" fmla="*/ 239608 w 1111645"/>
                <a:gd name="connsiteY1" fmla="*/ 0 h 958432"/>
                <a:gd name="connsiteX2" fmla="*/ 872037 w 1111645"/>
                <a:gd name="connsiteY2" fmla="*/ 0 h 958432"/>
                <a:gd name="connsiteX3" fmla="*/ 1111645 w 1111645"/>
                <a:gd name="connsiteY3" fmla="*/ 479216 h 958432"/>
                <a:gd name="connsiteX4" fmla="*/ 872037 w 1111645"/>
                <a:gd name="connsiteY4" fmla="*/ 958432 h 958432"/>
                <a:gd name="connsiteX5" fmla="*/ 239608 w 1111645"/>
                <a:gd name="connsiteY5" fmla="*/ 958432 h 958432"/>
                <a:gd name="connsiteX6" fmla="*/ 0 w 1111645"/>
                <a:gd name="connsiteY6" fmla="*/ 479216 h 95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1645" h="958432">
                  <a:moveTo>
                    <a:pt x="0" y="479216"/>
                  </a:moveTo>
                  <a:lnTo>
                    <a:pt x="239608" y="0"/>
                  </a:lnTo>
                  <a:lnTo>
                    <a:pt x="872037" y="0"/>
                  </a:lnTo>
                  <a:lnTo>
                    <a:pt x="1111645" y="479216"/>
                  </a:lnTo>
                  <a:lnTo>
                    <a:pt x="872037" y="958432"/>
                  </a:lnTo>
                  <a:lnTo>
                    <a:pt x="239608" y="958432"/>
                  </a:lnTo>
                  <a:lnTo>
                    <a:pt x="0" y="479216"/>
                  </a:lnTo>
                  <a:close/>
                </a:path>
              </a:pathLst>
            </a:custGeom>
            <a:solidFill>
              <a:srgbClr val="00A89B"/>
            </a:solidFill>
            <a:ln>
              <a:solidFill>
                <a:srgbClr val="00A89B"/>
              </a:solidFill>
            </a:ln>
          </p:spPr>
          <p:style>
            <a:lnRef idx="2">
              <a:schemeClr val="accent2">
                <a:hueOff val="-1433582"/>
                <a:satOff val="-34544"/>
                <a:lumOff val="-20785"/>
                <a:alphaOff val="0"/>
              </a:schemeClr>
            </a:lnRef>
            <a:fillRef idx="1">
              <a:schemeClr val="accent2">
                <a:hueOff val="-1433582"/>
                <a:satOff val="-34544"/>
                <a:lumOff val="-20785"/>
                <a:alphaOff val="0"/>
              </a:schemeClr>
            </a:fillRef>
            <a:effectRef idx="0">
              <a:schemeClr val="accent2">
                <a:hueOff val="-1433582"/>
                <a:satOff val="-34544"/>
                <a:lumOff val="-20785"/>
                <a:alphaOff val="0"/>
              </a:schemeClr>
            </a:effectRef>
            <a:fontRef idx="minor">
              <a:schemeClr val="lt1"/>
            </a:fontRef>
          </p:style>
          <p:txBody>
            <a:bodyPr spcFirstLastPara="0" vert="horz" wrap="square" lIns="172506" tIns="181751" rIns="172506" bIns="181751" numCol="1" spcCol="1270" anchor="ctr" anchorCtr="0">
              <a:noAutofit/>
            </a:bodyPr>
            <a:lstStyle/>
            <a:p>
              <a:pPr algn="ctr" defTabSz="866544">
                <a:lnSpc>
                  <a:spcPct val="90000"/>
                </a:lnSpc>
                <a:spcBef>
                  <a:spcPct val="0"/>
                </a:spcBef>
                <a:spcAft>
                  <a:spcPct val="35000"/>
                </a:spcAft>
              </a:pPr>
              <a:endParaRPr lang="id-ID" sz="1900">
                <a:latin typeface="微软雅黑" panose="020B0503020204020204" pitchFamily="34" charset="-122"/>
                <a:ea typeface="微软雅黑" panose="020B0503020204020204" pitchFamily="34" charset="-122"/>
              </a:endParaRPr>
            </a:p>
          </p:txBody>
        </p:sp>
        <p:sp>
          <p:nvSpPr>
            <p:cNvPr id="19" name="Hexagon 12"/>
            <p:cNvSpPr/>
            <p:nvPr/>
          </p:nvSpPr>
          <p:spPr>
            <a:xfrm>
              <a:off x="3619099" y="2532184"/>
              <a:ext cx="1111645" cy="958432"/>
            </a:xfrm>
            <a:prstGeom prst="hexagon">
              <a:avLst>
                <a:gd name="adj" fmla="val 25000"/>
                <a:gd name="vf" fmla="val 115470"/>
              </a:avLst>
            </a:prstGeom>
            <a:solidFill>
              <a:schemeClr val="bg1">
                <a:alpha val="90000"/>
              </a:schemeClr>
            </a:solidFill>
            <a:ln w="22225">
              <a:solidFill>
                <a:srgbClr val="00A89B"/>
              </a:solidFill>
            </a:ln>
          </p:spPr>
          <p:style>
            <a:lnRef idx="2">
              <a:schemeClr val="accent2">
                <a:hueOff val="-1433582"/>
                <a:satOff val="-34544"/>
                <a:lumOff val="-20785"/>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grpSp>
      <p:sp>
        <p:nvSpPr>
          <p:cNvPr id="20" name="TextBox 19"/>
          <p:cNvSpPr txBox="1"/>
          <p:nvPr/>
        </p:nvSpPr>
        <p:spPr>
          <a:xfrm>
            <a:off x="2268028" y="1905409"/>
            <a:ext cx="833293" cy="230833"/>
          </a:xfrm>
          <a:prstGeom prst="rect">
            <a:avLst/>
          </a:prstGeom>
          <a:noFill/>
        </p:spPr>
        <p:txBody>
          <a:bodyPr wrap="square" lIns="68562" tIns="34281" rIns="68562" bIns="34281"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输入标题</a:t>
            </a:r>
            <a:endParaRPr lang="en-US" altLang="zh-CN" sz="1000" b="1" dirty="0">
              <a:solidFill>
                <a:schemeClr val="bg1"/>
              </a:solidFill>
              <a:latin typeface="微软雅黑" panose="020B0503020204020204" pitchFamily="34" charset="-122"/>
              <a:ea typeface="微软雅黑" panose="020B0503020204020204" pitchFamily="34" charset="-122"/>
            </a:endParaRPr>
          </a:p>
        </p:txBody>
      </p:sp>
      <p:sp>
        <p:nvSpPr>
          <p:cNvPr id="21" name="TextBox 20"/>
          <p:cNvSpPr txBox="1"/>
          <p:nvPr/>
        </p:nvSpPr>
        <p:spPr>
          <a:xfrm>
            <a:off x="2265656" y="2664496"/>
            <a:ext cx="833293" cy="230833"/>
          </a:xfrm>
          <a:prstGeom prst="rect">
            <a:avLst/>
          </a:prstGeom>
          <a:noFill/>
        </p:spPr>
        <p:txBody>
          <a:bodyPr wrap="square" lIns="68562" tIns="34281" rIns="68562" bIns="34281"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输入标题</a:t>
            </a:r>
            <a:endParaRPr lang="en-US" altLang="zh-CN" sz="1000" b="1" dirty="0">
              <a:solidFill>
                <a:schemeClr val="bg1"/>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2975665" y="2242824"/>
            <a:ext cx="833293" cy="230833"/>
          </a:xfrm>
          <a:prstGeom prst="rect">
            <a:avLst/>
          </a:prstGeom>
          <a:noFill/>
        </p:spPr>
        <p:txBody>
          <a:bodyPr wrap="square" lIns="68562" tIns="34281" rIns="68562" bIns="34281"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输入标题</a:t>
            </a:r>
            <a:endParaRPr lang="en-US" altLang="zh-CN" sz="1000" b="1" dirty="0">
              <a:solidFill>
                <a:schemeClr val="bg1"/>
              </a:solidFill>
              <a:latin typeface="微软雅黑" panose="020B0503020204020204" pitchFamily="34" charset="-122"/>
              <a:ea typeface="微软雅黑" panose="020B0503020204020204" pitchFamily="34" charset="-122"/>
            </a:endParaRPr>
          </a:p>
        </p:txBody>
      </p:sp>
      <p:grpSp>
        <p:nvGrpSpPr>
          <p:cNvPr id="23" name="Group 16"/>
          <p:cNvGrpSpPr/>
          <p:nvPr/>
        </p:nvGrpSpPr>
        <p:grpSpPr>
          <a:xfrm>
            <a:off x="1829561" y="1520526"/>
            <a:ext cx="2453781" cy="1394819"/>
            <a:chOff x="1791978" y="2874150"/>
            <a:chExt cx="3272560" cy="1859759"/>
          </a:xfrm>
        </p:grpSpPr>
        <p:sp>
          <p:nvSpPr>
            <p:cNvPr id="24" name="Freeform 49"/>
            <p:cNvSpPr>
              <a:spLocks noEditPoints="1"/>
            </p:cNvSpPr>
            <p:nvPr/>
          </p:nvSpPr>
          <p:spPr bwMode="auto">
            <a:xfrm>
              <a:off x="1791978" y="3890979"/>
              <a:ext cx="383584" cy="326698"/>
            </a:xfrm>
            <a:custGeom>
              <a:avLst/>
              <a:gdLst>
                <a:gd name="T0" fmla="*/ 182 w 400"/>
                <a:gd name="T1" fmla="*/ 180 h 340"/>
                <a:gd name="T2" fmla="*/ 218 w 400"/>
                <a:gd name="T3" fmla="*/ 180 h 340"/>
                <a:gd name="T4" fmla="*/ 218 w 400"/>
                <a:gd name="T5" fmla="*/ 220 h 340"/>
                <a:gd name="T6" fmla="*/ 400 w 400"/>
                <a:gd name="T7" fmla="*/ 220 h 340"/>
                <a:gd name="T8" fmla="*/ 396 w 400"/>
                <a:gd name="T9" fmla="*/ 103 h 340"/>
                <a:gd name="T10" fmla="*/ 356 w 400"/>
                <a:gd name="T11" fmla="*/ 60 h 340"/>
                <a:gd name="T12" fmla="*/ 292 w 400"/>
                <a:gd name="T13" fmla="*/ 60 h 340"/>
                <a:gd name="T14" fmla="*/ 268 w 400"/>
                <a:gd name="T15" fmla="*/ 15 h 340"/>
                <a:gd name="T16" fmla="*/ 244 w 400"/>
                <a:gd name="T17" fmla="*/ 0 h 340"/>
                <a:gd name="T18" fmla="*/ 155 w 400"/>
                <a:gd name="T19" fmla="*/ 0 h 340"/>
                <a:gd name="T20" fmla="*/ 132 w 400"/>
                <a:gd name="T21" fmla="*/ 15 h 340"/>
                <a:gd name="T22" fmla="*/ 108 w 400"/>
                <a:gd name="T23" fmla="*/ 60 h 340"/>
                <a:gd name="T24" fmla="*/ 44 w 400"/>
                <a:gd name="T25" fmla="*/ 60 h 340"/>
                <a:gd name="T26" fmla="*/ 4 w 400"/>
                <a:gd name="T27" fmla="*/ 103 h 340"/>
                <a:gd name="T28" fmla="*/ 0 w 400"/>
                <a:gd name="T29" fmla="*/ 220 h 340"/>
                <a:gd name="T30" fmla="*/ 182 w 400"/>
                <a:gd name="T31" fmla="*/ 220 h 340"/>
                <a:gd name="T32" fmla="*/ 182 w 400"/>
                <a:gd name="T33" fmla="*/ 180 h 340"/>
                <a:gd name="T34" fmla="*/ 153 w 400"/>
                <a:gd name="T35" fmla="*/ 38 h 340"/>
                <a:gd name="T36" fmla="*/ 169 w 400"/>
                <a:gd name="T37" fmla="*/ 28 h 340"/>
                <a:gd name="T38" fmla="*/ 230 w 400"/>
                <a:gd name="T39" fmla="*/ 28 h 340"/>
                <a:gd name="T40" fmla="*/ 247 w 400"/>
                <a:gd name="T41" fmla="*/ 38 h 340"/>
                <a:gd name="T42" fmla="*/ 258 w 400"/>
                <a:gd name="T43" fmla="*/ 60 h 340"/>
                <a:gd name="T44" fmla="*/ 141 w 400"/>
                <a:gd name="T45" fmla="*/ 60 h 340"/>
                <a:gd name="T46" fmla="*/ 153 w 400"/>
                <a:gd name="T47" fmla="*/ 38 h 340"/>
                <a:gd name="T48" fmla="*/ 218 w 400"/>
                <a:gd name="T49" fmla="*/ 280 h 340"/>
                <a:gd name="T50" fmla="*/ 182 w 400"/>
                <a:gd name="T51" fmla="*/ 280 h 340"/>
                <a:gd name="T52" fmla="*/ 182 w 400"/>
                <a:gd name="T53" fmla="*/ 240 h 340"/>
                <a:gd name="T54" fmla="*/ 10 w 400"/>
                <a:gd name="T55" fmla="*/ 240 h 340"/>
                <a:gd name="T56" fmla="*/ 14 w 400"/>
                <a:gd name="T57" fmla="*/ 306 h 340"/>
                <a:gd name="T58" fmla="*/ 50 w 400"/>
                <a:gd name="T59" fmla="*/ 340 h 340"/>
                <a:gd name="T60" fmla="*/ 350 w 400"/>
                <a:gd name="T61" fmla="*/ 340 h 340"/>
                <a:gd name="T62" fmla="*/ 386 w 400"/>
                <a:gd name="T63" fmla="*/ 306 h 340"/>
                <a:gd name="T64" fmla="*/ 390 w 400"/>
                <a:gd name="T65" fmla="*/ 240 h 340"/>
                <a:gd name="T66" fmla="*/ 218 w 400"/>
                <a:gd name="T67" fmla="*/ 240 h 340"/>
                <a:gd name="T68" fmla="*/ 218 w 400"/>
                <a:gd name="T69" fmla="*/ 28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340">
                  <a:moveTo>
                    <a:pt x="182" y="180"/>
                  </a:moveTo>
                  <a:cubicBezTo>
                    <a:pt x="218" y="180"/>
                    <a:pt x="218" y="180"/>
                    <a:pt x="218" y="180"/>
                  </a:cubicBezTo>
                  <a:cubicBezTo>
                    <a:pt x="218" y="220"/>
                    <a:pt x="218" y="220"/>
                    <a:pt x="218" y="220"/>
                  </a:cubicBezTo>
                  <a:cubicBezTo>
                    <a:pt x="400" y="220"/>
                    <a:pt x="400" y="220"/>
                    <a:pt x="400" y="220"/>
                  </a:cubicBezTo>
                  <a:cubicBezTo>
                    <a:pt x="400" y="220"/>
                    <a:pt x="397" y="131"/>
                    <a:pt x="396" y="103"/>
                  </a:cubicBezTo>
                  <a:cubicBezTo>
                    <a:pt x="395" y="76"/>
                    <a:pt x="385" y="60"/>
                    <a:pt x="356" y="60"/>
                  </a:cubicBezTo>
                  <a:cubicBezTo>
                    <a:pt x="292" y="60"/>
                    <a:pt x="292" y="60"/>
                    <a:pt x="292" y="60"/>
                  </a:cubicBezTo>
                  <a:cubicBezTo>
                    <a:pt x="282" y="41"/>
                    <a:pt x="271" y="21"/>
                    <a:pt x="268" y="15"/>
                  </a:cubicBezTo>
                  <a:cubicBezTo>
                    <a:pt x="261" y="2"/>
                    <a:pt x="259" y="0"/>
                    <a:pt x="244" y="0"/>
                  </a:cubicBezTo>
                  <a:cubicBezTo>
                    <a:pt x="155" y="0"/>
                    <a:pt x="155" y="0"/>
                    <a:pt x="155" y="0"/>
                  </a:cubicBezTo>
                  <a:cubicBezTo>
                    <a:pt x="141" y="0"/>
                    <a:pt x="138" y="2"/>
                    <a:pt x="132" y="15"/>
                  </a:cubicBezTo>
                  <a:cubicBezTo>
                    <a:pt x="129" y="21"/>
                    <a:pt x="118" y="41"/>
                    <a:pt x="108" y="60"/>
                  </a:cubicBezTo>
                  <a:cubicBezTo>
                    <a:pt x="44" y="60"/>
                    <a:pt x="44" y="60"/>
                    <a:pt x="44" y="60"/>
                  </a:cubicBezTo>
                  <a:cubicBezTo>
                    <a:pt x="14" y="60"/>
                    <a:pt x="5" y="76"/>
                    <a:pt x="4" y="103"/>
                  </a:cubicBezTo>
                  <a:cubicBezTo>
                    <a:pt x="3" y="129"/>
                    <a:pt x="0" y="220"/>
                    <a:pt x="0" y="220"/>
                  </a:cubicBezTo>
                  <a:cubicBezTo>
                    <a:pt x="182" y="220"/>
                    <a:pt x="182" y="220"/>
                    <a:pt x="182" y="220"/>
                  </a:cubicBezTo>
                  <a:lnTo>
                    <a:pt x="182" y="180"/>
                  </a:lnTo>
                  <a:close/>
                  <a:moveTo>
                    <a:pt x="153" y="38"/>
                  </a:moveTo>
                  <a:cubicBezTo>
                    <a:pt x="157" y="30"/>
                    <a:pt x="159" y="28"/>
                    <a:pt x="169" y="28"/>
                  </a:cubicBezTo>
                  <a:cubicBezTo>
                    <a:pt x="230" y="28"/>
                    <a:pt x="230" y="28"/>
                    <a:pt x="230" y="28"/>
                  </a:cubicBezTo>
                  <a:cubicBezTo>
                    <a:pt x="241" y="28"/>
                    <a:pt x="242" y="30"/>
                    <a:pt x="247" y="38"/>
                  </a:cubicBezTo>
                  <a:cubicBezTo>
                    <a:pt x="248" y="41"/>
                    <a:pt x="253" y="50"/>
                    <a:pt x="258" y="60"/>
                  </a:cubicBezTo>
                  <a:cubicBezTo>
                    <a:pt x="141" y="60"/>
                    <a:pt x="141" y="60"/>
                    <a:pt x="141" y="60"/>
                  </a:cubicBezTo>
                  <a:cubicBezTo>
                    <a:pt x="146" y="50"/>
                    <a:pt x="151" y="41"/>
                    <a:pt x="153" y="38"/>
                  </a:cubicBezTo>
                  <a:close/>
                  <a:moveTo>
                    <a:pt x="218" y="280"/>
                  </a:moveTo>
                  <a:cubicBezTo>
                    <a:pt x="182" y="280"/>
                    <a:pt x="182" y="280"/>
                    <a:pt x="182" y="280"/>
                  </a:cubicBezTo>
                  <a:cubicBezTo>
                    <a:pt x="182" y="240"/>
                    <a:pt x="182" y="240"/>
                    <a:pt x="182" y="240"/>
                  </a:cubicBezTo>
                  <a:cubicBezTo>
                    <a:pt x="10" y="240"/>
                    <a:pt x="10" y="240"/>
                    <a:pt x="10" y="240"/>
                  </a:cubicBezTo>
                  <a:cubicBezTo>
                    <a:pt x="10" y="240"/>
                    <a:pt x="12" y="276"/>
                    <a:pt x="14" y="306"/>
                  </a:cubicBezTo>
                  <a:cubicBezTo>
                    <a:pt x="14" y="319"/>
                    <a:pt x="18" y="340"/>
                    <a:pt x="50" y="340"/>
                  </a:cubicBezTo>
                  <a:cubicBezTo>
                    <a:pt x="350" y="340"/>
                    <a:pt x="350" y="340"/>
                    <a:pt x="350" y="340"/>
                  </a:cubicBezTo>
                  <a:cubicBezTo>
                    <a:pt x="381" y="340"/>
                    <a:pt x="385" y="319"/>
                    <a:pt x="386" y="306"/>
                  </a:cubicBezTo>
                  <a:cubicBezTo>
                    <a:pt x="388" y="275"/>
                    <a:pt x="390" y="240"/>
                    <a:pt x="390" y="240"/>
                  </a:cubicBezTo>
                  <a:cubicBezTo>
                    <a:pt x="218" y="240"/>
                    <a:pt x="218" y="240"/>
                    <a:pt x="218" y="240"/>
                  </a:cubicBezTo>
                  <a:lnTo>
                    <a:pt x="218" y="280"/>
                  </a:ln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en-US" dirty="0">
                <a:latin typeface="微软雅黑" panose="020B0503020204020204" pitchFamily="34" charset="-122"/>
                <a:ea typeface="微软雅黑" panose="020B0503020204020204" pitchFamily="34" charset="-122"/>
              </a:endParaRPr>
            </a:p>
          </p:txBody>
        </p:sp>
        <p:sp>
          <p:nvSpPr>
            <p:cNvPr id="25" name="Freeform 36"/>
            <p:cNvSpPr>
              <a:spLocks noEditPoints="1"/>
            </p:cNvSpPr>
            <p:nvPr/>
          </p:nvSpPr>
          <p:spPr bwMode="auto">
            <a:xfrm>
              <a:off x="4588612" y="4467209"/>
              <a:ext cx="475926" cy="266700"/>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solidFill>
              <a:srgbClr val="00A89B"/>
            </a:solidFill>
            <a:ln>
              <a:solidFill>
                <a:srgbClr val="00A89B"/>
              </a:solidFill>
            </a:ln>
          </p:spPr>
          <p:txBody>
            <a:bodyPr vert="horz" wrap="square" lIns="91440" tIns="45720" rIns="91440" bIns="45720" numCol="1" anchor="t" anchorCtr="0" compatLnSpc="1">
              <a:prstTxWarp prst="textNoShape">
                <a:avLst/>
              </a:prstTxWarp>
            </a:bodyPr>
            <a:lstStyle/>
            <a:p>
              <a:endParaRPr lang="en-US" dirty="0">
                <a:latin typeface="微软雅黑" panose="020B0503020204020204" pitchFamily="34" charset="-122"/>
                <a:ea typeface="微软雅黑" panose="020B0503020204020204" pitchFamily="34" charset="-122"/>
              </a:endParaRPr>
            </a:p>
          </p:txBody>
        </p:sp>
        <p:sp>
          <p:nvSpPr>
            <p:cNvPr id="26" name="Freeform 44"/>
            <p:cNvSpPr>
              <a:spLocks noEditPoints="1"/>
            </p:cNvSpPr>
            <p:nvPr/>
          </p:nvSpPr>
          <p:spPr bwMode="auto">
            <a:xfrm>
              <a:off x="3723326" y="2874150"/>
              <a:ext cx="305722" cy="305313"/>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en-US" dirty="0">
                <a:latin typeface="微软雅黑" panose="020B0503020204020204" pitchFamily="34" charset="-122"/>
                <a:ea typeface="微软雅黑" panose="020B0503020204020204" pitchFamily="34" charset="-122"/>
              </a:endParaRPr>
            </a:p>
          </p:txBody>
        </p:sp>
      </p:grpSp>
      <p:sp>
        <p:nvSpPr>
          <p:cNvPr id="27" name="椭圆 26"/>
          <p:cNvSpPr/>
          <p:nvPr/>
        </p:nvSpPr>
        <p:spPr>
          <a:xfrm>
            <a:off x="4966395" y="1532496"/>
            <a:ext cx="432354" cy="432589"/>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r>
              <a:rPr lang="en-US" altLang="zh-CN" dirty="0" smtClean="0">
                <a:latin typeface="微软雅黑" panose="020B0503020204020204" pitchFamily="34" charset="-122"/>
                <a:ea typeface="微软雅黑" panose="020B0503020204020204" pitchFamily="34" charset="-122"/>
              </a:rPr>
              <a:t>1</a:t>
            </a:r>
            <a:endParaRPr lang="zh-CN" altLang="en-US" dirty="0">
              <a:latin typeface="微软雅黑" panose="020B0503020204020204" pitchFamily="34" charset="-122"/>
              <a:ea typeface="微软雅黑" panose="020B0503020204020204" pitchFamily="34" charset="-122"/>
            </a:endParaRPr>
          </a:p>
        </p:txBody>
      </p:sp>
      <p:sp>
        <p:nvSpPr>
          <p:cNvPr id="28" name="椭圆 27"/>
          <p:cNvSpPr/>
          <p:nvPr/>
        </p:nvSpPr>
        <p:spPr>
          <a:xfrm>
            <a:off x="4966395" y="2072556"/>
            <a:ext cx="432354" cy="432589"/>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r>
              <a:rPr lang="en-US" altLang="zh-CN" dirty="0" smtClean="0">
                <a:latin typeface="微软雅黑" panose="020B0503020204020204" pitchFamily="34" charset="-122"/>
                <a:ea typeface="微软雅黑" panose="020B0503020204020204" pitchFamily="34" charset="-122"/>
              </a:rPr>
              <a:t>2</a:t>
            </a:r>
            <a:endParaRPr lang="zh-CN" altLang="en-US" dirty="0">
              <a:latin typeface="微软雅黑" panose="020B0503020204020204" pitchFamily="34" charset="-122"/>
              <a:ea typeface="微软雅黑" panose="020B0503020204020204" pitchFamily="34" charset="-122"/>
            </a:endParaRPr>
          </a:p>
        </p:txBody>
      </p:sp>
      <p:sp>
        <p:nvSpPr>
          <p:cNvPr id="29" name="椭圆 28"/>
          <p:cNvSpPr/>
          <p:nvPr/>
        </p:nvSpPr>
        <p:spPr>
          <a:xfrm>
            <a:off x="4966395" y="2625216"/>
            <a:ext cx="432354" cy="432589"/>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r>
              <a:rPr lang="en-US" altLang="zh-CN" dirty="0">
                <a:latin typeface="微软雅黑" panose="020B0503020204020204" pitchFamily="34" charset="-122"/>
                <a:ea typeface="微软雅黑" panose="020B0503020204020204" pitchFamily="34" charset="-122"/>
              </a:rPr>
              <a:t>3</a:t>
            </a:r>
            <a:endParaRPr lang="zh-CN" altLang="en-US" dirty="0">
              <a:latin typeface="微软雅黑" panose="020B0503020204020204" pitchFamily="34" charset="-122"/>
              <a:ea typeface="微软雅黑" panose="020B0503020204020204" pitchFamily="34" charset="-122"/>
            </a:endParaRPr>
          </a:p>
        </p:txBody>
      </p:sp>
      <p:sp>
        <p:nvSpPr>
          <p:cNvPr id="30" name="标题 11"/>
          <p:cNvSpPr txBox="1">
            <a:spLocks/>
          </p:cNvSpPr>
          <p:nvPr/>
        </p:nvSpPr>
        <p:spPr>
          <a:xfrm>
            <a:off x="5398750" y="1583619"/>
            <a:ext cx="2358774" cy="597489"/>
          </a:xfrm>
          <a:prstGeom prst="rect">
            <a:avLst/>
          </a:prstGeom>
        </p:spPr>
        <p:txBody>
          <a:bodyPr lIns="68562" tIns="34281" rIns="68562" bIns="34281">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r>
              <a:rPr lang="zh-CN" altLang="en-US" sz="9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1" name="标题 11"/>
          <p:cNvSpPr txBox="1">
            <a:spLocks/>
          </p:cNvSpPr>
          <p:nvPr/>
        </p:nvSpPr>
        <p:spPr>
          <a:xfrm>
            <a:off x="5398750" y="2123679"/>
            <a:ext cx="2358774" cy="597489"/>
          </a:xfrm>
          <a:prstGeom prst="rect">
            <a:avLst/>
          </a:prstGeom>
        </p:spPr>
        <p:txBody>
          <a:bodyPr lIns="68562" tIns="34281" rIns="68562" bIns="34281">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r>
              <a:rPr lang="zh-CN" altLang="en-US" sz="9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2" name="标题 11"/>
          <p:cNvSpPr txBox="1">
            <a:spLocks/>
          </p:cNvSpPr>
          <p:nvPr/>
        </p:nvSpPr>
        <p:spPr>
          <a:xfrm>
            <a:off x="5398750" y="2676339"/>
            <a:ext cx="2358774" cy="597489"/>
          </a:xfrm>
          <a:prstGeom prst="rect">
            <a:avLst/>
          </a:prstGeom>
        </p:spPr>
        <p:txBody>
          <a:bodyPr lIns="68562" tIns="34281" rIns="68562" bIns="34281">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r>
              <a:rPr lang="zh-CN" altLang="en-US" sz="9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6" name="TextBox 35"/>
          <p:cNvSpPr txBox="1"/>
          <p:nvPr/>
        </p:nvSpPr>
        <p:spPr>
          <a:xfrm>
            <a:off x="1575447" y="3870071"/>
            <a:ext cx="6128085" cy="307777"/>
          </a:xfrm>
          <a:prstGeom prst="rect">
            <a:avLst/>
          </a:prstGeom>
          <a:noFill/>
        </p:spPr>
        <p:txBody>
          <a:bodyPr wrap="square" lIns="0" tIns="0" rIns="0" bIns="0" rtlCol="0">
            <a:spAutoFit/>
          </a:bodyPr>
          <a:lstStyle/>
          <a:p>
            <a:pPr algn="just"/>
            <a:r>
              <a:rPr lang="zh-CN" altLang="en-US" sz="10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37" name="TextBox 36"/>
          <p:cNvSpPr txBox="1"/>
          <p:nvPr/>
        </p:nvSpPr>
        <p:spPr>
          <a:xfrm>
            <a:off x="3891766" y="3543858"/>
            <a:ext cx="1544105" cy="230833"/>
          </a:xfrm>
          <a:prstGeom prst="rect">
            <a:avLst/>
          </a:prstGeom>
          <a:noFill/>
        </p:spPr>
        <p:txBody>
          <a:bodyPr wrap="square" lIns="0" tIns="0" rIns="0" bIns="0" rtlCol="0">
            <a:spAutoFit/>
          </a:bodyPr>
          <a:lstStyle/>
          <a:p>
            <a:r>
              <a:rPr lang="zh-CN" altLang="en-US" sz="1500" b="1" dirty="0">
                <a:solidFill>
                  <a:schemeClr val="tx1">
                    <a:lumMod val="65000"/>
                    <a:lumOff val="35000"/>
                  </a:schemeClr>
                </a:solidFill>
                <a:latin typeface="Impact MT Std" pitchFamily="34" charset="0"/>
                <a:ea typeface="微软雅黑" pitchFamily="34" charset="-122"/>
              </a:rPr>
              <a:t>点击输入标题文本</a:t>
            </a:r>
          </a:p>
        </p:txBody>
      </p:sp>
      <p:sp>
        <p:nvSpPr>
          <p:cNvPr id="34" name="等腰三角形 33"/>
          <p:cNvSpPr/>
          <p:nvPr/>
        </p:nvSpPr>
        <p:spPr>
          <a:xfrm rot="16200000">
            <a:off x="8351421" y="4999212"/>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35" name="等腰三角形 34"/>
          <p:cNvSpPr/>
          <p:nvPr/>
        </p:nvSpPr>
        <p:spPr>
          <a:xfrm rot="5400000">
            <a:off x="8829902" y="5004495"/>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33"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31690770"/>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0-#ppt_w/2"/>
                                          </p:val>
                                        </p:tav>
                                        <p:tav tm="100000">
                                          <p:val>
                                            <p:strVal val="#ppt_x"/>
                                          </p:val>
                                        </p:tav>
                                      </p:tavLst>
                                    </p:anim>
                                    <p:anim calcmode="lin" valueType="num">
                                      <p:cBhvr additive="base">
                                        <p:cTn id="16" dur="250" fill="hold"/>
                                        <p:tgtEl>
                                          <p:spTgt spid="12"/>
                                        </p:tgtEl>
                                        <p:attrNameLst>
                                          <p:attrName>ppt_y</p:attrName>
                                        </p:attrNameLst>
                                      </p:cBhvr>
                                      <p:tavLst>
                                        <p:tav tm="0">
                                          <p:val>
                                            <p:strVal val="#ppt_y"/>
                                          </p:val>
                                        </p:tav>
                                        <p:tav tm="100000">
                                          <p:val>
                                            <p:strVal val="#ppt_y"/>
                                          </p:val>
                                        </p:tav>
                                      </p:tavLst>
                                    </p:anim>
                                  </p:childTnLst>
                                </p:cTn>
                              </p:par>
                              <p:par>
                                <p:cTn id="17" presetID="22" presetClass="entr" presetSubtype="4" fill="hold" nodeType="withEffect">
                                  <p:stCondLst>
                                    <p:cond delay="50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par>
                                <p:cTn id="20" presetID="22" presetClass="entr" presetSubtype="4" fill="hold" grpId="0" nodeType="withEffect">
                                  <p:stCondLst>
                                    <p:cond delay="500"/>
                                  </p:stCondLst>
                                  <p:childTnLst>
                                    <p:set>
                                      <p:cBhvr>
                                        <p:cTn id="21" dur="1" fill="hold">
                                          <p:stCondLst>
                                            <p:cond delay="0"/>
                                          </p:stCondLst>
                                        </p:cTn>
                                        <p:tgtEl>
                                          <p:spTgt spid="20"/>
                                        </p:tgtEl>
                                        <p:attrNameLst>
                                          <p:attrName>style.visibility</p:attrName>
                                        </p:attrNameLst>
                                      </p:cBhvr>
                                      <p:to>
                                        <p:strVal val="visible"/>
                                      </p:to>
                                    </p:set>
                                    <p:animEffect transition="in" filter="wipe(down)">
                                      <p:cBhvr>
                                        <p:cTn id="22" dur="500"/>
                                        <p:tgtEl>
                                          <p:spTgt spid="20"/>
                                        </p:tgtEl>
                                      </p:cBhvr>
                                    </p:animEffect>
                                  </p:childTnLst>
                                </p:cTn>
                              </p:par>
                              <p:par>
                                <p:cTn id="23" presetID="22" presetClass="entr" presetSubtype="4" fill="hold" grpId="0" nodeType="withEffect">
                                  <p:stCondLst>
                                    <p:cond delay="500"/>
                                  </p:stCondLst>
                                  <p:childTnLst>
                                    <p:set>
                                      <p:cBhvr>
                                        <p:cTn id="24" dur="1" fill="hold">
                                          <p:stCondLst>
                                            <p:cond delay="0"/>
                                          </p:stCondLst>
                                        </p:cTn>
                                        <p:tgtEl>
                                          <p:spTgt spid="21"/>
                                        </p:tgtEl>
                                        <p:attrNameLst>
                                          <p:attrName>style.visibility</p:attrName>
                                        </p:attrNameLst>
                                      </p:cBhvr>
                                      <p:to>
                                        <p:strVal val="visible"/>
                                      </p:to>
                                    </p:set>
                                    <p:animEffect transition="in" filter="wipe(down)">
                                      <p:cBhvr>
                                        <p:cTn id="25" dur="500"/>
                                        <p:tgtEl>
                                          <p:spTgt spid="21"/>
                                        </p:tgtEl>
                                      </p:cBhvr>
                                    </p:animEffect>
                                  </p:childTnLst>
                                </p:cTn>
                              </p:par>
                              <p:par>
                                <p:cTn id="26" presetID="22" presetClass="entr" presetSubtype="4" fill="hold" grpId="0" nodeType="withEffect">
                                  <p:stCondLst>
                                    <p:cond delay="500"/>
                                  </p:stCondLst>
                                  <p:childTnLst>
                                    <p:set>
                                      <p:cBhvr>
                                        <p:cTn id="27" dur="1" fill="hold">
                                          <p:stCondLst>
                                            <p:cond delay="0"/>
                                          </p:stCondLst>
                                        </p:cTn>
                                        <p:tgtEl>
                                          <p:spTgt spid="22"/>
                                        </p:tgtEl>
                                        <p:attrNameLst>
                                          <p:attrName>style.visibility</p:attrName>
                                        </p:attrNameLst>
                                      </p:cBhvr>
                                      <p:to>
                                        <p:strVal val="visible"/>
                                      </p:to>
                                    </p:set>
                                    <p:animEffect transition="in" filter="wipe(down)">
                                      <p:cBhvr>
                                        <p:cTn id="28" dur="500"/>
                                        <p:tgtEl>
                                          <p:spTgt spid="22"/>
                                        </p:tgtEl>
                                      </p:cBhvr>
                                    </p:animEffect>
                                  </p:childTnLst>
                                </p:cTn>
                              </p:par>
                              <p:par>
                                <p:cTn id="29" presetID="22" presetClass="entr" presetSubtype="4" fill="hold" nodeType="withEffect">
                                  <p:stCondLst>
                                    <p:cond delay="500"/>
                                  </p:stCondLst>
                                  <p:childTnLst>
                                    <p:set>
                                      <p:cBhvr>
                                        <p:cTn id="30" dur="1" fill="hold">
                                          <p:stCondLst>
                                            <p:cond delay="0"/>
                                          </p:stCondLst>
                                        </p:cTn>
                                        <p:tgtEl>
                                          <p:spTgt spid="23"/>
                                        </p:tgtEl>
                                        <p:attrNameLst>
                                          <p:attrName>style.visibility</p:attrName>
                                        </p:attrNameLst>
                                      </p:cBhvr>
                                      <p:to>
                                        <p:strVal val="visible"/>
                                      </p:to>
                                    </p:set>
                                    <p:animEffect transition="in" filter="wipe(down)">
                                      <p:cBhvr>
                                        <p:cTn id="31" dur="500"/>
                                        <p:tgtEl>
                                          <p:spTgt spid="23"/>
                                        </p:tgtEl>
                                      </p:cBhvr>
                                    </p:animEffect>
                                  </p:childTnLst>
                                </p:cTn>
                              </p:par>
                            </p:childTnLst>
                          </p:cTn>
                        </p:par>
                        <p:par>
                          <p:cTn id="32" fill="hold">
                            <p:stCondLst>
                              <p:cond delay="1000"/>
                            </p:stCondLst>
                            <p:childTnLst>
                              <p:par>
                                <p:cTn id="33" presetID="10" presetClass="entr" presetSubtype="0"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500"/>
                                        <p:tgtEl>
                                          <p:spTgt spid="27"/>
                                        </p:tgtEl>
                                      </p:cBhvr>
                                    </p:animEffect>
                                  </p:childTnLst>
                                </p:cTn>
                              </p:par>
                            </p:childTnLst>
                          </p:cTn>
                        </p:par>
                        <p:par>
                          <p:cTn id="36" fill="hold">
                            <p:stCondLst>
                              <p:cond delay="1500"/>
                            </p:stCondLst>
                            <p:childTnLst>
                              <p:par>
                                <p:cTn id="37" presetID="10"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500"/>
                                        <p:tgtEl>
                                          <p:spTgt spid="28"/>
                                        </p:tgtEl>
                                      </p:cBhvr>
                                    </p:animEffect>
                                  </p:childTnLst>
                                </p:cTn>
                              </p:par>
                            </p:childTnLst>
                          </p:cTn>
                        </p:par>
                        <p:par>
                          <p:cTn id="40" fill="hold">
                            <p:stCondLst>
                              <p:cond delay="2000"/>
                            </p:stCondLst>
                            <p:childTnLst>
                              <p:par>
                                <p:cTn id="41" presetID="10" presetClass="entr" presetSubtype="0"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fade">
                                      <p:cBhvr>
                                        <p:cTn id="43" dur="500"/>
                                        <p:tgtEl>
                                          <p:spTgt spid="29"/>
                                        </p:tgtEl>
                                      </p:cBhvr>
                                    </p:animEffect>
                                  </p:childTnLst>
                                </p:cTn>
                              </p:par>
                            </p:childTnLst>
                          </p:cTn>
                        </p:par>
                        <p:par>
                          <p:cTn id="44" fill="hold">
                            <p:stCondLst>
                              <p:cond delay="2500"/>
                            </p:stCondLst>
                            <p:childTnLst>
                              <p:par>
                                <p:cTn id="45" presetID="53" presetClass="entr" presetSubtype="16"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p:cTn id="47" dur="500" fill="hold"/>
                                        <p:tgtEl>
                                          <p:spTgt spid="30"/>
                                        </p:tgtEl>
                                        <p:attrNameLst>
                                          <p:attrName>ppt_w</p:attrName>
                                        </p:attrNameLst>
                                      </p:cBhvr>
                                      <p:tavLst>
                                        <p:tav tm="0">
                                          <p:val>
                                            <p:fltVal val="0"/>
                                          </p:val>
                                        </p:tav>
                                        <p:tav tm="100000">
                                          <p:val>
                                            <p:strVal val="#ppt_w"/>
                                          </p:val>
                                        </p:tav>
                                      </p:tavLst>
                                    </p:anim>
                                    <p:anim calcmode="lin" valueType="num">
                                      <p:cBhvr>
                                        <p:cTn id="48" dur="500" fill="hold"/>
                                        <p:tgtEl>
                                          <p:spTgt spid="30"/>
                                        </p:tgtEl>
                                        <p:attrNameLst>
                                          <p:attrName>ppt_h</p:attrName>
                                        </p:attrNameLst>
                                      </p:cBhvr>
                                      <p:tavLst>
                                        <p:tav tm="0">
                                          <p:val>
                                            <p:fltVal val="0"/>
                                          </p:val>
                                        </p:tav>
                                        <p:tav tm="100000">
                                          <p:val>
                                            <p:strVal val="#ppt_h"/>
                                          </p:val>
                                        </p:tav>
                                      </p:tavLst>
                                    </p:anim>
                                    <p:animEffect transition="in" filter="fade">
                                      <p:cBhvr>
                                        <p:cTn id="49" dur="500"/>
                                        <p:tgtEl>
                                          <p:spTgt spid="30"/>
                                        </p:tgtEl>
                                      </p:cBhvr>
                                    </p:animEffect>
                                  </p:childTnLst>
                                </p:cTn>
                              </p:par>
                            </p:childTnLst>
                          </p:cTn>
                        </p:par>
                        <p:par>
                          <p:cTn id="50" fill="hold">
                            <p:stCondLst>
                              <p:cond delay="3000"/>
                            </p:stCondLst>
                            <p:childTnLst>
                              <p:par>
                                <p:cTn id="51" presetID="53" presetClass="entr" presetSubtype="16" fill="hold" grpId="0" nodeType="afterEffect">
                                  <p:stCondLst>
                                    <p:cond delay="0"/>
                                  </p:stCondLst>
                                  <p:childTnLst>
                                    <p:set>
                                      <p:cBhvr>
                                        <p:cTn id="52" dur="1" fill="hold">
                                          <p:stCondLst>
                                            <p:cond delay="0"/>
                                          </p:stCondLst>
                                        </p:cTn>
                                        <p:tgtEl>
                                          <p:spTgt spid="31"/>
                                        </p:tgtEl>
                                        <p:attrNameLst>
                                          <p:attrName>style.visibility</p:attrName>
                                        </p:attrNameLst>
                                      </p:cBhvr>
                                      <p:to>
                                        <p:strVal val="visible"/>
                                      </p:to>
                                    </p:set>
                                    <p:anim calcmode="lin" valueType="num">
                                      <p:cBhvr>
                                        <p:cTn id="53" dur="500" fill="hold"/>
                                        <p:tgtEl>
                                          <p:spTgt spid="31"/>
                                        </p:tgtEl>
                                        <p:attrNameLst>
                                          <p:attrName>ppt_w</p:attrName>
                                        </p:attrNameLst>
                                      </p:cBhvr>
                                      <p:tavLst>
                                        <p:tav tm="0">
                                          <p:val>
                                            <p:fltVal val="0"/>
                                          </p:val>
                                        </p:tav>
                                        <p:tav tm="100000">
                                          <p:val>
                                            <p:strVal val="#ppt_w"/>
                                          </p:val>
                                        </p:tav>
                                      </p:tavLst>
                                    </p:anim>
                                    <p:anim calcmode="lin" valueType="num">
                                      <p:cBhvr>
                                        <p:cTn id="54" dur="500" fill="hold"/>
                                        <p:tgtEl>
                                          <p:spTgt spid="31"/>
                                        </p:tgtEl>
                                        <p:attrNameLst>
                                          <p:attrName>ppt_h</p:attrName>
                                        </p:attrNameLst>
                                      </p:cBhvr>
                                      <p:tavLst>
                                        <p:tav tm="0">
                                          <p:val>
                                            <p:fltVal val="0"/>
                                          </p:val>
                                        </p:tav>
                                        <p:tav tm="100000">
                                          <p:val>
                                            <p:strVal val="#ppt_h"/>
                                          </p:val>
                                        </p:tav>
                                      </p:tavLst>
                                    </p:anim>
                                    <p:animEffect transition="in" filter="fade">
                                      <p:cBhvr>
                                        <p:cTn id="55" dur="500"/>
                                        <p:tgtEl>
                                          <p:spTgt spid="31"/>
                                        </p:tgtEl>
                                      </p:cBhvr>
                                    </p:animEffect>
                                  </p:childTnLst>
                                </p:cTn>
                              </p:par>
                            </p:childTnLst>
                          </p:cTn>
                        </p:par>
                        <p:par>
                          <p:cTn id="56" fill="hold">
                            <p:stCondLst>
                              <p:cond delay="3500"/>
                            </p:stCondLst>
                            <p:childTnLst>
                              <p:par>
                                <p:cTn id="57" presetID="53" presetClass="entr" presetSubtype="16"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 calcmode="lin" valueType="num">
                                      <p:cBhvr>
                                        <p:cTn id="59" dur="500" fill="hold"/>
                                        <p:tgtEl>
                                          <p:spTgt spid="32"/>
                                        </p:tgtEl>
                                        <p:attrNameLst>
                                          <p:attrName>ppt_w</p:attrName>
                                        </p:attrNameLst>
                                      </p:cBhvr>
                                      <p:tavLst>
                                        <p:tav tm="0">
                                          <p:val>
                                            <p:fltVal val="0"/>
                                          </p:val>
                                        </p:tav>
                                        <p:tav tm="100000">
                                          <p:val>
                                            <p:strVal val="#ppt_w"/>
                                          </p:val>
                                        </p:tav>
                                      </p:tavLst>
                                    </p:anim>
                                    <p:anim calcmode="lin" valueType="num">
                                      <p:cBhvr>
                                        <p:cTn id="60" dur="500" fill="hold"/>
                                        <p:tgtEl>
                                          <p:spTgt spid="32"/>
                                        </p:tgtEl>
                                        <p:attrNameLst>
                                          <p:attrName>ppt_h</p:attrName>
                                        </p:attrNameLst>
                                      </p:cBhvr>
                                      <p:tavLst>
                                        <p:tav tm="0">
                                          <p:val>
                                            <p:fltVal val="0"/>
                                          </p:val>
                                        </p:tav>
                                        <p:tav tm="100000">
                                          <p:val>
                                            <p:strVal val="#ppt_h"/>
                                          </p:val>
                                        </p:tav>
                                      </p:tavLst>
                                    </p:anim>
                                    <p:animEffect transition="in" filter="fade">
                                      <p:cBhvr>
                                        <p:cTn id="61" dur="500"/>
                                        <p:tgtEl>
                                          <p:spTgt spid="32"/>
                                        </p:tgtEl>
                                      </p:cBhvr>
                                    </p:animEffect>
                                  </p:childTnLst>
                                </p:cTn>
                              </p:par>
                            </p:childTnLst>
                          </p:cTn>
                        </p:par>
                        <p:par>
                          <p:cTn id="62" fill="hold">
                            <p:stCondLst>
                              <p:cond delay="4000"/>
                            </p:stCondLst>
                            <p:childTnLst>
                              <p:par>
                                <p:cTn id="63" presetID="2" presetClass="entr" presetSubtype="2" fill="hold" grpId="0" nodeType="afterEffect">
                                  <p:stCondLst>
                                    <p:cond delay="0"/>
                                  </p:stCondLst>
                                  <p:childTnLst>
                                    <p:set>
                                      <p:cBhvr>
                                        <p:cTn id="64" dur="1" fill="hold">
                                          <p:stCondLst>
                                            <p:cond delay="0"/>
                                          </p:stCondLst>
                                        </p:cTn>
                                        <p:tgtEl>
                                          <p:spTgt spid="37"/>
                                        </p:tgtEl>
                                        <p:attrNameLst>
                                          <p:attrName>style.visibility</p:attrName>
                                        </p:attrNameLst>
                                      </p:cBhvr>
                                      <p:to>
                                        <p:strVal val="visible"/>
                                      </p:to>
                                    </p:set>
                                    <p:anim calcmode="lin" valueType="num">
                                      <p:cBhvr additive="base">
                                        <p:cTn id="65" dur="300" fill="hold"/>
                                        <p:tgtEl>
                                          <p:spTgt spid="37"/>
                                        </p:tgtEl>
                                        <p:attrNameLst>
                                          <p:attrName>ppt_x</p:attrName>
                                        </p:attrNameLst>
                                      </p:cBhvr>
                                      <p:tavLst>
                                        <p:tav tm="0">
                                          <p:val>
                                            <p:strVal val="1+#ppt_w/2"/>
                                          </p:val>
                                        </p:tav>
                                        <p:tav tm="100000">
                                          <p:val>
                                            <p:strVal val="#ppt_x"/>
                                          </p:val>
                                        </p:tav>
                                      </p:tavLst>
                                    </p:anim>
                                    <p:anim calcmode="lin" valueType="num">
                                      <p:cBhvr additive="base">
                                        <p:cTn id="66" dur="300" fill="hold"/>
                                        <p:tgtEl>
                                          <p:spTgt spid="37"/>
                                        </p:tgtEl>
                                        <p:attrNameLst>
                                          <p:attrName>ppt_y</p:attrName>
                                        </p:attrNameLst>
                                      </p:cBhvr>
                                      <p:tavLst>
                                        <p:tav tm="0">
                                          <p:val>
                                            <p:strVal val="#ppt_y"/>
                                          </p:val>
                                        </p:tav>
                                        <p:tav tm="100000">
                                          <p:val>
                                            <p:strVal val="#ppt_y"/>
                                          </p:val>
                                        </p:tav>
                                      </p:tavLst>
                                    </p:anim>
                                  </p:childTnLst>
                                </p:cTn>
                              </p:par>
                            </p:childTnLst>
                          </p:cTn>
                        </p:par>
                        <p:par>
                          <p:cTn id="67" fill="hold">
                            <p:stCondLst>
                              <p:cond delay="4300"/>
                            </p:stCondLst>
                            <p:childTnLst>
                              <p:par>
                                <p:cTn id="68" presetID="2" presetClass="entr" presetSubtype="2" fill="hold" grpId="0" nodeType="afterEffect">
                                  <p:stCondLst>
                                    <p:cond delay="0"/>
                                  </p:stCondLst>
                                  <p:childTnLst>
                                    <p:set>
                                      <p:cBhvr>
                                        <p:cTn id="69" dur="1" fill="hold">
                                          <p:stCondLst>
                                            <p:cond delay="0"/>
                                          </p:stCondLst>
                                        </p:cTn>
                                        <p:tgtEl>
                                          <p:spTgt spid="36"/>
                                        </p:tgtEl>
                                        <p:attrNameLst>
                                          <p:attrName>style.visibility</p:attrName>
                                        </p:attrNameLst>
                                      </p:cBhvr>
                                      <p:to>
                                        <p:strVal val="visible"/>
                                      </p:to>
                                    </p:set>
                                    <p:anim calcmode="lin" valueType="num">
                                      <p:cBhvr additive="base">
                                        <p:cTn id="70" dur="300" fill="hold"/>
                                        <p:tgtEl>
                                          <p:spTgt spid="36"/>
                                        </p:tgtEl>
                                        <p:attrNameLst>
                                          <p:attrName>ppt_x</p:attrName>
                                        </p:attrNameLst>
                                      </p:cBhvr>
                                      <p:tavLst>
                                        <p:tav tm="0">
                                          <p:val>
                                            <p:strVal val="1+#ppt_w/2"/>
                                          </p:val>
                                        </p:tav>
                                        <p:tav tm="100000">
                                          <p:val>
                                            <p:strVal val="#ppt_x"/>
                                          </p:val>
                                        </p:tav>
                                      </p:tavLst>
                                    </p:anim>
                                    <p:anim calcmode="lin" valueType="num">
                                      <p:cBhvr additive="base">
                                        <p:cTn id="71" dur="300" fill="hold"/>
                                        <p:tgtEl>
                                          <p:spTgt spid="36"/>
                                        </p:tgtEl>
                                        <p:attrNameLst>
                                          <p:attrName>ppt_y</p:attrName>
                                        </p:attrNameLst>
                                      </p:cBhvr>
                                      <p:tavLst>
                                        <p:tav tm="0">
                                          <p:val>
                                            <p:strVal val="#ppt_y"/>
                                          </p:val>
                                        </p:tav>
                                        <p:tav tm="100000">
                                          <p:val>
                                            <p:strVal val="#ppt_y"/>
                                          </p:val>
                                        </p:tav>
                                      </p:tavLst>
                                    </p:anim>
                                  </p:childTnLst>
                                </p:cTn>
                              </p:par>
                            </p:childTnLst>
                          </p:cTn>
                        </p:par>
                        <p:par>
                          <p:cTn id="72" fill="hold">
                            <p:stCondLst>
                              <p:cond delay="4600"/>
                            </p:stCondLst>
                            <p:childTnLst>
                              <p:par>
                                <p:cTn id="73" presetID="22" presetClass="entr" presetSubtype="8" fill="hold" grpId="0" nodeType="afterEffect" nodePh="1">
                                  <p:stCondLst>
                                    <p:cond delay="0"/>
                                  </p:stCondLst>
                                  <p:endCondLst>
                                    <p:cond evt="begin" delay="0">
                                      <p:tn val="73"/>
                                    </p:cond>
                                  </p:endCondLst>
                                  <p:childTnLst>
                                    <p:set>
                                      <p:cBhvr>
                                        <p:cTn id="74" dur="1" fill="hold">
                                          <p:stCondLst>
                                            <p:cond delay="0"/>
                                          </p:stCondLst>
                                        </p:cTn>
                                        <p:tgtEl>
                                          <p:spTgt spid="33"/>
                                        </p:tgtEl>
                                        <p:attrNameLst>
                                          <p:attrName>style.visibility</p:attrName>
                                        </p:attrNameLst>
                                      </p:cBhvr>
                                      <p:to>
                                        <p:strVal val="visible"/>
                                      </p:to>
                                    </p:set>
                                    <p:animEffect transition="in" filter="wipe(left)">
                                      <p:cBhvr>
                                        <p:cTn id="7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20" grpId="0"/>
      <p:bldP spid="21" grpId="0"/>
      <p:bldP spid="22" grpId="0"/>
      <p:bldP spid="27" grpId="0" animBg="1"/>
      <p:bldP spid="28" grpId="0" animBg="1"/>
      <p:bldP spid="29" grpId="0" animBg="1"/>
      <p:bldP spid="30" grpId="0"/>
      <p:bldP spid="31" grpId="0"/>
      <p:bldP spid="32" grpId="0"/>
      <p:bldP spid="36" grpId="0"/>
      <p:bldP spid="37" grpId="0"/>
      <p:bldP spid="33"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0" y="0"/>
            <a:ext cx="647903" cy="648072"/>
          </a:xfrm>
          <a:prstGeom prst="rect">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 name="标题 4"/>
          <p:cNvSpPr txBox="1">
            <a:spLocks/>
          </p:cNvSpPr>
          <p:nvPr/>
        </p:nvSpPr>
        <p:spPr>
          <a:xfrm>
            <a:off x="738572" y="272421"/>
            <a:ext cx="318552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rPr>
              <a:t>可行性分析</a:t>
            </a:r>
            <a:endParaRPr lang="en-US" altLang="zh-CN" sz="15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r>
              <a:rPr lang="en-US" altLang="zh-CN" sz="900" b="1" dirty="0">
                <a:solidFill>
                  <a:schemeClr val="tx1">
                    <a:lumMod val="50000"/>
                    <a:lumOff val="50000"/>
                  </a:schemeClr>
                </a:solidFill>
                <a:latin typeface="微软雅黑" panose="020B0503020204020204" pitchFamily="34" charset="-122"/>
                <a:ea typeface="微软雅黑" panose="020B0503020204020204" pitchFamily="34" charset="-122"/>
              </a:rPr>
              <a:t>FEASIBILITY ANALYSIS</a:t>
            </a:r>
            <a:endParaRPr lang="zh-CN" altLang="en-US" sz="9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endPar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3" name="矩形 62"/>
          <p:cNvSpPr/>
          <p:nvPr/>
        </p:nvSpPr>
        <p:spPr>
          <a:xfrm>
            <a:off x="8135468" y="4948014"/>
            <a:ext cx="1008532" cy="19548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67" name="矩形 66"/>
          <p:cNvSpPr/>
          <p:nvPr/>
        </p:nvSpPr>
        <p:spPr>
          <a:xfrm>
            <a:off x="8135468" y="4933212"/>
            <a:ext cx="1025847" cy="230826"/>
          </a:xfrm>
          <a:prstGeom prst="rect">
            <a:avLst/>
          </a:prstGeom>
        </p:spPr>
        <p:txBody>
          <a:bodyPr wrap="square" lIns="68555" tIns="34278" rIns="68555" bIns="34278">
            <a:spAutoFit/>
          </a:bodyPr>
          <a:lstStyle/>
          <a:p>
            <a:pPr algn="ctr"/>
            <a:r>
              <a:rPr lang="en-US" altLang="zh-CN" sz="1000" b="1" dirty="0">
                <a:solidFill>
                  <a:schemeClr val="bg1"/>
                </a:solidFill>
                <a:latin typeface="微软雅黑" pitchFamily="34" charset="-122"/>
                <a:ea typeface="微软雅黑" pitchFamily="34" charset="-122"/>
              </a:rPr>
              <a:t>19</a:t>
            </a:r>
          </a:p>
        </p:txBody>
      </p:sp>
      <p:sp>
        <p:nvSpPr>
          <p:cNvPr id="12" name="KSO_Shape"/>
          <p:cNvSpPr>
            <a:spLocks/>
          </p:cNvSpPr>
          <p:nvPr/>
        </p:nvSpPr>
        <p:spPr bwMode="auto">
          <a:xfrm>
            <a:off x="120424" y="195486"/>
            <a:ext cx="407056" cy="30525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13" name="圆角矩形 12"/>
          <p:cNvSpPr/>
          <p:nvPr/>
        </p:nvSpPr>
        <p:spPr>
          <a:xfrm>
            <a:off x="4536982" y="3111810"/>
            <a:ext cx="3985933" cy="573053"/>
          </a:xfrm>
          <a:prstGeom prst="roundRect">
            <a:avLst>
              <a:gd name="adj" fmla="val 50000"/>
            </a:avLst>
          </a:prstGeom>
          <a:solidFill>
            <a:schemeClr val="bg1">
              <a:lumMod val="75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500">
              <a:solidFill>
                <a:schemeClr val="tx2">
                  <a:lumMod val="50000"/>
                </a:schemeClr>
              </a:solidFill>
              <a:latin typeface="微软雅黑" panose="020B0503020204020204" pitchFamily="34" charset="-122"/>
              <a:ea typeface="微软雅黑" panose="020B0503020204020204" pitchFamily="34" charset="-122"/>
            </a:endParaRPr>
          </a:p>
        </p:txBody>
      </p:sp>
      <p:sp>
        <p:nvSpPr>
          <p:cNvPr id="14" name="圆角矩形 13"/>
          <p:cNvSpPr/>
          <p:nvPr/>
        </p:nvSpPr>
        <p:spPr>
          <a:xfrm>
            <a:off x="2569284" y="1915135"/>
            <a:ext cx="4133799" cy="573053"/>
          </a:xfrm>
          <a:prstGeom prst="roundRect">
            <a:avLst>
              <a:gd name="adj" fmla="val 50000"/>
            </a:avLst>
          </a:prstGeom>
          <a:solidFill>
            <a:schemeClr val="bg1">
              <a:lumMod val="75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500">
              <a:solidFill>
                <a:schemeClr val="tx2">
                  <a:lumMod val="50000"/>
                </a:schemeClr>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1008532" y="1578089"/>
            <a:ext cx="922653" cy="1266173"/>
            <a:chOff x="1032992" y="2432634"/>
            <a:chExt cx="1230525" cy="1688231"/>
          </a:xfrm>
        </p:grpSpPr>
        <p:sp>
          <p:nvSpPr>
            <p:cNvPr id="16" name="任意多边形 15"/>
            <p:cNvSpPr/>
            <p:nvPr/>
          </p:nvSpPr>
          <p:spPr>
            <a:xfrm>
              <a:off x="1067786" y="2432634"/>
              <a:ext cx="1195731" cy="1688231"/>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7" name="KSO_Shape"/>
            <p:cNvSpPr>
              <a:spLocks/>
            </p:cNvSpPr>
            <p:nvPr/>
          </p:nvSpPr>
          <p:spPr bwMode="auto">
            <a:xfrm>
              <a:off x="1450338" y="2837335"/>
              <a:ext cx="430626" cy="439414"/>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18" name="文本框 6"/>
            <p:cNvSpPr txBox="1"/>
            <p:nvPr/>
          </p:nvSpPr>
          <p:spPr>
            <a:xfrm>
              <a:off x="1032992" y="3398149"/>
              <a:ext cx="1193799" cy="38985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 输入标题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1924976" y="2007107"/>
            <a:ext cx="928862" cy="1266173"/>
            <a:chOff x="2255236" y="3004658"/>
            <a:chExt cx="1238805" cy="1688231"/>
          </a:xfrm>
        </p:grpSpPr>
        <p:sp>
          <p:nvSpPr>
            <p:cNvPr id="20" name="任意多边形 19"/>
            <p:cNvSpPr/>
            <p:nvPr/>
          </p:nvSpPr>
          <p:spPr>
            <a:xfrm flipH="1">
              <a:off x="2298310" y="3004658"/>
              <a:ext cx="1195731" cy="1688231"/>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21" name="KSO_Shape"/>
            <p:cNvSpPr>
              <a:spLocks/>
            </p:cNvSpPr>
            <p:nvPr/>
          </p:nvSpPr>
          <p:spPr bwMode="auto">
            <a:xfrm>
              <a:off x="2675625" y="3406937"/>
              <a:ext cx="441100" cy="441836"/>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b="1">
                <a:solidFill>
                  <a:srgbClr val="FFFFFF"/>
                </a:solidFill>
                <a:latin typeface="微软雅黑" panose="020B0503020204020204" pitchFamily="34" charset="-122"/>
                <a:ea typeface="微软雅黑" panose="020B0503020204020204" pitchFamily="34" charset="-122"/>
              </a:endParaRPr>
            </a:p>
          </p:txBody>
        </p:sp>
        <p:sp>
          <p:nvSpPr>
            <p:cNvPr id="22" name="文本框 85"/>
            <p:cNvSpPr txBox="1"/>
            <p:nvPr/>
          </p:nvSpPr>
          <p:spPr>
            <a:xfrm>
              <a:off x="2255236" y="3965724"/>
              <a:ext cx="1193800" cy="38985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 输入</a:t>
              </a:r>
              <a:r>
                <a:rPr lang="zh-CN" altLang="en-US" dirty="0">
                  <a:solidFill>
                    <a:schemeClr val="bg1"/>
                  </a:solidFill>
                  <a:latin typeface="微软雅黑" panose="020B0503020204020204" pitchFamily="34" charset="-122"/>
                  <a:ea typeface="微软雅黑" panose="020B0503020204020204" pitchFamily="34" charset="-122"/>
                </a:rPr>
                <a:t>标题</a:t>
              </a:r>
            </a:p>
          </p:txBody>
        </p:sp>
      </p:grpSp>
      <p:cxnSp>
        <p:nvCxnSpPr>
          <p:cNvPr id="23" name="直接连接符 22"/>
          <p:cNvCxnSpPr/>
          <p:nvPr/>
        </p:nvCxnSpPr>
        <p:spPr>
          <a:xfrm>
            <a:off x="2021816" y="1592526"/>
            <a:ext cx="729688" cy="0"/>
          </a:xfrm>
          <a:prstGeom prst="line">
            <a:avLst/>
          </a:prstGeom>
          <a:ln>
            <a:solidFill>
              <a:srgbClr val="00A89B"/>
            </a:solidFill>
            <a:prstDash val="dashDot"/>
            <a:tailEnd type="ova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2879927" y="2185869"/>
            <a:ext cx="729688" cy="0"/>
          </a:xfrm>
          <a:prstGeom prst="line">
            <a:avLst/>
          </a:prstGeom>
          <a:ln>
            <a:solidFill>
              <a:srgbClr val="00A89B"/>
            </a:solidFill>
            <a:prstDash val="dashDot"/>
            <a:tailEnd type="ova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3817310" y="2727906"/>
            <a:ext cx="729688" cy="0"/>
          </a:xfrm>
          <a:prstGeom prst="line">
            <a:avLst/>
          </a:prstGeom>
          <a:ln>
            <a:solidFill>
              <a:srgbClr val="00A89B"/>
            </a:solidFill>
            <a:prstDash val="dashDot"/>
            <a:tailEnd type="oval"/>
          </a:ln>
        </p:spPr>
        <p:style>
          <a:lnRef idx="1">
            <a:schemeClr val="accent1"/>
          </a:lnRef>
          <a:fillRef idx="0">
            <a:schemeClr val="accent1"/>
          </a:fillRef>
          <a:effectRef idx="0">
            <a:schemeClr val="accent1"/>
          </a:effectRef>
          <a:fontRef idx="minor">
            <a:schemeClr val="tx1"/>
          </a:fontRef>
        </p:style>
      </p:cxnSp>
      <p:sp>
        <p:nvSpPr>
          <p:cNvPr id="26" name="圆角矩形 25"/>
          <p:cNvSpPr/>
          <p:nvPr/>
        </p:nvSpPr>
        <p:spPr>
          <a:xfrm>
            <a:off x="3609615" y="2508394"/>
            <a:ext cx="3985933" cy="573053"/>
          </a:xfrm>
          <a:prstGeom prst="roundRect">
            <a:avLst>
              <a:gd name="adj" fmla="val 50000"/>
            </a:avLst>
          </a:prstGeom>
          <a:solidFill>
            <a:schemeClr val="bg1">
              <a:lumMod val="75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500">
              <a:solidFill>
                <a:schemeClr val="tx2">
                  <a:lumMod val="50000"/>
                </a:schemeClr>
              </a:solidFill>
              <a:latin typeface="微软雅黑" panose="020B0503020204020204" pitchFamily="34" charset="-122"/>
              <a:ea typeface="微软雅黑" panose="020B0503020204020204" pitchFamily="34" charset="-122"/>
            </a:endParaRPr>
          </a:p>
        </p:txBody>
      </p:sp>
      <p:sp>
        <p:nvSpPr>
          <p:cNvPr id="27" name="圆角矩形 26"/>
          <p:cNvSpPr/>
          <p:nvPr/>
        </p:nvSpPr>
        <p:spPr>
          <a:xfrm>
            <a:off x="2162820" y="1320262"/>
            <a:ext cx="3866852" cy="573053"/>
          </a:xfrm>
          <a:prstGeom prst="roundRect">
            <a:avLst>
              <a:gd name="adj" fmla="val 50000"/>
            </a:avLst>
          </a:prstGeom>
          <a:solidFill>
            <a:schemeClr val="bg1">
              <a:lumMod val="75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500">
              <a:solidFill>
                <a:schemeClr val="tx2">
                  <a:lumMod val="50000"/>
                </a:schemeClr>
              </a:solidFill>
              <a:latin typeface="微软雅黑" panose="020B0503020204020204" pitchFamily="34" charset="-122"/>
              <a:ea typeface="微软雅黑" panose="020B0503020204020204" pitchFamily="34" charset="-122"/>
            </a:endParaRPr>
          </a:p>
        </p:txBody>
      </p:sp>
      <p:sp>
        <p:nvSpPr>
          <p:cNvPr id="28" name="文本框 13"/>
          <p:cNvSpPr txBox="1"/>
          <p:nvPr/>
        </p:nvSpPr>
        <p:spPr>
          <a:xfrm>
            <a:off x="2889397" y="1445898"/>
            <a:ext cx="2827201" cy="438563"/>
          </a:xfrm>
          <a:prstGeom prst="rect">
            <a:avLst/>
          </a:prstGeom>
          <a:noFill/>
        </p:spPr>
        <p:txBody>
          <a:bodyPr wrap="square" lIns="68562" tIns="34281" rIns="68562" bIns="34281" rtlCol="0">
            <a:spAutoFit/>
          </a:bodyPr>
          <a:lstStyle/>
          <a:p>
            <a:pPr>
              <a:lnSpc>
                <a:spcPct val="12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请在这里输入文字信息和简介，表达图表的含义，更好的理解。</a:t>
            </a:r>
          </a:p>
        </p:txBody>
      </p:sp>
      <p:sp>
        <p:nvSpPr>
          <p:cNvPr id="29" name="文本框 89"/>
          <p:cNvSpPr txBox="1"/>
          <p:nvPr/>
        </p:nvSpPr>
        <p:spPr>
          <a:xfrm>
            <a:off x="3708813" y="2008984"/>
            <a:ext cx="2827201" cy="438563"/>
          </a:xfrm>
          <a:prstGeom prst="rect">
            <a:avLst/>
          </a:prstGeom>
          <a:noFill/>
        </p:spPr>
        <p:txBody>
          <a:bodyPr wrap="square" lIns="68562" tIns="34281" rIns="68562" bIns="34281" rtlCol="0">
            <a:spAutoFit/>
          </a:bodyPr>
          <a:lstStyle>
            <a:defPPr>
              <a:defRPr lang="zh-CN"/>
            </a:defPPr>
            <a:lvl1pPr>
              <a:lnSpc>
                <a:spcPct val="120000"/>
              </a:lnSpc>
              <a:defRPr sz="1200">
                <a:solidFill>
                  <a:schemeClr val="bg1"/>
                </a:solidFill>
                <a:latin typeface="造字工房悦圆演示版常规体" pitchFamily="50" charset="-122"/>
                <a:ea typeface="造字工房悦圆演示版常规体" pitchFamily="50" charset="-122"/>
              </a:defRPr>
            </a:lvl1pPr>
          </a:lstStyle>
          <a:p>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请在这里输入文字信息和简介，表达图表的含义，更好的理解。</a:t>
            </a:r>
          </a:p>
        </p:txBody>
      </p:sp>
      <p:sp>
        <p:nvSpPr>
          <p:cNvPr id="30" name="文本框 91"/>
          <p:cNvSpPr txBox="1"/>
          <p:nvPr/>
        </p:nvSpPr>
        <p:spPr>
          <a:xfrm>
            <a:off x="4636184" y="2541387"/>
            <a:ext cx="2827201" cy="623229"/>
          </a:xfrm>
          <a:prstGeom prst="rect">
            <a:avLst/>
          </a:prstGeom>
          <a:noFill/>
        </p:spPr>
        <p:txBody>
          <a:bodyPr wrap="square" lIns="68562" tIns="34281" rIns="68562" bIns="34281" rtlCol="0">
            <a:spAutoFit/>
          </a:bodyPr>
          <a:lstStyle/>
          <a:p>
            <a:pPr>
              <a:lnSpc>
                <a:spcPct val="12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请在这里输入文字信息和简介，表达图表的含义，更好的理解。</a:t>
            </a:r>
          </a:p>
          <a:p>
            <a:pPr>
              <a:lnSpc>
                <a:spcPct val="120000"/>
              </a:lnSpc>
            </a:pP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31" name="组合 30"/>
          <p:cNvGrpSpPr/>
          <p:nvPr/>
        </p:nvGrpSpPr>
        <p:grpSpPr>
          <a:xfrm>
            <a:off x="3771625" y="2925757"/>
            <a:ext cx="922653" cy="1266173"/>
            <a:chOff x="3494041" y="3716886"/>
            <a:chExt cx="1230525" cy="1688231"/>
          </a:xfrm>
        </p:grpSpPr>
        <p:sp>
          <p:nvSpPr>
            <p:cNvPr id="32" name="任意多边形 31"/>
            <p:cNvSpPr/>
            <p:nvPr/>
          </p:nvSpPr>
          <p:spPr>
            <a:xfrm flipH="1">
              <a:off x="3528835" y="3716886"/>
              <a:ext cx="1195731" cy="1688231"/>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33" name="KSO_Shape"/>
            <p:cNvSpPr>
              <a:spLocks/>
            </p:cNvSpPr>
            <p:nvPr/>
          </p:nvSpPr>
          <p:spPr bwMode="auto">
            <a:xfrm>
              <a:off x="3899886" y="4107374"/>
              <a:ext cx="453627" cy="45362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b="1">
                <a:solidFill>
                  <a:srgbClr val="FFFFFF"/>
                </a:solidFill>
                <a:latin typeface="微软雅黑" panose="020B0503020204020204" pitchFamily="34" charset="-122"/>
                <a:ea typeface="微软雅黑" panose="020B0503020204020204" pitchFamily="34" charset="-122"/>
              </a:endParaRPr>
            </a:p>
          </p:txBody>
        </p:sp>
        <p:sp>
          <p:nvSpPr>
            <p:cNvPr id="34" name="文本框 86"/>
            <p:cNvSpPr txBox="1"/>
            <p:nvPr/>
          </p:nvSpPr>
          <p:spPr>
            <a:xfrm>
              <a:off x="3494041" y="4712872"/>
              <a:ext cx="1193799" cy="38985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 输入</a:t>
              </a:r>
              <a:r>
                <a:rPr lang="zh-CN" altLang="en-US" dirty="0">
                  <a:solidFill>
                    <a:schemeClr val="bg1"/>
                  </a:solidFill>
                  <a:latin typeface="微软雅黑" panose="020B0503020204020204" pitchFamily="34" charset="-122"/>
                  <a:ea typeface="微软雅黑" panose="020B0503020204020204" pitchFamily="34" charset="-122"/>
                </a:rPr>
                <a:t>标题</a:t>
              </a:r>
            </a:p>
          </p:txBody>
        </p:sp>
      </p:grpSp>
      <p:cxnSp>
        <p:nvCxnSpPr>
          <p:cNvPr id="35" name="直接连接符 34"/>
          <p:cNvCxnSpPr/>
          <p:nvPr/>
        </p:nvCxnSpPr>
        <p:spPr>
          <a:xfrm>
            <a:off x="4715687" y="3327834"/>
            <a:ext cx="729688" cy="0"/>
          </a:xfrm>
          <a:prstGeom prst="line">
            <a:avLst/>
          </a:prstGeom>
          <a:ln>
            <a:solidFill>
              <a:srgbClr val="00A89B"/>
            </a:solidFill>
            <a:prstDash val="dashDot"/>
            <a:tailEnd type="oval"/>
          </a:ln>
        </p:spPr>
        <p:style>
          <a:lnRef idx="1">
            <a:schemeClr val="accent1"/>
          </a:lnRef>
          <a:fillRef idx="0">
            <a:schemeClr val="accent1"/>
          </a:fillRef>
          <a:effectRef idx="0">
            <a:schemeClr val="accent1"/>
          </a:effectRef>
          <a:fontRef idx="minor">
            <a:schemeClr val="tx1"/>
          </a:fontRef>
        </p:style>
      </p:cxnSp>
      <p:sp>
        <p:nvSpPr>
          <p:cNvPr id="36" name="文本框 91"/>
          <p:cNvSpPr txBox="1"/>
          <p:nvPr/>
        </p:nvSpPr>
        <p:spPr>
          <a:xfrm>
            <a:off x="5587730" y="3144803"/>
            <a:ext cx="2827201" cy="634501"/>
          </a:xfrm>
          <a:prstGeom prst="rect">
            <a:avLst/>
          </a:prstGeom>
          <a:noFill/>
        </p:spPr>
        <p:txBody>
          <a:bodyPr wrap="square" lIns="68562" tIns="34281" rIns="68562" bIns="34281" rtlCol="0">
            <a:spAutoFit/>
          </a:bodyPr>
          <a:lstStyle/>
          <a:p>
            <a:pPr>
              <a:lnSpc>
                <a:spcPct val="12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请在这里输入文字信息和简介，表达图表的含义，更好的理解。。</a:t>
            </a:r>
          </a:p>
          <a:p>
            <a:pPr>
              <a:lnSpc>
                <a:spcPct val="120000"/>
              </a:lnSpc>
            </a:pP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37" name="组合 36"/>
          <p:cNvGrpSpPr/>
          <p:nvPr/>
        </p:nvGrpSpPr>
        <p:grpSpPr>
          <a:xfrm>
            <a:off x="2853838" y="2541278"/>
            <a:ext cx="922653" cy="1266173"/>
            <a:chOff x="3937449" y="3388370"/>
            <a:chExt cx="1230525" cy="1688231"/>
          </a:xfrm>
        </p:grpSpPr>
        <p:grpSp>
          <p:nvGrpSpPr>
            <p:cNvPr id="38" name="组合 37"/>
            <p:cNvGrpSpPr/>
            <p:nvPr/>
          </p:nvGrpSpPr>
          <p:grpSpPr>
            <a:xfrm>
              <a:off x="3937449" y="3388370"/>
              <a:ext cx="1230525" cy="1688231"/>
              <a:chOff x="3494041" y="3716886"/>
              <a:chExt cx="1230525" cy="1688231"/>
            </a:xfrm>
            <a:solidFill>
              <a:srgbClr val="FC4B41"/>
            </a:solidFill>
          </p:grpSpPr>
          <p:sp>
            <p:nvSpPr>
              <p:cNvPr id="40" name="任意多边形 39"/>
              <p:cNvSpPr/>
              <p:nvPr/>
            </p:nvSpPr>
            <p:spPr>
              <a:xfrm flipH="1">
                <a:off x="3528835" y="3716886"/>
                <a:ext cx="1195731" cy="1688231"/>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41" name="文本框 86"/>
              <p:cNvSpPr txBox="1"/>
              <p:nvPr/>
            </p:nvSpPr>
            <p:spPr>
              <a:xfrm>
                <a:off x="3494041" y="4712872"/>
                <a:ext cx="1193799" cy="38985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 输入标题 </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39" name="Freeform 126"/>
            <p:cNvSpPr>
              <a:spLocks noChangeAspect="1" noEditPoints="1"/>
            </p:cNvSpPr>
            <p:nvPr/>
          </p:nvSpPr>
          <p:spPr bwMode="auto">
            <a:xfrm>
              <a:off x="4385843" y="3856787"/>
              <a:ext cx="297012" cy="371653"/>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sz="1200">
                <a:solidFill>
                  <a:srgbClr val="0EDEBA"/>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42" name="等腰三角形 41"/>
          <p:cNvSpPr/>
          <p:nvPr/>
        </p:nvSpPr>
        <p:spPr>
          <a:xfrm rot="16200000">
            <a:off x="8351421" y="4999212"/>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43" name="等腰三角形 42"/>
          <p:cNvSpPr/>
          <p:nvPr/>
        </p:nvSpPr>
        <p:spPr>
          <a:xfrm rot="5400000">
            <a:off x="8829902" y="5004495"/>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44"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54510516"/>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0-#ppt_w/2"/>
                                          </p:val>
                                        </p:tav>
                                        <p:tav tm="100000">
                                          <p:val>
                                            <p:strVal val="#ppt_x"/>
                                          </p:val>
                                        </p:tav>
                                      </p:tavLst>
                                    </p:anim>
                                    <p:anim calcmode="lin" valueType="num">
                                      <p:cBhvr additive="base">
                                        <p:cTn id="16" dur="25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2" presetClass="entr" presetSubtype="0" fill="hold"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750"/>
                                        <p:tgtEl>
                                          <p:spTgt spid="15"/>
                                        </p:tgtEl>
                                      </p:cBhvr>
                                    </p:animEffect>
                                    <p:anim calcmode="lin" valueType="num">
                                      <p:cBhvr>
                                        <p:cTn id="21" dur="750" fill="hold"/>
                                        <p:tgtEl>
                                          <p:spTgt spid="15"/>
                                        </p:tgtEl>
                                        <p:attrNameLst>
                                          <p:attrName>ppt_x</p:attrName>
                                        </p:attrNameLst>
                                      </p:cBhvr>
                                      <p:tavLst>
                                        <p:tav tm="0">
                                          <p:val>
                                            <p:strVal val="#ppt_x"/>
                                          </p:val>
                                        </p:tav>
                                        <p:tav tm="100000">
                                          <p:val>
                                            <p:strVal val="#ppt_x"/>
                                          </p:val>
                                        </p:tav>
                                      </p:tavLst>
                                    </p:anim>
                                    <p:anim calcmode="lin" valueType="num">
                                      <p:cBhvr>
                                        <p:cTn id="22" dur="750" fill="hold"/>
                                        <p:tgtEl>
                                          <p:spTgt spid="15"/>
                                        </p:tgtEl>
                                        <p:attrNameLst>
                                          <p:attrName>ppt_y</p:attrName>
                                        </p:attrNameLst>
                                      </p:cBhvr>
                                      <p:tavLst>
                                        <p:tav tm="0">
                                          <p:val>
                                            <p:strVal val="#ppt_y+.1"/>
                                          </p:val>
                                        </p:tav>
                                        <p:tav tm="100000">
                                          <p:val>
                                            <p:strVal val="#ppt_y"/>
                                          </p:val>
                                        </p:tav>
                                      </p:tavLst>
                                    </p:anim>
                                  </p:childTnLst>
                                </p:cTn>
                              </p:par>
                            </p:childTnLst>
                          </p:cTn>
                        </p:par>
                        <p:par>
                          <p:cTn id="23" fill="hold">
                            <p:stCondLst>
                              <p:cond delay="1250"/>
                            </p:stCondLst>
                            <p:childTnLst>
                              <p:par>
                                <p:cTn id="24" presetID="22" presetClass="entr" presetSubtype="8" fill="hold"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wipe(left)">
                                      <p:cBhvr>
                                        <p:cTn id="26" dur="500"/>
                                        <p:tgtEl>
                                          <p:spTgt spid="23"/>
                                        </p:tgtEl>
                                      </p:cBhvr>
                                    </p:animEffect>
                                  </p:childTnLst>
                                </p:cTn>
                              </p:par>
                            </p:childTnLst>
                          </p:cTn>
                        </p:par>
                        <p:par>
                          <p:cTn id="27" fill="hold">
                            <p:stCondLst>
                              <p:cond delay="1750"/>
                            </p:stCondLst>
                            <p:childTnLst>
                              <p:par>
                                <p:cTn id="28" presetID="10" presetClass="entr" presetSubtype="0" fill="hold" grpId="0"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500"/>
                                        <p:tgtEl>
                                          <p:spTgt spid="27"/>
                                        </p:tgtEl>
                                      </p:cBhvr>
                                    </p:animEffect>
                                  </p:childTnLst>
                                </p:cTn>
                              </p:par>
                            </p:childTnLst>
                          </p:cTn>
                        </p:par>
                        <p:par>
                          <p:cTn id="31" fill="hold">
                            <p:stCondLst>
                              <p:cond delay="2250"/>
                            </p:stCondLst>
                            <p:childTnLst>
                              <p:par>
                                <p:cTn id="32" presetID="41" presetClass="entr" presetSubtype="0" fill="hold" grpId="0" nodeType="afterEffect">
                                  <p:stCondLst>
                                    <p:cond delay="0"/>
                                  </p:stCondLst>
                                  <p:iterate type="lt">
                                    <p:tmPct val="10000"/>
                                  </p:iterate>
                                  <p:childTnLst>
                                    <p:set>
                                      <p:cBhvr>
                                        <p:cTn id="33" dur="1" fill="hold">
                                          <p:stCondLst>
                                            <p:cond delay="0"/>
                                          </p:stCondLst>
                                        </p:cTn>
                                        <p:tgtEl>
                                          <p:spTgt spid="28"/>
                                        </p:tgtEl>
                                        <p:attrNameLst>
                                          <p:attrName>style.visibility</p:attrName>
                                        </p:attrNameLst>
                                      </p:cBhvr>
                                      <p:to>
                                        <p:strVal val="visible"/>
                                      </p:to>
                                    </p:set>
                                    <p:anim calcmode="lin" valueType="num">
                                      <p:cBhvr>
                                        <p:cTn id="34"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28"/>
                                        </p:tgtEl>
                                        <p:attrNameLst>
                                          <p:attrName>ppt_y</p:attrName>
                                        </p:attrNameLst>
                                      </p:cBhvr>
                                      <p:tavLst>
                                        <p:tav tm="0">
                                          <p:val>
                                            <p:strVal val="#ppt_y"/>
                                          </p:val>
                                        </p:tav>
                                        <p:tav tm="100000">
                                          <p:val>
                                            <p:strVal val="#ppt_y"/>
                                          </p:val>
                                        </p:tav>
                                      </p:tavLst>
                                    </p:anim>
                                    <p:anim calcmode="lin" valueType="num">
                                      <p:cBhvr>
                                        <p:cTn id="36"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28"/>
                                        </p:tgtEl>
                                      </p:cBhvr>
                                    </p:animEffect>
                                  </p:childTnLst>
                                </p:cTn>
                              </p:par>
                            </p:childTnLst>
                          </p:cTn>
                        </p:par>
                        <p:par>
                          <p:cTn id="39" fill="hold">
                            <p:stCondLst>
                              <p:cond delay="4100"/>
                            </p:stCondLst>
                            <p:childTnLst>
                              <p:par>
                                <p:cTn id="40" presetID="42" presetClass="entr" presetSubtype="0" fill="hold"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1000"/>
                                        <p:tgtEl>
                                          <p:spTgt spid="19"/>
                                        </p:tgtEl>
                                      </p:cBhvr>
                                    </p:animEffect>
                                    <p:anim calcmode="lin" valueType="num">
                                      <p:cBhvr>
                                        <p:cTn id="43" dur="1000" fill="hold"/>
                                        <p:tgtEl>
                                          <p:spTgt spid="19"/>
                                        </p:tgtEl>
                                        <p:attrNameLst>
                                          <p:attrName>ppt_x</p:attrName>
                                        </p:attrNameLst>
                                      </p:cBhvr>
                                      <p:tavLst>
                                        <p:tav tm="0">
                                          <p:val>
                                            <p:strVal val="#ppt_x"/>
                                          </p:val>
                                        </p:tav>
                                        <p:tav tm="100000">
                                          <p:val>
                                            <p:strVal val="#ppt_x"/>
                                          </p:val>
                                        </p:tav>
                                      </p:tavLst>
                                    </p:anim>
                                    <p:anim calcmode="lin" valueType="num">
                                      <p:cBhvr>
                                        <p:cTn id="44" dur="1000" fill="hold"/>
                                        <p:tgtEl>
                                          <p:spTgt spid="19"/>
                                        </p:tgtEl>
                                        <p:attrNameLst>
                                          <p:attrName>ppt_y</p:attrName>
                                        </p:attrNameLst>
                                      </p:cBhvr>
                                      <p:tavLst>
                                        <p:tav tm="0">
                                          <p:val>
                                            <p:strVal val="#ppt_y+.1"/>
                                          </p:val>
                                        </p:tav>
                                        <p:tav tm="100000">
                                          <p:val>
                                            <p:strVal val="#ppt_y"/>
                                          </p:val>
                                        </p:tav>
                                      </p:tavLst>
                                    </p:anim>
                                  </p:childTnLst>
                                </p:cTn>
                              </p:par>
                            </p:childTnLst>
                          </p:cTn>
                        </p:par>
                        <p:par>
                          <p:cTn id="45" fill="hold">
                            <p:stCondLst>
                              <p:cond delay="5100"/>
                            </p:stCondLst>
                            <p:childTnLst>
                              <p:par>
                                <p:cTn id="46" presetID="22" presetClass="entr" presetSubtype="8" fill="hold"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wipe(left)">
                                      <p:cBhvr>
                                        <p:cTn id="48" dur="500"/>
                                        <p:tgtEl>
                                          <p:spTgt spid="24"/>
                                        </p:tgtEl>
                                      </p:cBhvr>
                                    </p:animEffect>
                                  </p:childTnLst>
                                </p:cTn>
                              </p:par>
                            </p:childTnLst>
                          </p:cTn>
                        </p:par>
                        <p:par>
                          <p:cTn id="49" fill="hold">
                            <p:stCondLst>
                              <p:cond delay="5600"/>
                            </p:stCondLst>
                            <p:childTnLst>
                              <p:par>
                                <p:cTn id="50" presetID="10" presetClass="entr" presetSubtype="0"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500"/>
                                        <p:tgtEl>
                                          <p:spTgt spid="14"/>
                                        </p:tgtEl>
                                      </p:cBhvr>
                                    </p:animEffect>
                                  </p:childTnLst>
                                </p:cTn>
                              </p:par>
                            </p:childTnLst>
                          </p:cTn>
                        </p:par>
                        <p:par>
                          <p:cTn id="53" fill="hold">
                            <p:stCondLst>
                              <p:cond delay="6100"/>
                            </p:stCondLst>
                            <p:childTnLst>
                              <p:par>
                                <p:cTn id="54" presetID="41" presetClass="entr" presetSubtype="0" fill="hold" grpId="0" nodeType="afterEffect">
                                  <p:stCondLst>
                                    <p:cond delay="0"/>
                                  </p:stCondLst>
                                  <p:iterate type="lt">
                                    <p:tmPct val="10000"/>
                                  </p:iterate>
                                  <p:childTnLst>
                                    <p:set>
                                      <p:cBhvr>
                                        <p:cTn id="55" dur="1" fill="hold">
                                          <p:stCondLst>
                                            <p:cond delay="0"/>
                                          </p:stCondLst>
                                        </p:cTn>
                                        <p:tgtEl>
                                          <p:spTgt spid="29"/>
                                        </p:tgtEl>
                                        <p:attrNameLst>
                                          <p:attrName>style.visibility</p:attrName>
                                        </p:attrNameLst>
                                      </p:cBhvr>
                                      <p:to>
                                        <p:strVal val="visible"/>
                                      </p:to>
                                    </p:set>
                                    <p:anim calcmode="lin" valueType="num">
                                      <p:cBhvr>
                                        <p:cTn id="56"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57" dur="500" fill="hold"/>
                                        <p:tgtEl>
                                          <p:spTgt spid="29"/>
                                        </p:tgtEl>
                                        <p:attrNameLst>
                                          <p:attrName>ppt_y</p:attrName>
                                        </p:attrNameLst>
                                      </p:cBhvr>
                                      <p:tavLst>
                                        <p:tav tm="0">
                                          <p:val>
                                            <p:strVal val="#ppt_y"/>
                                          </p:val>
                                        </p:tav>
                                        <p:tav tm="100000">
                                          <p:val>
                                            <p:strVal val="#ppt_y"/>
                                          </p:val>
                                        </p:tav>
                                      </p:tavLst>
                                    </p:anim>
                                    <p:anim calcmode="lin" valueType="num">
                                      <p:cBhvr>
                                        <p:cTn id="58"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59"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60" dur="500" tmFilter="0,0; .5, 1; 1, 1"/>
                                        <p:tgtEl>
                                          <p:spTgt spid="29"/>
                                        </p:tgtEl>
                                      </p:cBhvr>
                                    </p:animEffect>
                                  </p:childTnLst>
                                </p:cTn>
                              </p:par>
                            </p:childTnLst>
                          </p:cTn>
                        </p:par>
                        <p:par>
                          <p:cTn id="61" fill="hold">
                            <p:stCondLst>
                              <p:cond delay="7950"/>
                            </p:stCondLst>
                            <p:childTnLst>
                              <p:par>
                                <p:cTn id="62" presetID="42" presetClass="entr" presetSubtype="0" fill="hold" nodeType="afterEffect">
                                  <p:stCondLst>
                                    <p:cond delay="0"/>
                                  </p:stCondLst>
                                  <p:childTnLst>
                                    <p:set>
                                      <p:cBhvr>
                                        <p:cTn id="63" dur="1" fill="hold">
                                          <p:stCondLst>
                                            <p:cond delay="0"/>
                                          </p:stCondLst>
                                        </p:cTn>
                                        <p:tgtEl>
                                          <p:spTgt spid="37"/>
                                        </p:tgtEl>
                                        <p:attrNameLst>
                                          <p:attrName>style.visibility</p:attrName>
                                        </p:attrNameLst>
                                      </p:cBhvr>
                                      <p:to>
                                        <p:strVal val="visible"/>
                                      </p:to>
                                    </p:set>
                                    <p:animEffect transition="in" filter="fade">
                                      <p:cBhvr>
                                        <p:cTn id="64" dur="1000"/>
                                        <p:tgtEl>
                                          <p:spTgt spid="37"/>
                                        </p:tgtEl>
                                      </p:cBhvr>
                                    </p:animEffect>
                                    <p:anim calcmode="lin" valueType="num">
                                      <p:cBhvr>
                                        <p:cTn id="65" dur="1000" fill="hold"/>
                                        <p:tgtEl>
                                          <p:spTgt spid="37"/>
                                        </p:tgtEl>
                                        <p:attrNameLst>
                                          <p:attrName>ppt_x</p:attrName>
                                        </p:attrNameLst>
                                      </p:cBhvr>
                                      <p:tavLst>
                                        <p:tav tm="0">
                                          <p:val>
                                            <p:strVal val="#ppt_x"/>
                                          </p:val>
                                        </p:tav>
                                        <p:tav tm="100000">
                                          <p:val>
                                            <p:strVal val="#ppt_x"/>
                                          </p:val>
                                        </p:tav>
                                      </p:tavLst>
                                    </p:anim>
                                    <p:anim calcmode="lin" valueType="num">
                                      <p:cBhvr>
                                        <p:cTn id="66" dur="1000" fill="hold"/>
                                        <p:tgtEl>
                                          <p:spTgt spid="37"/>
                                        </p:tgtEl>
                                        <p:attrNameLst>
                                          <p:attrName>ppt_y</p:attrName>
                                        </p:attrNameLst>
                                      </p:cBhvr>
                                      <p:tavLst>
                                        <p:tav tm="0">
                                          <p:val>
                                            <p:strVal val="#ppt_y+.1"/>
                                          </p:val>
                                        </p:tav>
                                        <p:tav tm="100000">
                                          <p:val>
                                            <p:strVal val="#ppt_y"/>
                                          </p:val>
                                        </p:tav>
                                      </p:tavLst>
                                    </p:anim>
                                  </p:childTnLst>
                                </p:cTn>
                              </p:par>
                            </p:childTnLst>
                          </p:cTn>
                        </p:par>
                        <p:par>
                          <p:cTn id="67" fill="hold">
                            <p:stCondLst>
                              <p:cond delay="8950"/>
                            </p:stCondLst>
                            <p:childTnLst>
                              <p:par>
                                <p:cTn id="68" presetID="22" presetClass="entr" presetSubtype="8" fill="hold" nodeType="after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wipe(left)">
                                      <p:cBhvr>
                                        <p:cTn id="70" dur="500"/>
                                        <p:tgtEl>
                                          <p:spTgt spid="25"/>
                                        </p:tgtEl>
                                      </p:cBhvr>
                                    </p:animEffect>
                                  </p:childTnLst>
                                </p:cTn>
                              </p:par>
                            </p:childTnLst>
                          </p:cTn>
                        </p:par>
                        <p:par>
                          <p:cTn id="71" fill="hold">
                            <p:stCondLst>
                              <p:cond delay="9450"/>
                            </p:stCondLst>
                            <p:childTnLst>
                              <p:par>
                                <p:cTn id="72" presetID="10" presetClass="entr" presetSubtype="0" fill="hold" grpId="0" nodeType="afterEffect">
                                  <p:stCondLst>
                                    <p:cond delay="0"/>
                                  </p:stCondLst>
                                  <p:childTnLst>
                                    <p:set>
                                      <p:cBhvr>
                                        <p:cTn id="73" dur="1" fill="hold">
                                          <p:stCondLst>
                                            <p:cond delay="0"/>
                                          </p:stCondLst>
                                        </p:cTn>
                                        <p:tgtEl>
                                          <p:spTgt spid="26"/>
                                        </p:tgtEl>
                                        <p:attrNameLst>
                                          <p:attrName>style.visibility</p:attrName>
                                        </p:attrNameLst>
                                      </p:cBhvr>
                                      <p:to>
                                        <p:strVal val="visible"/>
                                      </p:to>
                                    </p:set>
                                    <p:animEffect transition="in" filter="fade">
                                      <p:cBhvr>
                                        <p:cTn id="74" dur="500"/>
                                        <p:tgtEl>
                                          <p:spTgt spid="26"/>
                                        </p:tgtEl>
                                      </p:cBhvr>
                                    </p:animEffect>
                                  </p:childTnLst>
                                </p:cTn>
                              </p:par>
                            </p:childTnLst>
                          </p:cTn>
                        </p:par>
                        <p:par>
                          <p:cTn id="75" fill="hold">
                            <p:stCondLst>
                              <p:cond delay="9950"/>
                            </p:stCondLst>
                            <p:childTnLst>
                              <p:par>
                                <p:cTn id="76" presetID="41" presetClass="entr" presetSubtype="0" fill="hold" grpId="0" nodeType="afterEffect">
                                  <p:stCondLst>
                                    <p:cond delay="0"/>
                                  </p:stCondLst>
                                  <p:iterate type="lt">
                                    <p:tmPct val="10000"/>
                                  </p:iterate>
                                  <p:childTnLst>
                                    <p:set>
                                      <p:cBhvr>
                                        <p:cTn id="77" dur="1" fill="hold">
                                          <p:stCondLst>
                                            <p:cond delay="0"/>
                                          </p:stCondLst>
                                        </p:cTn>
                                        <p:tgtEl>
                                          <p:spTgt spid="30"/>
                                        </p:tgtEl>
                                        <p:attrNameLst>
                                          <p:attrName>style.visibility</p:attrName>
                                        </p:attrNameLst>
                                      </p:cBhvr>
                                      <p:to>
                                        <p:strVal val="visible"/>
                                      </p:to>
                                    </p:set>
                                    <p:anim calcmode="lin" valueType="num">
                                      <p:cBhvr>
                                        <p:cTn id="78"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79" dur="500" fill="hold"/>
                                        <p:tgtEl>
                                          <p:spTgt spid="30"/>
                                        </p:tgtEl>
                                        <p:attrNameLst>
                                          <p:attrName>ppt_y</p:attrName>
                                        </p:attrNameLst>
                                      </p:cBhvr>
                                      <p:tavLst>
                                        <p:tav tm="0">
                                          <p:val>
                                            <p:strVal val="#ppt_y"/>
                                          </p:val>
                                        </p:tav>
                                        <p:tav tm="100000">
                                          <p:val>
                                            <p:strVal val="#ppt_y"/>
                                          </p:val>
                                        </p:tav>
                                      </p:tavLst>
                                    </p:anim>
                                    <p:anim calcmode="lin" valueType="num">
                                      <p:cBhvr>
                                        <p:cTn id="80"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81"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82" dur="500" tmFilter="0,0; .5, 1; 1, 1"/>
                                        <p:tgtEl>
                                          <p:spTgt spid="30"/>
                                        </p:tgtEl>
                                      </p:cBhvr>
                                    </p:animEffect>
                                  </p:childTnLst>
                                </p:cTn>
                              </p:par>
                            </p:childTnLst>
                          </p:cTn>
                        </p:par>
                        <p:par>
                          <p:cTn id="83" fill="hold">
                            <p:stCondLst>
                              <p:cond delay="11800"/>
                            </p:stCondLst>
                            <p:childTnLst>
                              <p:par>
                                <p:cTn id="84" presetID="42" presetClass="entr" presetSubtype="0" fill="hold" nodeType="after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fade">
                                      <p:cBhvr>
                                        <p:cTn id="86" dur="1000"/>
                                        <p:tgtEl>
                                          <p:spTgt spid="31"/>
                                        </p:tgtEl>
                                      </p:cBhvr>
                                    </p:animEffect>
                                    <p:anim calcmode="lin" valueType="num">
                                      <p:cBhvr>
                                        <p:cTn id="87" dur="1000" fill="hold"/>
                                        <p:tgtEl>
                                          <p:spTgt spid="31"/>
                                        </p:tgtEl>
                                        <p:attrNameLst>
                                          <p:attrName>ppt_x</p:attrName>
                                        </p:attrNameLst>
                                      </p:cBhvr>
                                      <p:tavLst>
                                        <p:tav tm="0">
                                          <p:val>
                                            <p:strVal val="#ppt_x"/>
                                          </p:val>
                                        </p:tav>
                                        <p:tav tm="100000">
                                          <p:val>
                                            <p:strVal val="#ppt_x"/>
                                          </p:val>
                                        </p:tav>
                                      </p:tavLst>
                                    </p:anim>
                                    <p:anim calcmode="lin" valueType="num">
                                      <p:cBhvr>
                                        <p:cTn id="88" dur="1000" fill="hold"/>
                                        <p:tgtEl>
                                          <p:spTgt spid="31"/>
                                        </p:tgtEl>
                                        <p:attrNameLst>
                                          <p:attrName>ppt_y</p:attrName>
                                        </p:attrNameLst>
                                      </p:cBhvr>
                                      <p:tavLst>
                                        <p:tav tm="0">
                                          <p:val>
                                            <p:strVal val="#ppt_y+.1"/>
                                          </p:val>
                                        </p:tav>
                                        <p:tav tm="100000">
                                          <p:val>
                                            <p:strVal val="#ppt_y"/>
                                          </p:val>
                                        </p:tav>
                                      </p:tavLst>
                                    </p:anim>
                                  </p:childTnLst>
                                </p:cTn>
                              </p:par>
                            </p:childTnLst>
                          </p:cTn>
                        </p:par>
                        <p:par>
                          <p:cTn id="89" fill="hold">
                            <p:stCondLst>
                              <p:cond delay="12800"/>
                            </p:stCondLst>
                            <p:childTnLst>
                              <p:par>
                                <p:cTn id="90" presetID="22" presetClass="entr" presetSubtype="8" fill="hold" nodeType="afterEffect">
                                  <p:stCondLst>
                                    <p:cond delay="0"/>
                                  </p:stCondLst>
                                  <p:childTnLst>
                                    <p:set>
                                      <p:cBhvr>
                                        <p:cTn id="91" dur="1" fill="hold">
                                          <p:stCondLst>
                                            <p:cond delay="0"/>
                                          </p:stCondLst>
                                        </p:cTn>
                                        <p:tgtEl>
                                          <p:spTgt spid="35"/>
                                        </p:tgtEl>
                                        <p:attrNameLst>
                                          <p:attrName>style.visibility</p:attrName>
                                        </p:attrNameLst>
                                      </p:cBhvr>
                                      <p:to>
                                        <p:strVal val="visible"/>
                                      </p:to>
                                    </p:set>
                                    <p:animEffect transition="in" filter="wipe(left)">
                                      <p:cBhvr>
                                        <p:cTn id="92" dur="500"/>
                                        <p:tgtEl>
                                          <p:spTgt spid="35"/>
                                        </p:tgtEl>
                                      </p:cBhvr>
                                    </p:animEffect>
                                  </p:childTnLst>
                                </p:cTn>
                              </p:par>
                            </p:childTnLst>
                          </p:cTn>
                        </p:par>
                        <p:par>
                          <p:cTn id="93" fill="hold">
                            <p:stCondLst>
                              <p:cond delay="13300"/>
                            </p:stCondLst>
                            <p:childTnLst>
                              <p:par>
                                <p:cTn id="94" presetID="10" presetClass="entr" presetSubtype="0" fill="hold" grpId="0" nodeType="afterEffect">
                                  <p:stCondLst>
                                    <p:cond delay="0"/>
                                  </p:stCondLst>
                                  <p:childTnLst>
                                    <p:set>
                                      <p:cBhvr>
                                        <p:cTn id="95" dur="1" fill="hold">
                                          <p:stCondLst>
                                            <p:cond delay="0"/>
                                          </p:stCondLst>
                                        </p:cTn>
                                        <p:tgtEl>
                                          <p:spTgt spid="13"/>
                                        </p:tgtEl>
                                        <p:attrNameLst>
                                          <p:attrName>style.visibility</p:attrName>
                                        </p:attrNameLst>
                                      </p:cBhvr>
                                      <p:to>
                                        <p:strVal val="visible"/>
                                      </p:to>
                                    </p:set>
                                    <p:animEffect transition="in" filter="fade">
                                      <p:cBhvr>
                                        <p:cTn id="96" dur="500"/>
                                        <p:tgtEl>
                                          <p:spTgt spid="13"/>
                                        </p:tgtEl>
                                      </p:cBhvr>
                                    </p:animEffect>
                                  </p:childTnLst>
                                </p:cTn>
                              </p:par>
                            </p:childTnLst>
                          </p:cTn>
                        </p:par>
                        <p:par>
                          <p:cTn id="97" fill="hold">
                            <p:stCondLst>
                              <p:cond delay="13800"/>
                            </p:stCondLst>
                            <p:childTnLst>
                              <p:par>
                                <p:cTn id="98" presetID="41" presetClass="entr" presetSubtype="0" fill="hold" grpId="0" nodeType="afterEffect">
                                  <p:stCondLst>
                                    <p:cond delay="0"/>
                                  </p:stCondLst>
                                  <p:iterate type="lt">
                                    <p:tmPct val="10000"/>
                                  </p:iterate>
                                  <p:childTnLst>
                                    <p:set>
                                      <p:cBhvr>
                                        <p:cTn id="99" dur="1" fill="hold">
                                          <p:stCondLst>
                                            <p:cond delay="0"/>
                                          </p:stCondLst>
                                        </p:cTn>
                                        <p:tgtEl>
                                          <p:spTgt spid="36"/>
                                        </p:tgtEl>
                                        <p:attrNameLst>
                                          <p:attrName>style.visibility</p:attrName>
                                        </p:attrNameLst>
                                      </p:cBhvr>
                                      <p:to>
                                        <p:strVal val="visible"/>
                                      </p:to>
                                    </p:set>
                                    <p:anim calcmode="lin" valueType="num">
                                      <p:cBhvr>
                                        <p:cTn id="100"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101" dur="500" fill="hold"/>
                                        <p:tgtEl>
                                          <p:spTgt spid="36"/>
                                        </p:tgtEl>
                                        <p:attrNameLst>
                                          <p:attrName>ppt_y</p:attrName>
                                        </p:attrNameLst>
                                      </p:cBhvr>
                                      <p:tavLst>
                                        <p:tav tm="0">
                                          <p:val>
                                            <p:strVal val="#ppt_y"/>
                                          </p:val>
                                        </p:tav>
                                        <p:tav tm="100000">
                                          <p:val>
                                            <p:strVal val="#ppt_y"/>
                                          </p:val>
                                        </p:tav>
                                      </p:tavLst>
                                    </p:anim>
                                    <p:anim calcmode="lin" valueType="num">
                                      <p:cBhvr>
                                        <p:cTn id="102"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103"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104" dur="500" tmFilter="0,0; .5, 1; 1, 1"/>
                                        <p:tgtEl>
                                          <p:spTgt spid="36"/>
                                        </p:tgtEl>
                                      </p:cBhvr>
                                    </p:animEffect>
                                  </p:childTnLst>
                                </p:cTn>
                              </p:par>
                            </p:childTnLst>
                          </p:cTn>
                        </p:par>
                        <p:par>
                          <p:cTn id="105" fill="hold">
                            <p:stCondLst>
                              <p:cond delay="15700"/>
                            </p:stCondLst>
                            <p:childTnLst>
                              <p:par>
                                <p:cTn id="106" presetID="22" presetClass="entr" presetSubtype="8" fill="hold" grpId="0" nodeType="afterEffect" nodePh="1">
                                  <p:stCondLst>
                                    <p:cond delay="0"/>
                                  </p:stCondLst>
                                  <p:endCondLst>
                                    <p:cond evt="begin" delay="0">
                                      <p:tn val="106"/>
                                    </p:cond>
                                  </p:endCondLst>
                                  <p:childTnLst>
                                    <p:set>
                                      <p:cBhvr>
                                        <p:cTn id="107" dur="1" fill="hold">
                                          <p:stCondLst>
                                            <p:cond delay="0"/>
                                          </p:stCondLst>
                                        </p:cTn>
                                        <p:tgtEl>
                                          <p:spTgt spid="44"/>
                                        </p:tgtEl>
                                        <p:attrNameLst>
                                          <p:attrName>style.visibility</p:attrName>
                                        </p:attrNameLst>
                                      </p:cBhvr>
                                      <p:to>
                                        <p:strVal val="visible"/>
                                      </p:to>
                                    </p:set>
                                    <p:animEffect transition="in" filter="wipe(left)">
                                      <p:cBhvr>
                                        <p:cTn id="10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13" grpId="0" animBg="1"/>
      <p:bldP spid="14" grpId="0" animBg="1"/>
      <p:bldP spid="26" grpId="0" animBg="1"/>
      <p:bldP spid="27" grpId="0" animBg="1"/>
      <p:bldP spid="28" grpId="0"/>
      <p:bldP spid="29" grpId="0"/>
      <p:bldP spid="30" grpId="0"/>
      <p:bldP spid="36" grpId="0"/>
      <p:bldP spid="4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extLst>
              <a:ext uri="{BEBA8EAE-BF5A-486C-A8C5-ECC9F3942E4B}">
                <a14:imgProps xmlns:a14="http://schemas.microsoft.com/office/drawing/2010/main">
                  <a14:imgLayer r:embed="rId4">
                    <a14:imgEffect>
                      <a14:sharpenSoften amount="-100000"/>
                    </a14:imgEffect>
                    <a14:imgEffect>
                      <a14:brightnessContrast bright="30000"/>
                    </a14:imgEffect>
                  </a14:imgLayer>
                </a14:imgProps>
              </a:ex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圆角矩形 3"/>
          <p:cNvSpPr/>
          <p:nvPr/>
        </p:nvSpPr>
        <p:spPr>
          <a:xfrm>
            <a:off x="684580" y="2247714"/>
            <a:ext cx="7828831" cy="1924500"/>
          </a:xfrm>
          <a:prstGeom prst="roundRect">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54" name="文本框 7"/>
          <p:cNvSpPr txBox="1"/>
          <p:nvPr/>
        </p:nvSpPr>
        <p:spPr>
          <a:xfrm>
            <a:off x="4439540" y="1207635"/>
            <a:ext cx="621302" cy="608031"/>
          </a:xfrm>
          <a:prstGeom prst="rect">
            <a:avLst/>
          </a:prstGeom>
          <a:noFill/>
        </p:spPr>
        <p:txBody>
          <a:bodyPr wrap="none" lIns="68562" tIns="34281" rIns="68562" bIns="34281" rtlCol="0">
            <a:prstTxWarp prst="textCircle">
              <a:avLst/>
            </a:prstTxWarp>
            <a:spAutoFit/>
          </a:bodyPr>
          <a:lstStyle/>
          <a:p>
            <a:endParaRPr lang="zh-CN" altLang="en-US" sz="1200" spc="225" dirty="0">
              <a:solidFill>
                <a:srgbClr val="00A89B"/>
              </a:solidFill>
            </a:endParaRPr>
          </a:p>
        </p:txBody>
      </p:sp>
      <p:sp>
        <p:nvSpPr>
          <p:cNvPr id="55" name="文本框 8"/>
          <p:cNvSpPr txBox="1"/>
          <p:nvPr/>
        </p:nvSpPr>
        <p:spPr>
          <a:xfrm>
            <a:off x="4096956" y="1089049"/>
            <a:ext cx="1176939" cy="692498"/>
          </a:xfrm>
          <a:prstGeom prst="rect">
            <a:avLst/>
          </a:prstGeom>
          <a:noFill/>
        </p:spPr>
        <p:txBody>
          <a:bodyPr wrap="none" lIns="68562" tIns="34281" rIns="68562" bIns="34281" rtlCol="0">
            <a:spAutoFit/>
          </a:bodyPr>
          <a:lstStyle/>
          <a:p>
            <a:pPr algn="ctr"/>
            <a:r>
              <a:rPr lang="zh-CN" altLang="en-US" sz="4000" b="1" dirty="0">
                <a:solidFill>
                  <a:srgbClr val="00A89B"/>
                </a:solidFill>
                <a:latin typeface="微软雅黑" panose="020B0503020204020204" pitchFamily="34" charset="-122"/>
                <a:ea typeface="微软雅黑" panose="020B0503020204020204" pitchFamily="34" charset="-122"/>
              </a:rPr>
              <a:t>前言</a:t>
            </a:r>
          </a:p>
        </p:txBody>
      </p:sp>
      <p:sp>
        <p:nvSpPr>
          <p:cNvPr id="56" name="矩形 55"/>
          <p:cNvSpPr/>
          <p:nvPr/>
        </p:nvSpPr>
        <p:spPr>
          <a:xfrm>
            <a:off x="3654137" y="1669762"/>
            <a:ext cx="1943710" cy="253916"/>
          </a:xfrm>
          <a:prstGeom prst="rect">
            <a:avLst/>
          </a:prstGeom>
        </p:spPr>
        <p:txBody>
          <a:bodyPr wrap="square" lIns="68562" tIns="34281" rIns="68562" bIns="34281">
            <a:spAutoFit/>
          </a:bodyPr>
          <a:lstStyle/>
          <a:p>
            <a:pPr algn="ct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 INTRODUCTION</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TextBox 504"/>
          <p:cNvSpPr txBox="1"/>
          <p:nvPr/>
        </p:nvSpPr>
        <p:spPr>
          <a:xfrm>
            <a:off x="934221" y="2417452"/>
            <a:ext cx="7309231" cy="1592744"/>
          </a:xfrm>
          <a:prstGeom prst="rect">
            <a:avLst/>
          </a:prstGeom>
          <a:noFill/>
        </p:spPr>
        <p:txBody>
          <a:bodyPr wrap="square" lIns="68562" tIns="34281" rIns="68562" bIns="34281"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algn="just">
              <a:lnSpc>
                <a:spcPct val="150000"/>
              </a:lnSpc>
              <a:spcAft>
                <a:spcPts val="900"/>
              </a:spcAft>
            </a:pPr>
            <a:r>
              <a:rPr lang="zh-CN" altLang="en-US" sz="1800" b="1" dirty="0">
                <a:solidFill>
                  <a:schemeClr val="bg1"/>
                </a:solidFill>
                <a:sym typeface="微软雅黑" pitchFamily="34" charset="-122"/>
              </a:rPr>
              <a:t>     首先</a:t>
            </a:r>
            <a:r>
              <a:rPr lang="en-US" altLang="zh-CN" sz="1800" b="1" dirty="0">
                <a:solidFill>
                  <a:schemeClr val="bg1"/>
                </a:solidFill>
                <a:sym typeface="微软雅黑" pitchFamily="34" charset="-122"/>
              </a:rPr>
              <a:t>,</a:t>
            </a:r>
            <a:r>
              <a:rPr lang="zh-CN" altLang="en-US" sz="1200" dirty="0">
                <a:solidFill>
                  <a:schemeClr val="bg1"/>
                </a:solidFill>
                <a:sym typeface="微软雅黑" pitchFamily="34" charset="-122"/>
              </a:rPr>
              <a:t>感谢您在百忙之中审阅我，当您打开这个文件时，您将开始对我的能力进行评估，对我的经历进行阅读；希望当您关闭这个胶片时，我能够契合您的要求，加入一个新的家庭，共同奋斗！</a:t>
            </a:r>
            <a:r>
              <a:rPr lang="zh-CN" altLang="en-US" sz="1200" dirty="0">
                <a:solidFill>
                  <a:schemeClr val="bg1"/>
                </a:solidFill>
              </a:rPr>
              <a:t>您的内容打在这里，或者通过复制您的文本后，在此框中选择粘贴，并选择只保留文字。</a:t>
            </a:r>
            <a:r>
              <a:rPr lang="zh-CN" altLang="en-US" sz="1200" dirty="0">
                <a:solidFill>
                  <a:schemeClr val="bg1"/>
                </a:solidFill>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lang="en-US" altLang="zh-CN" sz="1200" dirty="0">
              <a:solidFill>
                <a:schemeClr val="bg1"/>
              </a:solidFill>
              <a:sym typeface="微软雅黑" pitchFamily="34" charset="-122"/>
            </a:endParaRPr>
          </a:p>
        </p:txBody>
      </p:sp>
      <p:pic>
        <p:nvPicPr>
          <p:cNvPr id="30" name="Picture 3" descr="C:\Users\Administrator\Desktop\69db14ded74a034ec935d2ab7c24275f.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10800000">
            <a:off x="4032081" y="-1265"/>
            <a:ext cx="1172460" cy="1060847"/>
          </a:xfrm>
          <a:prstGeom prst="rect">
            <a:avLst/>
          </a:prstGeom>
          <a:noFill/>
          <a:extLst>
            <a:ext uri="{909E8E84-426E-40DD-AFC4-6F175D3DCCD1}">
              <a14:hiddenFill xmlns:a14="http://schemas.microsoft.com/office/drawing/2010/main">
                <a:solidFill>
                  <a:srgbClr val="FFFFFF"/>
                </a:solidFill>
              </a14:hiddenFill>
            </a:ext>
          </a:extLst>
        </p:spPr>
      </p:pic>
      <p:grpSp>
        <p:nvGrpSpPr>
          <p:cNvPr id="33" name="组合 32"/>
          <p:cNvGrpSpPr/>
          <p:nvPr/>
        </p:nvGrpSpPr>
        <p:grpSpPr>
          <a:xfrm>
            <a:off x="846556" y="4300135"/>
            <a:ext cx="536647" cy="539867"/>
            <a:chOff x="1721162" y="4373847"/>
            <a:chExt cx="715716" cy="719823"/>
          </a:xfrm>
        </p:grpSpPr>
        <p:sp>
          <p:nvSpPr>
            <p:cNvPr id="34" name="Oval 28"/>
            <p:cNvSpPr/>
            <p:nvPr/>
          </p:nvSpPr>
          <p:spPr>
            <a:xfrm>
              <a:off x="1721162" y="4373847"/>
              <a:ext cx="715716" cy="719823"/>
            </a:xfrm>
            <a:prstGeom prst="ellipse">
              <a:avLst/>
            </a:prstGeom>
            <a:solidFill>
              <a:srgbClr val="2DB2A4"/>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tx1"/>
                </a:solidFill>
              </a:endParaRPr>
            </a:p>
          </p:txBody>
        </p:sp>
        <p:sp>
          <p:nvSpPr>
            <p:cNvPr id="35" name="Freeform 7"/>
            <p:cNvSpPr>
              <a:spLocks/>
            </p:cNvSpPr>
            <p:nvPr/>
          </p:nvSpPr>
          <p:spPr bwMode="auto">
            <a:xfrm>
              <a:off x="1900092" y="4721918"/>
              <a:ext cx="357856" cy="207410"/>
            </a:xfrm>
            <a:custGeom>
              <a:avLst/>
              <a:gdLst>
                <a:gd name="T0" fmla="*/ 103 w 103"/>
                <a:gd name="T1" fmla="*/ 33 h 60"/>
                <a:gd name="T2" fmla="*/ 94 w 103"/>
                <a:gd name="T3" fmla="*/ 10 h 60"/>
                <a:gd name="T4" fmla="*/ 68 w 103"/>
                <a:gd name="T5" fmla="*/ 0 h 60"/>
                <a:gd name="T6" fmla="*/ 68 w 103"/>
                <a:gd name="T7" fmla="*/ 0 h 60"/>
                <a:gd name="T8" fmla="*/ 67 w 103"/>
                <a:gd name="T9" fmla="*/ 0 h 60"/>
                <a:gd name="T10" fmla="*/ 59 w 103"/>
                <a:gd name="T11" fmla="*/ 38 h 60"/>
                <a:gd name="T12" fmla="*/ 55 w 103"/>
                <a:gd name="T13" fmla="*/ 12 h 60"/>
                <a:gd name="T14" fmla="*/ 58 w 103"/>
                <a:gd name="T15" fmla="*/ 6 h 60"/>
                <a:gd name="T16" fmla="*/ 53 w 103"/>
                <a:gd name="T17" fmla="*/ 2 h 60"/>
                <a:gd name="T18" fmla="*/ 52 w 103"/>
                <a:gd name="T19" fmla="*/ 2 h 60"/>
                <a:gd name="T20" fmla="*/ 52 w 103"/>
                <a:gd name="T21" fmla="*/ 2 h 60"/>
                <a:gd name="T22" fmla="*/ 50 w 103"/>
                <a:gd name="T23" fmla="*/ 2 h 60"/>
                <a:gd name="T24" fmla="*/ 46 w 103"/>
                <a:gd name="T25" fmla="*/ 6 h 60"/>
                <a:gd name="T26" fmla="*/ 49 w 103"/>
                <a:gd name="T27" fmla="*/ 12 h 60"/>
                <a:gd name="T28" fmla="*/ 44 w 103"/>
                <a:gd name="T29" fmla="*/ 38 h 60"/>
                <a:gd name="T30" fmla="*/ 36 w 103"/>
                <a:gd name="T31" fmla="*/ 0 h 60"/>
                <a:gd name="T32" fmla="*/ 36 w 103"/>
                <a:gd name="T33" fmla="*/ 0 h 60"/>
                <a:gd name="T34" fmla="*/ 35 w 103"/>
                <a:gd name="T35" fmla="*/ 0 h 60"/>
                <a:gd name="T36" fmla="*/ 9 w 103"/>
                <a:gd name="T37" fmla="*/ 10 h 60"/>
                <a:gd name="T38" fmla="*/ 1 w 103"/>
                <a:gd name="T39" fmla="*/ 33 h 60"/>
                <a:gd name="T40" fmla="*/ 0 w 103"/>
                <a:gd name="T41" fmla="*/ 57 h 60"/>
                <a:gd name="T42" fmla="*/ 19 w 103"/>
                <a:gd name="T43" fmla="*/ 59 h 60"/>
                <a:gd name="T44" fmla="*/ 19 w 103"/>
                <a:gd name="T45" fmla="*/ 38 h 60"/>
                <a:gd name="T46" fmla="*/ 21 w 103"/>
                <a:gd name="T47" fmla="*/ 30 h 60"/>
                <a:gd name="T48" fmla="*/ 21 w 103"/>
                <a:gd name="T49" fmla="*/ 59 h 60"/>
                <a:gd name="T50" fmla="*/ 52 w 103"/>
                <a:gd name="T51" fmla="*/ 60 h 60"/>
                <a:gd name="T52" fmla="*/ 82 w 103"/>
                <a:gd name="T53" fmla="*/ 59 h 60"/>
                <a:gd name="T54" fmla="*/ 82 w 103"/>
                <a:gd name="T55" fmla="*/ 30 h 60"/>
                <a:gd name="T56" fmla="*/ 84 w 103"/>
                <a:gd name="T57" fmla="*/ 38 h 60"/>
                <a:gd name="T58" fmla="*/ 84 w 103"/>
                <a:gd name="T59" fmla="*/ 59 h 60"/>
                <a:gd name="T60" fmla="*/ 103 w 103"/>
                <a:gd name="T61" fmla="*/ 57 h 60"/>
                <a:gd name="T62" fmla="*/ 103 w 103"/>
                <a:gd name="T63" fmla="*/ 3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3" h="60">
                  <a:moveTo>
                    <a:pt x="103" y="33"/>
                  </a:moveTo>
                  <a:cubicBezTo>
                    <a:pt x="101" y="17"/>
                    <a:pt x="97" y="12"/>
                    <a:pt x="94" y="10"/>
                  </a:cubicBezTo>
                  <a:cubicBezTo>
                    <a:pt x="87" y="6"/>
                    <a:pt x="73" y="2"/>
                    <a:pt x="68" y="0"/>
                  </a:cubicBezTo>
                  <a:cubicBezTo>
                    <a:pt x="68" y="0"/>
                    <a:pt x="68" y="0"/>
                    <a:pt x="68" y="0"/>
                  </a:cubicBezTo>
                  <a:cubicBezTo>
                    <a:pt x="68" y="0"/>
                    <a:pt x="68" y="0"/>
                    <a:pt x="67" y="0"/>
                  </a:cubicBezTo>
                  <a:cubicBezTo>
                    <a:pt x="67" y="5"/>
                    <a:pt x="59" y="38"/>
                    <a:pt x="59" y="38"/>
                  </a:cubicBezTo>
                  <a:cubicBezTo>
                    <a:pt x="59" y="38"/>
                    <a:pt x="55" y="12"/>
                    <a:pt x="55" y="12"/>
                  </a:cubicBezTo>
                  <a:cubicBezTo>
                    <a:pt x="55" y="12"/>
                    <a:pt x="58" y="6"/>
                    <a:pt x="58" y="6"/>
                  </a:cubicBezTo>
                  <a:cubicBezTo>
                    <a:pt x="53" y="2"/>
                    <a:pt x="53" y="2"/>
                    <a:pt x="53" y="2"/>
                  </a:cubicBezTo>
                  <a:cubicBezTo>
                    <a:pt x="52" y="2"/>
                    <a:pt x="52" y="2"/>
                    <a:pt x="52" y="2"/>
                  </a:cubicBezTo>
                  <a:cubicBezTo>
                    <a:pt x="52" y="2"/>
                    <a:pt x="52" y="2"/>
                    <a:pt x="52" y="2"/>
                  </a:cubicBezTo>
                  <a:cubicBezTo>
                    <a:pt x="50" y="2"/>
                    <a:pt x="50" y="2"/>
                    <a:pt x="50" y="2"/>
                  </a:cubicBezTo>
                  <a:cubicBezTo>
                    <a:pt x="46" y="6"/>
                    <a:pt x="46" y="6"/>
                    <a:pt x="46" y="6"/>
                  </a:cubicBezTo>
                  <a:cubicBezTo>
                    <a:pt x="49" y="12"/>
                    <a:pt x="49" y="12"/>
                    <a:pt x="49" y="12"/>
                  </a:cubicBezTo>
                  <a:cubicBezTo>
                    <a:pt x="44" y="38"/>
                    <a:pt x="44" y="38"/>
                    <a:pt x="44" y="38"/>
                  </a:cubicBezTo>
                  <a:cubicBezTo>
                    <a:pt x="44" y="38"/>
                    <a:pt x="37" y="5"/>
                    <a:pt x="36" y="0"/>
                  </a:cubicBezTo>
                  <a:cubicBezTo>
                    <a:pt x="36" y="0"/>
                    <a:pt x="36" y="0"/>
                    <a:pt x="36" y="0"/>
                  </a:cubicBezTo>
                  <a:cubicBezTo>
                    <a:pt x="36" y="0"/>
                    <a:pt x="35" y="0"/>
                    <a:pt x="35" y="0"/>
                  </a:cubicBezTo>
                  <a:cubicBezTo>
                    <a:pt x="30" y="2"/>
                    <a:pt x="16" y="6"/>
                    <a:pt x="9" y="10"/>
                  </a:cubicBezTo>
                  <a:cubicBezTo>
                    <a:pt x="7" y="12"/>
                    <a:pt x="2" y="17"/>
                    <a:pt x="1" y="33"/>
                  </a:cubicBezTo>
                  <a:cubicBezTo>
                    <a:pt x="1" y="34"/>
                    <a:pt x="1" y="47"/>
                    <a:pt x="0" y="57"/>
                  </a:cubicBezTo>
                  <a:cubicBezTo>
                    <a:pt x="7" y="58"/>
                    <a:pt x="12" y="59"/>
                    <a:pt x="19" y="59"/>
                  </a:cubicBezTo>
                  <a:cubicBezTo>
                    <a:pt x="19" y="52"/>
                    <a:pt x="19" y="41"/>
                    <a:pt x="19" y="38"/>
                  </a:cubicBezTo>
                  <a:cubicBezTo>
                    <a:pt x="19" y="35"/>
                    <a:pt x="20" y="32"/>
                    <a:pt x="21" y="30"/>
                  </a:cubicBezTo>
                  <a:cubicBezTo>
                    <a:pt x="21" y="59"/>
                    <a:pt x="21" y="59"/>
                    <a:pt x="21" y="59"/>
                  </a:cubicBezTo>
                  <a:cubicBezTo>
                    <a:pt x="30" y="60"/>
                    <a:pt x="42" y="60"/>
                    <a:pt x="52" y="60"/>
                  </a:cubicBezTo>
                  <a:cubicBezTo>
                    <a:pt x="62" y="60"/>
                    <a:pt x="73" y="60"/>
                    <a:pt x="82" y="59"/>
                  </a:cubicBezTo>
                  <a:cubicBezTo>
                    <a:pt x="82" y="30"/>
                    <a:pt x="82" y="30"/>
                    <a:pt x="82" y="30"/>
                  </a:cubicBezTo>
                  <a:cubicBezTo>
                    <a:pt x="83" y="32"/>
                    <a:pt x="84" y="35"/>
                    <a:pt x="84" y="38"/>
                  </a:cubicBezTo>
                  <a:cubicBezTo>
                    <a:pt x="84" y="41"/>
                    <a:pt x="84" y="52"/>
                    <a:pt x="84" y="59"/>
                  </a:cubicBezTo>
                  <a:cubicBezTo>
                    <a:pt x="91" y="58"/>
                    <a:pt x="97" y="58"/>
                    <a:pt x="103" y="57"/>
                  </a:cubicBezTo>
                  <a:cubicBezTo>
                    <a:pt x="103" y="47"/>
                    <a:pt x="103" y="34"/>
                    <a:pt x="103" y="3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8"/>
            <p:cNvSpPr>
              <a:spLocks/>
            </p:cNvSpPr>
            <p:nvPr/>
          </p:nvSpPr>
          <p:spPr bwMode="auto">
            <a:xfrm>
              <a:off x="1998517" y="4531827"/>
              <a:ext cx="162560" cy="190091"/>
            </a:xfrm>
            <a:custGeom>
              <a:avLst/>
              <a:gdLst>
                <a:gd name="T0" fmla="*/ 4 w 52"/>
                <a:gd name="T1" fmla="*/ 25 h 61"/>
                <a:gd name="T2" fmla="*/ 0 w 52"/>
                <a:gd name="T3" fmla="*/ 29 h 61"/>
                <a:gd name="T4" fmla="*/ 5 w 52"/>
                <a:gd name="T5" fmla="*/ 39 h 61"/>
                <a:gd name="T6" fmla="*/ 26 w 52"/>
                <a:gd name="T7" fmla="*/ 61 h 61"/>
                <a:gd name="T8" fmla="*/ 47 w 52"/>
                <a:gd name="T9" fmla="*/ 39 h 61"/>
                <a:gd name="T10" fmla="*/ 52 w 52"/>
                <a:gd name="T11" fmla="*/ 29 h 61"/>
                <a:gd name="T12" fmla="*/ 48 w 52"/>
                <a:gd name="T13" fmla="*/ 25 h 61"/>
                <a:gd name="T14" fmla="*/ 26 w 52"/>
                <a:gd name="T15" fmla="*/ 0 h 61"/>
                <a:gd name="T16" fmla="*/ 4 w 52"/>
                <a:gd name="T17" fmla="*/ 25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61">
                  <a:moveTo>
                    <a:pt x="4" y="25"/>
                  </a:moveTo>
                  <a:cubicBezTo>
                    <a:pt x="2" y="25"/>
                    <a:pt x="0" y="27"/>
                    <a:pt x="0" y="29"/>
                  </a:cubicBezTo>
                  <a:cubicBezTo>
                    <a:pt x="0" y="33"/>
                    <a:pt x="2" y="39"/>
                    <a:pt x="5" y="39"/>
                  </a:cubicBezTo>
                  <a:cubicBezTo>
                    <a:pt x="8" y="51"/>
                    <a:pt x="15" y="61"/>
                    <a:pt x="26" y="61"/>
                  </a:cubicBezTo>
                  <a:cubicBezTo>
                    <a:pt x="37" y="61"/>
                    <a:pt x="44" y="51"/>
                    <a:pt x="47" y="39"/>
                  </a:cubicBezTo>
                  <a:cubicBezTo>
                    <a:pt x="50" y="38"/>
                    <a:pt x="52" y="33"/>
                    <a:pt x="52" y="29"/>
                  </a:cubicBezTo>
                  <a:cubicBezTo>
                    <a:pt x="51" y="27"/>
                    <a:pt x="50" y="26"/>
                    <a:pt x="48" y="25"/>
                  </a:cubicBezTo>
                  <a:cubicBezTo>
                    <a:pt x="48" y="11"/>
                    <a:pt x="39" y="0"/>
                    <a:pt x="26" y="0"/>
                  </a:cubicBezTo>
                  <a:cubicBezTo>
                    <a:pt x="13" y="0"/>
                    <a:pt x="4" y="11"/>
                    <a:pt x="4" y="2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37" name="矩形 3"/>
          <p:cNvSpPr>
            <a:spLocks noChangeArrowheads="1"/>
          </p:cNvSpPr>
          <p:nvPr/>
        </p:nvSpPr>
        <p:spPr bwMode="auto">
          <a:xfrm>
            <a:off x="1409076" y="4451613"/>
            <a:ext cx="1315391" cy="259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pPr>
              <a:spcBef>
                <a:spcPct val="0"/>
              </a:spcBef>
              <a:buFont typeface="Arial" charset="0"/>
              <a:buNone/>
            </a:pPr>
            <a:r>
              <a:rPr lang="zh-CN" altLang="en-US" dirty="0">
                <a:latin typeface="微软雅黑" panose="020B0503020204020204" pitchFamily="34" charset="-122"/>
                <a:ea typeface="微软雅黑" panose="020B0503020204020204" pitchFamily="34" charset="-122"/>
                <a:cs typeface="Arial" panose="020B0604020202020204" pitchFamily="34" charset="0"/>
              </a:rPr>
              <a:t>汇报</a:t>
            </a:r>
            <a:r>
              <a:rPr lang="zh-CN" altLang="en-US" dirty="0" smtClean="0">
                <a:latin typeface="微软雅黑" panose="020B0503020204020204" pitchFamily="34" charset="-122"/>
                <a:ea typeface="微软雅黑" panose="020B0503020204020204" pitchFamily="34" charset="-122"/>
                <a:cs typeface="Arial" panose="020B0604020202020204" pitchFamily="34" charset="0"/>
              </a:rPr>
              <a:t>人：</a:t>
            </a:r>
            <a:r>
              <a:rPr lang="zh-CN" altLang="en-US" dirty="0">
                <a:latin typeface="微软雅黑" panose="020B0503020204020204" pitchFamily="34" charset="-122"/>
                <a:ea typeface="微软雅黑" panose="020B0503020204020204" pitchFamily="34" charset="-122"/>
                <a:cs typeface="Arial" panose="020B0604020202020204" pitchFamily="34" charset="0"/>
              </a:rPr>
              <a:t>某某某</a:t>
            </a:r>
          </a:p>
        </p:txBody>
      </p:sp>
      <p:grpSp>
        <p:nvGrpSpPr>
          <p:cNvPr id="38" name="组合 37"/>
          <p:cNvGrpSpPr/>
          <p:nvPr/>
        </p:nvGrpSpPr>
        <p:grpSpPr>
          <a:xfrm>
            <a:off x="3654137" y="4299943"/>
            <a:ext cx="536647" cy="539867"/>
            <a:chOff x="6606007" y="4763519"/>
            <a:chExt cx="715716" cy="719823"/>
          </a:xfrm>
        </p:grpSpPr>
        <p:sp>
          <p:nvSpPr>
            <p:cNvPr id="39" name="Oval 28"/>
            <p:cNvSpPr/>
            <p:nvPr/>
          </p:nvSpPr>
          <p:spPr>
            <a:xfrm>
              <a:off x="6606007" y="4763519"/>
              <a:ext cx="715716" cy="719823"/>
            </a:xfrm>
            <a:prstGeom prst="ellipse">
              <a:avLst/>
            </a:prstGeom>
            <a:solidFill>
              <a:srgbClr val="2DB2A4"/>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tx1"/>
                </a:solidFill>
              </a:endParaRPr>
            </a:p>
          </p:txBody>
        </p:sp>
        <p:sp>
          <p:nvSpPr>
            <p:cNvPr id="40" name="Freeform 120"/>
            <p:cNvSpPr>
              <a:spLocks noEditPoints="1"/>
            </p:cNvSpPr>
            <p:nvPr/>
          </p:nvSpPr>
          <p:spPr bwMode="auto">
            <a:xfrm>
              <a:off x="6766207" y="4924680"/>
              <a:ext cx="395317" cy="397501"/>
            </a:xfrm>
            <a:custGeom>
              <a:avLst/>
              <a:gdLst>
                <a:gd name="T0" fmla="*/ 20 w 200"/>
                <a:gd name="T1" fmla="*/ 200 h 200"/>
                <a:gd name="T2" fmla="*/ 0 w 200"/>
                <a:gd name="T3" fmla="*/ 88 h 200"/>
                <a:gd name="T4" fmla="*/ 12 w 200"/>
                <a:gd name="T5" fmla="*/ 168 h 200"/>
                <a:gd name="T6" fmla="*/ 164 w 200"/>
                <a:gd name="T7" fmla="*/ 188 h 200"/>
                <a:gd name="T8" fmla="*/ 187 w 200"/>
                <a:gd name="T9" fmla="*/ 88 h 200"/>
                <a:gd name="T10" fmla="*/ 200 w 200"/>
                <a:gd name="T11" fmla="*/ 180 h 200"/>
                <a:gd name="T12" fmla="*/ 155 w 200"/>
                <a:gd name="T13" fmla="*/ 137 h 200"/>
                <a:gd name="T14" fmla="*/ 154 w 200"/>
                <a:gd name="T15" fmla="*/ 155 h 200"/>
                <a:gd name="T16" fmla="*/ 131 w 200"/>
                <a:gd name="T17" fmla="*/ 165 h 200"/>
                <a:gd name="T18" fmla="*/ 110 w 200"/>
                <a:gd name="T19" fmla="*/ 157 h 200"/>
                <a:gd name="T20" fmla="*/ 122 w 200"/>
                <a:gd name="T21" fmla="*/ 145 h 200"/>
                <a:gd name="T22" fmla="*/ 131 w 200"/>
                <a:gd name="T23" fmla="*/ 155 h 200"/>
                <a:gd name="T24" fmla="*/ 139 w 200"/>
                <a:gd name="T25" fmla="*/ 145 h 200"/>
                <a:gd name="T26" fmla="*/ 131 w 200"/>
                <a:gd name="T27" fmla="*/ 136 h 200"/>
                <a:gd name="T28" fmla="*/ 126 w 200"/>
                <a:gd name="T29" fmla="*/ 125 h 200"/>
                <a:gd name="T30" fmla="*/ 134 w 200"/>
                <a:gd name="T31" fmla="*/ 123 h 200"/>
                <a:gd name="T32" fmla="*/ 134 w 200"/>
                <a:gd name="T33" fmla="*/ 113 h 200"/>
                <a:gd name="T34" fmla="*/ 125 w 200"/>
                <a:gd name="T35" fmla="*/ 113 h 200"/>
                <a:gd name="T36" fmla="*/ 106 w 200"/>
                <a:gd name="T37" fmla="*/ 117 h 200"/>
                <a:gd name="T38" fmla="*/ 130 w 200"/>
                <a:gd name="T39" fmla="*/ 100 h 200"/>
                <a:gd name="T40" fmla="*/ 153 w 200"/>
                <a:gd name="T41" fmla="*/ 116 h 200"/>
                <a:gd name="T42" fmla="*/ 144 w 200"/>
                <a:gd name="T43" fmla="*/ 130 h 200"/>
                <a:gd name="T44" fmla="*/ 155 w 200"/>
                <a:gd name="T45" fmla="*/ 137 h 200"/>
                <a:gd name="T46" fmla="*/ 43 w 200"/>
                <a:gd name="T47" fmla="*/ 164 h 200"/>
                <a:gd name="T48" fmla="*/ 66 w 200"/>
                <a:gd name="T49" fmla="*/ 134 h 200"/>
                <a:gd name="T50" fmla="*/ 78 w 200"/>
                <a:gd name="T51" fmla="*/ 119 h 200"/>
                <a:gd name="T52" fmla="*/ 70 w 200"/>
                <a:gd name="T53" fmla="*/ 112 h 200"/>
                <a:gd name="T54" fmla="*/ 62 w 200"/>
                <a:gd name="T55" fmla="*/ 120 h 200"/>
                <a:gd name="T56" fmla="*/ 48 w 200"/>
                <a:gd name="T57" fmla="*/ 109 h 200"/>
                <a:gd name="T58" fmla="*/ 70 w 200"/>
                <a:gd name="T59" fmla="*/ 100 h 200"/>
                <a:gd name="T60" fmla="*/ 92 w 200"/>
                <a:gd name="T61" fmla="*/ 109 h 200"/>
                <a:gd name="T62" fmla="*/ 92 w 200"/>
                <a:gd name="T63" fmla="*/ 130 h 200"/>
                <a:gd name="T64" fmla="*/ 72 w 200"/>
                <a:gd name="T65" fmla="*/ 146 h 200"/>
                <a:gd name="T66" fmla="*/ 95 w 200"/>
                <a:gd name="T67" fmla="*/ 150 h 200"/>
                <a:gd name="T68" fmla="*/ 0 w 200"/>
                <a:gd name="T69" fmla="*/ 36 h 200"/>
                <a:gd name="T70" fmla="*/ 28 w 200"/>
                <a:gd name="T71" fmla="*/ 16 h 200"/>
                <a:gd name="T72" fmla="*/ 44 w 200"/>
                <a:gd name="T73" fmla="*/ 72 h 200"/>
                <a:gd name="T74" fmla="*/ 60 w 200"/>
                <a:gd name="T75" fmla="*/ 16 h 200"/>
                <a:gd name="T76" fmla="*/ 140 w 200"/>
                <a:gd name="T77" fmla="*/ 56 h 200"/>
                <a:gd name="T78" fmla="*/ 172 w 200"/>
                <a:gd name="T79" fmla="*/ 56 h 200"/>
                <a:gd name="T80" fmla="*/ 180 w 200"/>
                <a:gd name="T81" fmla="*/ 16 h 200"/>
                <a:gd name="T82" fmla="*/ 200 w 200"/>
                <a:gd name="T83" fmla="*/ 80 h 200"/>
                <a:gd name="T84" fmla="*/ 0 w 200"/>
                <a:gd name="T85" fmla="*/ 36 h 200"/>
                <a:gd name="T86" fmla="*/ 144 w 200"/>
                <a:gd name="T87" fmla="*/ 52 h 200"/>
                <a:gd name="T88" fmla="*/ 156 w 200"/>
                <a:gd name="T89" fmla="*/ 0 h 200"/>
                <a:gd name="T90" fmla="*/ 168 w 200"/>
                <a:gd name="T91" fmla="*/ 52 h 200"/>
                <a:gd name="T92" fmla="*/ 44 w 200"/>
                <a:gd name="T93" fmla="*/ 64 h 200"/>
                <a:gd name="T94" fmla="*/ 32 w 200"/>
                <a:gd name="T95" fmla="*/ 12 h 200"/>
                <a:gd name="T96" fmla="*/ 56 w 200"/>
                <a:gd name="T97" fmla="*/ 12 h 200"/>
                <a:gd name="T98" fmla="*/ 44 w 200"/>
                <a:gd name="T99" fmla="*/ 6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0" h="200">
                  <a:moveTo>
                    <a:pt x="180" y="200"/>
                  </a:moveTo>
                  <a:cubicBezTo>
                    <a:pt x="20" y="200"/>
                    <a:pt x="20" y="200"/>
                    <a:pt x="20" y="200"/>
                  </a:cubicBezTo>
                  <a:cubicBezTo>
                    <a:pt x="9" y="200"/>
                    <a:pt x="0" y="191"/>
                    <a:pt x="0" y="180"/>
                  </a:cubicBezTo>
                  <a:cubicBezTo>
                    <a:pt x="0" y="88"/>
                    <a:pt x="0" y="88"/>
                    <a:pt x="0" y="88"/>
                  </a:cubicBezTo>
                  <a:cubicBezTo>
                    <a:pt x="12" y="88"/>
                    <a:pt x="12" y="88"/>
                    <a:pt x="12" y="88"/>
                  </a:cubicBezTo>
                  <a:cubicBezTo>
                    <a:pt x="12" y="123"/>
                    <a:pt x="12" y="168"/>
                    <a:pt x="12" y="168"/>
                  </a:cubicBezTo>
                  <a:cubicBezTo>
                    <a:pt x="12" y="179"/>
                    <a:pt x="25" y="188"/>
                    <a:pt x="36" y="188"/>
                  </a:cubicBezTo>
                  <a:cubicBezTo>
                    <a:pt x="164" y="188"/>
                    <a:pt x="164" y="188"/>
                    <a:pt x="164" y="188"/>
                  </a:cubicBezTo>
                  <a:cubicBezTo>
                    <a:pt x="175" y="188"/>
                    <a:pt x="188" y="179"/>
                    <a:pt x="188" y="168"/>
                  </a:cubicBezTo>
                  <a:cubicBezTo>
                    <a:pt x="188" y="168"/>
                    <a:pt x="188" y="122"/>
                    <a:pt x="187" y="88"/>
                  </a:cubicBezTo>
                  <a:cubicBezTo>
                    <a:pt x="200" y="88"/>
                    <a:pt x="200" y="88"/>
                    <a:pt x="200" y="88"/>
                  </a:cubicBezTo>
                  <a:cubicBezTo>
                    <a:pt x="200" y="180"/>
                    <a:pt x="200" y="180"/>
                    <a:pt x="200" y="180"/>
                  </a:cubicBezTo>
                  <a:cubicBezTo>
                    <a:pt x="200" y="191"/>
                    <a:pt x="191" y="200"/>
                    <a:pt x="180" y="200"/>
                  </a:cubicBezTo>
                  <a:close/>
                  <a:moveTo>
                    <a:pt x="155" y="137"/>
                  </a:moveTo>
                  <a:cubicBezTo>
                    <a:pt x="156" y="139"/>
                    <a:pt x="157" y="141"/>
                    <a:pt x="157" y="144"/>
                  </a:cubicBezTo>
                  <a:cubicBezTo>
                    <a:pt x="157" y="148"/>
                    <a:pt x="156" y="152"/>
                    <a:pt x="154" y="155"/>
                  </a:cubicBezTo>
                  <a:cubicBezTo>
                    <a:pt x="152" y="158"/>
                    <a:pt x="149" y="161"/>
                    <a:pt x="145" y="163"/>
                  </a:cubicBezTo>
                  <a:cubicBezTo>
                    <a:pt x="142" y="165"/>
                    <a:pt x="137" y="165"/>
                    <a:pt x="131" y="165"/>
                  </a:cubicBezTo>
                  <a:cubicBezTo>
                    <a:pt x="126" y="165"/>
                    <a:pt x="121" y="165"/>
                    <a:pt x="118" y="163"/>
                  </a:cubicBezTo>
                  <a:cubicBezTo>
                    <a:pt x="114" y="162"/>
                    <a:pt x="112" y="160"/>
                    <a:pt x="110" y="157"/>
                  </a:cubicBezTo>
                  <a:cubicBezTo>
                    <a:pt x="107" y="155"/>
                    <a:pt x="106" y="152"/>
                    <a:pt x="105" y="148"/>
                  </a:cubicBezTo>
                  <a:cubicBezTo>
                    <a:pt x="122" y="145"/>
                    <a:pt x="122" y="145"/>
                    <a:pt x="122" y="145"/>
                  </a:cubicBezTo>
                  <a:cubicBezTo>
                    <a:pt x="123" y="149"/>
                    <a:pt x="124" y="151"/>
                    <a:pt x="125" y="153"/>
                  </a:cubicBezTo>
                  <a:cubicBezTo>
                    <a:pt x="127" y="154"/>
                    <a:pt x="129" y="155"/>
                    <a:pt x="131" y="155"/>
                  </a:cubicBezTo>
                  <a:cubicBezTo>
                    <a:pt x="133" y="155"/>
                    <a:pt x="135" y="154"/>
                    <a:pt x="137" y="152"/>
                  </a:cubicBezTo>
                  <a:cubicBezTo>
                    <a:pt x="138" y="150"/>
                    <a:pt x="139" y="148"/>
                    <a:pt x="139" y="145"/>
                  </a:cubicBezTo>
                  <a:cubicBezTo>
                    <a:pt x="139" y="142"/>
                    <a:pt x="138" y="140"/>
                    <a:pt x="137" y="139"/>
                  </a:cubicBezTo>
                  <a:cubicBezTo>
                    <a:pt x="135" y="137"/>
                    <a:pt x="133" y="136"/>
                    <a:pt x="131" y="136"/>
                  </a:cubicBezTo>
                  <a:cubicBezTo>
                    <a:pt x="129" y="136"/>
                    <a:pt x="127" y="136"/>
                    <a:pt x="125" y="137"/>
                  </a:cubicBezTo>
                  <a:cubicBezTo>
                    <a:pt x="126" y="125"/>
                    <a:pt x="126" y="125"/>
                    <a:pt x="126" y="125"/>
                  </a:cubicBezTo>
                  <a:cubicBezTo>
                    <a:pt x="127" y="125"/>
                    <a:pt x="128" y="125"/>
                    <a:pt x="128" y="125"/>
                  </a:cubicBezTo>
                  <a:cubicBezTo>
                    <a:pt x="130" y="125"/>
                    <a:pt x="132" y="124"/>
                    <a:pt x="134" y="123"/>
                  </a:cubicBezTo>
                  <a:cubicBezTo>
                    <a:pt x="135" y="121"/>
                    <a:pt x="136" y="119"/>
                    <a:pt x="136" y="117"/>
                  </a:cubicBezTo>
                  <a:cubicBezTo>
                    <a:pt x="136" y="116"/>
                    <a:pt x="136" y="114"/>
                    <a:pt x="134" y="113"/>
                  </a:cubicBezTo>
                  <a:cubicBezTo>
                    <a:pt x="133" y="112"/>
                    <a:pt x="132" y="111"/>
                    <a:pt x="130" y="111"/>
                  </a:cubicBezTo>
                  <a:cubicBezTo>
                    <a:pt x="128" y="111"/>
                    <a:pt x="126" y="112"/>
                    <a:pt x="125" y="113"/>
                  </a:cubicBezTo>
                  <a:cubicBezTo>
                    <a:pt x="123" y="114"/>
                    <a:pt x="123" y="116"/>
                    <a:pt x="122" y="120"/>
                  </a:cubicBezTo>
                  <a:cubicBezTo>
                    <a:pt x="106" y="117"/>
                    <a:pt x="106" y="117"/>
                    <a:pt x="106" y="117"/>
                  </a:cubicBezTo>
                  <a:cubicBezTo>
                    <a:pt x="107" y="111"/>
                    <a:pt x="110" y="107"/>
                    <a:pt x="113" y="104"/>
                  </a:cubicBezTo>
                  <a:cubicBezTo>
                    <a:pt x="117" y="102"/>
                    <a:pt x="123" y="100"/>
                    <a:pt x="130" y="100"/>
                  </a:cubicBezTo>
                  <a:cubicBezTo>
                    <a:pt x="138" y="100"/>
                    <a:pt x="144" y="102"/>
                    <a:pt x="148" y="105"/>
                  </a:cubicBezTo>
                  <a:cubicBezTo>
                    <a:pt x="152" y="108"/>
                    <a:pt x="153" y="112"/>
                    <a:pt x="153" y="116"/>
                  </a:cubicBezTo>
                  <a:cubicBezTo>
                    <a:pt x="153" y="119"/>
                    <a:pt x="153" y="122"/>
                    <a:pt x="151" y="124"/>
                  </a:cubicBezTo>
                  <a:cubicBezTo>
                    <a:pt x="150" y="126"/>
                    <a:pt x="147" y="128"/>
                    <a:pt x="144" y="130"/>
                  </a:cubicBezTo>
                  <a:cubicBezTo>
                    <a:pt x="147" y="130"/>
                    <a:pt x="149" y="131"/>
                    <a:pt x="150" y="132"/>
                  </a:cubicBezTo>
                  <a:cubicBezTo>
                    <a:pt x="152" y="133"/>
                    <a:pt x="154" y="135"/>
                    <a:pt x="155" y="137"/>
                  </a:cubicBezTo>
                  <a:close/>
                  <a:moveTo>
                    <a:pt x="95" y="164"/>
                  </a:moveTo>
                  <a:cubicBezTo>
                    <a:pt x="43" y="164"/>
                    <a:pt x="43" y="164"/>
                    <a:pt x="43" y="164"/>
                  </a:cubicBezTo>
                  <a:cubicBezTo>
                    <a:pt x="44" y="159"/>
                    <a:pt x="45" y="154"/>
                    <a:pt x="48" y="150"/>
                  </a:cubicBezTo>
                  <a:cubicBezTo>
                    <a:pt x="51" y="145"/>
                    <a:pt x="57" y="140"/>
                    <a:pt x="66" y="134"/>
                  </a:cubicBezTo>
                  <a:cubicBezTo>
                    <a:pt x="71" y="130"/>
                    <a:pt x="74" y="127"/>
                    <a:pt x="75" y="125"/>
                  </a:cubicBezTo>
                  <a:cubicBezTo>
                    <a:pt x="77" y="123"/>
                    <a:pt x="78" y="121"/>
                    <a:pt x="78" y="119"/>
                  </a:cubicBezTo>
                  <a:cubicBezTo>
                    <a:pt x="78" y="117"/>
                    <a:pt x="77" y="116"/>
                    <a:pt x="75" y="114"/>
                  </a:cubicBezTo>
                  <a:cubicBezTo>
                    <a:pt x="74" y="113"/>
                    <a:pt x="72" y="112"/>
                    <a:pt x="70" y="112"/>
                  </a:cubicBezTo>
                  <a:cubicBezTo>
                    <a:pt x="68" y="112"/>
                    <a:pt x="66" y="113"/>
                    <a:pt x="65" y="114"/>
                  </a:cubicBezTo>
                  <a:cubicBezTo>
                    <a:pt x="63" y="116"/>
                    <a:pt x="62" y="117"/>
                    <a:pt x="62" y="120"/>
                  </a:cubicBezTo>
                  <a:cubicBezTo>
                    <a:pt x="44" y="120"/>
                    <a:pt x="44" y="120"/>
                    <a:pt x="44" y="120"/>
                  </a:cubicBezTo>
                  <a:cubicBezTo>
                    <a:pt x="45" y="115"/>
                    <a:pt x="46" y="112"/>
                    <a:pt x="48" y="109"/>
                  </a:cubicBezTo>
                  <a:cubicBezTo>
                    <a:pt x="50" y="106"/>
                    <a:pt x="52" y="104"/>
                    <a:pt x="56" y="102"/>
                  </a:cubicBezTo>
                  <a:cubicBezTo>
                    <a:pt x="59" y="101"/>
                    <a:pt x="64" y="100"/>
                    <a:pt x="70" y="100"/>
                  </a:cubicBezTo>
                  <a:cubicBezTo>
                    <a:pt x="76" y="100"/>
                    <a:pt x="81" y="101"/>
                    <a:pt x="84" y="102"/>
                  </a:cubicBezTo>
                  <a:cubicBezTo>
                    <a:pt x="87" y="104"/>
                    <a:pt x="90" y="106"/>
                    <a:pt x="92" y="109"/>
                  </a:cubicBezTo>
                  <a:cubicBezTo>
                    <a:pt x="94" y="112"/>
                    <a:pt x="95" y="115"/>
                    <a:pt x="95" y="119"/>
                  </a:cubicBezTo>
                  <a:cubicBezTo>
                    <a:pt x="95" y="122"/>
                    <a:pt x="94" y="126"/>
                    <a:pt x="92" y="130"/>
                  </a:cubicBezTo>
                  <a:cubicBezTo>
                    <a:pt x="89" y="133"/>
                    <a:pt x="85" y="137"/>
                    <a:pt x="79" y="141"/>
                  </a:cubicBezTo>
                  <a:cubicBezTo>
                    <a:pt x="76" y="144"/>
                    <a:pt x="73" y="145"/>
                    <a:pt x="72" y="146"/>
                  </a:cubicBezTo>
                  <a:cubicBezTo>
                    <a:pt x="71" y="147"/>
                    <a:pt x="70" y="148"/>
                    <a:pt x="68" y="150"/>
                  </a:cubicBezTo>
                  <a:cubicBezTo>
                    <a:pt x="95" y="150"/>
                    <a:pt x="95" y="150"/>
                    <a:pt x="95" y="150"/>
                  </a:cubicBezTo>
                  <a:lnTo>
                    <a:pt x="95" y="164"/>
                  </a:lnTo>
                  <a:close/>
                  <a:moveTo>
                    <a:pt x="0" y="36"/>
                  </a:moveTo>
                  <a:cubicBezTo>
                    <a:pt x="0" y="25"/>
                    <a:pt x="9" y="16"/>
                    <a:pt x="20" y="16"/>
                  </a:cubicBezTo>
                  <a:cubicBezTo>
                    <a:pt x="28" y="16"/>
                    <a:pt x="28" y="16"/>
                    <a:pt x="28" y="16"/>
                  </a:cubicBezTo>
                  <a:cubicBezTo>
                    <a:pt x="28" y="56"/>
                    <a:pt x="28" y="56"/>
                    <a:pt x="28" y="56"/>
                  </a:cubicBezTo>
                  <a:cubicBezTo>
                    <a:pt x="28" y="65"/>
                    <a:pt x="35" y="72"/>
                    <a:pt x="44" y="72"/>
                  </a:cubicBezTo>
                  <a:cubicBezTo>
                    <a:pt x="53" y="72"/>
                    <a:pt x="60" y="65"/>
                    <a:pt x="60" y="56"/>
                  </a:cubicBezTo>
                  <a:cubicBezTo>
                    <a:pt x="60" y="16"/>
                    <a:pt x="60" y="16"/>
                    <a:pt x="60" y="16"/>
                  </a:cubicBezTo>
                  <a:cubicBezTo>
                    <a:pt x="140" y="16"/>
                    <a:pt x="140" y="16"/>
                    <a:pt x="140" y="16"/>
                  </a:cubicBezTo>
                  <a:cubicBezTo>
                    <a:pt x="140" y="56"/>
                    <a:pt x="140" y="56"/>
                    <a:pt x="140" y="56"/>
                  </a:cubicBezTo>
                  <a:cubicBezTo>
                    <a:pt x="140" y="65"/>
                    <a:pt x="147" y="72"/>
                    <a:pt x="156" y="72"/>
                  </a:cubicBezTo>
                  <a:cubicBezTo>
                    <a:pt x="165" y="72"/>
                    <a:pt x="172" y="65"/>
                    <a:pt x="172" y="56"/>
                  </a:cubicBezTo>
                  <a:cubicBezTo>
                    <a:pt x="172" y="16"/>
                    <a:pt x="172" y="16"/>
                    <a:pt x="172" y="16"/>
                  </a:cubicBezTo>
                  <a:cubicBezTo>
                    <a:pt x="180" y="16"/>
                    <a:pt x="180" y="16"/>
                    <a:pt x="180" y="16"/>
                  </a:cubicBezTo>
                  <a:cubicBezTo>
                    <a:pt x="191" y="16"/>
                    <a:pt x="200" y="25"/>
                    <a:pt x="200" y="36"/>
                  </a:cubicBezTo>
                  <a:cubicBezTo>
                    <a:pt x="200" y="80"/>
                    <a:pt x="200" y="80"/>
                    <a:pt x="200" y="80"/>
                  </a:cubicBezTo>
                  <a:cubicBezTo>
                    <a:pt x="114" y="80"/>
                    <a:pt x="96" y="80"/>
                    <a:pt x="0" y="80"/>
                  </a:cubicBezTo>
                  <a:lnTo>
                    <a:pt x="0" y="36"/>
                  </a:lnTo>
                  <a:close/>
                  <a:moveTo>
                    <a:pt x="156" y="64"/>
                  </a:moveTo>
                  <a:cubicBezTo>
                    <a:pt x="149" y="64"/>
                    <a:pt x="144" y="59"/>
                    <a:pt x="144" y="52"/>
                  </a:cubicBezTo>
                  <a:cubicBezTo>
                    <a:pt x="144" y="12"/>
                    <a:pt x="144" y="12"/>
                    <a:pt x="144" y="12"/>
                  </a:cubicBezTo>
                  <a:cubicBezTo>
                    <a:pt x="144" y="6"/>
                    <a:pt x="149" y="0"/>
                    <a:pt x="156" y="0"/>
                  </a:cubicBezTo>
                  <a:cubicBezTo>
                    <a:pt x="162" y="0"/>
                    <a:pt x="168" y="6"/>
                    <a:pt x="168" y="12"/>
                  </a:cubicBezTo>
                  <a:cubicBezTo>
                    <a:pt x="168" y="52"/>
                    <a:pt x="168" y="52"/>
                    <a:pt x="168" y="52"/>
                  </a:cubicBezTo>
                  <a:cubicBezTo>
                    <a:pt x="168" y="59"/>
                    <a:pt x="162" y="64"/>
                    <a:pt x="156" y="64"/>
                  </a:cubicBezTo>
                  <a:close/>
                  <a:moveTo>
                    <a:pt x="44" y="64"/>
                  </a:moveTo>
                  <a:cubicBezTo>
                    <a:pt x="37" y="64"/>
                    <a:pt x="32" y="59"/>
                    <a:pt x="32" y="52"/>
                  </a:cubicBezTo>
                  <a:cubicBezTo>
                    <a:pt x="32" y="12"/>
                    <a:pt x="32" y="12"/>
                    <a:pt x="32" y="12"/>
                  </a:cubicBezTo>
                  <a:cubicBezTo>
                    <a:pt x="32" y="6"/>
                    <a:pt x="37" y="0"/>
                    <a:pt x="44" y="0"/>
                  </a:cubicBezTo>
                  <a:cubicBezTo>
                    <a:pt x="50" y="0"/>
                    <a:pt x="56" y="6"/>
                    <a:pt x="56" y="12"/>
                  </a:cubicBezTo>
                  <a:cubicBezTo>
                    <a:pt x="56" y="52"/>
                    <a:pt x="56" y="52"/>
                    <a:pt x="56" y="52"/>
                  </a:cubicBezTo>
                  <a:cubicBezTo>
                    <a:pt x="56" y="59"/>
                    <a:pt x="50" y="64"/>
                    <a:pt x="44" y="6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41" name="矩形 3"/>
          <p:cNvSpPr>
            <a:spLocks noChangeArrowheads="1"/>
          </p:cNvSpPr>
          <p:nvPr/>
        </p:nvSpPr>
        <p:spPr bwMode="auto">
          <a:xfrm>
            <a:off x="4216657" y="4461181"/>
            <a:ext cx="1413951" cy="259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pPr>
              <a:spcBef>
                <a:spcPct val="0"/>
              </a:spcBef>
              <a:buFont typeface="Arial" charset="0"/>
              <a:buNone/>
            </a:pPr>
            <a:r>
              <a:rPr lang="zh-CN" altLang="en-US" dirty="0">
                <a:latin typeface="微软雅黑" panose="020B0503020204020204" pitchFamily="34" charset="-122"/>
                <a:ea typeface="微软雅黑" panose="020B0503020204020204" pitchFamily="34" charset="-122"/>
                <a:cs typeface="Arial" panose="020B0604020202020204" pitchFamily="34" charset="0"/>
              </a:rPr>
              <a:t>日期</a:t>
            </a:r>
            <a:r>
              <a:rPr lang="zh-CN" altLang="en-US" dirty="0" smtClean="0">
                <a:latin typeface="微软雅黑" panose="020B0503020204020204" pitchFamily="34" charset="-122"/>
                <a:ea typeface="微软雅黑" panose="020B0503020204020204" pitchFamily="34" charset="-122"/>
                <a:cs typeface="Arial" panose="020B0604020202020204" pitchFamily="34" charset="0"/>
              </a:rPr>
              <a:t>：</a:t>
            </a:r>
            <a:r>
              <a:rPr lang="en-US" altLang="zh-CN" dirty="0" smtClean="0">
                <a:latin typeface="微软雅黑" panose="020B0503020204020204" pitchFamily="34" charset="-122"/>
                <a:ea typeface="微软雅黑" panose="020B0503020204020204" pitchFamily="34" charset="-122"/>
                <a:cs typeface="Arial" panose="020B0604020202020204" pitchFamily="34" charset="0"/>
              </a:rPr>
              <a:t>2018.10.1</a:t>
            </a:r>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42" name="组合 41"/>
          <p:cNvGrpSpPr/>
          <p:nvPr/>
        </p:nvGrpSpPr>
        <p:grpSpPr>
          <a:xfrm>
            <a:off x="6332503" y="4300135"/>
            <a:ext cx="536647" cy="539867"/>
            <a:chOff x="8262191" y="4797280"/>
            <a:chExt cx="715716" cy="719823"/>
          </a:xfrm>
        </p:grpSpPr>
        <p:sp>
          <p:nvSpPr>
            <p:cNvPr id="43" name="Oval 28"/>
            <p:cNvSpPr/>
            <p:nvPr/>
          </p:nvSpPr>
          <p:spPr>
            <a:xfrm>
              <a:off x="8262191" y="4797280"/>
              <a:ext cx="715716" cy="719823"/>
            </a:xfrm>
            <a:prstGeom prst="ellipse">
              <a:avLst/>
            </a:prstGeom>
            <a:solidFill>
              <a:srgbClr val="2DB2A4"/>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tx1"/>
                </a:solidFill>
              </a:endParaRPr>
            </a:p>
          </p:txBody>
        </p:sp>
        <p:sp>
          <p:nvSpPr>
            <p:cNvPr id="44" name="Freeform 145"/>
            <p:cNvSpPr>
              <a:spLocks noEditPoints="1"/>
            </p:cNvSpPr>
            <p:nvPr/>
          </p:nvSpPr>
          <p:spPr bwMode="auto">
            <a:xfrm>
              <a:off x="8509295" y="4988605"/>
              <a:ext cx="265683" cy="400701"/>
            </a:xfrm>
            <a:custGeom>
              <a:avLst/>
              <a:gdLst>
                <a:gd name="T0" fmla="*/ 92 w 122"/>
                <a:gd name="T1" fmla="*/ 98 h 184"/>
                <a:gd name="T2" fmla="*/ 80 w 122"/>
                <a:gd name="T3" fmla="*/ 55 h 184"/>
                <a:gd name="T4" fmla="*/ 111 w 122"/>
                <a:gd name="T5" fmla="*/ 73 h 184"/>
                <a:gd name="T6" fmla="*/ 122 w 122"/>
                <a:gd name="T7" fmla="*/ 117 h 184"/>
                <a:gd name="T8" fmla="*/ 92 w 122"/>
                <a:gd name="T9" fmla="*/ 98 h 184"/>
                <a:gd name="T10" fmla="*/ 31 w 122"/>
                <a:gd name="T11" fmla="*/ 36 h 184"/>
                <a:gd name="T12" fmla="*/ 18 w 122"/>
                <a:gd name="T13" fmla="*/ 0 h 184"/>
                <a:gd name="T14" fmla="*/ 80 w 122"/>
                <a:gd name="T15" fmla="*/ 0 h 184"/>
                <a:gd name="T16" fmla="*/ 67 w 122"/>
                <a:gd name="T17" fmla="*/ 36 h 184"/>
                <a:gd name="T18" fmla="*/ 31 w 122"/>
                <a:gd name="T19" fmla="*/ 36 h 184"/>
                <a:gd name="T20" fmla="*/ 67 w 122"/>
                <a:gd name="T21" fmla="*/ 43 h 184"/>
                <a:gd name="T22" fmla="*/ 89 w 122"/>
                <a:gd name="T23" fmla="*/ 112 h 184"/>
                <a:gd name="T24" fmla="*/ 90 w 122"/>
                <a:gd name="T25" fmla="*/ 112 h 184"/>
                <a:gd name="T26" fmla="*/ 89 w 122"/>
                <a:gd name="T27" fmla="*/ 113 h 184"/>
                <a:gd name="T28" fmla="*/ 98 w 122"/>
                <a:gd name="T29" fmla="*/ 141 h 184"/>
                <a:gd name="T30" fmla="*/ 49 w 122"/>
                <a:gd name="T31" fmla="*/ 184 h 184"/>
                <a:gd name="T32" fmla="*/ 0 w 122"/>
                <a:gd name="T33" fmla="*/ 141 h 184"/>
                <a:gd name="T34" fmla="*/ 31 w 122"/>
                <a:gd name="T35" fmla="*/ 43 h 184"/>
                <a:gd name="T36" fmla="*/ 67 w 122"/>
                <a:gd name="T37" fmla="*/ 43 h 184"/>
                <a:gd name="T38" fmla="*/ 55 w 122"/>
                <a:gd name="T39" fmla="*/ 55 h 184"/>
                <a:gd name="T40" fmla="*/ 43 w 122"/>
                <a:gd name="T41" fmla="*/ 55 h 184"/>
                <a:gd name="T42" fmla="*/ 35 w 122"/>
                <a:gd name="T43" fmla="*/ 81 h 184"/>
                <a:gd name="T44" fmla="*/ 56 w 122"/>
                <a:gd name="T45" fmla="*/ 60 h 184"/>
                <a:gd name="T46" fmla="*/ 55 w 122"/>
                <a:gd name="T47" fmla="*/ 55 h 184"/>
                <a:gd name="T48" fmla="*/ 49 w 122"/>
                <a:gd name="T49" fmla="*/ 166 h 184"/>
                <a:gd name="T50" fmla="*/ 80 w 122"/>
                <a:gd name="T51" fmla="*/ 135 h 184"/>
                <a:gd name="T52" fmla="*/ 77 w 122"/>
                <a:gd name="T53" fmla="*/ 125 h 184"/>
                <a:gd name="T54" fmla="*/ 43 w 122"/>
                <a:gd name="T55" fmla="*/ 160 h 184"/>
                <a:gd name="T56" fmla="*/ 49 w 122"/>
                <a:gd name="T57" fmla="*/ 166 h 184"/>
                <a:gd name="T58" fmla="*/ 33 w 122"/>
                <a:gd name="T59" fmla="*/ 149 h 184"/>
                <a:gd name="T60" fmla="*/ 72 w 122"/>
                <a:gd name="T61" fmla="*/ 110 h 184"/>
                <a:gd name="T62" fmla="*/ 68 w 122"/>
                <a:gd name="T63" fmla="*/ 98 h 184"/>
                <a:gd name="T64" fmla="*/ 25 w 122"/>
                <a:gd name="T65" fmla="*/ 141 h 184"/>
                <a:gd name="T66" fmla="*/ 33 w 122"/>
                <a:gd name="T67" fmla="*/ 149 h 184"/>
                <a:gd name="T68" fmla="*/ 21 w 122"/>
                <a:gd name="T69" fmla="*/ 128 h 184"/>
                <a:gd name="T70" fmla="*/ 64 w 122"/>
                <a:gd name="T71" fmla="*/ 84 h 184"/>
                <a:gd name="T72" fmla="*/ 61 w 122"/>
                <a:gd name="T73" fmla="*/ 73 h 184"/>
                <a:gd name="T74" fmla="*/ 27 w 122"/>
                <a:gd name="T75" fmla="*/ 106 h 184"/>
                <a:gd name="T76" fmla="*/ 21 w 122"/>
                <a:gd name="T77" fmla="*/ 12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2" h="184">
                  <a:moveTo>
                    <a:pt x="92" y="98"/>
                  </a:moveTo>
                  <a:lnTo>
                    <a:pt x="80" y="55"/>
                  </a:lnTo>
                  <a:lnTo>
                    <a:pt x="111" y="73"/>
                  </a:lnTo>
                  <a:lnTo>
                    <a:pt x="122" y="117"/>
                  </a:lnTo>
                  <a:lnTo>
                    <a:pt x="92" y="98"/>
                  </a:lnTo>
                  <a:close/>
                  <a:moveTo>
                    <a:pt x="31" y="36"/>
                  </a:moveTo>
                  <a:lnTo>
                    <a:pt x="18" y="0"/>
                  </a:lnTo>
                  <a:lnTo>
                    <a:pt x="80" y="0"/>
                  </a:lnTo>
                  <a:lnTo>
                    <a:pt x="67" y="36"/>
                  </a:lnTo>
                  <a:lnTo>
                    <a:pt x="31" y="36"/>
                  </a:lnTo>
                  <a:close/>
                  <a:moveTo>
                    <a:pt x="67" y="43"/>
                  </a:moveTo>
                  <a:lnTo>
                    <a:pt x="89" y="112"/>
                  </a:lnTo>
                  <a:lnTo>
                    <a:pt x="90" y="112"/>
                  </a:lnTo>
                  <a:lnTo>
                    <a:pt x="89" y="113"/>
                  </a:lnTo>
                  <a:lnTo>
                    <a:pt x="98" y="141"/>
                  </a:lnTo>
                  <a:lnTo>
                    <a:pt x="49" y="184"/>
                  </a:lnTo>
                  <a:lnTo>
                    <a:pt x="0" y="141"/>
                  </a:lnTo>
                  <a:lnTo>
                    <a:pt x="31" y="43"/>
                  </a:lnTo>
                  <a:lnTo>
                    <a:pt x="67" y="43"/>
                  </a:lnTo>
                  <a:close/>
                  <a:moveTo>
                    <a:pt x="55" y="55"/>
                  </a:moveTo>
                  <a:lnTo>
                    <a:pt x="43" y="55"/>
                  </a:lnTo>
                  <a:lnTo>
                    <a:pt x="35" y="81"/>
                  </a:lnTo>
                  <a:lnTo>
                    <a:pt x="56" y="60"/>
                  </a:lnTo>
                  <a:lnTo>
                    <a:pt x="55" y="55"/>
                  </a:lnTo>
                  <a:close/>
                  <a:moveTo>
                    <a:pt x="49" y="166"/>
                  </a:moveTo>
                  <a:lnTo>
                    <a:pt x="80" y="135"/>
                  </a:lnTo>
                  <a:lnTo>
                    <a:pt x="77" y="125"/>
                  </a:lnTo>
                  <a:lnTo>
                    <a:pt x="43" y="160"/>
                  </a:lnTo>
                  <a:lnTo>
                    <a:pt x="49" y="166"/>
                  </a:lnTo>
                  <a:close/>
                  <a:moveTo>
                    <a:pt x="33" y="149"/>
                  </a:moveTo>
                  <a:lnTo>
                    <a:pt x="72" y="110"/>
                  </a:lnTo>
                  <a:lnTo>
                    <a:pt x="68" y="98"/>
                  </a:lnTo>
                  <a:lnTo>
                    <a:pt x="25" y="141"/>
                  </a:lnTo>
                  <a:lnTo>
                    <a:pt x="33" y="149"/>
                  </a:lnTo>
                  <a:close/>
                  <a:moveTo>
                    <a:pt x="21" y="128"/>
                  </a:moveTo>
                  <a:lnTo>
                    <a:pt x="64" y="84"/>
                  </a:lnTo>
                  <a:lnTo>
                    <a:pt x="61" y="73"/>
                  </a:lnTo>
                  <a:lnTo>
                    <a:pt x="27" y="106"/>
                  </a:lnTo>
                  <a:lnTo>
                    <a:pt x="21" y="12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45" name="矩形 3"/>
          <p:cNvSpPr>
            <a:spLocks noChangeArrowheads="1"/>
          </p:cNvSpPr>
          <p:nvPr/>
        </p:nvSpPr>
        <p:spPr bwMode="auto">
          <a:xfrm>
            <a:off x="6895023" y="4461471"/>
            <a:ext cx="1488471" cy="259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pPr>
              <a:spcBef>
                <a:spcPct val="0"/>
              </a:spcBef>
              <a:buFont typeface="Arial" charset="0"/>
              <a:buNone/>
            </a:pPr>
            <a:r>
              <a:rPr lang="zh-CN" altLang="en-US" dirty="0">
                <a:latin typeface="微软雅黑" panose="020B0503020204020204" pitchFamily="34" charset="-122"/>
                <a:ea typeface="微软雅黑" panose="020B0503020204020204" pitchFamily="34" charset="-122"/>
                <a:cs typeface="Arial" panose="020B0604020202020204" pitchFamily="34" charset="0"/>
              </a:rPr>
              <a:t>部门</a:t>
            </a:r>
            <a:r>
              <a:rPr lang="zh-CN" altLang="en-US" dirty="0" smtClean="0">
                <a:latin typeface="微软雅黑" panose="020B0503020204020204" pitchFamily="34" charset="-122"/>
                <a:ea typeface="微软雅黑" panose="020B0503020204020204" pitchFamily="34" charset="-122"/>
                <a:cs typeface="Arial" panose="020B0604020202020204" pitchFamily="34" charset="0"/>
              </a:rPr>
              <a:t>：</a:t>
            </a:r>
            <a:r>
              <a:rPr lang="zh-CN" altLang="en-US" dirty="0">
                <a:latin typeface="微软雅黑" panose="020B0503020204020204" pitchFamily="34" charset="-122"/>
                <a:ea typeface="微软雅黑" panose="020B0503020204020204" pitchFamily="34" charset="-122"/>
                <a:cs typeface="Arial" panose="020B0604020202020204" pitchFamily="34" charset="0"/>
              </a:rPr>
              <a:t>销售</a:t>
            </a:r>
            <a:r>
              <a:rPr lang="zh-CN" altLang="en-US" dirty="0" smtClean="0">
                <a:latin typeface="微软雅黑" panose="020B0503020204020204" pitchFamily="34" charset="-122"/>
                <a:ea typeface="微软雅黑" panose="020B0503020204020204" pitchFamily="34" charset="-122"/>
                <a:cs typeface="Arial" panose="020B0604020202020204" pitchFamily="34" charset="0"/>
              </a:rPr>
              <a:t>部主管</a:t>
            </a:r>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21"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73126792"/>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9" presetClass="entr" presetSubtype="0" decel="100000" fill="hold" grpId="0" nodeType="afterEffect">
                                  <p:stCondLst>
                                    <p:cond delay="0"/>
                                  </p:stCondLst>
                                  <p:iterate type="lt">
                                    <p:tmPct val="10000"/>
                                  </p:iterate>
                                  <p:childTnLst>
                                    <p:set>
                                      <p:cBhvr>
                                        <p:cTn id="12" dur="1" fill="hold">
                                          <p:stCondLst>
                                            <p:cond delay="0"/>
                                          </p:stCondLst>
                                        </p:cTn>
                                        <p:tgtEl>
                                          <p:spTgt spid="55"/>
                                        </p:tgtEl>
                                        <p:attrNameLst>
                                          <p:attrName>style.visibility</p:attrName>
                                        </p:attrNameLst>
                                      </p:cBhvr>
                                      <p:to>
                                        <p:strVal val="visible"/>
                                      </p:to>
                                    </p:set>
                                    <p:anim calcmode="lin" valueType="num">
                                      <p:cBhvr>
                                        <p:cTn id="13" dur="1000" fill="hold"/>
                                        <p:tgtEl>
                                          <p:spTgt spid="55"/>
                                        </p:tgtEl>
                                        <p:attrNameLst>
                                          <p:attrName>ppt_w</p:attrName>
                                        </p:attrNameLst>
                                      </p:cBhvr>
                                      <p:tavLst>
                                        <p:tav tm="0">
                                          <p:val>
                                            <p:fltVal val="0"/>
                                          </p:val>
                                        </p:tav>
                                        <p:tav tm="100000">
                                          <p:val>
                                            <p:strVal val="#ppt_w"/>
                                          </p:val>
                                        </p:tav>
                                      </p:tavLst>
                                    </p:anim>
                                    <p:anim calcmode="lin" valueType="num">
                                      <p:cBhvr>
                                        <p:cTn id="14" dur="1000" fill="hold"/>
                                        <p:tgtEl>
                                          <p:spTgt spid="55"/>
                                        </p:tgtEl>
                                        <p:attrNameLst>
                                          <p:attrName>ppt_h</p:attrName>
                                        </p:attrNameLst>
                                      </p:cBhvr>
                                      <p:tavLst>
                                        <p:tav tm="0">
                                          <p:val>
                                            <p:fltVal val="0"/>
                                          </p:val>
                                        </p:tav>
                                        <p:tav tm="100000">
                                          <p:val>
                                            <p:strVal val="#ppt_h"/>
                                          </p:val>
                                        </p:tav>
                                      </p:tavLst>
                                    </p:anim>
                                    <p:anim calcmode="lin" valueType="num">
                                      <p:cBhvr>
                                        <p:cTn id="15" dur="1000" fill="hold"/>
                                        <p:tgtEl>
                                          <p:spTgt spid="55"/>
                                        </p:tgtEl>
                                        <p:attrNameLst>
                                          <p:attrName>style.rotation</p:attrName>
                                        </p:attrNameLst>
                                      </p:cBhvr>
                                      <p:tavLst>
                                        <p:tav tm="0">
                                          <p:val>
                                            <p:fltVal val="360"/>
                                          </p:val>
                                        </p:tav>
                                        <p:tav tm="100000">
                                          <p:val>
                                            <p:fltVal val="0"/>
                                          </p:val>
                                        </p:tav>
                                      </p:tavLst>
                                    </p:anim>
                                    <p:animEffect transition="in" filter="fade">
                                      <p:cBhvr>
                                        <p:cTn id="16" dur="1000"/>
                                        <p:tgtEl>
                                          <p:spTgt spid="55"/>
                                        </p:tgtEl>
                                      </p:cBhvr>
                                    </p:animEffect>
                                  </p:childTnLst>
                                </p:cTn>
                              </p:par>
                            </p:childTnLst>
                          </p:cTn>
                        </p:par>
                        <p:par>
                          <p:cTn id="17" fill="hold">
                            <p:stCondLst>
                              <p:cond delay="2100"/>
                            </p:stCondLst>
                            <p:childTnLst>
                              <p:par>
                                <p:cTn id="18" presetID="53" presetClass="entr" presetSubtype="16" fill="hold" grpId="0" nodeType="afterEffect">
                                  <p:stCondLst>
                                    <p:cond delay="0"/>
                                  </p:stCondLst>
                                  <p:childTnLst>
                                    <p:set>
                                      <p:cBhvr>
                                        <p:cTn id="19" dur="1" fill="hold">
                                          <p:stCondLst>
                                            <p:cond delay="0"/>
                                          </p:stCondLst>
                                        </p:cTn>
                                        <p:tgtEl>
                                          <p:spTgt spid="56"/>
                                        </p:tgtEl>
                                        <p:attrNameLst>
                                          <p:attrName>style.visibility</p:attrName>
                                        </p:attrNameLst>
                                      </p:cBhvr>
                                      <p:to>
                                        <p:strVal val="visible"/>
                                      </p:to>
                                    </p:set>
                                    <p:anim calcmode="lin" valueType="num">
                                      <p:cBhvr>
                                        <p:cTn id="20" dur="500" fill="hold"/>
                                        <p:tgtEl>
                                          <p:spTgt spid="56"/>
                                        </p:tgtEl>
                                        <p:attrNameLst>
                                          <p:attrName>ppt_w</p:attrName>
                                        </p:attrNameLst>
                                      </p:cBhvr>
                                      <p:tavLst>
                                        <p:tav tm="0">
                                          <p:val>
                                            <p:fltVal val="0"/>
                                          </p:val>
                                        </p:tav>
                                        <p:tav tm="100000">
                                          <p:val>
                                            <p:strVal val="#ppt_w"/>
                                          </p:val>
                                        </p:tav>
                                      </p:tavLst>
                                    </p:anim>
                                    <p:anim calcmode="lin" valueType="num">
                                      <p:cBhvr>
                                        <p:cTn id="21" dur="500" fill="hold"/>
                                        <p:tgtEl>
                                          <p:spTgt spid="56"/>
                                        </p:tgtEl>
                                        <p:attrNameLst>
                                          <p:attrName>ppt_h</p:attrName>
                                        </p:attrNameLst>
                                      </p:cBhvr>
                                      <p:tavLst>
                                        <p:tav tm="0">
                                          <p:val>
                                            <p:fltVal val="0"/>
                                          </p:val>
                                        </p:tav>
                                        <p:tav tm="100000">
                                          <p:val>
                                            <p:strVal val="#ppt_h"/>
                                          </p:val>
                                        </p:tav>
                                      </p:tavLst>
                                    </p:anim>
                                    <p:animEffect transition="in" filter="fade">
                                      <p:cBhvr>
                                        <p:cTn id="22" dur="500"/>
                                        <p:tgtEl>
                                          <p:spTgt spid="56"/>
                                        </p:tgtEl>
                                      </p:cBhvr>
                                    </p:animEffect>
                                  </p:childTnLst>
                                </p:cTn>
                              </p:par>
                            </p:childTnLst>
                          </p:cTn>
                        </p:par>
                        <p:par>
                          <p:cTn id="23" fill="hold">
                            <p:stCondLst>
                              <p:cond delay="2600"/>
                            </p:stCondLst>
                            <p:childTnLst>
                              <p:par>
                                <p:cTn id="24" presetID="42" presetClass="entr" presetSubtype="0"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1000"/>
                                        <p:tgtEl>
                                          <p:spTgt spid="4"/>
                                        </p:tgtEl>
                                      </p:cBhvr>
                                    </p:animEffect>
                                    <p:anim calcmode="lin" valueType="num">
                                      <p:cBhvr>
                                        <p:cTn id="27" dur="1000" fill="hold"/>
                                        <p:tgtEl>
                                          <p:spTgt spid="4"/>
                                        </p:tgtEl>
                                        <p:attrNameLst>
                                          <p:attrName>ppt_x</p:attrName>
                                        </p:attrNameLst>
                                      </p:cBhvr>
                                      <p:tavLst>
                                        <p:tav tm="0">
                                          <p:val>
                                            <p:strVal val="#ppt_x"/>
                                          </p:val>
                                        </p:tav>
                                        <p:tav tm="100000">
                                          <p:val>
                                            <p:strVal val="#ppt_x"/>
                                          </p:val>
                                        </p:tav>
                                      </p:tavLst>
                                    </p:anim>
                                    <p:anim calcmode="lin" valueType="num">
                                      <p:cBhvr>
                                        <p:cTn id="28" dur="1000" fill="hold"/>
                                        <p:tgtEl>
                                          <p:spTgt spid="4"/>
                                        </p:tgtEl>
                                        <p:attrNameLst>
                                          <p:attrName>ppt_y</p:attrName>
                                        </p:attrNameLst>
                                      </p:cBhvr>
                                      <p:tavLst>
                                        <p:tav tm="0">
                                          <p:val>
                                            <p:strVal val="#ppt_y+.1"/>
                                          </p:val>
                                        </p:tav>
                                        <p:tav tm="100000">
                                          <p:val>
                                            <p:strVal val="#ppt_y"/>
                                          </p:val>
                                        </p:tav>
                                      </p:tavLst>
                                    </p:anim>
                                  </p:childTnLst>
                                </p:cTn>
                              </p:par>
                            </p:childTnLst>
                          </p:cTn>
                        </p:par>
                        <p:par>
                          <p:cTn id="29" fill="hold">
                            <p:stCondLst>
                              <p:cond delay="3600"/>
                            </p:stCondLst>
                            <p:childTnLst>
                              <p:par>
                                <p:cTn id="30" presetID="53" presetClass="entr" presetSubtype="16" fill="hold" nodeType="afterEffect">
                                  <p:stCondLst>
                                    <p:cond delay="0"/>
                                  </p:stCondLst>
                                  <p:childTnLst>
                                    <p:set>
                                      <p:cBhvr>
                                        <p:cTn id="31" dur="1" fill="hold">
                                          <p:stCondLst>
                                            <p:cond delay="0"/>
                                          </p:stCondLst>
                                        </p:cTn>
                                        <p:tgtEl>
                                          <p:spTgt spid="33"/>
                                        </p:tgtEl>
                                        <p:attrNameLst>
                                          <p:attrName>style.visibility</p:attrName>
                                        </p:attrNameLst>
                                      </p:cBhvr>
                                      <p:to>
                                        <p:strVal val="visible"/>
                                      </p:to>
                                    </p:set>
                                    <p:anim calcmode="lin" valueType="num">
                                      <p:cBhvr>
                                        <p:cTn id="32" dur="500" fill="hold"/>
                                        <p:tgtEl>
                                          <p:spTgt spid="33"/>
                                        </p:tgtEl>
                                        <p:attrNameLst>
                                          <p:attrName>ppt_w</p:attrName>
                                        </p:attrNameLst>
                                      </p:cBhvr>
                                      <p:tavLst>
                                        <p:tav tm="0">
                                          <p:val>
                                            <p:fltVal val="0"/>
                                          </p:val>
                                        </p:tav>
                                        <p:tav tm="100000">
                                          <p:val>
                                            <p:strVal val="#ppt_w"/>
                                          </p:val>
                                        </p:tav>
                                      </p:tavLst>
                                    </p:anim>
                                    <p:anim calcmode="lin" valueType="num">
                                      <p:cBhvr>
                                        <p:cTn id="33" dur="500" fill="hold"/>
                                        <p:tgtEl>
                                          <p:spTgt spid="33"/>
                                        </p:tgtEl>
                                        <p:attrNameLst>
                                          <p:attrName>ppt_h</p:attrName>
                                        </p:attrNameLst>
                                      </p:cBhvr>
                                      <p:tavLst>
                                        <p:tav tm="0">
                                          <p:val>
                                            <p:fltVal val="0"/>
                                          </p:val>
                                        </p:tav>
                                        <p:tav tm="100000">
                                          <p:val>
                                            <p:strVal val="#ppt_h"/>
                                          </p:val>
                                        </p:tav>
                                      </p:tavLst>
                                    </p:anim>
                                    <p:animEffect transition="in" filter="fade">
                                      <p:cBhvr>
                                        <p:cTn id="34" dur="500"/>
                                        <p:tgtEl>
                                          <p:spTgt spid="33"/>
                                        </p:tgtEl>
                                      </p:cBhvr>
                                    </p:animEffect>
                                  </p:childTnLst>
                                </p:cTn>
                              </p:par>
                            </p:childTnLst>
                          </p:cTn>
                        </p:par>
                        <p:par>
                          <p:cTn id="35" fill="hold">
                            <p:stCondLst>
                              <p:cond delay="4100"/>
                            </p:stCondLst>
                            <p:childTnLst>
                              <p:par>
                                <p:cTn id="36" presetID="22" presetClass="entr" presetSubtype="8" fill="hold" grpId="0" nodeType="after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wipe(left)">
                                      <p:cBhvr>
                                        <p:cTn id="38" dur="500"/>
                                        <p:tgtEl>
                                          <p:spTgt spid="37"/>
                                        </p:tgtEl>
                                      </p:cBhvr>
                                    </p:animEffect>
                                  </p:childTnLst>
                                </p:cTn>
                              </p:par>
                            </p:childTnLst>
                          </p:cTn>
                        </p:par>
                        <p:par>
                          <p:cTn id="39" fill="hold">
                            <p:stCondLst>
                              <p:cond delay="4600"/>
                            </p:stCondLst>
                            <p:childTnLst>
                              <p:par>
                                <p:cTn id="40" presetID="53" presetClass="entr" presetSubtype="16" fill="hold" nodeType="afterEffect">
                                  <p:stCondLst>
                                    <p:cond delay="0"/>
                                  </p:stCondLst>
                                  <p:childTnLst>
                                    <p:set>
                                      <p:cBhvr>
                                        <p:cTn id="41" dur="1" fill="hold">
                                          <p:stCondLst>
                                            <p:cond delay="0"/>
                                          </p:stCondLst>
                                        </p:cTn>
                                        <p:tgtEl>
                                          <p:spTgt spid="38"/>
                                        </p:tgtEl>
                                        <p:attrNameLst>
                                          <p:attrName>style.visibility</p:attrName>
                                        </p:attrNameLst>
                                      </p:cBhvr>
                                      <p:to>
                                        <p:strVal val="visible"/>
                                      </p:to>
                                    </p:set>
                                    <p:anim calcmode="lin" valueType="num">
                                      <p:cBhvr>
                                        <p:cTn id="42" dur="500" fill="hold"/>
                                        <p:tgtEl>
                                          <p:spTgt spid="38"/>
                                        </p:tgtEl>
                                        <p:attrNameLst>
                                          <p:attrName>ppt_w</p:attrName>
                                        </p:attrNameLst>
                                      </p:cBhvr>
                                      <p:tavLst>
                                        <p:tav tm="0">
                                          <p:val>
                                            <p:fltVal val="0"/>
                                          </p:val>
                                        </p:tav>
                                        <p:tav tm="100000">
                                          <p:val>
                                            <p:strVal val="#ppt_w"/>
                                          </p:val>
                                        </p:tav>
                                      </p:tavLst>
                                    </p:anim>
                                    <p:anim calcmode="lin" valueType="num">
                                      <p:cBhvr>
                                        <p:cTn id="43" dur="500" fill="hold"/>
                                        <p:tgtEl>
                                          <p:spTgt spid="38"/>
                                        </p:tgtEl>
                                        <p:attrNameLst>
                                          <p:attrName>ppt_h</p:attrName>
                                        </p:attrNameLst>
                                      </p:cBhvr>
                                      <p:tavLst>
                                        <p:tav tm="0">
                                          <p:val>
                                            <p:fltVal val="0"/>
                                          </p:val>
                                        </p:tav>
                                        <p:tav tm="100000">
                                          <p:val>
                                            <p:strVal val="#ppt_h"/>
                                          </p:val>
                                        </p:tav>
                                      </p:tavLst>
                                    </p:anim>
                                    <p:animEffect transition="in" filter="fade">
                                      <p:cBhvr>
                                        <p:cTn id="44" dur="500"/>
                                        <p:tgtEl>
                                          <p:spTgt spid="38"/>
                                        </p:tgtEl>
                                      </p:cBhvr>
                                    </p:animEffect>
                                  </p:childTnLst>
                                </p:cTn>
                              </p:par>
                            </p:childTnLst>
                          </p:cTn>
                        </p:par>
                        <p:par>
                          <p:cTn id="45" fill="hold">
                            <p:stCondLst>
                              <p:cond delay="5100"/>
                            </p:stCondLst>
                            <p:childTnLst>
                              <p:par>
                                <p:cTn id="46" presetID="22" presetClass="entr" presetSubtype="8" fill="hold" grpId="0" nodeType="after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wipe(left)">
                                      <p:cBhvr>
                                        <p:cTn id="48" dur="500"/>
                                        <p:tgtEl>
                                          <p:spTgt spid="41"/>
                                        </p:tgtEl>
                                      </p:cBhvr>
                                    </p:animEffect>
                                  </p:childTnLst>
                                </p:cTn>
                              </p:par>
                            </p:childTnLst>
                          </p:cTn>
                        </p:par>
                        <p:par>
                          <p:cTn id="49" fill="hold">
                            <p:stCondLst>
                              <p:cond delay="5600"/>
                            </p:stCondLst>
                            <p:childTnLst>
                              <p:par>
                                <p:cTn id="50" presetID="53" presetClass="entr" presetSubtype="16" fill="hold" nodeType="after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p:cTn id="52" dur="500" fill="hold"/>
                                        <p:tgtEl>
                                          <p:spTgt spid="42"/>
                                        </p:tgtEl>
                                        <p:attrNameLst>
                                          <p:attrName>ppt_w</p:attrName>
                                        </p:attrNameLst>
                                      </p:cBhvr>
                                      <p:tavLst>
                                        <p:tav tm="0">
                                          <p:val>
                                            <p:fltVal val="0"/>
                                          </p:val>
                                        </p:tav>
                                        <p:tav tm="100000">
                                          <p:val>
                                            <p:strVal val="#ppt_w"/>
                                          </p:val>
                                        </p:tav>
                                      </p:tavLst>
                                    </p:anim>
                                    <p:anim calcmode="lin" valueType="num">
                                      <p:cBhvr>
                                        <p:cTn id="53" dur="500" fill="hold"/>
                                        <p:tgtEl>
                                          <p:spTgt spid="42"/>
                                        </p:tgtEl>
                                        <p:attrNameLst>
                                          <p:attrName>ppt_h</p:attrName>
                                        </p:attrNameLst>
                                      </p:cBhvr>
                                      <p:tavLst>
                                        <p:tav tm="0">
                                          <p:val>
                                            <p:fltVal val="0"/>
                                          </p:val>
                                        </p:tav>
                                        <p:tav tm="100000">
                                          <p:val>
                                            <p:strVal val="#ppt_h"/>
                                          </p:val>
                                        </p:tav>
                                      </p:tavLst>
                                    </p:anim>
                                    <p:animEffect transition="in" filter="fade">
                                      <p:cBhvr>
                                        <p:cTn id="54" dur="500"/>
                                        <p:tgtEl>
                                          <p:spTgt spid="42"/>
                                        </p:tgtEl>
                                      </p:cBhvr>
                                    </p:animEffect>
                                  </p:childTnLst>
                                </p:cTn>
                              </p:par>
                            </p:childTnLst>
                          </p:cTn>
                        </p:par>
                        <p:par>
                          <p:cTn id="55" fill="hold">
                            <p:stCondLst>
                              <p:cond delay="6100"/>
                            </p:stCondLst>
                            <p:childTnLst>
                              <p:par>
                                <p:cTn id="56" presetID="22" presetClass="entr" presetSubtype="8" fill="hold" grpId="0" nodeType="afterEffect">
                                  <p:stCondLst>
                                    <p:cond delay="0"/>
                                  </p:stCondLst>
                                  <p:childTnLst>
                                    <p:set>
                                      <p:cBhvr>
                                        <p:cTn id="57" dur="1" fill="hold">
                                          <p:stCondLst>
                                            <p:cond delay="0"/>
                                          </p:stCondLst>
                                        </p:cTn>
                                        <p:tgtEl>
                                          <p:spTgt spid="45"/>
                                        </p:tgtEl>
                                        <p:attrNameLst>
                                          <p:attrName>style.visibility</p:attrName>
                                        </p:attrNameLst>
                                      </p:cBhvr>
                                      <p:to>
                                        <p:strVal val="visible"/>
                                      </p:to>
                                    </p:set>
                                    <p:animEffect transition="in" filter="wipe(left)">
                                      <p:cBhvr>
                                        <p:cTn id="58" dur="500"/>
                                        <p:tgtEl>
                                          <p:spTgt spid="45"/>
                                        </p:tgtEl>
                                      </p:cBhvr>
                                    </p:animEffect>
                                  </p:childTnLst>
                                </p:cTn>
                              </p:par>
                            </p:childTnLst>
                          </p:cTn>
                        </p:par>
                        <p:par>
                          <p:cTn id="59" fill="hold">
                            <p:stCondLst>
                              <p:cond delay="6600"/>
                            </p:stCondLst>
                            <p:childTnLst>
                              <p:par>
                                <p:cTn id="60" presetID="41" presetClass="entr" presetSubtype="0" fill="hold" grpId="1" nodeType="afterEffect">
                                  <p:stCondLst>
                                    <p:cond delay="0"/>
                                  </p:stCondLst>
                                  <p:iterate type="lt">
                                    <p:tmPct val="10000"/>
                                  </p:iterate>
                                  <p:childTnLst>
                                    <p:set>
                                      <p:cBhvr>
                                        <p:cTn id="61" dur="1" fill="hold">
                                          <p:stCondLst>
                                            <p:cond delay="0"/>
                                          </p:stCondLst>
                                        </p:cTn>
                                        <p:tgtEl>
                                          <p:spTgt spid="15"/>
                                        </p:tgtEl>
                                        <p:attrNameLst>
                                          <p:attrName>style.visibility</p:attrName>
                                        </p:attrNameLst>
                                      </p:cBhvr>
                                      <p:to>
                                        <p:strVal val="visible"/>
                                      </p:to>
                                    </p:set>
                                    <p:anim calcmode="lin" valueType="num">
                                      <p:cBhvr>
                                        <p:cTn id="6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63" dur="500" fill="hold"/>
                                        <p:tgtEl>
                                          <p:spTgt spid="15"/>
                                        </p:tgtEl>
                                        <p:attrNameLst>
                                          <p:attrName>ppt_y</p:attrName>
                                        </p:attrNameLst>
                                      </p:cBhvr>
                                      <p:tavLst>
                                        <p:tav tm="0">
                                          <p:val>
                                            <p:strVal val="#ppt_y"/>
                                          </p:val>
                                        </p:tav>
                                        <p:tav tm="100000">
                                          <p:val>
                                            <p:strVal val="#ppt_y"/>
                                          </p:val>
                                        </p:tav>
                                      </p:tavLst>
                                    </p:anim>
                                    <p:anim calcmode="lin" valueType="num">
                                      <p:cBhvr>
                                        <p:cTn id="6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6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66" dur="500" tmFilter="0,0; .5, 1; 1, 1"/>
                                        <p:tgtEl>
                                          <p:spTgt spid="15"/>
                                        </p:tgtEl>
                                      </p:cBhvr>
                                    </p:animEffect>
                                  </p:childTnLst>
                                </p:cTn>
                              </p:par>
                            </p:childTnLst>
                          </p:cTn>
                        </p:par>
                        <p:par>
                          <p:cTn id="67" fill="hold">
                            <p:stCondLst>
                              <p:cond delay="18050"/>
                            </p:stCondLst>
                            <p:childTnLst>
                              <p:par>
                                <p:cTn id="68" presetID="22" presetClass="entr" presetSubtype="8" fill="hold" grpId="0" nodeType="afterEffect" nodePh="1">
                                  <p:stCondLst>
                                    <p:cond delay="0"/>
                                  </p:stCondLst>
                                  <p:endCondLst>
                                    <p:cond evt="begin" delay="0">
                                      <p:tn val="68"/>
                                    </p:cond>
                                  </p:endCondLst>
                                  <p:childTnLst>
                                    <p:set>
                                      <p:cBhvr>
                                        <p:cTn id="69" dur="1" fill="hold">
                                          <p:stCondLst>
                                            <p:cond delay="0"/>
                                          </p:stCondLst>
                                        </p:cTn>
                                        <p:tgtEl>
                                          <p:spTgt spid="21"/>
                                        </p:tgtEl>
                                        <p:attrNameLst>
                                          <p:attrName>style.visibility</p:attrName>
                                        </p:attrNameLst>
                                      </p:cBhvr>
                                      <p:to>
                                        <p:strVal val="visible"/>
                                      </p:to>
                                    </p:set>
                                    <p:animEffect transition="in" filter="wipe(left)">
                                      <p:cBhvr>
                                        <p:cTn id="7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5" grpId="0"/>
      <p:bldP spid="56" grpId="0"/>
      <p:bldP spid="15" grpId="1"/>
      <p:bldP spid="37" grpId="0"/>
      <p:bldP spid="41" grpId="0"/>
      <p:bldP spid="45" grpId="0"/>
      <p:bldP spid="2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18"/>
          <p:cNvSpPr txBox="1"/>
          <p:nvPr/>
        </p:nvSpPr>
        <p:spPr>
          <a:xfrm>
            <a:off x="1584235" y="1184580"/>
            <a:ext cx="1475991" cy="577081"/>
          </a:xfrm>
          <a:prstGeom prst="rect">
            <a:avLst/>
          </a:prstGeom>
          <a:noFill/>
        </p:spPr>
        <p:txBody>
          <a:bodyPr wrap="square" lIns="68562" tIns="34281" rIns="68562" bIns="34281" rtlCol="0">
            <a:spAutoFit/>
          </a:bodyPr>
          <a:lstStyle/>
          <a:p>
            <a:pPr algn="ctr"/>
            <a:r>
              <a:rPr lang="zh-CN" altLang="en-US" sz="3300" dirty="0">
                <a:solidFill>
                  <a:schemeClr val="bg1"/>
                </a:solidFill>
                <a:latin typeface="微软雅黑" panose="020B0503020204020204" pitchFamily="34" charset="-122"/>
                <a:ea typeface="微软雅黑" panose="020B0503020204020204" pitchFamily="34" charset="-122"/>
              </a:rPr>
              <a:t>第三章</a:t>
            </a:r>
          </a:p>
        </p:txBody>
      </p:sp>
      <p:sp>
        <p:nvSpPr>
          <p:cNvPr id="25" name="标题 4"/>
          <p:cNvSpPr txBox="1">
            <a:spLocks/>
          </p:cNvSpPr>
          <p:nvPr/>
        </p:nvSpPr>
        <p:spPr>
          <a:xfrm>
            <a:off x="5600459" y="2085696"/>
            <a:ext cx="2159678"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3000" b="1" dirty="0">
                <a:solidFill>
                  <a:schemeClr val="tx1">
                    <a:lumMod val="65000"/>
                    <a:lumOff val="35000"/>
                  </a:schemeClr>
                </a:solidFill>
                <a:latin typeface="微软雅黑" panose="020B0503020204020204" pitchFamily="34" charset="-122"/>
                <a:ea typeface="微软雅黑" panose="020B0503020204020204" pitchFamily="34" charset="-122"/>
              </a:rPr>
              <a:t>产品与运营</a:t>
            </a:r>
          </a:p>
        </p:txBody>
      </p:sp>
      <p:sp>
        <p:nvSpPr>
          <p:cNvPr id="26" name="标题 4"/>
          <p:cNvSpPr txBox="1">
            <a:spLocks/>
          </p:cNvSpPr>
          <p:nvPr/>
        </p:nvSpPr>
        <p:spPr>
          <a:xfrm>
            <a:off x="5600460" y="2486667"/>
            <a:ext cx="1673750"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a:solidFill>
                  <a:schemeClr val="tx1">
                    <a:lumMod val="65000"/>
                    <a:lumOff val="35000"/>
                  </a:schemeClr>
                </a:solidFill>
                <a:latin typeface="微软雅黑" panose="020B0503020204020204" pitchFamily="34" charset="-122"/>
                <a:ea typeface="微软雅黑" panose="020B0503020204020204" pitchFamily="34" charset="-122"/>
              </a:rPr>
              <a:t>我们怎么做</a:t>
            </a:r>
          </a:p>
        </p:txBody>
      </p:sp>
      <p:grpSp>
        <p:nvGrpSpPr>
          <p:cNvPr id="27" name="组合 26"/>
          <p:cNvGrpSpPr/>
          <p:nvPr/>
        </p:nvGrpSpPr>
        <p:grpSpPr>
          <a:xfrm>
            <a:off x="5654452" y="3111810"/>
            <a:ext cx="1077226" cy="153888"/>
            <a:chOff x="4369395" y="3284984"/>
            <a:chExt cx="1436675" cy="205184"/>
          </a:xfrm>
        </p:grpSpPr>
        <p:sp>
          <p:nvSpPr>
            <p:cNvPr id="28" name="文本框 9"/>
            <p:cNvSpPr txBox="1"/>
            <p:nvPr/>
          </p:nvSpPr>
          <p:spPr>
            <a:xfrm>
              <a:off x="4581936" y="3284984"/>
              <a:ext cx="1224134" cy="205184"/>
            </a:xfrm>
            <a:prstGeom prst="rect">
              <a:avLst/>
            </a:prstGeom>
            <a:noFill/>
          </p:spPr>
          <p:txBody>
            <a:bodyPr wrap="square" lIns="0" tIns="0" rIns="0" bIns="0" rtlCol="0">
              <a:spAutoFit/>
            </a:bodyPr>
            <a:lstStyle/>
            <a:p>
              <a:pPr marL="0" lvl="1"/>
              <a:r>
                <a:rPr lang="zh-CN" altLang="en-US" sz="1000" dirty="0">
                  <a:solidFill>
                    <a:schemeClr val="tx1">
                      <a:lumMod val="65000"/>
                      <a:lumOff val="35000"/>
                    </a:schemeClr>
                  </a:solidFill>
                  <a:latin typeface="微软雅黑" pitchFamily="34" charset="-122"/>
                  <a:ea typeface="微软雅黑" pitchFamily="34" charset="-122"/>
                </a:rPr>
                <a:t>产品概述</a:t>
              </a:r>
            </a:p>
          </p:txBody>
        </p:sp>
        <p:grpSp>
          <p:nvGrpSpPr>
            <p:cNvPr id="29" name="组合 28"/>
            <p:cNvGrpSpPr/>
            <p:nvPr/>
          </p:nvGrpSpPr>
          <p:grpSpPr>
            <a:xfrm>
              <a:off x="4369395" y="3316401"/>
              <a:ext cx="168551" cy="168551"/>
              <a:chOff x="5005199" y="3717032"/>
              <a:chExt cx="168551" cy="168551"/>
            </a:xfrm>
          </p:grpSpPr>
          <p:sp>
            <p:nvSpPr>
              <p:cNvPr id="30" name="椭圆 29"/>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1" name="等腰三角形 3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32" name="组合 31"/>
          <p:cNvGrpSpPr/>
          <p:nvPr/>
        </p:nvGrpSpPr>
        <p:grpSpPr>
          <a:xfrm>
            <a:off x="6734291" y="3111810"/>
            <a:ext cx="1077226" cy="153888"/>
            <a:chOff x="4369395" y="3284984"/>
            <a:chExt cx="1436675" cy="205184"/>
          </a:xfrm>
        </p:grpSpPr>
        <p:sp>
          <p:nvSpPr>
            <p:cNvPr id="33" name="文本框 9"/>
            <p:cNvSpPr txBox="1"/>
            <p:nvPr/>
          </p:nvSpPr>
          <p:spPr>
            <a:xfrm>
              <a:off x="4581936" y="3284984"/>
              <a:ext cx="1224134" cy="205184"/>
            </a:xfrm>
            <a:prstGeom prst="rect">
              <a:avLst/>
            </a:prstGeom>
            <a:noFill/>
          </p:spPr>
          <p:txBody>
            <a:bodyPr wrap="square" lIns="0" tIns="0" rIns="0" bIns="0" rtlCol="0">
              <a:spAutoFit/>
            </a:bodyPr>
            <a:lstStyle/>
            <a:p>
              <a:pPr marL="0" lvl="1"/>
              <a:r>
                <a:rPr lang="zh-CN" altLang="en-US" sz="1000" dirty="0">
                  <a:solidFill>
                    <a:schemeClr val="tx1">
                      <a:lumMod val="65000"/>
                      <a:lumOff val="35000"/>
                    </a:schemeClr>
                  </a:solidFill>
                  <a:latin typeface="微软雅黑" pitchFamily="34" charset="-122"/>
                  <a:ea typeface="微软雅黑" pitchFamily="34" charset="-122"/>
                </a:rPr>
                <a:t>产品形式</a:t>
              </a:r>
            </a:p>
          </p:txBody>
        </p:sp>
        <p:grpSp>
          <p:nvGrpSpPr>
            <p:cNvPr id="34" name="组合 33"/>
            <p:cNvGrpSpPr/>
            <p:nvPr/>
          </p:nvGrpSpPr>
          <p:grpSpPr>
            <a:xfrm>
              <a:off x="4369395" y="3316401"/>
              <a:ext cx="168551" cy="168551"/>
              <a:chOff x="5005199" y="3717032"/>
              <a:chExt cx="168551" cy="168551"/>
            </a:xfrm>
          </p:grpSpPr>
          <p:sp>
            <p:nvSpPr>
              <p:cNvPr id="35" name="椭圆 34"/>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6" name="等腰三角形 3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37" name="组合 36"/>
          <p:cNvGrpSpPr/>
          <p:nvPr/>
        </p:nvGrpSpPr>
        <p:grpSpPr>
          <a:xfrm>
            <a:off x="5654452" y="3328269"/>
            <a:ext cx="1077226" cy="153888"/>
            <a:chOff x="4369395" y="3284984"/>
            <a:chExt cx="1436675" cy="205184"/>
          </a:xfrm>
        </p:grpSpPr>
        <p:sp>
          <p:nvSpPr>
            <p:cNvPr id="38" name="文本框 9"/>
            <p:cNvSpPr txBox="1"/>
            <p:nvPr/>
          </p:nvSpPr>
          <p:spPr>
            <a:xfrm>
              <a:off x="4581936" y="3284984"/>
              <a:ext cx="1224134" cy="205184"/>
            </a:xfrm>
            <a:prstGeom prst="rect">
              <a:avLst/>
            </a:prstGeom>
            <a:noFill/>
          </p:spPr>
          <p:txBody>
            <a:bodyPr wrap="square" lIns="0" tIns="0" rIns="0" bIns="0" rtlCol="0">
              <a:spAutoFit/>
            </a:bodyPr>
            <a:lstStyle/>
            <a:p>
              <a:pPr marL="0" lvl="1"/>
              <a:r>
                <a:rPr lang="zh-CN" altLang="en-US" sz="1000" dirty="0">
                  <a:solidFill>
                    <a:schemeClr val="tx1">
                      <a:lumMod val="65000"/>
                      <a:lumOff val="35000"/>
                    </a:schemeClr>
                  </a:solidFill>
                  <a:latin typeface="微软雅黑" pitchFamily="34" charset="-122"/>
                  <a:ea typeface="微软雅黑" pitchFamily="34" charset="-122"/>
                </a:rPr>
                <a:t>产品功能</a:t>
              </a:r>
            </a:p>
          </p:txBody>
        </p:sp>
        <p:grpSp>
          <p:nvGrpSpPr>
            <p:cNvPr id="39" name="组合 38"/>
            <p:cNvGrpSpPr/>
            <p:nvPr/>
          </p:nvGrpSpPr>
          <p:grpSpPr>
            <a:xfrm>
              <a:off x="4369395" y="3316401"/>
              <a:ext cx="168551" cy="168551"/>
              <a:chOff x="5005199" y="3717032"/>
              <a:chExt cx="168551" cy="168551"/>
            </a:xfrm>
          </p:grpSpPr>
          <p:sp>
            <p:nvSpPr>
              <p:cNvPr id="40" name="椭圆 39"/>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1" name="等腰三角形 4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42" name="组合 41"/>
          <p:cNvGrpSpPr/>
          <p:nvPr/>
        </p:nvGrpSpPr>
        <p:grpSpPr>
          <a:xfrm>
            <a:off x="6734291" y="3328269"/>
            <a:ext cx="1077226" cy="153888"/>
            <a:chOff x="4369395" y="3284984"/>
            <a:chExt cx="1436675" cy="205184"/>
          </a:xfrm>
        </p:grpSpPr>
        <p:sp>
          <p:nvSpPr>
            <p:cNvPr id="43" name="文本框 9"/>
            <p:cNvSpPr txBox="1"/>
            <p:nvPr/>
          </p:nvSpPr>
          <p:spPr>
            <a:xfrm>
              <a:off x="4581936" y="3284984"/>
              <a:ext cx="1224134" cy="205184"/>
            </a:xfrm>
            <a:prstGeom prst="rect">
              <a:avLst/>
            </a:prstGeom>
            <a:noFill/>
          </p:spPr>
          <p:txBody>
            <a:bodyPr wrap="square" lIns="0" tIns="0" rIns="0" bIns="0" rtlCol="0">
              <a:spAutoFit/>
            </a:bodyPr>
            <a:lstStyle/>
            <a:p>
              <a:pPr marL="0" lvl="1"/>
              <a:r>
                <a:rPr lang="zh-CN" altLang="en-US" sz="1000" dirty="0">
                  <a:solidFill>
                    <a:schemeClr val="tx1">
                      <a:lumMod val="65000"/>
                      <a:lumOff val="35000"/>
                    </a:schemeClr>
                  </a:solidFill>
                  <a:latin typeface="微软雅黑" pitchFamily="34" charset="-122"/>
                  <a:ea typeface="微软雅黑" pitchFamily="34" charset="-122"/>
                </a:rPr>
                <a:t>网络营销方案</a:t>
              </a:r>
            </a:p>
          </p:txBody>
        </p:sp>
        <p:grpSp>
          <p:nvGrpSpPr>
            <p:cNvPr id="44" name="组合 43"/>
            <p:cNvGrpSpPr/>
            <p:nvPr/>
          </p:nvGrpSpPr>
          <p:grpSpPr>
            <a:xfrm>
              <a:off x="4369395" y="3316401"/>
              <a:ext cx="168551" cy="168551"/>
              <a:chOff x="5005199" y="3717032"/>
              <a:chExt cx="168551" cy="168551"/>
            </a:xfrm>
          </p:grpSpPr>
          <p:sp>
            <p:nvSpPr>
              <p:cNvPr id="45" name="椭圆 44"/>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6" name="等腰三角形 4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47" name="组合 46"/>
          <p:cNvGrpSpPr/>
          <p:nvPr/>
        </p:nvGrpSpPr>
        <p:grpSpPr>
          <a:xfrm>
            <a:off x="5654452" y="3543858"/>
            <a:ext cx="1077226" cy="153888"/>
            <a:chOff x="4369395" y="3284984"/>
            <a:chExt cx="1436675" cy="205184"/>
          </a:xfrm>
        </p:grpSpPr>
        <p:sp>
          <p:nvSpPr>
            <p:cNvPr id="48" name="文本框 9"/>
            <p:cNvSpPr txBox="1"/>
            <p:nvPr/>
          </p:nvSpPr>
          <p:spPr>
            <a:xfrm>
              <a:off x="4581936" y="3284984"/>
              <a:ext cx="1224134" cy="205184"/>
            </a:xfrm>
            <a:prstGeom prst="rect">
              <a:avLst/>
            </a:prstGeom>
            <a:noFill/>
          </p:spPr>
          <p:txBody>
            <a:bodyPr wrap="square" lIns="0" tIns="0" rIns="0" bIns="0" rtlCol="0">
              <a:spAutoFit/>
            </a:bodyPr>
            <a:lstStyle/>
            <a:p>
              <a:pPr marL="0" lvl="1"/>
              <a:r>
                <a:rPr lang="zh-CN" altLang="en-US" sz="1000" dirty="0">
                  <a:solidFill>
                    <a:schemeClr val="tx1">
                      <a:lumMod val="65000"/>
                      <a:lumOff val="35000"/>
                    </a:schemeClr>
                  </a:solidFill>
                  <a:latin typeface="微软雅黑" pitchFamily="34" charset="-122"/>
                  <a:ea typeface="微软雅黑" pitchFamily="34" charset="-122"/>
                </a:rPr>
                <a:t>线下推广方案</a:t>
              </a:r>
            </a:p>
          </p:txBody>
        </p:sp>
        <p:grpSp>
          <p:nvGrpSpPr>
            <p:cNvPr id="49" name="组合 48"/>
            <p:cNvGrpSpPr/>
            <p:nvPr/>
          </p:nvGrpSpPr>
          <p:grpSpPr>
            <a:xfrm>
              <a:off x="4369395" y="3316401"/>
              <a:ext cx="168551" cy="168551"/>
              <a:chOff x="5005199" y="3717032"/>
              <a:chExt cx="168551" cy="168551"/>
            </a:xfrm>
          </p:grpSpPr>
          <p:sp>
            <p:nvSpPr>
              <p:cNvPr id="50" name="椭圆 49"/>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51" name="等腰三角形 5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52" name="组合 51"/>
          <p:cNvGrpSpPr/>
          <p:nvPr/>
        </p:nvGrpSpPr>
        <p:grpSpPr>
          <a:xfrm>
            <a:off x="6734291" y="3543858"/>
            <a:ext cx="1077226" cy="153888"/>
            <a:chOff x="4369395" y="3284984"/>
            <a:chExt cx="1436675" cy="205184"/>
          </a:xfrm>
        </p:grpSpPr>
        <p:sp>
          <p:nvSpPr>
            <p:cNvPr id="53" name="文本框 9"/>
            <p:cNvSpPr txBox="1"/>
            <p:nvPr/>
          </p:nvSpPr>
          <p:spPr>
            <a:xfrm>
              <a:off x="4581936" y="3284984"/>
              <a:ext cx="1224134" cy="205184"/>
            </a:xfrm>
            <a:prstGeom prst="rect">
              <a:avLst/>
            </a:prstGeom>
            <a:noFill/>
          </p:spPr>
          <p:txBody>
            <a:bodyPr wrap="square" lIns="0" tIns="0" rIns="0" bIns="0" rtlCol="0">
              <a:spAutoFit/>
            </a:bodyPr>
            <a:lstStyle/>
            <a:p>
              <a:pPr marL="0" lvl="1"/>
              <a:r>
                <a:rPr lang="zh-CN" altLang="en-US" sz="1000" dirty="0">
                  <a:solidFill>
                    <a:schemeClr val="tx1">
                      <a:lumMod val="65000"/>
                      <a:lumOff val="35000"/>
                    </a:schemeClr>
                  </a:solidFill>
                  <a:latin typeface="微软雅黑" pitchFamily="34" charset="-122"/>
                  <a:ea typeface="微软雅黑" pitchFamily="34" charset="-122"/>
                </a:rPr>
                <a:t>执行方式</a:t>
              </a:r>
            </a:p>
          </p:txBody>
        </p:sp>
        <p:grpSp>
          <p:nvGrpSpPr>
            <p:cNvPr id="54" name="组合 53"/>
            <p:cNvGrpSpPr/>
            <p:nvPr/>
          </p:nvGrpSpPr>
          <p:grpSpPr>
            <a:xfrm>
              <a:off x="4369395" y="3316401"/>
              <a:ext cx="168551" cy="168551"/>
              <a:chOff x="5005199" y="3717032"/>
              <a:chExt cx="168551" cy="168551"/>
            </a:xfrm>
          </p:grpSpPr>
          <p:sp>
            <p:nvSpPr>
              <p:cNvPr id="55" name="椭圆 54"/>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56" name="等腰三角形 5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57" name="组合 56"/>
          <p:cNvGrpSpPr/>
          <p:nvPr/>
        </p:nvGrpSpPr>
        <p:grpSpPr>
          <a:xfrm>
            <a:off x="5654452" y="3759882"/>
            <a:ext cx="1077226" cy="153888"/>
            <a:chOff x="4369395" y="3284984"/>
            <a:chExt cx="1436675" cy="205184"/>
          </a:xfrm>
        </p:grpSpPr>
        <p:sp>
          <p:nvSpPr>
            <p:cNvPr id="58" name="文本框 9"/>
            <p:cNvSpPr txBox="1"/>
            <p:nvPr/>
          </p:nvSpPr>
          <p:spPr>
            <a:xfrm>
              <a:off x="4581936" y="3284984"/>
              <a:ext cx="1224134" cy="205184"/>
            </a:xfrm>
            <a:prstGeom prst="rect">
              <a:avLst/>
            </a:prstGeom>
            <a:noFill/>
          </p:spPr>
          <p:txBody>
            <a:bodyPr wrap="square" lIns="0" tIns="0" rIns="0" bIns="0" rtlCol="0">
              <a:spAutoFit/>
            </a:bodyPr>
            <a:lstStyle/>
            <a:p>
              <a:pPr marL="0" lvl="1"/>
              <a:r>
                <a:rPr lang="zh-CN" altLang="en-US" sz="1000" dirty="0">
                  <a:solidFill>
                    <a:schemeClr val="tx1">
                      <a:lumMod val="65000"/>
                      <a:lumOff val="35000"/>
                    </a:schemeClr>
                  </a:solidFill>
                  <a:latin typeface="微软雅黑" pitchFamily="34" charset="-122"/>
                  <a:ea typeface="微软雅黑" pitchFamily="34" charset="-122"/>
                </a:rPr>
                <a:t>利润来源分析</a:t>
              </a:r>
            </a:p>
          </p:txBody>
        </p:sp>
        <p:grpSp>
          <p:nvGrpSpPr>
            <p:cNvPr id="59" name="组合 58"/>
            <p:cNvGrpSpPr/>
            <p:nvPr/>
          </p:nvGrpSpPr>
          <p:grpSpPr>
            <a:xfrm>
              <a:off x="4369395" y="3316401"/>
              <a:ext cx="168551" cy="168551"/>
              <a:chOff x="5005199" y="3717032"/>
              <a:chExt cx="168551" cy="168551"/>
            </a:xfrm>
          </p:grpSpPr>
          <p:sp>
            <p:nvSpPr>
              <p:cNvPr id="60" name="椭圆 59"/>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61" name="等腰三角形 6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cxnSp>
        <p:nvCxnSpPr>
          <p:cNvPr id="66" name="直接连接符 65"/>
          <p:cNvCxnSpPr/>
          <p:nvPr/>
        </p:nvCxnSpPr>
        <p:spPr>
          <a:xfrm>
            <a:off x="5690235" y="2895351"/>
            <a:ext cx="1853934" cy="0"/>
          </a:xfrm>
          <a:prstGeom prst="line">
            <a:avLst/>
          </a:prstGeom>
          <a:ln>
            <a:solidFill>
              <a:schemeClr val="tx1">
                <a:lumMod val="50000"/>
                <a:lumOff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8" name="弧形 77"/>
          <p:cNvSpPr/>
          <p:nvPr/>
        </p:nvSpPr>
        <p:spPr>
          <a:xfrm rot="8155962">
            <a:off x="1471922" y="542065"/>
            <a:ext cx="1673750" cy="1674186"/>
          </a:xfrm>
          <a:prstGeom prst="arc">
            <a:avLst/>
          </a:prstGeom>
          <a:ln>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lIns="68562" tIns="34281" rIns="68562" bIns="34281" rtlCol="0" anchor="ctr"/>
          <a:lstStyle/>
          <a:p>
            <a:pPr algn="ctr"/>
            <a:endParaRPr lang="zh-CN" altLang="en-US"/>
          </a:p>
        </p:txBody>
      </p:sp>
      <p:sp>
        <p:nvSpPr>
          <p:cNvPr id="79" name="椭圆 78"/>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0" name="椭圆 79"/>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1" name="椭圆 80"/>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2" name="椭圆 81"/>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3" name="椭圆 82"/>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4" name="椭圆 83"/>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5" name="椭圆 84"/>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6" name="椭圆 85"/>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7" name="椭圆 86"/>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8" name="椭圆 87"/>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62" name="下箭头 61"/>
          <p:cNvSpPr/>
          <p:nvPr/>
        </p:nvSpPr>
        <p:spPr>
          <a:xfrm>
            <a:off x="-368263" y="-614604"/>
            <a:ext cx="5372198" cy="6019646"/>
          </a:xfrm>
          <a:prstGeom prst="downArrow">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63"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56874045"/>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additive="base">
                                        <p:cTn id="7" dur="500" fill="hold"/>
                                        <p:tgtEl>
                                          <p:spTgt spid="62"/>
                                        </p:tgtEl>
                                        <p:attrNameLst>
                                          <p:attrName>ppt_x</p:attrName>
                                        </p:attrNameLst>
                                      </p:cBhvr>
                                      <p:tavLst>
                                        <p:tav tm="0">
                                          <p:val>
                                            <p:strVal val="#ppt_x"/>
                                          </p:val>
                                        </p:tav>
                                        <p:tav tm="100000">
                                          <p:val>
                                            <p:strVal val="#ppt_x"/>
                                          </p:val>
                                        </p:tav>
                                      </p:tavLst>
                                    </p:anim>
                                    <p:anim calcmode="lin" valueType="num">
                                      <p:cBhvr additive="base">
                                        <p:cTn id="8" dur="500" fill="hold"/>
                                        <p:tgtEl>
                                          <p:spTgt spid="6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8"/>
                                        </p:tgtEl>
                                        <p:attrNameLst>
                                          <p:attrName>style.visibility</p:attrName>
                                        </p:attrNameLst>
                                      </p:cBhvr>
                                      <p:to>
                                        <p:strVal val="visible"/>
                                      </p:to>
                                    </p:set>
                                    <p:anim calcmode="lin" valueType="num">
                                      <p:cBhvr>
                                        <p:cTn id="17" dur="500" fill="hold"/>
                                        <p:tgtEl>
                                          <p:spTgt spid="78"/>
                                        </p:tgtEl>
                                        <p:attrNameLst>
                                          <p:attrName>ppt_w</p:attrName>
                                        </p:attrNameLst>
                                      </p:cBhvr>
                                      <p:tavLst>
                                        <p:tav tm="0">
                                          <p:val>
                                            <p:fltVal val="0"/>
                                          </p:val>
                                        </p:tav>
                                        <p:tav tm="100000">
                                          <p:val>
                                            <p:strVal val="#ppt_w"/>
                                          </p:val>
                                        </p:tav>
                                      </p:tavLst>
                                    </p:anim>
                                    <p:anim calcmode="lin" valueType="num">
                                      <p:cBhvr>
                                        <p:cTn id="18" dur="500" fill="hold"/>
                                        <p:tgtEl>
                                          <p:spTgt spid="78"/>
                                        </p:tgtEl>
                                        <p:attrNameLst>
                                          <p:attrName>ppt_h</p:attrName>
                                        </p:attrNameLst>
                                      </p:cBhvr>
                                      <p:tavLst>
                                        <p:tav tm="0">
                                          <p:val>
                                            <p:fltVal val="0"/>
                                          </p:val>
                                        </p:tav>
                                        <p:tav tm="100000">
                                          <p:val>
                                            <p:strVal val="#ppt_h"/>
                                          </p:val>
                                        </p:tav>
                                      </p:tavLst>
                                    </p:anim>
                                    <p:animEffect transition="in" filter="fade">
                                      <p:cBhvr>
                                        <p:cTn id="19" dur="500"/>
                                        <p:tgtEl>
                                          <p:spTgt spid="78"/>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25"/>
                                        </p:tgtEl>
                                        <p:attrNameLst>
                                          <p:attrName>style.visibility</p:attrName>
                                        </p:attrNameLst>
                                      </p:cBhvr>
                                      <p:to>
                                        <p:strVal val="visible"/>
                                      </p:to>
                                    </p:set>
                                    <p:anim calcmode="lin" valueType="num">
                                      <p:cBhvr>
                                        <p:cTn id="22" dur="500" fill="hold"/>
                                        <p:tgtEl>
                                          <p:spTgt spid="25"/>
                                        </p:tgtEl>
                                        <p:attrNameLst>
                                          <p:attrName>ppt_w</p:attrName>
                                        </p:attrNameLst>
                                      </p:cBhvr>
                                      <p:tavLst>
                                        <p:tav tm="0">
                                          <p:val>
                                            <p:fltVal val="0"/>
                                          </p:val>
                                        </p:tav>
                                        <p:tav tm="100000">
                                          <p:val>
                                            <p:strVal val="#ppt_w"/>
                                          </p:val>
                                        </p:tav>
                                      </p:tavLst>
                                    </p:anim>
                                    <p:anim calcmode="lin" valueType="num">
                                      <p:cBhvr>
                                        <p:cTn id="23" dur="500" fill="hold"/>
                                        <p:tgtEl>
                                          <p:spTgt spid="25"/>
                                        </p:tgtEl>
                                        <p:attrNameLst>
                                          <p:attrName>ppt_h</p:attrName>
                                        </p:attrNameLst>
                                      </p:cBhvr>
                                      <p:tavLst>
                                        <p:tav tm="0">
                                          <p:val>
                                            <p:fltVal val="0"/>
                                          </p:val>
                                        </p:tav>
                                        <p:tav tm="100000">
                                          <p:val>
                                            <p:strVal val="#ppt_h"/>
                                          </p:val>
                                        </p:tav>
                                      </p:tavLst>
                                    </p:anim>
                                    <p:animEffect transition="in" filter="fade">
                                      <p:cBhvr>
                                        <p:cTn id="24" dur="500"/>
                                        <p:tgtEl>
                                          <p:spTgt spid="25"/>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26"/>
                                        </p:tgtEl>
                                        <p:attrNameLst>
                                          <p:attrName>style.visibility</p:attrName>
                                        </p:attrNameLst>
                                      </p:cBhvr>
                                      <p:to>
                                        <p:strVal val="visible"/>
                                      </p:to>
                                    </p:set>
                                    <p:anim calcmode="lin" valueType="num">
                                      <p:cBhvr>
                                        <p:cTn id="27" dur="500" fill="hold"/>
                                        <p:tgtEl>
                                          <p:spTgt spid="26"/>
                                        </p:tgtEl>
                                        <p:attrNameLst>
                                          <p:attrName>ppt_w</p:attrName>
                                        </p:attrNameLst>
                                      </p:cBhvr>
                                      <p:tavLst>
                                        <p:tav tm="0">
                                          <p:val>
                                            <p:fltVal val="0"/>
                                          </p:val>
                                        </p:tav>
                                        <p:tav tm="100000">
                                          <p:val>
                                            <p:strVal val="#ppt_w"/>
                                          </p:val>
                                        </p:tav>
                                      </p:tavLst>
                                    </p:anim>
                                    <p:anim calcmode="lin" valueType="num">
                                      <p:cBhvr>
                                        <p:cTn id="28" dur="500" fill="hold"/>
                                        <p:tgtEl>
                                          <p:spTgt spid="26"/>
                                        </p:tgtEl>
                                        <p:attrNameLst>
                                          <p:attrName>ppt_h</p:attrName>
                                        </p:attrNameLst>
                                      </p:cBhvr>
                                      <p:tavLst>
                                        <p:tav tm="0">
                                          <p:val>
                                            <p:fltVal val="0"/>
                                          </p:val>
                                        </p:tav>
                                        <p:tav tm="100000">
                                          <p:val>
                                            <p:strVal val="#ppt_h"/>
                                          </p:val>
                                        </p:tav>
                                      </p:tavLst>
                                    </p:anim>
                                    <p:animEffect transition="in" filter="fade">
                                      <p:cBhvr>
                                        <p:cTn id="29" dur="500"/>
                                        <p:tgtEl>
                                          <p:spTgt spid="26"/>
                                        </p:tgtEl>
                                      </p:cBhvr>
                                    </p:animEffect>
                                  </p:childTnLst>
                                </p:cTn>
                              </p:par>
                              <p:par>
                                <p:cTn id="30" presetID="53" presetClass="entr" presetSubtype="16" fill="hold" nodeType="withEffect">
                                  <p:stCondLst>
                                    <p:cond delay="50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53" presetClass="entr" presetSubtype="16" fill="hold" nodeType="withEffect">
                                  <p:stCondLst>
                                    <p:cond delay="50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transition="in" filter="fade">
                                      <p:cBhvr>
                                        <p:cTn id="39" dur="500"/>
                                        <p:tgtEl>
                                          <p:spTgt spid="32"/>
                                        </p:tgtEl>
                                      </p:cBhvr>
                                    </p:animEffect>
                                  </p:childTnLst>
                                </p:cTn>
                              </p:par>
                              <p:par>
                                <p:cTn id="40" presetID="53" presetClass="entr" presetSubtype="16" fill="hold" nodeType="withEffect">
                                  <p:stCondLst>
                                    <p:cond delay="500"/>
                                  </p:stCondLst>
                                  <p:childTnLst>
                                    <p:set>
                                      <p:cBhvr>
                                        <p:cTn id="41" dur="1" fill="hold">
                                          <p:stCondLst>
                                            <p:cond delay="0"/>
                                          </p:stCondLst>
                                        </p:cTn>
                                        <p:tgtEl>
                                          <p:spTgt spid="37"/>
                                        </p:tgtEl>
                                        <p:attrNameLst>
                                          <p:attrName>style.visibility</p:attrName>
                                        </p:attrNameLst>
                                      </p:cBhvr>
                                      <p:to>
                                        <p:strVal val="visible"/>
                                      </p:to>
                                    </p:set>
                                    <p:anim calcmode="lin" valueType="num">
                                      <p:cBhvr>
                                        <p:cTn id="42" dur="500" fill="hold"/>
                                        <p:tgtEl>
                                          <p:spTgt spid="37"/>
                                        </p:tgtEl>
                                        <p:attrNameLst>
                                          <p:attrName>ppt_w</p:attrName>
                                        </p:attrNameLst>
                                      </p:cBhvr>
                                      <p:tavLst>
                                        <p:tav tm="0">
                                          <p:val>
                                            <p:fltVal val="0"/>
                                          </p:val>
                                        </p:tav>
                                        <p:tav tm="100000">
                                          <p:val>
                                            <p:strVal val="#ppt_w"/>
                                          </p:val>
                                        </p:tav>
                                      </p:tavLst>
                                    </p:anim>
                                    <p:anim calcmode="lin" valueType="num">
                                      <p:cBhvr>
                                        <p:cTn id="43" dur="500" fill="hold"/>
                                        <p:tgtEl>
                                          <p:spTgt spid="37"/>
                                        </p:tgtEl>
                                        <p:attrNameLst>
                                          <p:attrName>ppt_h</p:attrName>
                                        </p:attrNameLst>
                                      </p:cBhvr>
                                      <p:tavLst>
                                        <p:tav tm="0">
                                          <p:val>
                                            <p:fltVal val="0"/>
                                          </p:val>
                                        </p:tav>
                                        <p:tav tm="100000">
                                          <p:val>
                                            <p:strVal val="#ppt_h"/>
                                          </p:val>
                                        </p:tav>
                                      </p:tavLst>
                                    </p:anim>
                                    <p:animEffect transition="in" filter="fade">
                                      <p:cBhvr>
                                        <p:cTn id="44" dur="500"/>
                                        <p:tgtEl>
                                          <p:spTgt spid="37"/>
                                        </p:tgtEl>
                                      </p:cBhvr>
                                    </p:animEffect>
                                  </p:childTnLst>
                                </p:cTn>
                              </p:par>
                              <p:par>
                                <p:cTn id="45" presetID="53" presetClass="entr" presetSubtype="16" fill="hold" nodeType="withEffect">
                                  <p:stCondLst>
                                    <p:cond delay="500"/>
                                  </p:stCondLst>
                                  <p:childTnLst>
                                    <p:set>
                                      <p:cBhvr>
                                        <p:cTn id="46" dur="1" fill="hold">
                                          <p:stCondLst>
                                            <p:cond delay="0"/>
                                          </p:stCondLst>
                                        </p:cTn>
                                        <p:tgtEl>
                                          <p:spTgt spid="42"/>
                                        </p:tgtEl>
                                        <p:attrNameLst>
                                          <p:attrName>style.visibility</p:attrName>
                                        </p:attrNameLst>
                                      </p:cBhvr>
                                      <p:to>
                                        <p:strVal val="visible"/>
                                      </p:to>
                                    </p:set>
                                    <p:anim calcmode="lin" valueType="num">
                                      <p:cBhvr>
                                        <p:cTn id="47" dur="500" fill="hold"/>
                                        <p:tgtEl>
                                          <p:spTgt spid="42"/>
                                        </p:tgtEl>
                                        <p:attrNameLst>
                                          <p:attrName>ppt_w</p:attrName>
                                        </p:attrNameLst>
                                      </p:cBhvr>
                                      <p:tavLst>
                                        <p:tav tm="0">
                                          <p:val>
                                            <p:fltVal val="0"/>
                                          </p:val>
                                        </p:tav>
                                        <p:tav tm="100000">
                                          <p:val>
                                            <p:strVal val="#ppt_w"/>
                                          </p:val>
                                        </p:tav>
                                      </p:tavLst>
                                    </p:anim>
                                    <p:anim calcmode="lin" valueType="num">
                                      <p:cBhvr>
                                        <p:cTn id="48" dur="500" fill="hold"/>
                                        <p:tgtEl>
                                          <p:spTgt spid="42"/>
                                        </p:tgtEl>
                                        <p:attrNameLst>
                                          <p:attrName>ppt_h</p:attrName>
                                        </p:attrNameLst>
                                      </p:cBhvr>
                                      <p:tavLst>
                                        <p:tav tm="0">
                                          <p:val>
                                            <p:fltVal val="0"/>
                                          </p:val>
                                        </p:tav>
                                        <p:tav tm="100000">
                                          <p:val>
                                            <p:strVal val="#ppt_h"/>
                                          </p:val>
                                        </p:tav>
                                      </p:tavLst>
                                    </p:anim>
                                    <p:animEffect transition="in" filter="fade">
                                      <p:cBhvr>
                                        <p:cTn id="49" dur="500"/>
                                        <p:tgtEl>
                                          <p:spTgt spid="42"/>
                                        </p:tgtEl>
                                      </p:cBhvr>
                                    </p:animEffect>
                                  </p:childTnLst>
                                </p:cTn>
                              </p:par>
                              <p:par>
                                <p:cTn id="50" presetID="53" presetClass="entr" presetSubtype="16" fill="hold" nodeType="withEffect">
                                  <p:stCondLst>
                                    <p:cond delay="500"/>
                                  </p:stCondLst>
                                  <p:childTnLst>
                                    <p:set>
                                      <p:cBhvr>
                                        <p:cTn id="51" dur="1" fill="hold">
                                          <p:stCondLst>
                                            <p:cond delay="0"/>
                                          </p:stCondLst>
                                        </p:cTn>
                                        <p:tgtEl>
                                          <p:spTgt spid="47"/>
                                        </p:tgtEl>
                                        <p:attrNameLst>
                                          <p:attrName>style.visibility</p:attrName>
                                        </p:attrNameLst>
                                      </p:cBhvr>
                                      <p:to>
                                        <p:strVal val="visible"/>
                                      </p:to>
                                    </p:set>
                                    <p:anim calcmode="lin" valueType="num">
                                      <p:cBhvr>
                                        <p:cTn id="52" dur="500" fill="hold"/>
                                        <p:tgtEl>
                                          <p:spTgt spid="47"/>
                                        </p:tgtEl>
                                        <p:attrNameLst>
                                          <p:attrName>ppt_w</p:attrName>
                                        </p:attrNameLst>
                                      </p:cBhvr>
                                      <p:tavLst>
                                        <p:tav tm="0">
                                          <p:val>
                                            <p:fltVal val="0"/>
                                          </p:val>
                                        </p:tav>
                                        <p:tav tm="100000">
                                          <p:val>
                                            <p:strVal val="#ppt_w"/>
                                          </p:val>
                                        </p:tav>
                                      </p:tavLst>
                                    </p:anim>
                                    <p:anim calcmode="lin" valueType="num">
                                      <p:cBhvr>
                                        <p:cTn id="53" dur="500" fill="hold"/>
                                        <p:tgtEl>
                                          <p:spTgt spid="47"/>
                                        </p:tgtEl>
                                        <p:attrNameLst>
                                          <p:attrName>ppt_h</p:attrName>
                                        </p:attrNameLst>
                                      </p:cBhvr>
                                      <p:tavLst>
                                        <p:tav tm="0">
                                          <p:val>
                                            <p:fltVal val="0"/>
                                          </p:val>
                                        </p:tav>
                                        <p:tav tm="100000">
                                          <p:val>
                                            <p:strVal val="#ppt_h"/>
                                          </p:val>
                                        </p:tav>
                                      </p:tavLst>
                                    </p:anim>
                                    <p:animEffect transition="in" filter="fade">
                                      <p:cBhvr>
                                        <p:cTn id="54" dur="500"/>
                                        <p:tgtEl>
                                          <p:spTgt spid="47"/>
                                        </p:tgtEl>
                                      </p:cBhvr>
                                    </p:animEffect>
                                  </p:childTnLst>
                                </p:cTn>
                              </p:par>
                              <p:par>
                                <p:cTn id="55" presetID="53" presetClass="entr" presetSubtype="16" fill="hold" nodeType="withEffect">
                                  <p:stCondLst>
                                    <p:cond delay="500"/>
                                  </p:stCondLst>
                                  <p:childTnLst>
                                    <p:set>
                                      <p:cBhvr>
                                        <p:cTn id="56" dur="1" fill="hold">
                                          <p:stCondLst>
                                            <p:cond delay="0"/>
                                          </p:stCondLst>
                                        </p:cTn>
                                        <p:tgtEl>
                                          <p:spTgt spid="52"/>
                                        </p:tgtEl>
                                        <p:attrNameLst>
                                          <p:attrName>style.visibility</p:attrName>
                                        </p:attrNameLst>
                                      </p:cBhvr>
                                      <p:to>
                                        <p:strVal val="visible"/>
                                      </p:to>
                                    </p:set>
                                    <p:anim calcmode="lin" valueType="num">
                                      <p:cBhvr>
                                        <p:cTn id="57" dur="500" fill="hold"/>
                                        <p:tgtEl>
                                          <p:spTgt spid="52"/>
                                        </p:tgtEl>
                                        <p:attrNameLst>
                                          <p:attrName>ppt_w</p:attrName>
                                        </p:attrNameLst>
                                      </p:cBhvr>
                                      <p:tavLst>
                                        <p:tav tm="0">
                                          <p:val>
                                            <p:fltVal val="0"/>
                                          </p:val>
                                        </p:tav>
                                        <p:tav tm="100000">
                                          <p:val>
                                            <p:strVal val="#ppt_w"/>
                                          </p:val>
                                        </p:tav>
                                      </p:tavLst>
                                    </p:anim>
                                    <p:anim calcmode="lin" valueType="num">
                                      <p:cBhvr>
                                        <p:cTn id="58" dur="500" fill="hold"/>
                                        <p:tgtEl>
                                          <p:spTgt spid="52"/>
                                        </p:tgtEl>
                                        <p:attrNameLst>
                                          <p:attrName>ppt_h</p:attrName>
                                        </p:attrNameLst>
                                      </p:cBhvr>
                                      <p:tavLst>
                                        <p:tav tm="0">
                                          <p:val>
                                            <p:fltVal val="0"/>
                                          </p:val>
                                        </p:tav>
                                        <p:tav tm="100000">
                                          <p:val>
                                            <p:strVal val="#ppt_h"/>
                                          </p:val>
                                        </p:tav>
                                      </p:tavLst>
                                    </p:anim>
                                    <p:animEffect transition="in" filter="fade">
                                      <p:cBhvr>
                                        <p:cTn id="59" dur="500"/>
                                        <p:tgtEl>
                                          <p:spTgt spid="52"/>
                                        </p:tgtEl>
                                      </p:cBhvr>
                                    </p:animEffect>
                                  </p:childTnLst>
                                </p:cTn>
                              </p:par>
                              <p:par>
                                <p:cTn id="60" presetID="53" presetClass="entr" presetSubtype="16" fill="hold" nodeType="withEffect">
                                  <p:stCondLst>
                                    <p:cond delay="500"/>
                                  </p:stCondLst>
                                  <p:childTnLst>
                                    <p:set>
                                      <p:cBhvr>
                                        <p:cTn id="61" dur="1" fill="hold">
                                          <p:stCondLst>
                                            <p:cond delay="0"/>
                                          </p:stCondLst>
                                        </p:cTn>
                                        <p:tgtEl>
                                          <p:spTgt spid="57"/>
                                        </p:tgtEl>
                                        <p:attrNameLst>
                                          <p:attrName>style.visibility</p:attrName>
                                        </p:attrNameLst>
                                      </p:cBhvr>
                                      <p:to>
                                        <p:strVal val="visible"/>
                                      </p:to>
                                    </p:set>
                                    <p:anim calcmode="lin" valueType="num">
                                      <p:cBhvr>
                                        <p:cTn id="62" dur="500" fill="hold"/>
                                        <p:tgtEl>
                                          <p:spTgt spid="57"/>
                                        </p:tgtEl>
                                        <p:attrNameLst>
                                          <p:attrName>ppt_w</p:attrName>
                                        </p:attrNameLst>
                                      </p:cBhvr>
                                      <p:tavLst>
                                        <p:tav tm="0">
                                          <p:val>
                                            <p:fltVal val="0"/>
                                          </p:val>
                                        </p:tav>
                                        <p:tav tm="100000">
                                          <p:val>
                                            <p:strVal val="#ppt_w"/>
                                          </p:val>
                                        </p:tav>
                                      </p:tavLst>
                                    </p:anim>
                                    <p:anim calcmode="lin" valueType="num">
                                      <p:cBhvr>
                                        <p:cTn id="63" dur="500" fill="hold"/>
                                        <p:tgtEl>
                                          <p:spTgt spid="57"/>
                                        </p:tgtEl>
                                        <p:attrNameLst>
                                          <p:attrName>ppt_h</p:attrName>
                                        </p:attrNameLst>
                                      </p:cBhvr>
                                      <p:tavLst>
                                        <p:tav tm="0">
                                          <p:val>
                                            <p:fltVal val="0"/>
                                          </p:val>
                                        </p:tav>
                                        <p:tav tm="100000">
                                          <p:val>
                                            <p:strVal val="#ppt_h"/>
                                          </p:val>
                                        </p:tav>
                                      </p:tavLst>
                                    </p:anim>
                                    <p:animEffect transition="in" filter="fade">
                                      <p:cBhvr>
                                        <p:cTn id="64" dur="500"/>
                                        <p:tgtEl>
                                          <p:spTgt spid="57"/>
                                        </p:tgtEl>
                                      </p:cBhvr>
                                    </p:animEffect>
                                  </p:childTnLst>
                                </p:cTn>
                              </p:par>
                              <p:par>
                                <p:cTn id="65" presetID="53" presetClass="entr" presetSubtype="16" fill="hold" nodeType="withEffect">
                                  <p:stCondLst>
                                    <p:cond delay="500"/>
                                  </p:stCondLst>
                                  <p:childTnLst>
                                    <p:set>
                                      <p:cBhvr>
                                        <p:cTn id="66" dur="1" fill="hold">
                                          <p:stCondLst>
                                            <p:cond delay="0"/>
                                          </p:stCondLst>
                                        </p:cTn>
                                        <p:tgtEl>
                                          <p:spTgt spid="66"/>
                                        </p:tgtEl>
                                        <p:attrNameLst>
                                          <p:attrName>style.visibility</p:attrName>
                                        </p:attrNameLst>
                                      </p:cBhvr>
                                      <p:to>
                                        <p:strVal val="visible"/>
                                      </p:to>
                                    </p:set>
                                    <p:anim calcmode="lin" valueType="num">
                                      <p:cBhvr>
                                        <p:cTn id="67" dur="500" fill="hold"/>
                                        <p:tgtEl>
                                          <p:spTgt spid="66"/>
                                        </p:tgtEl>
                                        <p:attrNameLst>
                                          <p:attrName>ppt_w</p:attrName>
                                        </p:attrNameLst>
                                      </p:cBhvr>
                                      <p:tavLst>
                                        <p:tav tm="0">
                                          <p:val>
                                            <p:fltVal val="0"/>
                                          </p:val>
                                        </p:tav>
                                        <p:tav tm="100000">
                                          <p:val>
                                            <p:strVal val="#ppt_w"/>
                                          </p:val>
                                        </p:tav>
                                      </p:tavLst>
                                    </p:anim>
                                    <p:anim calcmode="lin" valueType="num">
                                      <p:cBhvr>
                                        <p:cTn id="68" dur="500" fill="hold"/>
                                        <p:tgtEl>
                                          <p:spTgt spid="66"/>
                                        </p:tgtEl>
                                        <p:attrNameLst>
                                          <p:attrName>ppt_h</p:attrName>
                                        </p:attrNameLst>
                                      </p:cBhvr>
                                      <p:tavLst>
                                        <p:tav tm="0">
                                          <p:val>
                                            <p:fltVal val="0"/>
                                          </p:val>
                                        </p:tav>
                                        <p:tav tm="100000">
                                          <p:val>
                                            <p:strVal val="#ppt_h"/>
                                          </p:val>
                                        </p:tav>
                                      </p:tavLst>
                                    </p:anim>
                                    <p:animEffect transition="in" filter="fade">
                                      <p:cBhvr>
                                        <p:cTn id="69" dur="500"/>
                                        <p:tgtEl>
                                          <p:spTgt spid="66"/>
                                        </p:tgtEl>
                                      </p:cBhvr>
                                    </p:animEffect>
                                  </p:childTnLst>
                                </p:cTn>
                              </p:par>
                            </p:childTnLst>
                          </p:cTn>
                        </p:par>
                        <p:par>
                          <p:cTn id="70" fill="hold">
                            <p:stCondLst>
                              <p:cond delay="1500"/>
                            </p:stCondLst>
                            <p:childTnLst>
                              <p:par>
                                <p:cTn id="71" presetID="10" presetClass="entr" presetSubtype="0" fill="hold" grpId="1" nodeType="afterEffect">
                                  <p:stCondLst>
                                    <p:cond delay="0"/>
                                  </p:stCondLst>
                                  <p:childTnLst>
                                    <p:set>
                                      <p:cBhvr>
                                        <p:cTn id="72" dur="1" fill="hold">
                                          <p:stCondLst>
                                            <p:cond delay="0"/>
                                          </p:stCondLst>
                                        </p:cTn>
                                        <p:tgtEl>
                                          <p:spTgt spid="79"/>
                                        </p:tgtEl>
                                        <p:attrNameLst>
                                          <p:attrName>style.visibility</p:attrName>
                                        </p:attrNameLst>
                                      </p:cBhvr>
                                      <p:to>
                                        <p:strVal val="visible"/>
                                      </p:to>
                                    </p:set>
                                    <p:animEffect transition="in" filter="fade">
                                      <p:cBhvr>
                                        <p:cTn id="73" dur="500"/>
                                        <p:tgtEl>
                                          <p:spTgt spid="79"/>
                                        </p:tgtEl>
                                      </p:cBhvr>
                                    </p:animEffect>
                                  </p:childTnLst>
                                </p:cTn>
                              </p:par>
                              <p:par>
                                <p:cTn id="74" presetID="10" presetClass="entr" presetSubtype="0" fill="hold" grpId="1" nodeType="withEffect">
                                  <p:stCondLst>
                                    <p:cond delay="0"/>
                                  </p:stCondLst>
                                  <p:childTnLst>
                                    <p:set>
                                      <p:cBhvr>
                                        <p:cTn id="75" dur="1" fill="hold">
                                          <p:stCondLst>
                                            <p:cond delay="0"/>
                                          </p:stCondLst>
                                        </p:cTn>
                                        <p:tgtEl>
                                          <p:spTgt spid="80"/>
                                        </p:tgtEl>
                                        <p:attrNameLst>
                                          <p:attrName>style.visibility</p:attrName>
                                        </p:attrNameLst>
                                      </p:cBhvr>
                                      <p:to>
                                        <p:strVal val="visible"/>
                                      </p:to>
                                    </p:set>
                                    <p:animEffect transition="in" filter="fade">
                                      <p:cBhvr>
                                        <p:cTn id="76" dur="500"/>
                                        <p:tgtEl>
                                          <p:spTgt spid="80"/>
                                        </p:tgtEl>
                                      </p:cBhvr>
                                    </p:animEffect>
                                  </p:childTnLst>
                                </p:cTn>
                              </p:par>
                              <p:par>
                                <p:cTn id="77" presetID="10" presetClass="entr" presetSubtype="0" fill="hold" grpId="1" nodeType="withEffect">
                                  <p:stCondLst>
                                    <p:cond delay="0"/>
                                  </p:stCondLst>
                                  <p:childTnLst>
                                    <p:set>
                                      <p:cBhvr>
                                        <p:cTn id="78" dur="1" fill="hold">
                                          <p:stCondLst>
                                            <p:cond delay="0"/>
                                          </p:stCondLst>
                                        </p:cTn>
                                        <p:tgtEl>
                                          <p:spTgt spid="81"/>
                                        </p:tgtEl>
                                        <p:attrNameLst>
                                          <p:attrName>style.visibility</p:attrName>
                                        </p:attrNameLst>
                                      </p:cBhvr>
                                      <p:to>
                                        <p:strVal val="visible"/>
                                      </p:to>
                                    </p:set>
                                    <p:animEffect transition="in" filter="fade">
                                      <p:cBhvr>
                                        <p:cTn id="79" dur="500"/>
                                        <p:tgtEl>
                                          <p:spTgt spid="81"/>
                                        </p:tgtEl>
                                      </p:cBhvr>
                                    </p:animEffect>
                                  </p:childTnLst>
                                </p:cTn>
                              </p:par>
                              <p:par>
                                <p:cTn id="80" presetID="10" presetClass="entr" presetSubtype="0" fill="hold" grpId="1" nodeType="withEffect">
                                  <p:stCondLst>
                                    <p:cond delay="0"/>
                                  </p:stCondLst>
                                  <p:childTnLst>
                                    <p:set>
                                      <p:cBhvr>
                                        <p:cTn id="81" dur="1" fill="hold">
                                          <p:stCondLst>
                                            <p:cond delay="0"/>
                                          </p:stCondLst>
                                        </p:cTn>
                                        <p:tgtEl>
                                          <p:spTgt spid="82"/>
                                        </p:tgtEl>
                                        <p:attrNameLst>
                                          <p:attrName>style.visibility</p:attrName>
                                        </p:attrNameLst>
                                      </p:cBhvr>
                                      <p:to>
                                        <p:strVal val="visible"/>
                                      </p:to>
                                    </p:set>
                                    <p:animEffect transition="in" filter="fade">
                                      <p:cBhvr>
                                        <p:cTn id="82" dur="500"/>
                                        <p:tgtEl>
                                          <p:spTgt spid="82"/>
                                        </p:tgtEl>
                                      </p:cBhvr>
                                    </p:animEffect>
                                  </p:childTnLst>
                                </p:cTn>
                              </p:par>
                              <p:par>
                                <p:cTn id="83" presetID="10" presetClass="entr" presetSubtype="0" fill="hold" grpId="1" nodeType="withEffect">
                                  <p:stCondLst>
                                    <p:cond delay="0"/>
                                  </p:stCondLst>
                                  <p:childTnLst>
                                    <p:set>
                                      <p:cBhvr>
                                        <p:cTn id="84" dur="1" fill="hold">
                                          <p:stCondLst>
                                            <p:cond delay="0"/>
                                          </p:stCondLst>
                                        </p:cTn>
                                        <p:tgtEl>
                                          <p:spTgt spid="83"/>
                                        </p:tgtEl>
                                        <p:attrNameLst>
                                          <p:attrName>style.visibility</p:attrName>
                                        </p:attrNameLst>
                                      </p:cBhvr>
                                      <p:to>
                                        <p:strVal val="visible"/>
                                      </p:to>
                                    </p:set>
                                    <p:animEffect transition="in" filter="fade">
                                      <p:cBhvr>
                                        <p:cTn id="85" dur="500"/>
                                        <p:tgtEl>
                                          <p:spTgt spid="83"/>
                                        </p:tgtEl>
                                      </p:cBhvr>
                                    </p:animEffect>
                                  </p:childTnLst>
                                </p:cTn>
                              </p:par>
                              <p:par>
                                <p:cTn id="86" presetID="10" presetClass="entr" presetSubtype="0" fill="hold" grpId="1" nodeType="withEffect">
                                  <p:stCondLst>
                                    <p:cond delay="0"/>
                                  </p:stCondLst>
                                  <p:childTnLst>
                                    <p:set>
                                      <p:cBhvr>
                                        <p:cTn id="87" dur="1" fill="hold">
                                          <p:stCondLst>
                                            <p:cond delay="0"/>
                                          </p:stCondLst>
                                        </p:cTn>
                                        <p:tgtEl>
                                          <p:spTgt spid="84"/>
                                        </p:tgtEl>
                                        <p:attrNameLst>
                                          <p:attrName>style.visibility</p:attrName>
                                        </p:attrNameLst>
                                      </p:cBhvr>
                                      <p:to>
                                        <p:strVal val="visible"/>
                                      </p:to>
                                    </p:set>
                                    <p:animEffect transition="in" filter="fade">
                                      <p:cBhvr>
                                        <p:cTn id="88" dur="500"/>
                                        <p:tgtEl>
                                          <p:spTgt spid="84"/>
                                        </p:tgtEl>
                                      </p:cBhvr>
                                    </p:animEffect>
                                  </p:childTnLst>
                                </p:cTn>
                              </p:par>
                              <p:par>
                                <p:cTn id="89" presetID="10" presetClass="entr" presetSubtype="0" fill="hold" grpId="1" nodeType="withEffect">
                                  <p:stCondLst>
                                    <p:cond delay="0"/>
                                  </p:stCondLst>
                                  <p:childTnLst>
                                    <p:set>
                                      <p:cBhvr>
                                        <p:cTn id="90" dur="1" fill="hold">
                                          <p:stCondLst>
                                            <p:cond delay="0"/>
                                          </p:stCondLst>
                                        </p:cTn>
                                        <p:tgtEl>
                                          <p:spTgt spid="85"/>
                                        </p:tgtEl>
                                        <p:attrNameLst>
                                          <p:attrName>style.visibility</p:attrName>
                                        </p:attrNameLst>
                                      </p:cBhvr>
                                      <p:to>
                                        <p:strVal val="visible"/>
                                      </p:to>
                                    </p:set>
                                    <p:animEffect transition="in" filter="fade">
                                      <p:cBhvr>
                                        <p:cTn id="91" dur="500"/>
                                        <p:tgtEl>
                                          <p:spTgt spid="85"/>
                                        </p:tgtEl>
                                      </p:cBhvr>
                                    </p:animEffect>
                                  </p:childTnLst>
                                </p:cTn>
                              </p:par>
                              <p:par>
                                <p:cTn id="92" presetID="10" presetClass="entr" presetSubtype="0" fill="hold" grpId="1" nodeType="withEffect">
                                  <p:stCondLst>
                                    <p:cond delay="0"/>
                                  </p:stCondLst>
                                  <p:childTnLst>
                                    <p:set>
                                      <p:cBhvr>
                                        <p:cTn id="93" dur="1" fill="hold">
                                          <p:stCondLst>
                                            <p:cond delay="0"/>
                                          </p:stCondLst>
                                        </p:cTn>
                                        <p:tgtEl>
                                          <p:spTgt spid="86"/>
                                        </p:tgtEl>
                                        <p:attrNameLst>
                                          <p:attrName>style.visibility</p:attrName>
                                        </p:attrNameLst>
                                      </p:cBhvr>
                                      <p:to>
                                        <p:strVal val="visible"/>
                                      </p:to>
                                    </p:set>
                                    <p:animEffect transition="in" filter="fade">
                                      <p:cBhvr>
                                        <p:cTn id="94" dur="500"/>
                                        <p:tgtEl>
                                          <p:spTgt spid="86"/>
                                        </p:tgtEl>
                                      </p:cBhvr>
                                    </p:animEffect>
                                  </p:childTnLst>
                                </p:cTn>
                              </p:par>
                              <p:par>
                                <p:cTn id="95" presetID="10" presetClass="entr" presetSubtype="0" fill="hold" grpId="1" nodeType="withEffect">
                                  <p:stCondLst>
                                    <p:cond delay="0"/>
                                  </p:stCondLst>
                                  <p:childTnLst>
                                    <p:set>
                                      <p:cBhvr>
                                        <p:cTn id="96" dur="1" fill="hold">
                                          <p:stCondLst>
                                            <p:cond delay="0"/>
                                          </p:stCondLst>
                                        </p:cTn>
                                        <p:tgtEl>
                                          <p:spTgt spid="87"/>
                                        </p:tgtEl>
                                        <p:attrNameLst>
                                          <p:attrName>style.visibility</p:attrName>
                                        </p:attrNameLst>
                                      </p:cBhvr>
                                      <p:to>
                                        <p:strVal val="visible"/>
                                      </p:to>
                                    </p:set>
                                    <p:animEffect transition="in" filter="fade">
                                      <p:cBhvr>
                                        <p:cTn id="97" dur="500"/>
                                        <p:tgtEl>
                                          <p:spTgt spid="87"/>
                                        </p:tgtEl>
                                      </p:cBhvr>
                                    </p:animEffect>
                                  </p:childTnLst>
                                </p:cTn>
                              </p:par>
                              <p:par>
                                <p:cTn id="98" presetID="10" presetClass="entr" presetSubtype="0" fill="hold" grpId="1" nodeType="withEffect">
                                  <p:stCondLst>
                                    <p:cond delay="0"/>
                                  </p:stCondLst>
                                  <p:childTnLst>
                                    <p:set>
                                      <p:cBhvr>
                                        <p:cTn id="99" dur="1" fill="hold">
                                          <p:stCondLst>
                                            <p:cond delay="0"/>
                                          </p:stCondLst>
                                        </p:cTn>
                                        <p:tgtEl>
                                          <p:spTgt spid="88"/>
                                        </p:tgtEl>
                                        <p:attrNameLst>
                                          <p:attrName>style.visibility</p:attrName>
                                        </p:attrNameLst>
                                      </p:cBhvr>
                                      <p:to>
                                        <p:strVal val="visible"/>
                                      </p:to>
                                    </p:set>
                                    <p:animEffect transition="in" filter="fade">
                                      <p:cBhvr>
                                        <p:cTn id="100" dur="500"/>
                                        <p:tgtEl>
                                          <p:spTgt spid="88"/>
                                        </p:tgtEl>
                                      </p:cBhvr>
                                    </p:animEffect>
                                  </p:childTnLst>
                                </p:cTn>
                              </p:par>
                            </p:childTnLst>
                          </p:cTn>
                        </p:par>
                        <p:par>
                          <p:cTn id="101" fill="hold">
                            <p:stCondLst>
                              <p:cond delay="2000"/>
                            </p:stCondLst>
                            <p:childTnLst>
                              <p:par>
                                <p:cTn id="102"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3" dur="2000" fill="hold"/>
                                        <p:tgtEl>
                                          <p:spTgt spid="79"/>
                                        </p:tgtEl>
                                        <p:attrNameLst>
                                          <p:attrName>ppt_x</p:attrName>
                                          <p:attrName>ppt_y</p:attrName>
                                        </p:attrNameLst>
                                      </p:cBhvr>
                                      <p:rCtr x="17" y="18981"/>
                                    </p:animMotion>
                                  </p:childTnLst>
                                </p:cTn>
                              </p:par>
                              <p:par>
                                <p:cTn id="104"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5" dur="2000" fill="hold"/>
                                        <p:tgtEl>
                                          <p:spTgt spid="80"/>
                                        </p:tgtEl>
                                        <p:attrNameLst>
                                          <p:attrName>ppt_x</p:attrName>
                                          <p:attrName>ppt_y</p:attrName>
                                        </p:attrNameLst>
                                      </p:cBhvr>
                                      <p:rCtr x="17" y="18981"/>
                                    </p:animMotion>
                                  </p:childTnLst>
                                </p:cTn>
                              </p:par>
                              <p:par>
                                <p:cTn id="106"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7" dur="2000" fill="hold"/>
                                        <p:tgtEl>
                                          <p:spTgt spid="81"/>
                                        </p:tgtEl>
                                        <p:attrNameLst>
                                          <p:attrName>ppt_x</p:attrName>
                                          <p:attrName>ppt_y</p:attrName>
                                        </p:attrNameLst>
                                      </p:cBhvr>
                                      <p:rCtr x="17" y="18981"/>
                                    </p:animMotion>
                                  </p:childTnLst>
                                </p:cTn>
                              </p:par>
                              <p:par>
                                <p:cTn id="108"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9" dur="2000" fill="hold"/>
                                        <p:tgtEl>
                                          <p:spTgt spid="82"/>
                                        </p:tgtEl>
                                        <p:attrNameLst>
                                          <p:attrName>ppt_x</p:attrName>
                                          <p:attrName>ppt_y</p:attrName>
                                        </p:attrNameLst>
                                      </p:cBhvr>
                                      <p:rCtr x="17" y="18981"/>
                                    </p:animMotion>
                                  </p:childTnLst>
                                </p:cTn>
                              </p:par>
                              <p:par>
                                <p:cTn id="110"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1" dur="2000" fill="hold"/>
                                        <p:tgtEl>
                                          <p:spTgt spid="83"/>
                                        </p:tgtEl>
                                        <p:attrNameLst>
                                          <p:attrName>ppt_x</p:attrName>
                                          <p:attrName>ppt_y</p:attrName>
                                        </p:attrNameLst>
                                      </p:cBhvr>
                                      <p:rCtr x="17" y="18981"/>
                                    </p:animMotion>
                                  </p:childTnLst>
                                </p:cTn>
                              </p:par>
                              <p:par>
                                <p:cTn id="112"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3" dur="2000" fill="hold"/>
                                        <p:tgtEl>
                                          <p:spTgt spid="84"/>
                                        </p:tgtEl>
                                        <p:attrNameLst>
                                          <p:attrName>ppt_x</p:attrName>
                                          <p:attrName>ppt_y</p:attrName>
                                        </p:attrNameLst>
                                      </p:cBhvr>
                                      <p:rCtr x="17" y="18981"/>
                                    </p:animMotion>
                                  </p:childTnLst>
                                </p:cTn>
                              </p:par>
                              <p:par>
                                <p:cTn id="114"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5" dur="2000" fill="hold"/>
                                        <p:tgtEl>
                                          <p:spTgt spid="85"/>
                                        </p:tgtEl>
                                        <p:attrNameLst>
                                          <p:attrName>ppt_x</p:attrName>
                                          <p:attrName>ppt_y</p:attrName>
                                        </p:attrNameLst>
                                      </p:cBhvr>
                                      <p:rCtr x="17" y="18981"/>
                                    </p:animMotion>
                                  </p:childTnLst>
                                </p:cTn>
                              </p:par>
                              <p:par>
                                <p:cTn id="116"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7" dur="2000" fill="hold"/>
                                        <p:tgtEl>
                                          <p:spTgt spid="86"/>
                                        </p:tgtEl>
                                        <p:attrNameLst>
                                          <p:attrName>ppt_x</p:attrName>
                                          <p:attrName>ppt_y</p:attrName>
                                        </p:attrNameLst>
                                      </p:cBhvr>
                                      <p:rCtr x="17" y="18981"/>
                                    </p:animMotion>
                                  </p:childTnLst>
                                </p:cTn>
                              </p:par>
                              <p:par>
                                <p:cTn id="118"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9" dur="2000" fill="hold"/>
                                        <p:tgtEl>
                                          <p:spTgt spid="87"/>
                                        </p:tgtEl>
                                        <p:attrNameLst>
                                          <p:attrName>ppt_x</p:attrName>
                                          <p:attrName>ppt_y</p:attrName>
                                        </p:attrNameLst>
                                      </p:cBhvr>
                                      <p:rCtr x="17" y="18981"/>
                                    </p:animMotion>
                                  </p:childTnLst>
                                </p:cTn>
                              </p:par>
                              <p:par>
                                <p:cTn id="120"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21" dur="2000" fill="hold"/>
                                        <p:tgtEl>
                                          <p:spTgt spid="88"/>
                                        </p:tgtEl>
                                        <p:attrNameLst>
                                          <p:attrName>ppt_x</p:attrName>
                                          <p:attrName>ppt_y</p:attrName>
                                        </p:attrNameLst>
                                      </p:cBhvr>
                                      <p:rCtr x="17" y="18981"/>
                                    </p:animMotion>
                                  </p:childTnLst>
                                </p:cTn>
                              </p:par>
                            </p:childTnLst>
                          </p:cTn>
                        </p:par>
                        <p:par>
                          <p:cTn id="122" fill="hold">
                            <p:stCondLst>
                              <p:cond delay="8900"/>
                            </p:stCondLst>
                            <p:childTnLst>
                              <p:par>
                                <p:cTn id="123" presetID="22" presetClass="entr" presetSubtype="8" fill="hold" grpId="0" nodeType="afterEffect" nodePh="1">
                                  <p:stCondLst>
                                    <p:cond delay="0"/>
                                  </p:stCondLst>
                                  <p:endCondLst>
                                    <p:cond evt="begin" delay="0">
                                      <p:tn val="123"/>
                                    </p:cond>
                                  </p:endCondLst>
                                  <p:childTnLst>
                                    <p:set>
                                      <p:cBhvr>
                                        <p:cTn id="124" dur="1" fill="hold">
                                          <p:stCondLst>
                                            <p:cond delay="0"/>
                                          </p:stCondLst>
                                        </p:cTn>
                                        <p:tgtEl>
                                          <p:spTgt spid="63"/>
                                        </p:tgtEl>
                                        <p:attrNameLst>
                                          <p:attrName>style.visibility</p:attrName>
                                        </p:attrNameLst>
                                      </p:cBhvr>
                                      <p:to>
                                        <p:strVal val="visible"/>
                                      </p:to>
                                    </p:set>
                                    <p:animEffect transition="in" filter="wipe(left)">
                                      <p:cBhvr>
                                        <p:cTn id="125"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5" grpId="0"/>
      <p:bldP spid="26" grpId="0"/>
      <p:bldP spid="78" grpId="0" animBg="1"/>
      <p:bldP spid="79" grpId="0" animBg="1"/>
      <p:bldP spid="79" grpId="1" animBg="1"/>
      <p:bldP spid="80" grpId="0" animBg="1"/>
      <p:bldP spid="80" grpId="1" animBg="1"/>
      <p:bldP spid="81" grpId="0" animBg="1"/>
      <p:bldP spid="81" grpId="1" animBg="1"/>
      <p:bldP spid="82" grpId="0" animBg="1"/>
      <p:bldP spid="82" grpId="1" animBg="1"/>
      <p:bldP spid="83" grpId="0" animBg="1"/>
      <p:bldP spid="83" grpId="1" animBg="1"/>
      <p:bldP spid="84" grpId="0" animBg="1"/>
      <p:bldP spid="84" grpId="1" animBg="1"/>
      <p:bldP spid="85" grpId="0" animBg="1"/>
      <p:bldP spid="85" grpId="1" animBg="1"/>
      <p:bldP spid="86" grpId="0" animBg="1"/>
      <p:bldP spid="86" grpId="1" animBg="1"/>
      <p:bldP spid="87" grpId="0" animBg="1"/>
      <p:bldP spid="87" grpId="1" animBg="1"/>
      <p:bldP spid="88" grpId="0" animBg="1"/>
      <p:bldP spid="88" grpId="1" animBg="1"/>
      <p:bldP spid="62" grpId="0" animBg="1"/>
      <p:bldP spid="63"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82" name="矩形 81"/>
          <p:cNvSpPr/>
          <p:nvPr/>
        </p:nvSpPr>
        <p:spPr>
          <a:xfrm>
            <a:off x="-4378" y="4920"/>
            <a:ext cx="9150370" cy="2972999"/>
          </a:xfrm>
          <a:prstGeom prst="rect">
            <a:avLst/>
          </a:prstGeom>
          <a:blipFill dpi="0" rotWithShape="1">
            <a:blip r:embed="rId3" cstate="screen">
              <a:extLst>
                <a:ext uri="{BEBA8EAE-BF5A-486C-A8C5-ECC9F3942E4B}">
                  <a14:imgProps xmlns:a14="http://schemas.microsoft.com/office/drawing/2010/main">
                    <a14:imgLayer r:embed="rId4">
                      <a14:imgEffect>
                        <a14:artisticBlur/>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57" name="矩形 56"/>
          <p:cNvSpPr/>
          <p:nvPr/>
        </p:nvSpPr>
        <p:spPr>
          <a:xfrm>
            <a:off x="-17315" y="2160240"/>
            <a:ext cx="9178630" cy="1545636"/>
          </a:xfrm>
          <a:prstGeom prst="rect">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2" name="矩形 1"/>
          <p:cNvSpPr/>
          <p:nvPr/>
        </p:nvSpPr>
        <p:spPr>
          <a:xfrm>
            <a:off x="0" y="0"/>
            <a:ext cx="647903" cy="648072"/>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 name="标题 4"/>
          <p:cNvSpPr txBox="1">
            <a:spLocks/>
          </p:cNvSpPr>
          <p:nvPr/>
        </p:nvSpPr>
        <p:spPr>
          <a:xfrm>
            <a:off x="738572" y="272421"/>
            <a:ext cx="318552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rPr>
              <a:t>产品概述</a:t>
            </a:r>
            <a:endParaRPr lang="en-US" altLang="zh-CN" sz="15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r>
              <a:rPr lang="en-US" altLang="zh-CN" sz="900" b="1" dirty="0">
                <a:solidFill>
                  <a:schemeClr val="tx1">
                    <a:lumMod val="50000"/>
                    <a:lumOff val="50000"/>
                  </a:schemeClr>
                </a:solidFill>
                <a:latin typeface="微软雅黑" panose="020B0503020204020204" pitchFamily="34" charset="-122"/>
                <a:ea typeface="微软雅黑" panose="020B0503020204020204" pitchFamily="34" charset="-122"/>
              </a:rPr>
              <a:t>PRODUCT OVERVIEW</a:t>
            </a:r>
            <a:endParaRPr lang="zh-CN" altLang="en-US" sz="9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endPar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3" name="矩形 62"/>
          <p:cNvSpPr/>
          <p:nvPr/>
        </p:nvSpPr>
        <p:spPr>
          <a:xfrm>
            <a:off x="8135468" y="4948014"/>
            <a:ext cx="1008532" cy="19548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67" name="矩形 66"/>
          <p:cNvSpPr/>
          <p:nvPr/>
        </p:nvSpPr>
        <p:spPr>
          <a:xfrm>
            <a:off x="8135468" y="4933212"/>
            <a:ext cx="1025847" cy="230826"/>
          </a:xfrm>
          <a:prstGeom prst="rect">
            <a:avLst/>
          </a:prstGeom>
        </p:spPr>
        <p:txBody>
          <a:bodyPr wrap="square" lIns="68555" tIns="34278" rIns="68555" bIns="34278">
            <a:spAutoFit/>
          </a:bodyPr>
          <a:lstStyle/>
          <a:p>
            <a:pPr algn="ctr"/>
            <a:r>
              <a:rPr lang="en-US" altLang="zh-CN" sz="1000" b="1" dirty="0">
                <a:solidFill>
                  <a:schemeClr val="bg1"/>
                </a:solidFill>
                <a:latin typeface="微软雅黑" pitchFamily="34" charset="-122"/>
                <a:ea typeface="微软雅黑" pitchFamily="34" charset="-122"/>
              </a:rPr>
              <a:t>21</a:t>
            </a:r>
          </a:p>
        </p:txBody>
      </p:sp>
      <p:sp>
        <p:nvSpPr>
          <p:cNvPr id="13" name="KSO_Shape"/>
          <p:cNvSpPr>
            <a:spLocks/>
          </p:cNvSpPr>
          <p:nvPr/>
        </p:nvSpPr>
        <p:spPr bwMode="auto">
          <a:xfrm>
            <a:off x="110201" y="146480"/>
            <a:ext cx="358606" cy="355113"/>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pic>
        <p:nvPicPr>
          <p:cNvPr id="59" name="Picture 2" descr="C:\Users\Administrator\Desktop\ppt展示模板-8.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304338" y="681540"/>
            <a:ext cx="4589315" cy="2761900"/>
          </a:xfrm>
          <a:prstGeom prst="rect">
            <a:avLst/>
          </a:prstGeom>
          <a:noFill/>
          <a:extLst>
            <a:ext uri="{909E8E84-426E-40DD-AFC4-6F175D3DCCD1}">
              <a14:hiddenFill xmlns:a14="http://schemas.microsoft.com/office/drawing/2010/main">
                <a:solidFill>
                  <a:srgbClr val="FFFFFF"/>
                </a:solidFill>
              </a14:hiddenFill>
            </a:ext>
          </a:extLst>
        </p:spPr>
      </p:pic>
      <p:sp>
        <p:nvSpPr>
          <p:cNvPr id="61" name="Oval 4"/>
          <p:cNvSpPr/>
          <p:nvPr/>
        </p:nvSpPr>
        <p:spPr>
          <a:xfrm>
            <a:off x="1324688" y="1815667"/>
            <a:ext cx="601706" cy="604526"/>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en-US" sz="2400">
              <a:solidFill>
                <a:schemeClr val="bg1">
                  <a:lumMod val="95000"/>
                </a:schemeClr>
              </a:solidFill>
            </a:endParaRPr>
          </a:p>
        </p:txBody>
      </p:sp>
      <p:grpSp>
        <p:nvGrpSpPr>
          <p:cNvPr id="69" name="Group 20"/>
          <p:cNvGrpSpPr/>
          <p:nvPr/>
        </p:nvGrpSpPr>
        <p:grpSpPr>
          <a:xfrm>
            <a:off x="1457066" y="1948363"/>
            <a:ext cx="336950" cy="339131"/>
            <a:chOff x="7971783" y="2080670"/>
            <a:chExt cx="401822" cy="404317"/>
          </a:xfrm>
          <a:solidFill>
            <a:schemeClr val="bg1"/>
          </a:solidFill>
        </p:grpSpPr>
        <p:sp>
          <p:nvSpPr>
            <p:cNvPr id="70"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71" name="Freeform 43"/>
            <p:cNvSpPr>
              <a:spLocks/>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grpSp>
      <p:sp>
        <p:nvSpPr>
          <p:cNvPr id="72" name="矩形 71"/>
          <p:cNvSpPr/>
          <p:nvPr/>
        </p:nvSpPr>
        <p:spPr>
          <a:xfrm>
            <a:off x="1057866" y="2571751"/>
            <a:ext cx="1163522" cy="323159"/>
          </a:xfrm>
          <a:prstGeom prst="rect">
            <a:avLst/>
          </a:prstGeom>
        </p:spPr>
        <p:txBody>
          <a:bodyPr wrap="square" lIns="68555" tIns="34278" rIns="68555" bIns="34278">
            <a:spAutoFit/>
          </a:bodyPr>
          <a:lstStyle/>
          <a:p>
            <a:pPr algn="ctr"/>
            <a:r>
              <a:rPr lang="zh-CN" altLang="en-US" sz="1600" b="1" dirty="0">
                <a:solidFill>
                  <a:schemeClr val="bg1"/>
                </a:solidFill>
                <a:latin typeface="微软雅黑" pitchFamily="34" charset="-122"/>
                <a:ea typeface="微软雅黑" pitchFamily="34" charset="-122"/>
              </a:rPr>
              <a:t>添加标题</a:t>
            </a:r>
            <a:endParaRPr lang="en-US" altLang="zh-CN" sz="1600" b="1" dirty="0">
              <a:solidFill>
                <a:schemeClr val="bg1"/>
              </a:solidFill>
              <a:latin typeface="微软雅黑" pitchFamily="34" charset="-122"/>
              <a:ea typeface="微软雅黑" pitchFamily="34" charset="-122"/>
            </a:endParaRPr>
          </a:p>
        </p:txBody>
      </p:sp>
      <p:sp>
        <p:nvSpPr>
          <p:cNvPr id="73" name="矩形 47"/>
          <p:cNvSpPr>
            <a:spLocks noChangeArrowheads="1"/>
          </p:cNvSpPr>
          <p:nvPr/>
        </p:nvSpPr>
        <p:spPr bwMode="auto">
          <a:xfrm>
            <a:off x="900548" y="2887038"/>
            <a:ext cx="1478157" cy="623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000" dirty="0">
                <a:solidFill>
                  <a:schemeClr val="bg1"/>
                </a:solidFill>
                <a:sym typeface="微软雅黑" pitchFamily="34" charset="-122"/>
              </a:rPr>
              <a:t>在此录入上述图表的描述说明，在此录入上述图表的描述说明。</a:t>
            </a:r>
          </a:p>
        </p:txBody>
      </p:sp>
      <p:sp>
        <p:nvSpPr>
          <p:cNvPr id="74" name="Oval 14"/>
          <p:cNvSpPr/>
          <p:nvPr/>
        </p:nvSpPr>
        <p:spPr>
          <a:xfrm>
            <a:off x="7255262" y="1815667"/>
            <a:ext cx="610246" cy="614465"/>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en-US" sz="2400">
              <a:solidFill>
                <a:schemeClr val="bg1">
                  <a:lumMod val="95000"/>
                </a:schemeClr>
              </a:solidFill>
            </a:endParaRPr>
          </a:p>
        </p:txBody>
      </p:sp>
      <p:grpSp>
        <p:nvGrpSpPr>
          <p:cNvPr id="75" name="Group 54"/>
          <p:cNvGrpSpPr/>
          <p:nvPr/>
        </p:nvGrpSpPr>
        <p:grpSpPr>
          <a:xfrm>
            <a:off x="7432749" y="1956929"/>
            <a:ext cx="255272" cy="331940"/>
            <a:chOff x="6421904" y="4798576"/>
            <a:chExt cx="299494" cy="389342"/>
          </a:xfrm>
          <a:solidFill>
            <a:schemeClr val="bg1"/>
          </a:solidFill>
        </p:grpSpPr>
        <p:sp>
          <p:nvSpPr>
            <p:cNvPr id="76" name="Freeform 170"/>
            <p:cNvSpPr>
              <a:spLocks/>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77" name="Freeform 171"/>
            <p:cNvSpPr>
              <a:spLocks/>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grpSp>
      <p:sp>
        <p:nvSpPr>
          <p:cNvPr id="78" name="矩形 77"/>
          <p:cNvSpPr/>
          <p:nvPr/>
        </p:nvSpPr>
        <p:spPr>
          <a:xfrm>
            <a:off x="6976604" y="2581689"/>
            <a:ext cx="1163522" cy="323159"/>
          </a:xfrm>
          <a:prstGeom prst="rect">
            <a:avLst/>
          </a:prstGeom>
        </p:spPr>
        <p:txBody>
          <a:bodyPr wrap="square" lIns="68555" tIns="34278" rIns="68555" bIns="34278">
            <a:spAutoFit/>
          </a:bodyPr>
          <a:lstStyle/>
          <a:p>
            <a:pPr algn="ctr"/>
            <a:r>
              <a:rPr lang="zh-CN" altLang="en-US" sz="1600" b="1" dirty="0">
                <a:solidFill>
                  <a:schemeClr val="bg1"/>
                </a:solidFill>
                <a:latin typeface="微软雅黑" pitchFamily="34" charset="-122"/>
                <a:ea typeface="微软雅黑" pitchFamily="34" charset="-122"/>
              </a:rPr>
              <a:t>添加标题</a:t>
            </a:r>
            <a:endParaRPr lang="en-US" altLang="zh-CN" sz="1600" b="1" dirty="0">
              <a:solidFill>
                <a:schemeClr val="bg1"/>
              </a:solidFill>
              <a:latin typeface="微软雅黑" pitchFamily="34" charset="-122"/>
              <a:ea typeface="微软雅黑" pitchFamily="34" charset="-122"/>
            </a:endParaRPr>
          </a:p>
        </p:txBody>
      </p:sp>
      <p:sp>
        <p:nvSpPr>
          <p:cNvPr id="79" name="矩形 47"/>
          <p:cNvSpPr>
            <a:spLocks noChangeArrowheads="1"/>
          </p:cNvSpPr>
          <p:nvPr/>
        </p:nvSpPr>
        <p:spPr bwMode="auto">
          <a:xfrm>
            <a:off x="6819287" y="2896977"/>
            <a:ext cx="1478157" cy="623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000" dirty="0">
                <a:solidFill>
                  <a:schemeClr val="bg1"/>
                </a:solidFill>
                <a:sym typeface="微软雅黑" pitchFamily="34" charset="-122"/>
              </a:rPr>
              <a:t>在此录入上述图表的描述说明，在此录入上述图表的描述说明。</a:t>
            </a:r>
          </a:p>
        </p:txBody>
      </p:sp>
      <p:sp>
        <p:nvSpPr>
          <p:cNvPr id="80" name="标题 11"/>
          <p:cNvSpPr txBox="1">
            <a:spLocks/>
          </p:cNvSpPr>
          <p:nvPr/>
        </p:nvSpPr>
        <p:spPr>
          <a:xfrm>
            <a:off x="1386475" y="4134501"/>
            <a:ext cx="6314788" cy="597489"/>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00" dirty="0">
                <a:solidFill>
                  <a:schemeClr val="tx1">
                    <a:lumMod val="95000"/>
                    <a:lumOff val="5000"/>
                  </a:schemeClr>
                </a:solidFill>
                <a:latin typeface="微软雅黑" panose="020B0503020204020204" pitchFamily="34" charset="-122"/>
                <a:ea typeface="微软雅黑" panose="020B0503020204020204" pitchFamily="34" charset="-122"/>
              </a:rPr>
              <a:t>请在此处输入详细的文字介绍信息和简介，表达图表的含义。请在此处输入详细的文字介绍信息和简介，表达图表的含义。请在此处输入详细的文字介绍信息和简介，表达图表的含义请在此处输入详细的文字介绍信息和简介，表达图表的含义。请在此处输入详细的文字介绍信息和简介，表达图表的含义。</a:t>
            </a:r>
          </a:p>
          <a:p>
            <a:pPr algn="l"/>
            <a:endParaRPr lang="zh-CN" altLang="en-US" sz="1000" dirty="0">
              <a:solidFill>
                <a:schemeClr val="tx1">
                  <a:lumMod val="95000"/>
                  <a:lumOff val="5000"/>
                </a:schemeClr>
              </a:solidFill>
              <a:latin typeface="微软雅黑" panose="020B0503020204020204" pitchFamily="34" charset="-122"/>
              <a:ea typeface="微软雅黑" panose="020B0503020204020204" pitchFamily="34" charset="-122"/>
            </a:endParaRPr>
          </a:p>
          <a:p>
            <a:pPr algn="l"/>
            <a:endParaRPr lang="zh-CN" altLang="en-US" sz="1000" dirty="0">
              <a:solidFill>
                <a:schemeClr val="tx1">
                  <a:lumMod val="95000"/>
                  <a:lumOff val="5000"/>
                </a:schemeClr>
              </a:solidFill>
              <a:latin typeface="微软雅黑" panose="020B0503020204020204" pitchFamily="34" charset="-122"/>
              <a:ea typeface="微软雅黑" panose="020B0503020204020204" pitchFamily="34" charset="-122"/>
            </a:endParaRPr>
          </a:p>
          <a:p>
            <a:pPr algn="l"/>
            <a:endParaRPr lang="zh-CN" altLang="en-US" sz="1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81" name="标题 11"/>
          <p:cNvSpPr txBox="1">
            <a:spLocks/>
          </p:cNvSpPr>
          <p:nvPr/>
        </p:nvSpPr>
        <p:spPr>
          <a:xfrm>
            <a:off x="3917810" y="3847965"/>
            <a:ext cx="1295807"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500" b="1" dirty="0">
                <a:solidFill>
                  <a:schemeClr val="tx1">
                    <a:lumMod val="95000"/>
                    <a:lumOff val="5000"/>
                  </a:schemeClr>
                </a:solidFill>
                <a:latin typeface="微软雅黑" panose="020B0503020204020204" pitchFamily="34" charset="-122"/>
                <a:ea typeface="微软雅黑" panose="020B0503020204020204" pitchFamily="34" charset="-122"/>
              </a:rPr>
              <a:t>输入文字标题</a:t>
            </a:r>
          </a:p>
        </p:txBody>
      </p:sp>
      <p:sp>
        <p:nvSpPr>
          <p:cNvPr id="31" name="等腰三角形 30"/>
          <p:cNvSpPr/>
          <p:nvPr/>
        </p:nvSpPr>
        <p:spPr>
          <a:xfrm rot="16200000">
            <a:off x="8351421" y="4999212"/>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32" name="等腰三角形 31"/>
          <p:cNvSpPr/>
          <p:nvPr/>
        </p:nvSpPr>
        <p:spPr>
          <a:xfrm rot="5400000">
            <a:off x="8829902" y="5004495"/>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pic>
        <p:nvPicPr>
          <p:cNvPr id="5122" name="Picture 2" descr="C:\Users\Administrator\Desktop\image 2545.pn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3027011" y="1072246"/>
            <a:ext cx="3158420" cy="1774493"/>
          </a:xfrm>
          <a:prstGeom prst="rect">
            <a:avLst/>
          </a:prstGeom>
          <a:noFill/>
          <a:extLst>
            <a:ext uri="{909E8E84-426E-40DD-AFC4-6F175D3DCCD1}">
              <a14:hiddenFill xmlns:a14="http://schemas.microsoft.com/office/drawing/2010/main">
                <a:solidFill>
                  <a:srgbClr val="FFFFFF"/>
                </a:solidFill>
              </a14:hiddenFill>
            </a:ext>
          </a:extLst>
        </p:spPr>
      </p:pic>
      <p:sp>
        <p:nvSpPr>
          <p:cNvPr id="27"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71252453"/>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2" presetClass="entr" presetSubtype="0" fill="hold" nodeType="afterEffect">
                                  <p:stCondLst>
                                    <p:cond delay="0"/>
                                  </p:stCondLst>
                                  <p:childTnLst>
                                    <p:set>
                                      <p:cBhvr>
                                        <p:cTn id="19" dur="1" fill="hold">
                                          <p:stCondLst>
                                            <p:cond delay="0"/>
                                          </p:stCondLst>
                                        </p:cTn>
                                        <p:tgtEl>
                                          <p:spTgt spid="59"/>
                                        </p:tgtEl>
                                        <p:attrNameLst>
                                          <p:attrName>style.visibility</p:attrName>
                                        </p:attrNameLst>
                                      </p:cBhvr>
                                      <p:to>
                                        <p:strVal val="visible"/>
                                      </p:to>
                                    </p:set>
                                    <p:animEffect transition="in" filter="fade">
                                      <p:cBhvr>
                                        <p:cTn id="20" dur="1000"/>
                                        <p:tgtEl>
                                          <p:spTgt spid="59"/>
                                        </p:tgtEl>
                                      </p:cBhvr>
                                    </p:animEffect>
                                    <p:anim calcmode="lin" valueType="num">
                                      <p:cBhvr>
                                        <p:cTn id="21" dur="1000" fill="hold"/>
                                        <p:tgtEl>
                                          <p:spTgt spid="59"/>
                                        </p:tgtEl>
                                        <p:attrNameLst>
                                          <p:attrName>ppt_x</p:attrName>
                                        </p:attrNameLst>
                                      </p:cBhvr>
                                      <p:tavLst>
                                        <p:tav tm="0">
                                          <p:val>
                                            <p:strVal val="#ppt_x"/>
                                          </p:val>
                                        </p:tav>
                                        <p:tav tm="100000">
                                          <p:val>
                                            <p:strVal val="#ppt_x"/>
                                          </p:val>
                                        </p:tav>
                                      </p:tavLst>
                                    </p:anim>
                                    <p:anim calcmode="lin" valueType="num">
                                      <p:cBhvr>
                                        <p:cTn id="22" dur="1000" fill="hold"/>
                                        <p:tgtEl>
                                          <p:spTgt spid="59"/>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2" presetClass="entr" presetSubtype="4" fill="hold" nodeType="afterEffect">
                                  <p:stCondLst>
                                    <p:cond delay="0"/>
                                  </p:stCondLst>
                                  <p:childTnLst>
                                    <p:set>
                                      <p:cBhvr>
                                        <p:cTn id="25" dur="1" fill="hold">
                                          <p:stCondLst>
                                            <p:cond delay="0"/>
                                          </p:stCondLst>
                                        </p:cTn>
                                        <p:tgtEl>
                                          <p:spTgt spid="5122"/>
                                        </p:tgtEl>
                                        <p:attrNameLst>
                                          <p:attrName>style.visibility</p:attrName>
                                        </p:attrNameLst>
                                      </p:cBhvr>
                                      <p:to>
                                        <p:strVal val="visible"/>
                                      </p:to>
                                    </p:set>
                                    <p:animEffect transition="in" filter="wipe(down)">
                                      <p:cBhvr>
                                        <p:cTn id="26" dur="500"/>
                                        <p:tgtEl>
                                          <p:spTgt spid="5122"/>
                                        </p:tgtEl>
                                      </p:cBhvr>
                                    </p:animEffect>
                                  </p:childTnLst>
                                </p:cTn>
                              </p:par>
                            </p:childTnLst>
                          </p:cTn>
                        </p:par>
                        <p:par>
                          <p:cTn id="27" fill="hold">
                            <p:stCondLst>
                              <p:cond delay="2000"/>
                            </p:stCondLst>
                            <p:childTnLst>
                              <p:par>
                                <p:cTn id="28" presetID="21" presetClass="entr" presetSubtype="1" fill="hold" grpId="0" nodeType="afterEffect">
                                  <p:stCondLst>
                                    <p:cond delay="0"/>
                                  </p:stCondLst>
                                  <p:childTnLst>
                                    <p:set>
                                      <p:cBhvr>
                                        <p:cTn id="29" dur="1" fill="hold">
                                          <p:stCondLst>
                                            <p:cond delay="0"/>
                                          </p:stCondLst>
                                        </p:cTn>
                                        <p:tgtEl>
                                          <p:spTgt spid="61"/>
                                        </p:tgtEl>
                                        <p:attrNameLst>
                                          <p:attrName>style.visibility</p:attrName>
                                        </p:attrNameLst>
                                      </p:cBhvr>
                                      <p:to>
                                        <p:strVal val="visible"/>
                                      </p:to>
                                    </p:set>
                                    <p:animEffect transition="in" filter="wheel(1)">
                                      <p:cBhvr>
                                        <p:cTn id="30" dur="400"/>
                                        <p:tgtEl>
                                          <p:spTgt spid="61"/>
                                        </p:tgtEl>
                                      </p:cBhvr>
                                    </p:animEffect>
                                  </p:childTnLst>
                                </p:cTn>
                              </p:par>
                            </p:childTnLst>
                          </p:cTn>
                        </p:par>
                        <p:par>
                          <p:cTn id="31" fill="hold">
                            <p:stCondLst>
                              <p:cond delay="2400"/>
                            </p:stCondLst>
                            <p:childTnLst>
                              <p:par>
                                <p:cTn id="32" presetID="10" presetClass="entr" presetSubtype="0" fill="hold" nodeType="afterEffect">
                                  <p:stCondLst>
                                    <p:cond delay="0"/>
                                  </p:stCondLst>
                                  <p:childTnLst>
                                    <p:set>
                                      <p:cBhvr>
                                        <p:cTn id="33" dur="1" fill="hold">
                                          <p:stCondLst>
                                            <p:cond delay="0"/>
                                          </p:stCondLst>
                                        </p:cTn>
                                        <p:tgtEl>
                                          <p:spTgt spid="69"/>
                                        </p:tgtEl>
                                        <p:attrNameLst>
                                          <p:attrName>style.visibility</p:attrName>
                                        </p:attrNameLst>
                                      </p:cBhvr>
                                      <p:to>
                                        <p:strVal val="visible"/>
                                      </p:to>
                                    </p:set>
                                    <p:animEffect transition="in" filter="fade">
                                      <p:cBhvr>
                                        <p:cTn id="34" dur="250"/>
                                        <p:tgtEl>
                                          <p:spTgt spid="69"/>
                                        </p:tgtEl>
                                      </p:cBhvr>
                                    </p:animEffect>
                                  </p:childTnLst>
                                </p:cTn>
                              </p:par>
                              <p:par>
                                <p:cTn id="35" presetID="14" presetClass="entr" presetSubtype="10" fill="hold" grpId="0" nodeType="withEffect">
                                  <p:stCondLst>
                                    <p:cond delay="250"/>
                                  </p:stCondLst>
                                  <p:childTnLst>
                                    <p:set>
                                      <p:cBhvr>
                                        <p:cTn id="36" dur="1" fill="hold">
                                          <p:stCondLst>
                                            <p:cond delay="0"/>
                                          </p:stCondLst>
                                        </p:cTn>
                                        <p:tgtEl>
                                          <p:spTgt spid="72"/>
                                        </p:tgtEl>
                                        <p:attrNameLst>
                                          <p:attrName>style.visibility</p:attrName>
                                        </p:attrNameLst>
                                      </p:cBhvr>
                                      <p:to>
                                        <p:strVal val="visible"/>
                                      </p:to>
                                    </p:set>
                                    <p:animEffect transition="in" filter="randombar(horizontal)">
                                      <p:cBhvr>
                                        <p:cTn id="37" dur="400"/>
                                        <p:tgtEl>
                                          <p:spTgt spid="72"/>
                                        </p:tgtEl>
                                      </p:cBhvr>
                                    </p:animEffect>
                                  </p:childTnLst>
                                </p:cTn>
                              </p:par>
                              <p:par>
                                <p:cTn id="38" presetID="14" presetClass="entr" presetSubtype="10" fill="hold" grpId="0" nodeType="withEffect">
                                  <p:stCondLst>
                                    <p:cond delay="250"/>
                                  </p:stCondLst>
                                  <p:childTnLst>
                                    <p:set>
                                      <p:cBhvr>
                                        <p:cTn id="39" dur="1" fill="hold">
                                          <p:stCondLst>
                                            <p:cond delay="0"/>
                                          </p:stCondLst>
                                        </p:cTn>
                                        <p:tgtEl>
                                          <p:spTgt spid="73"/>
                                        </p:tgtEl>
                                        <p:attrNameLst>
                                          <p:attrName>style.visibility</p:attrName>
                                        </p:attrNameLst>
                                      </p:cBhvr>
                                      <p:to>
                                        <p:strVal val="visible"/>
                                      </p:to>
                                    </p:set>
                                    <p:animEffect transition="in" filter="randombar(horizontal)">
                                      <p:cBhvr>
                                        <p:cTn id="40" dur="400"/>
                                        <p:tgtEl>
                                          <p:spTgt spid="73"/>
                                        </p:tgtEl>
                                      </p:cBhvr>
                                    </p:animEffect>
                                  </p:childTnLst>
                                </p:cTn>
                              </p:par>
                            </p:childTnLst>
                          </p:cTn>
                        </p:par>
                        <p:par>
                          <p:cTn id="41" fill="hold">
                            <p:stCondLst>
                              <p:cond delay="3050"/>
                            </p:stCondLst>
                            <p:childTnLst>
                              <p:par>
                                <p:cTn id="42" presetID="21" presetClass="entr" presetSubtype="1" fill="hold" grpId="0" nodeType="afterEffect">
                                  <p:stCondLst>
                                    <p:cond delay="0"/>
                                  </p:stCondLst>
                                  <p:childTnLst>
                                    <p:set>
                                      <p:cBhvr>
                                        <p:cTn id="43" dur="1" fill="hold">
                                          <p:stCondLst>
                                            <p:cond delay="0"/>
                                          </p:stCondLst>
                                        </p:cTn>
                                        <p:tgtEl>
                                          <p:spTgt spid="74"/>
                                        </p:tgtEl>
                                        <p:attrNameLst>
                                          <p:attrName>style.visibility</p:attrName>
                                        </p:attrNameLst>
                                      </p:cBhvr>
                                      <p:to>
                                        <p:strVal val="visible"/>
                                      </p:to>
                                    </p:set>
                                    <p:animEffect transition="in" filter="wheel(1)">
                                      <p:cBhvr>
                                        <p:cTn id="44" dur="400"/>
                                        <p:tgtEl>
                                          <p:spTgt spid="74"/>
                                        </p:tgtEl>
                                      </p:cBhvr>
                                    </p:animEffect>
                                  </p:childTnLst>
                                </p:cTn>
                              </p:par>
                              <p:par>
                                <p:cTn id="45" presetID="10" presetClass="entr" presetSubtype="0" fill="hold" nodeType="withEffect">
                                  <p:stCondLst>
                                    <p:cond delay="0"/>
                                  </p:stCondLst>
                                  <p:childTnLst>
                                    <p:set>
                                      <p:cBhvr>
                                        <p:cTn id="46" dur="1" fill="hold">
                                          <p:stCondLst>
                                            <p:cond delay="0"/>
                                          </p:stCondLst>
                                        </p:cTn>
                                        <p:tgtEl>
                                          <p:spTgt spid="75"/>
                                        </p:tgtEl>
                                        <p:attrNameLst>
                                          <p:attrName>style.visibility</p:attrName>
                                        </p:attrNameLst>
                                      </p:cBhvr>
                                      <p:to>
                                        <p:strVal val="visible"/>
                                      </p:to>
                                    </p:set>
                                    <p:animEffect transition="in" filter="fade">
                                      <p:cBhvr>
                                        <p:cTn id="47" dur="250"/>
                                        <p:tgtEl>
                                          <p:spTgt spid="75"/>
                                        </p:tgtEl>
                                      </p:cBhvr>
                                    </p:animEffect>
                                  </p:childTnLst>
                                </p:cTn>
                              </p:par>
                              <p:par>
                                <p:cTn id="48" presetID="14" presetClass="entr" presetSubtype="10" fill="hold" grpId="0" nodeType="withEffect">
                                  <p:stCondLst>
                                    <p:cond delay="250"/>
                                  </p:stCondLst>
                                  <p:childTnLst>
                                    <p:set>
                                      <p:cBhvr>
                                        <p:cTn id="49" dur="1" fill="hold">
                                          <p:stCondLst>
                                            <p:cond delay="0"/>
                                          </p:stCondLst>
                                        </p:cTn>
                                        <p:tgtEl>
                                          <p:spTgt spid="78"/>
                                        </p:tgtEl>
                                        <p:attrNameLst>
                                          <p:attrName>style.visibility</p:attrName>
                                        </p:attrNameLst>
                                      </p:cBhvr>
                                      <p:to>
                                        <p:strVal val="visible"/>
                                      </p:to>
                                    </p:set>
                                    <p:animEffect transition="in" filter="randombar(horizontal)">
                                      <p:cBhvr>
                                        <p:cTn id="50" dur="400"/>
                                        <p:tgtEl>
                                          <p:spTgt spid="78"/>
                                        </p:tgtEl>
                                      </p:cBhvr>
                                    </p:animEffect>
                                  </p:childTnLst>
                                </p:cTn>
                              </p:par>
                              <p:par>
                                <p:cTn id="51" presetID="14" presetClass="entr" presetSubtype="10" fill="hold" grpId="0" nodeType="withEffect">
                                  <p:stCondLst>
                                    <p:cond delay="250"/>
                                  </p:stCondLst>
                                  <p:childTnLst>
                                    <p:set>
                                      <p:cBhvr>
                                        <p:cTn id="52" dur="1" fill="hold">
                                          <p:stCondLst>
                                            <p:cond delay="0"/>
                                          </p:stCondLst>
                                        </p:cTn>
                                        <p:tgtEl>
                                          <p:spTgt spid="79"/>
                                        </p:tgtEl>
                                        <p:attrNameLst>
                                          <p:attrName>style.visibility</p:attrName>
                                        </p:attrNameLst>
                                      </p:cBhvr>
                                      <p:to>
                                        <p:strVal val="visible"/>
                                      </p:to>
                                    </p:set>
                                    <p:animEffect transition="in" filter="randombar(horizontal)">
                                      <p:cBhvr>
                                        <p:cTn id="53" dur="400"/>
                                        <p:tgtEl>
                                          <p:spTgt spid="79"/>
                                        </p:tgtEl>
                                      </p:cBhvr>
                                    </p:animEffect>
                                  </p:childTnLst>
                                </p:cTn>
                              </p:par>
                            </p:childTnLst>
                          </p:cTn>
                        </p:par>
                        <p:par>
                          <p:cTn id="54" fill="hold">
                            <p:stCondLst>
                              <p:cond delay="3700"/>
                            </p:stCondLst>
                            <p:childTnLst>
                              <p:par>
                                <p:cTn id="55" presetID="49" presetClass="entr" presetSubtype="0" decel="100000" fill="hold" grpId="0" nodeType="afterEffect">
                                  <p:stCondLst>
                                    <p:cond delay="0"/>
                                  </p:stCondLst>
                                  <p:iterate type="lt">
                                    <p:tmPct val="10000"/>
                                  </p:iterate>
                                  <p:childTnLst>
                                    <p:set>
                                      <p:cBhvr>
                                        <p:cTn id="56" dur="1" fill="hold">
                                          <p:stCondLst>
                                            <p:cond delay="0"/>
                                          </p:stCondLst>
                                        </p:cTn>
                                        <p:tgtEl>
                                          <p:spTgt spid="81"/>
                                        </p:tgtEl>
                                        <p:attrNameLst>
                                          <p:attrName>style.visibility</p:attrName>
                                        </p:attrNameLst>
                                      </p:cBhvr>
                                      <p:to>
                                        <p:strVal val="visible"/>
                                      </p:to>
                                    </p:set>
                                    <p:anim calcmode="lin" valueType="num">
                                      <p:cBhvr>
                                        <p:cTn id="57" dur="1000" fill="hold"/>
                                        <p:tgtEl>
                                          <p:spTgt spid="81"/>
                                        </p:tgtEl>
                                        <p:attrNameLst>
                                          <p:attrName>ppt_w</p:attrName>
                                        </p:attrNameLst>
                                      </p:cBhvr>
                                      <p:tavLst>
                                        <p:tav tm="0">
                                          <p:val>
                                            <p:fltVal val="0"/>
                                          </p:val>
                                        </p:tav>
                                        <p:tav tm="100000">
                                          <p:val>
                                            <p:strVal val="#ppt_w"/>
                                          </p:val>
                                        </p:tav>
                                      </p:tavLst>
                                    </p:anim>
                                    <p:anim calcmode="lin" valueType="num">
                                      <p:cBhvr>
                                        <p:cTn id="58" dur="1000" fill="hold"/>
                                        <p:tgtEl>
                                          <p:spTgt spid="81"/>
                                        </p:tgtEl>
                                        <p:attrNameLst>
                                          <p:attrName>ppt_h</p:attrName>
                                        </p:attrNameLst>
                                      </p:cBhvr>
                                      <p:tavLst>
                                        <p:tav tm="0">
                                          <p:val>
                                            <p:fltVal val="0"/>
                                          </p:val>
                                        </p:tav>
                                        <p:tav tm="100000">
                                          <p:val>
                                            <p:strVal val="#ppt_h"/>
                                          </p:val>
                                        </p:tav>
                                      </p:tavLst>
                                    </p:anim>
                                    <p:anim calcmode="lin" valueType="num">
                                      <p:cBhvr>
                                        <p:cTn id="59" dur="1000" fill="hold"/>
                                        <p:tgtEl>
                                          <p:spTgt spid="81"/>
                                        </p:tgtEl>
                                        <p:attrNameLst>
                                          <p:attrName>style.rotation</p:attrName>
                                        </p:attrNameLst>
                                      </p:cBhvr>
                                      <p:tavLst>
                                        <p:tav tm="0">
                                          <p:val>
                                            <p:fltVal val="360"/>
                                          </p:val>
                                        </p:tav>
                                        <p:tav tm="100000">
                                          <p:val>
                                            <p:fltVal val="0"/>
                                          </p:val>
                                        </p:tav>
                                      </p:tavLst>
                                    </p:anim>
                                    <p:animEffect transition="in" filter="fade">
                                      <p:cBhvr>
                                        <p:cTn id="60" dur="1000"/>
                                        <p:tgtEl>
                                          <p:spTgt spid="81"/>
                                        </p:tgtEl>
                                      </p:cBhvr>
                                    </p:animEffect>
                                  </p:childTnLst>
                                </p:cTn>
                              </p:par>
                            </p:childTnLst>
                          </p:cTn>
                        </p:par>
                        <p:par>
                          <p:cTn id="61" fill="hold">
                            <p:stCondLst>
                              <p:cond delay="5200"/>
                            </p:stCondLst>
                            <p:childTnLst>
                              <p:par>
                                <p:cTn id="62" presetID="49" presetClass="entr" presetSubtype="0" decel="100000" fill="hold" grpId="0" nodeType="afterEffect">
                                  <p:stCondLst>
                                    <p:cond delay="0"/>
                                  </p:stCondLst>
                                  <p:iterate type="lt">
                                    <p:tmPct val="10000"/>
                                  </p:iterate>
                                  <p:childTnLst>
                                    <p:set>
                                      <p:cBhvr>
                                        <p:cTn id="63" dur="1" fill="hold">
                                          <p:stCondLst>
                                            <p:cond delay="0"/>
                                          </p:stCondLst>
                                        </p:cTn>
                                        <p:tgtEl>
                                          <p:spTgt spid="80"/>
                                        </p:tgtEl>
                                        <p:attrNameLst>
                                          <p:attrName>style.visibility</p:attrName>
                                        </p:attrNameLst>
                                      </p:cBhvr>
                                      <p:to>
                                        <p:strVal val="visible"/>
                                      </p:to>
                                    </p:set>
                                    <p:anim calcmode="lin" valueType="num">
                                      <p:cBhvr>
                                        <p:cTn id="64" dur="1000" fill="hold"/>
                                        <p:tgtEl>
                                          <p:spTgt spid="80"/>
                                        </p:tgtEl>
                                        <p:attrNameLst>
                                          <p:attrName>ppt_w</p:attrName>
                                        </p:attrNameLst>
                                      </p:cBhvr>
                                      <p:tavLst>
                                        <p:tav tm="0">
                                          <p:val>
                                            <p:fltVal val="0"/>
                                          </p:val>
                                        </p:tav>
                                        <p:tav tm="100000">
                                          <p:val>
                                            <p:strVal val="#ppt_w"/>
                                          </p:val>
                                        </p:tav>
                                      </p:tavLst>
                                    </p:anim>
                                    <p:anim calcmode="lin" valueType="num">
                                      <p:cBhvr>
                                        <p:cTn id="65" dur="1000" fill="hold"/>
                                        <p:tgtEl>
                                          <p:spTgt spid="80"/>
                                        </p:tgtEl>
                                        <p:attrNameLst>
                                          <p:attrName>ppt_h</p:attrName>
                                        </p:attrNameLst>
                                      </p:cBhvr>
                                      <p:tavLst>
                                        <p:tav tm="0">
                                          <p:val>
                                            <p:fltVal val="0"/>
                                          </p:val>
                                        </p:tav>
                                        <p:tav tm="100000">
                                          <p:val>
                                            <p:strVal val="#ppt_h"/>
                                          </p:val>
                                        </p:tav>
                                      </p:tavLst>
                                    </p:anim>
                                    <p:anim calcmode="lin" valueType="num">
                                      <p:cBhvr>
                                        <p:cTn id="66" dur="1000" fill="hold"/>
                                        <p:tgtEl>
                                          <p:spTgt spid="80"/>
                                        </p:tgtEl>
                                        <p:attrNameLst>
                                          <p:attrName>style.rotation</p:attrName>
                                        </p:attrNameLst>
                                      </p:cBhvr>
                                      <p:tavLst>
                                        <p:tav tm="0">
                                          <p:val>
                                            <p:fltVal val="360"/>
                                          </p:val>
                                        </p:tav>
                                        <p:tav tm="100000">
                                          <p:val>
                                            <p:fltVal val="0"/>
                                          </p:val>
                                        </p:tav>
                                      </p:tavLst>
                                    </p:anim>
                                    <p:animEffect transition="in" filter="fade">
                                      <p:cBhvr>
                                        <p:cTn id="67" dur="1000"/>
                                        <p:tgtEl>
                                          <p:spTgt spid="80"/>
                                        </p:tgtEl>
                                      </p:cBhvr>
                                    </p:animEffect>
                                  </p:childTnLst>
                                </p:cTn>
                              </p:par>
                            </p:childTnLst>
                          </p:cTn>
                        </p:par>
                        <p:par>
                          <p:cTn id="68" fill="hold">
                            <p:stCondLst>
                              <p:cond delay="19500"/>
                            </p:stCondLst>
                            <p:childTnLst>
                              <p:par>
                                <p:cTn id="69" presetID="22" presetClass="entr" presetSubtype="8" fill="hold" grpId="0" nodeType="afterEffect" nodePh="1">
                                  <p:stCondLst>
                                    <p:cond delay="0"/>
                                  </p:stCondLst>
                                  <p:endCondLst>
                                    <p:cond evt="begin" delay="0">
                                      <p:tn val="69"/>
                                    </p:cond>
                                  </p:endCondLst>
                                  <p:childTnLst>
                                    <p:set>
                                      <p:cBhvr>
                                        <p:cTn id="70" dur="1" fill="hold">
                                          <p:stCondLst>
                                            <p:cond delay="0"/>
                                          </p:stCondLst>
                                        </p:cTn>
                                        <p:tgtEl>
                                          <p:spTgt spid="27"/>
                                        </p:tgtEl>
                                        <p:attrNameLst>
                                          <p:attrName>style.visibility</p:attrName>
                                        </p:attrNameLst>
                                      </p:cBhvr>
                                      <p:to>
                                        <p:strVal val="visible"/>
                                      </p:to>
                                    </p:set>
                                    <p:animEffect transition="in" filter="wipe(left)">
                                      <p:cBhvr>
                                        <p:cTn id="7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61" grpId="0" animBg="1"/>
      <p:bldP spid="72" grpId="0"/>
      <p:bldP spid="73" grpId="0"/>
      <p:bldP spid="74" grpId="0" animBg="1"/>
      <p:bldP spid="78" grpId="0"/>
      <p:bldP spid="79" grpId="0"/>
      <p:bldP spid="80" grpId="0"/>
      <p:bldP spid="81" grpId="0"/>
      <p:bldP spid="27"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0" y="0"/>
            <a:ext cx="647903" cy="648072"/>
          </a:xfrm>
          <a:prstGeom prst="rect">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 name="标题 4"/>
          <p:cNvSpPr txBox="1">
            <a:spLocks/>
          </p:cNvSpPr>
          <p:nvPr/>
        </p:nvSpPr>
        <p:spPr>
          <a:xfrm>
            <a:off x="738572" y="272421"/>
            <a:ext cx="318552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rPr>
              <a:t>产品形式</a:t>
            </a:r>
            <a:endParaRPr lang="en-US" altLang="zh-CN" sz="15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r>
              <a:rPr lang="en-US" altLang="zh-CN" sz="900" b="1" dirty="0">
                <a:solidFill>
                  <a:schemeClr val="tx1">
                    <a:lumMod val="50000"/>
                    <a:lumOff val="50000"/>
                  </a:schemeClr>
                </a:solidFill>
                <a:latin typeface="微软雅黑" panose="020B0503020204020204" pitchFamily="34" charset="-122"/>
                <a:ea typeface="微软雅黑" panose="020B0503020204020204" pitchFamily="34" charset="-122"/>
              </a:rPr>
              <a:t>PRODUCT FORM </a:t>
            </a:r>
            <a:endParaRPr lang="zh-CN" altLang="en-US" sz="9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endPar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3" name="矩形 62"/>
          <p:cNvSpPr/>
          <p:nvPr/>
        </p:nvSpPr>
        <p:spPr>
          <a:xfrm>
            <a:off x="8135468" y="4948014"/>
            <a:ext cx="1008532" cy="19548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67" name="矩形 66"/>
          <p:cNvSpPr/>
          <p:nvPr/>
        </p:nvSpPr>
        <p:spPr>
          <a:xfrm>
            <a:off x="8135468" y="4933212"/>
            <a:ext cx="1025847" cy="230826"/>
          </a:xfrm>
          <a:prstGeom prst="rect">
            <a:avLst/>
          </a:prstGeom>
        </p:spPr>
        <p:txBody>
          <a:bodyPr wrap="square" lIns="68555" tIns="34278" rIns="68555" bIns="34278">
            <a:spAutoFit/>
          </a:bodyPr>
          <a:lstStyle/>
          <a:p>
            <a:pPr algn="ctr"/>
            <a:r>
              <a:rPr lang="en-US" altLang="zh-CN" sz="1000" b="1" dirty="0">
                <a:solidFill>
                  <a:schemeClr val="bg1"/>
                </a:solidFill>
                <a:latin typeface="微软雅黑" pitchFamily="34" charset="-122"/>
                <a:ea typeface="微软雅黑" pitchFamily="34" charset="-122"/>
              </a:rPr>
              <a:t>22</a:t>
            </a:r>
          </a:p>
        </p:txBody>
      </p:sp>
      <p:sp>
        <p:nvSpPr>
          <p:cNvPr id="13" name="KSO_Shape"/>
          <p:cNvSpPr>
            <a:spLocks/>
          </p:cNvSpPr>
          <p:nvPr/>
        </p:nvSpPr>
        <p:spPr bwMode="auto">
          <a:xfrm>
            <a:off x="110201" y="146480"/>
            <a:ext cx="358606" cy="355113"/>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2" name="椭圆 11"/>
          <p:cNvSpPr/>
          <p:nvPr/>
        </p:nvSpPr>
        <p:spPr>
          <a:xfrm>
            <a:off x="1818411" y="1303553"/>
            <a:ext cx="1511774" cy="1512168"/>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14" name="椭圆 13"/>
          <p:cNvSpPr/>
          <p:nvPr/>
        </p:nvSpPr>
        <p:spPr>
          <a:xfrm>
            <a:off x="3735239" y="1303553"/>
            <a:ext cx="1511774" cy="1512168"/>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15" name="椭圆 14"/>
          <p:cNvSpPr/>
          <p:nvPr/>
        </p:nvSpPr>
        <p:spPr>
          <a:xfrm>
            <a:off x="5652067" y="1303553"/>
            <a:ext cx="1511774" cy="1512168"/>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16" name="TextBox 15"/>
          <p:cNvSpPr txBox="1"/>
          <p:nvPr/>
        </p:nvSpPr>
        <p:spPr>
          <a:xfrm>
            <a:off x="2156086" y="2128459"/>
            <a:ext cx="777448" cy="230833"/>
          </a:xfrm>
          <a:prstGeom prst="rect">
            <a:avLst/>
          </a:prstGeom>
          <a:noFill/>
        </p:spPr>
        <p:txBody>
          <a:bodyPr wrap="square" lIns="0" tIns="0" rIns="0" bIns="0" rtlCol="0">
            <a:spAutoFit/>
          </a:bodyPr>
          <a:lstStyle/>
          <a:p>
            <a:pPr algn="ctr"/>
            <a:r>
              <a:rPr lang="zh-CN" altLang="en-US" sz="1500" b="1" dirty="0">
                <a:solidFill>
                  <a:schemeClr val="bg1"/>
                </a:solidFill>
                <a:latin typeface="微软雅黑" pitchFamily="34" charset="-122"/>
                <a:ea typeface="微软雅黑" pitchFamily="34" charset="-122"/>
              </a:rPr>
              <a:t>线下门店</a:t>
            </a:r>
          </a:p>
        </p:txBody>
      </p:sp>
      <p:sp>
        <p:nvSpPr>
          <p:cNvPr id="17" name="TextBox 16"/>
          <p:cNvSpPr txBox="1"/>
          <p:nvPr/>
        </p:nvSpPr>
        <p:spPr>
          <a:xfrm>
            <a:off x="3992011" y="2128459"/>
            <a:ext cx="998229" cy="230833"/>
          </a:xfrm>
          <a:prstGeom prst="rect">
            <a:avLst/>
          </a:prstGeom>
          <a:noFill/>
        </p:spPr>
        <p:txBody>
          <a:bodyPr wrap="square" lIns="0" tIns="0" rIns="0" bIns="0" rtlCol="0">
            <a:spAutoFit/>
          </a:bodyPr>
          <a:lstStyle/>
          <a:p>
            <a:pPr algn="ctr"/>
            <a:r>
              <a:rPr lang="zh-CN" altLang="en-US" sz="1500" b="1" dirty="0">
                <a:solidFill>
                  <a:schemeClr val="bg1"/>
                </a:solidFill>
                <a:latin typeface="微软雅黑" pitchFamily="34" charset="-122"/>
                <a:ea typeface="微软雅黑" pitchFamily="34" charset="-122"/>
              </a:rPr>
              <a:t>电脑客户端</a:t>
            </a:r>
          </a:p>
        </p:txBody>
      </p:sp>
      <p:sp>
        <p:nvSpPr>
          <p:cNvPr id="18" name="TextBox 17"/>
          <p:cNvSpPr txBox="1"/>
          <p:nvPr/>
        </p:nvSpPr>
        <p:spPr>
          <a:xfrm>
            <a:off x="5970628" y="2128459"/>
            <a:ext cx="874652" cy="230833"/>
          </a:xfrm>
          <a:prstGeom prst="rect">
            <a:avLst/>
          </a:prstGeom>
          <a:noFill/>
        </p:spPr>
        <p:txBody>
          <a:bodyPr wrap="square" lIns="0" tIns="0" rIns="0" bIns="0" rtlCol="0">
            <a:spAutoFit/>
          </a:bodyPr>
          <a:lstStyle/>
          <a:p>
            <a:pPr algn="ctr"/>
            <a:r>
              <a:rPr lang="zh-CN" altLang="en-US" sz="1500" b="1" dirty="0">
                <a:solidFill>
                  <a:schemeClr val="bg1"/>
                </a:solidFill>
                <a:latin typeface="微软雅黑" pitchFamily="34" charset="-122"/>
                <a:ea typeface="微软雅黑" pitchFamily="34" charset="-122"/>
              </a:rPr>
              <a:t>手机</a:t>
            </a:r>
            <a:r>
              <a:rPr lang="en-US" altLang="zh-CN" sz="1500" b="1" dirty="0">
                <a:solidFill>
                  <a:schemeClr val="bg1"/>
                </a:solidFill>
                <a:latin typeface="微软雅黑" pitchFamily="34" charset="-122"/>
                <a:ea typeface="微软雅黑" pitchFamily="34" charset="-122"/>
              </a:rPr>
              <a:t>APP</a:t>
            </a:r>
            <a:endParaRPr lang="zh-CN" altLang="en-US" sz="1500" b="1" dirty="0">
              <a:solidFill>
                <a:schemeClr val="bg1"/>
              </a:solidFill>
              <a:latin typeface="微软雅黑" pitchFamily="34" charset="-122"/>
              <a:ea typeface="微软雅黑" pitchFamily="34" charset="-122"/>
            </a:endParaRPr>
          </a:p>
        </p:txBody>
      </p:sp>
      <p:sp>
        <p:nvSpPr>
          <p:cNvPr id="19" name="KSO_Shape"/>
          <p:cNvSpPr>
            <a:spLocks/>
          </p:cNvSpPr>
          <p:nvPr/>
        </p:nvSpPr>
        <p:spPr bwMode="auto">
          <a:xfrm>
            <a:off x="4224555" y="1548501"/>
            <a:ext cx="533141" cy="39907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bg1"/>
          </a:solidFill>
          <a:ln>
            <a:noFill/>
          </a:ln>
          <a:extLst/>
        </p:spPr>
        <p:txBody>
          <a:bodyPr lIns="68562" tIns="34281" rIns="68562" bIns="269928"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宋体" panose="02010600030101010101" pitchFamily="2" charset="-122"/>
            </a:endParaRPr>
          </a:p>
        </p:txBody>
      </p:sp>
      <p:sp>
        <p:nvSpPr>
          <p:cNvPr id="20" name="KSO_Shape"/>
          <p:cNvSpPr>
            <a:spLocks/>
          </p:cNvSpPr>
          <p:nvPr/>
        </p:nvSpPr>
        <p:spPr bwMode="auto">
          <a:xfrm>
            <a:off x="6201667" y="1567563"/>
            <a:ext cx="427891" cy="360948"/>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bg1"/>
          </a:solidFill>
          <a:ln>
            <a:noFill/>
          </a:ln>
          <a:extLst/>
        </p:spPr>
        <p:txBody>
          <a:bodyPr lIns="68562" tIns="34281" rIns="68562" bIns="34281"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1" name="KSO_Shape"/>
          <p:cNvSpPr>
            <a:spLocks/>
          </p:cNvSpPr>
          <p:nvPr/>
        </p:nvSpPr>
        <p:spPr bwMode="auto">
          <a:xfrm>
            <a:off x="2331985" y="1514244"/>
            <a:ext cx="402018" cy="46758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bg1"/>
          </a:solidFill>
          <a:ln>
            <a:noFill/>
          </a:ln>
          <a:extLst/>
        </p:spPr>
        <p:txBody>
          <a:bodyPr lIns="68562" tIns="34281" rIns="68562" bIns="34281"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22" name="组合 21"/>
          <p:cNvGrpSpPr/>
          <p:nvPr/>
        </p:nvGrpSpPr>
        <p:grpSpPr>
          <a:xfrm>
            <a:off x="3416340" y="1943234"/>
            <a:ext cx="232744" cy="232805"/>
            <a:chOff x="3264324" y="1749600"/>
            <a:chExt cx="348156" cy="348156"/>
          </a:xfrm>
        </p:grpSpPr>
        <p:sp>
          <p:nvSpPr>
            <p:cNvPr id="23" name="矩形 22"/>
            <p:cNvSpPr/>
            <p:nvPr/>
          </p:nvSpPr>
          <p:spPr>
            <a:xfrm>
              <a:off x="3264324" y="1900818"/>
              <a:ext cx="348156" cy="45719"/>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rot="5400000">
              <a:off x="3264324" y="1900818"/>
              <a:ext cx="348156" cy="45719"/>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5333168" y="1943234"/>
            <a:ext cx="232744" cy="232805"/>
            <a:chOff x="3264324" y="1749600"/>
            <a:chExt cx="348156" cy="348156"/>
          </a:xfrm>
        </p:grpSpPr>
        <p:sp>
          <p:nvSpPr>
            <p:cNvPr id="26" name="矩形 25"/>
            <p:cNvSpPr/>
            <p:nvPr/>
          </p:nvSpPr>
          <p:spPr>
            <a:xfrm>
              <a:off x="3264324" y="1900818"/>
              <a:ext cx="348156" cy="45719"/>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rot="5400000">
              <a:off x="3264324" y="1900818"/>
              <a:ext cx="348156" cy="45719"/>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 name="TextBox 27"/>
          <p:cNvSpPr txBox="1"/>
          <p:nvPr/>
        </p:nvSpPr>
        <p:spPr>
          <a:xfrm>
            <a:off x="2156086" y="2376269"/>
            <a:ext cx="777448" cy="107722"/>
          </a:xfrm>
          <a:prstGeom prst="rect">
            <a:avLst/>
          </a:prstGeom>
          <a:noFill/>
        </p:spPr>
        <p:txBody>
          <a:bodyPr wrap="square" lIns="0" tIns="0" rIns="0" bIns="0" rtlCol="0">
            <a:spAutoFit/>
          </a:bodyPr>
          <a:lstStyle/>
          <a:p>
            <a:pPr algn="ctr"/>
            <a:r>
              <a:rPr lang="zh-CN" altLang="en-US" sz="700" b="1" dirty="0">
                <a:solidFill>
                  <a:schemeClr val="bg1"/>
                </a:solidFill>
                <a:latin typeface="微软雅黑" pitchFamily="34" charset="-122"/>
                <a:ea typeface="微软雅黑" pitchFamily="34" charset="-122"/>
              </a:rPr>
              <a:t>点击输入说明文字</a:t>
            </a:r>
          </a:p>
        </p:txBody>
      </p:sp>
      <p:sp>
        <p:nvSpPr>
          <p:cNvPr id="29" name="TextBox 28"/>
          <p:cNvSpPr txBox="1"/>
          <p:nvPr/>
        </p:nvSpPr>
        <p:spPr>
          <a:xfrm>
            <a:off x="4053800" y="2376269"/>
            <a:ext cx="874652" cy="107722"/>
          </a:xfrm>
          <a:prstGeom prst="rect">
            <a:avLst/>
          </a:prstGeom>
          <a:noFill/>
        </p:spPr>
        <p:txBody>
          <a:bodyPr wrap="square" lIns="0" tIns="0" rIns="0" bIns="0" rtlCol="0">
            <a:spAutoFit/>
          </a:bodyPr>
          <a:lstStyle/>
          <a:p>
            <a:pPr algn="ctr"/>
            <a:r>
              <a:rPr lang="zh-CN" altLang="en-US" sz="700" b="1" dirty="0">
                <a:solidFill>
                  <a:schemeClr val="bg1"/>
                </a:solidFill>
                <a:latin typeface="微软雅黑" pitchFamily="34" charset="-122"/>
                <a:ea typeface="微软雅黑" pitchFamily="34" charset="-122"/>
              </a:rPr>
              <a:t>点击输入说明文字</a:t>
            </a:r>
          </a:p>
        </p:txBody>
      </p:sp>
      <p:sp>
        <p:nvSpPr>
          <p:cNvPr id="30" name="TextBox 29"/>
          <p:cNvSpPr txBox="1"/>
          <p:nvPr/>
        </p:nvSpPr>
        <p:spPr>
          <a:xfrm>
            <a:off x="5970628" y="2376269"/>
            <a:ext cx="874652" cy="107722"/>
          </a:xfrm>
          <a:prstGeom prst="rect">
            <a:avLst/>
          </a:prstGeom>
          <a:noFill/>
        </p:spPr>
        <p:txBody>
          <a:bodyPr wrap="square" lIns="0" tIns="0" rIns="0" bIns="0" rtlCol="0">
            <a:spAutoFit/>
          </a:bodyPr>
          <a:lstStyle/>
          <a:p>
            <a:pPr algn="ctr"/>
            <a:r>
              <a:rPr lang="zh-CN" altLang="en-US" sz="700" b="1" dirty="0">
                <a:solidFill>
                  <a:schemeClr val="bg1"/>
                </a:solidFill>
                <a:latin typeface="微软雅黑" pitchFamily="34" charset="-122"/>
                <a:ea typeface="微软雅黑" pitchFamily="34" charset="-122"/>
              </a:rPr>
              <a:t>点击输入说明文字</a:t>
            </a:r>
          </a:p>
        </p:txBody>
      </p:sp>
      <p:sp>
        <p:nvSpPr>
          <p:cNvPr id="31" name="Freeform 12"/>
          <p:cNvSpPr>
            <a:spLocks/>
          </p:cNvSpPr>
          <p:nvPr/>
        </p:nvSpPr>
        <p:spPr bwMode="auto">
          <a:xfrm>
            <a:off x="1206068" y="3165816"/>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A89B"/>
          </a:solidFill>
          <a:ln>
            <a:noFill/>
          </a:ln>
          <a:extLst/>
        </p:spPr>
        <p:txBody>
          <a:bodyPr lIns="68562" tIns="34281" rIns="68562" bIns="34281"/>
          <a:lstStyle/>
          <a:p>
            <a:endParaRPr lang="zh-CN" altLang="en-US">
              <a:solidFill>
                <a:schemeClr val="tx1">
                  <a:lumMod val="50000"/>
                  <a:lumOff val="50000"/>
                </a:schemeClr>
              </a:solidFill>
            </a:endParaRPr>
          </a:p>
        </p:txBody>
      </p:sp>
      <p:sp>
        <p:nvSpPr>
          <p:cNvPr id="32" name="Freeform 12"/>
          <p:cNvSpPr>
            <a:spLocks/>
          </p:cNvSpPr>
          <p:nvPr/>
        </p:nvSpPr>
        <p:spPr bwMode="auto">
          <a:xfrm flipH="1" flipV="1">
            <a:off x="7685101" y="3941527"/>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A89B"/>
          </a:solidFill>
          <a:ln>
            <a:noFill/>
          </a:ln>
          <a:extLst/>
        </p:spPr>
        <p:txBody>
          <a:bodyPr lIns="68562" tIns="34281" rIns="68562" bIns="34281"/>
          <a:lstStyle/>
          <a:p>
            <a:endParaRPr lang="zh-CN" altLang="en-US">
              <a:solidFill>
                <a:schemeClr val="tx1">
                  <a:lumMod val="50000"/>
                  <a:lumOff val="50000"/>
                </a:schemeClr>
              </a:solidFill>
            </a:endParaRPr>
          </a:p>
        </p:txBody>
      </p:sp>
      <p:sp>
        <p:nvSpPr>
          <p:cNvPr id="33" name="TextBox 32"/>
          <p:cNvSpPr txBox="1"/>
          <p:nvPr/>
        </p:nvSpPr>
        <p:spPr>
          <a:xfrm>
            <a:off x="1476028" y="3401467"/>
            <a:ext cx="6407261" cy="789447"/>
          </a:xfrm>
          <a:prstGeom prst="rect">
            <a:avLst/>
          </a:prstGeom>
          <a:noFill/>
        </p:spPr>
        <p:txBody>
          <a:bodyPr wrap="square" lIns="68562" tIns="34281" rIns="68562" bIns="34281" rtlCol="0">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
        <p:nvSpPr>
          <p:cNvPr id="34" name="等腰三角形 33"/>
          <p:cNvSpPr/>
          <p:nvPr/>
        </p:nvSpPr>
        <p:spPr>
          <a:xfrm rot="16200000">
            <a:off x="8351421" y="4999212"/>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35" name="等腰三角形 34"/>
          <p:cNvSpPr/>
          <p:nvPr/>
        </p:nvSpPr>
        <p:spPr>
          <a:xfrm rot="5400000">
            <a:off x="8829902" y="5004495"/>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36"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62664511"/>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par>
                                <p:cTn id="17" presetID="26"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down)">
                                      <p:cBhvr>
                                        <p:cTn id="19" dur="290">
                                          <p:stCondLst>
                                            <p:cond delay="0"/>
                                          </p:stCondLst>
                                        </p:cTn>
                                        <p:tgtEl>
                                          <p:spTgt spid="16"/>
                                        </p:tgtEl>
                                      </p:cBhvr>
                                    </p:animEffect>
                                    <p:anim calcmode="lin" valueType="num">
                                      <p:cBhvr>
                                        <p:cTn id="20" dur="911"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21" dur="332"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22" dur="332" tmFilter="0, 0; 0.125,0.2665; 0.25,0.4; 0.375,0.465; 0.5,0.5;  0.625,0.535; 0.75,0.6; 0.875,0.7335; 1,1">
                                          <p:stCondLst>
                                            <p:cond delay="332"/>
                                          </p:stCondLst>
                                        </p:cTn>
                                        <p:tgtEl>
                                          <p:spTgt spid="16"/>
                                        </p:tgtEl>
                                        <p:attrNameLst>
                                          <p:attrName>ppt_y</p:attrName>
                                        </p:attrNameLst>
                                      </p:cBhvr>
                                      <p:tavLst>
                                        <p:tav tm="0" fmla="#ppt_y-sin(pi*$)/9">
                                          <p:val>
                                            <p:fltVal val="0"/>
                                          </p:val>
                                        </p:tav>
                                        <p:tav tm="100000">
                                          <p:val>
                                            <p:fltVal val="1"/>
                                          </p:val>
                                        </p:tav>
                                      </p:tavLst>
                                    </p:anim>
                                    <p:anim calcmode="lin" valueType="num">
                                      <p:cBhvr>
                                        <p:cTn id="23" dur="166" tmFilter="0, 0; 0.125,0.2665; 0.25,0.4; 0.375,0.465; 0.5,0.5;  0.625,0.535; 0.75,0.6; 0.875,0.7335; 1,1">
                                          <p:stCondLst>
                                            <p:cond delay="662"/>
                                          </p:stCondLst>
                                        </p:cTn>
                                        <p:tgtEl>
                                          <p:spTgt spid="16"/>
                                        </p:tgtEl>
                                        <p:attrNameLst>
                                          <p:attrName>ppt_y</p:attrName>
                                        </p:attrNameLst>
                                      </p:cBhvr>
                                      <p:tavLst>
                                        <p:tav tm="0" fmla="#ppt_y-sin(pi*$)/27">
                                          <p:val>
                                            <p:fltVal val="0"/>
                                          </p:val>
                                        </p:tav>
                                        <p:tav tm="100000">
                                          <p:val>
                                            <p:fltVal val="1"/>
                                          </p:val>
                                        </p:tav>
                                      </p:tavLst>
                                    </p:anim>
                                    <p:anim calcmode="lin" valueType="num">
                                      <p:cBhvr>
                                        <p:cTn id="24" dur="82" tmFilter="0, 0; 0.125,0.2665; 0.25,0.4; 0.375,0.465; 0.5,0.5;  0.625,0.535; 0.75,0.6; 0.875,0.7335; 1,1">
                                          <p:stCondLst>
                                            <p:cond delay="828"/>
                                          </p:stCondLst>
                                        </p:cTn>
                                        <p:tgtEl>
                                          <p:spTgt spid="16"/>
                                        </p:tgtEl>
                                        <p:attrNameLst>
                                          <p:attrName>ppt_y</p:attrName>
                                        </p:attrNameLst>
                                      </p:cBhvr>
                                      <p:tavLst>
                                        <p:tav tm="0" fmla="#ppt_y-sin(pi*$)/81">
                                          <p:val>
                                            <p:fltVal val="0"/>
                                          </p:val>
                                        </p:tav>
                                        <p:tav tm="100000">
                                          <p:val>
                                            <p:fltVal val="1"/>
                                          </p:val>
                                        </p:tav>
                                      </p:tavLst>
                                    </p:anim>
                                    <p:animScale>
                                      <p:cBhvr>
                                        <p:cTn id="25" dur="13">
                                          <p:stCondLst>
                                            <p:cond delay="325"/>
                                          </p:stCondLst>
                                        </p:cTn>
                                        <p:tgtEl>
                                          <p:spTgt spid="16"/>
                                        </p:tgtEl>
                                      </p:cBhvr>
                                      <p:to x="100000" y="60000"/>
                                    </p:animScale>
                                    <p:animScale>
                                      <p:cBhvr>
                                        <p:cTn id="26" dur="83" decel="50000">
                                          <p:stCondLst>
                                            <p:cond delay="338"/>
                                          </p:stCondLst>
                                        </p:cTn>
                                        <p:tgtEl>
                                          <p:spTgt spid="16"/>
                                        </p:tgtEl>
                                      </p:cBhvr>
                                      <p:to x="100000" y="100000"/>
                                    </p:animScale>
                                    <p:animScale>
                                      <p:cBhvr>
                                        <p:cTn id="27" dur="13">
                                          <p:stCondLst>
                                            <p:cond delay="656"/>
                                          </p:stCondLst>
                                        </p:cTn>
                                        <p:tgtEl>
                                          <p:spTgt spid="16"/>
                                        </p:tgtEl>
                                      </p:cBhvr>
                                      <p:to x="100000" y="80000"/>
                                    </p:animScale>
                                    <p:animScale>
                                      <p:cBhvr>
                                        <p:cTn id="28" dur="83" decel="50000">
                                          <p:stCondLst>
                                            <p:cond delay="669"/>
                                          </p:stCondLst>
                                        </p:cTn>
                                        <p:tgtEl>
                                          <p:spTgt spid="16"/>
                                        </p:tgtEl>
                                      </p:cBhvr>
                                      <p:to x="100000" y="100000"/>
                                    </p:animScale>
                                    <p:animScale>
                                      <p:cBhvr>
                                        <p:cTn id="29" dur="13">
                                          <p:stCondLst>
                                            <p:cond delay="821"/>
                                          </p:stCondLst>
                                        </p:cTn>
                                        <p:tgtEl>
                                          <p:spTgt spid="16"/>
                                        </p:tgtEl>
                                      </p:cBhvr>
                                      <p:to x="100000" y="90000"/>
                                    </p:animScale>
                                    <p:animScale>
                                      <p:cBhvr>
                                        <p:cTn id="30" dur="83" decel="50000">
                                          <p:stCondLst>
                                            <p:cond delay="834"/>
                                          </p:stCondLst>
                                        </p:cTn>
                                        <p:tgtEl>
                                          <p:spTgt spid="16"/>
                                        </p:tgtEl>
                                      </p:cBhvr>
                                      <p:to x="100000" y="100000"/>
                                    </p:animScale>
                                    <p:animScale>
                                      <p:cBhvr>
                                        <p:cTn id="31" dur="13">
                                          <p:stCondLst>
                                            <p:cond delay="904"/>
                                          </p:stCondLst>
                                        </p:cTn>
                                        <p:tgtEl>
                                          <p:spTgt spid="16"/>
                                        </p:tgtEl>
                                      </p:cBhvr>
                                      <p:to x="100000" y="95000"/>
                                    </p:animScale>
                                    <p:animScale>
                                      <p:cBhvr>
                                        <p:cTn id="32" dur="83" decel="50000">
                                          <p:stCondLst>
                                            <p:cond delay="917"/>
                                          </p:stCondLst>
                                        </p:cTn>
                                        <p:tgtEl>
                                          <p:spTgt spid="16"/>
                                        </p:tgtEl>
                                      </p:cBhvr>
                                      <p:to x="100000" y="100000"/>
                                    </p:animScale>
                                  </p:childTnLst>
                                </p:cTn>
                              </p:par>
                              <p:par>
                                <p:cTn id="33" presetID="26" presetClass="entr" presetSubtype="0" fill="hold" grpId="0" nodeType="with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wipe(down)">
                                      <p:cBhvr>
                                        <p:cTn id="35" dur="290">
                                          <p:stCondLst>
                                            <p:cond delay="0"/>
                                          </p:stCondLst>
                                        </p:cTn>
                                        <p:tgtEl>
                                          <p:spTgt spid="28"/>
                                        </p:tgtEl>
                                      </p:cBhvr>
                                    </p:animEffect>
                                    <p:anim calcmode="lin" valueType="num">
                                      <p:cBhvr>
                                        <p:cTn id="36" dur="911" tmFilter="0,0; 0.14,0.36; 0.43,0.73; 0.71,0.91; 1.0,1.0">
                                          <p:stCondLst>
                                            <p:cond delay="0"/>
                                          </p:stCondLst>
                                        </p:cTn>
                                        <p:tgtEl>
                                          <p:spTgt spid="28"/>
                                        </p:tgtEl>
                                        <p:attrNameLst>
                                          <p:attrName>ppt_x</p:attrName>
                                        </p:attrNameLst>
                                      </p:cBhvr>
                                      <p:tavLst>
                                        <p:tav tm="0">
                                          <p:val>
                                            <p:strVal val="#ppt_x-0.25"/>
                                          </p:val>
                                        </p:tav>
                                        <p:tav tm="100000">
                                          <p:val>
                                            <p:strVal val="#ppt_x"/>
                                          </p:val>
                                        </p:tav>
                                      </p:tavLst>
                                    </p:anim>
                                    <p:anim calcmode="lin" valueType="num">
                                      <p:cBhvr>
                                        <p:cTn id="37" dur="332" tmFilter="0.0,0.0; 0.25,0.07; 0.50,0.2; 0.75,0.467; 1.0,1.0">
                                          <p:stCondLst>
                                            <p:cond delay="0"/>
                                          </p:stCondLst>
                                        </p:cTn>
                                        <p:tgtEl>
                                          <p:spTgt spid="28"/>
                                        </p:tgtEl>
                                        <p:attrNameLst>
                                          <p:attrName>ppt_y</p:attrName>
                                        </p:attrNameLst>
                                      </p:cBhvr>
                                      <p:tavLst>
                                        <p:tav tm="0" fmla="#ppt_y-sin(pi*$)/3">
                                          <p:val>
                                            <p:fltVal val="0.5"/>
                                          </p:val>
                                        </p:tav>
                                        <p:tav tm="100000">
                                          <p:val>
                                            <p:fltVal val="1"/>
                                          </p:val>
                                        </p:tav>
                                      </p:tavLst>
                                    </p:anim>
                                    <p:anim calcmode="lin" valueType="num">
                                      <p:cBhvr>
                                        <p:cTn id="38" dur="332" tmFilter="0, 0; 0.125,0.2665; 0.25,0.4; 0.375,0.465; 0.5,0.5;  0.625,0.535; 0.75,0.6; 0.875,0.7335; 1,1">
                                          <p:stCondLst>
                                            <p:cond delay="332"/>
                                          </p:stCondLst>
                                        </p:cTn>
                                        <p:tgtEl>
                                          <p:spTgt spid="28"/>
                                        </p:tgtEl>
                                        <p:attrNameLst>
                                          <p:attrName>ppt_y</p:attrName>
                                        </p:attrNameLst>
                                      </p:cBhvr>
                                      <p:tavLst>
                                        <p:tav tm="0" fmla="#ppt_y-sin(pi*$)/9">
                                          <p:val>
                                            <p:fltVal val="0"/>
                                          </p:val>
                                        </p:tav>
                                        <p:tav tm="100000">
                                          <p:val>
                                            <p:fltVal val="1"/>
                                          </p:val>
                                        </p:tav>
                                      </p:tavLst>
                                    </p:anim>
                                    <p:anim calcmode="lin" valueType="num">
                                      <p:cBhvr>
                                        <p:cTn id="39" dur="166" tmFilter="0, 0; 0.125,0.2665; 0.25,0.4; 0.375,0.465; 0.5,0.5;  0.625,0.535; 0.75,0.6; 0.875,0.7335; 1,1">
                                          <p:stCondLst>
                                            <p:cond delay="662"/>
                                          </p:stCondLst>
                                        </p:cTn>
                                        <p:tgtEl>
                                          <p:spTgt spid="28"/>
                                        </p:tgtEl>
                                        <p:attrNameLst>
                                          <p:attrName>ppt_y</p:attrName>
                                        </p:attrNameLst>
                                      </p:cBhvr>
                                      <p:tavLst>
                                        <p:tav tm="0" fmla="#ppt_y-sin(pi*$)/27">
                                          <p:val>
                                            <p:fltVal val="0"/>
                                          </p:val>
                                        </p:tav>
                                        <p:tav tm="100000">
                                          <p:val>
                                            <p:fltVal val="1"/>
                                          </p:val>
                                        </p:tav>
                                      </p:tavLst>
                                    </p:anim>
                                    <p:anim calcmode="lin" valueType="num">
                                      <p:cBhvr>
                                        <p:cTn id="40" dur="82" tmFilter="0, 0; 0.125,0.2665; 0.25,0.4; 0.375,0.465; 0.5,0.5;  0.625,0.535; 0.75,0.6; 0.875,0.7335; 1,1">
                                          <p:stCondLst>
                                            <p:cond delay="828"/>
                                          </p:stCondLst>
                                        </p:cTn>
                                        <p:tgtEl>
                                          <p:spTgt spid="28"/>
                                        </p:tgtEl>
                                        <p:attrNameLst>
                                          <p:attrName>ppt_y</p:attrName>
                                        </p:attrNameLst>
                                      </p:cBhvr>
                                      <p:tavLst>
                                        <p:tav tm="0" fmla="#ppt_y-sin(pi*$)/81">
                                          <p:val>
                                            <p:fltVal val="0"/>
                                          </p:val>
                                        </p:tav>
                                        <p:tav tm="100000">
                                          <p:val>
                                            <p:fltVal val="1"/>
                                          </p:val>
                                        </p:tav>
                                      </p:tavLst>
                                    </p:anim>
                                    <p:animScale>
                                      <p:cBhvr>
                                        <p:cTn id="41" dur="13">
                                          <p:stCondLst>
                                            <p:cond delay="325"/>
                                          </p:stCondLst>
                                        </p:cTn>
                                        <p:tgtEl>
                                          <p:spTgt spid="28"/>
                                        </p:tgtEl>
                                      </p:cBhvr>
                                      <p:to x="100000" y="60000"/>
                                    </p:animScale>
                                    <p:animScale>
                                      <p:cBhvr>
                                        <p:cTn id="42" dur="83" decel="50000">
                                          <p:stCondLst>
                                            <p:cond delay="338"/>
                                          </p:stCondLst>
                                        </p:cTn>
                                        <p:tgtEl>
                                          <p:spTgt spid="28"/>
                                        </p:tgtEl>
                                      </p:cBhvr>
                                      <p:to x="100000" y="100000"/>
                                    </p:animScale>
                                    <p:animScale>
                                      <p:cBhvr>
                                        <p:cTn id="43" dur="13">
                                          <p:stCondLst>
                                            <p:cond delay="656"/>
                                          </p:stCondLst>
                                        </p:cTn>
                                        <p:tgtEl>
                                          <p:spTgt spid="28"/>
                                        </p:tgtEl>
                                      </p:cBhvr>
                                      <p:to x="100000" y="80000"/>
                                    </p:animScale>
                                    <p:animScale>
                                      <p:cBhvr>
                                        <p:cTn id="44" dur="83" decel="50000">
                                          <p:stCondLst>
                                            <p:cond delay="669"/>
                                          </p:stCondLst>
                                        </p:cTn>
                                        <p:tgtEl>
                                          <p:spTgt spid="28"/>
                                        </p:tgtEl>
                                      </p:cBhvr>
                                      <p:to x="100000" y="100000"/>
                                    </p:animScale>
                                    <p:animScale>
                                      <p:cBhvr>
                                        <p:cTn id="45" dur="13">
                                          <p:stCondLst>
                                            <p:cond delay="821"/>
                                          </p:stCondLst>
                                        </p:cTn>
                                        <p:tgtEl>
                                          <p:spTgt spid="28"/>
                                        </p:tgtEl>
                                      </p:cBhvr>
                                      <p:to x="100000" y="90000"/>
                                    </p:animScale>
                                    <p:animScale>
                                      <p:cBhvr>
                                        <p:cTn id="46" dur="83" decel="50000">
                                          <p:stCondLst>
                                            <p:cond delay="834"/>
                                          </p:stCondLst>
                                        </p:cTn>
                                        <p:tgtEl>
                                          <p:spTgt spid="28"/>
                                        </p:tgtEl>
                                      </p:cBhvr>
                                      <p:to x="100000" y="100000"/>
                                    </p:animScale>
                                    <p:animScale>
                                      <p:cBhvr>
                                        <p:cTn id="47" dur="13">
                                          <p:stCondLst>
                                            <p:cond delay="904"/>
                                          </p:stCondLst>
                                        </p:cTn>
                                        <p:tgtEl>
                                          <p:spTgt spid="28"/>
                                        </p:tgtEl>
                                      </p:cBhvr>
                                      <p:to x="100000" y="95000"/>
                                    </p:animScale>
                                    <p:animScale>
                                      <p:cBhvr>
                                        <p:cTn id="48" dur="83" decel="50000">
                                          <p:stCondLst>
                                            <p:cond delay="917"/>
                                          </p:stCondLst>
                                        </p:cTn>
                                        <p:tgtEl>
                                          <p:spTgt spid="28"/>
                                        </p:tgtEl>
                                      </p:cBhvr>
                                      <p:to x="100000" y="100000"/>
                                    </p:animScale>
                                  </p:childTnLst>
                                </p:cTn>
                              </p:par>
                              <p:par>
                                <p:cTn id="49" presetID="26" presetClass="entr" presetSubtype="0"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ipe(down)">
                                      <p:cBhvr>
                                        <p:cTn id="51" dur="290">
                                          <p:stCondLst>
                                            <p:cond delay="0"/>
                                          </p:stCondLst>
                                        </p:cTn>
                                        <p:tgtEl>
                                          <p:spTgt spid="12"/>
                                        </p:tgtEl>
                                      </p:cBhvr>
                                    </p:animEffect>
                                    <p:anim calcmode="lin" valueType="num">
                                      <p:cBhvr>
                                        <p:cTn id="52"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53"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54"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55"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56"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57" dur="13">
                                          <p:stCondLst>
                                            <p:cond delay="325"/>
                                          </p:stCondLst>
                                        </p:cTn>
                                        <p:tgtEl>
                                          <p:spTgt spid="12"/>
                                        </p:tgtEl>
                                      </p:cBhvr>
                                      <p:to x="100000" y="60000"/>
                                    </p:animScale>
                                    <p:animScale>
                                      <p:cBhvr>
                                        <p:cTn id="58" dur="83" decel="50000">
                                          <p:stCondLst>
                                            <p:cond delay="338"/>
                                          </p:stCondLst>
                                        </p:cTn>
                                        <p:tgtEl>
                                          <p:spTgt spid="12"/>
                                        </p:tgtEl>
                                      </p:cBhvr>
                                      <p:to x="100000" y="100000"/>
                                    </p:animScale>
                                    <p:animScale>
                                      <p:cBhvr>
                                        <p:cTn id="59" dur="13">
                                          <p:stCondLst>
                                            <p:cond delay="656"/>
                                          </p:stCondLst>
                                        </p:cTn>
                                        <p:tgtEl>
                                          <p:spTgt spid="12"/>
                                        </p:tgtEl>
                                      </p:cBhvr>
                                      <p:to x="100000" y="80000"/>
                                    </p:animScale>
                                    <p:animScale>
                                      <p:cBhvr>
                                        <p:cTn id="60" dur="83" decel="50000">
                                          <p:stCondLst>
                                            <p:cond delay="669"/>
                                          </p:stCondLst>
                                        </p:cTn>
                                        <p:tgtEl>
                                          <p:spTgt spid="12"/>
                                        </p:tgtEl>
                                      </p:cBhvr>
                                      <p:to x="100000" y="100000"/>
                                    </p:animScale>
                                    <p:animScale>
                                      <p:cBhvr>
                                        <p:cTn id="61" dur="13">
                                          <p:stCondLst>
                                            <p:cond delay="821"/>
                                          </p:stCondLst>
                                        </p:cTn>
                                        <p:tgtEl>
                                          <p:spTgt spid="12"/>
                                        </p:tgtEl>
                                      </p:cBhvr>
                                      <p:to x="100000" y="90000"/>
                                    </p:animScale>
                                    <p:animScale>
                                      <p:cBhvr>
                                        <p:cTn id="62" dur="83" decel="50000">
                                          <p:stCondLst>
                                            <p:cond delay="834"/>
                                          </p:stCondLst>
                                        </p:cTn>
                                        <p:tgtEl>
                                          <p:spTgt spid="12"/>
                                        </p:tgtEl>
                                      </p:cBhvr>
                                      <p:to x="100000" y="100000"/>
                                    </p:animScale>
                                    <p:animScale>
                                      <p:cBhvr>
                                        <p:cTn id="63" dur="13">
                                          <p:stCondLst>
                                            <p:cond delay="904"/>
                                          </p:stCondLst>
                                        </p:cTn>
                                        <p:tgtEl>
                                          <p:spTgt spid="12"/>
                                        </p:tgtEl>
                                      </p:cBhvr>
                                      <p:to x="100000" y="95000"/>
                                    </p:animScale>
                                    <p:animScale>
                                      <p:cBhvr>
                                        <p:cTn id="64" dur="83" decel="50000">
                                          <p:stCondLst>
                                            <p:cond delay="917"/>
                                          </p:stCondLst>
                                        </p:cTn>
                                        <p:tgtEl>
                                          <p:spTgt spid="12"/>
                                        </p:tgtEl>
                                      </p:cBhvr>
                                      <p:to x="100000" y="100000"/>
                                    </p:animScale>
                                  </p:childTnLst>
                                </p:cTn>
                              </p:par>
                              <p:par>
                                <p:cTn id="65" presetID="26" presetClass="entr" presetSubtype="0" fill="hold" grpId="0" nodeType="with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down)">
                                      <p:cBhvr>
                                        <p:cTn id="67" dur="290">
                                          <p:stCondLst>
                                            <p:cond delay="0"/>
                                          </p:stCondLst>
                                        </p:cTn>
                                        <p:tgtEl>
                                          <p:spTgt spid="21"/>
                                        </p:tgtEl>
                                      </p:cBhvr>
                                    </p:animEffect>
                                    <p:anim calcmode="lin" valueType="num">
                                      <p:cBhvr>
                                        <p:cTn id="68" dur="911"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69" dur="332"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70" dur="332" tmFilter="0, 0; 0.125,0.2665; 0.25,0.4; 0.375,0.465; 0.5,0.5;  0.625,0.535; 0.75,0.6; 0.875,0.7335; 1,1">
                                          <p:stCondLst>
                                            <p:cond delay="332"/>
                                          </p:stCondLst>
                                        </p:cTn>
                                        <p:tgtEl>
                                          <p:spTgt spid="21"/>
                                        </p:tgtEl>
                                        <p:attrNameLst>
                                          <p:attrName>ppt_y</p:attrName>
                                        </p:attrNameLst>
                                      </p:cBhvr>
                                      <p:tavLst>
                                        <p:tav tm="0" fmla="#ppt_y-sin(pi*$)/9">
                                          <p:val>
                                            <p:fltVal val="0"/>
                                          </p:val>
                                        </p:tav>
                                        <p:tav tm="100000">
                                          <p:val>
                                            <p:fltVal val="1"/>
                                          </p:val>
                                        </p:tav>
                                      </p:tavLst>
                                    </p:anim>
                                    <p:anim calcmode="lin" valueType="num">
                                      <p:cBhvr>
                                        <p:cTn id="71" dur="166" tmFilter="0, 0; 0.125,0.2665; 0.25,0.4; 0.375,0.465; 0.5,0.5;  0.625,0.535; 0.75,0.6; 0.875,0.7335; 1,1">
                                          <p:stCondLst>
                                            <p:cond delay="662"/>
                                          </p:stCondLst>
                                        </p:cTn>
                                        <p:tgtEl>
                                          <p:spTgt spid="21"/>
                                        </p:tgtEl>
                                        <p:attrNameLst>
                                          <p:attrName>ppt_y</p:attrName>
                                        </p:attrNameLst>
                                      </p:cBhvr>
                                      <p:tavLst>
                                        <p:tav tm="0" fmla="#ppt_y-sin(pi*$)/27">
                                          <p:val>
                                            <p:fltVal val="0"/>
                                          </p:val>
                                        </p:tav>
                                        <p:tav tm="100000">
                                          <p:val>
                                            <p:fltVal val="1"/>
                                          </p:val>
                                        </p:tav>
                                      </p:tavLst>
                                    </p:anim>
                                    <p:anim calcmode="lin" valueType="num">
                                      <p:cBhvr>
                                        <p:cTn id="72" dur="82" tmFilter="0, 0; 0.125,0.2665; 0.25,0.4; 0.375,0.465; 0.5,0.5;  0.625,0.535; 0.75,0.6; 0.875,0.7335; 1,1">
                                          <p:stCondLst>
                                            <p:cond delay="828"/>
                                          </p:stCondLst>
                                        </p:cTn>
                                        <p:tgtEl>
                                          <p:spTgt spid="21"/>
                                        </p:tgtEl>
                                        <p:attrNameLst>
                                          <p:attrName>ppt_y</p:attrName>
                                        </p:attrNameLst>
                                      </p:cBhvr>
                                      <p:tavLst>
                                        <p:tav tm="0" fmla="#ppt_y-sin(pi*$)/81">
                                          <p:val>
                                            <p:fltVal val="0"/>
                                          </p:val>
                                        </p:tav>
                                        <p:tav tm="100000">
                                          <p:val>
                                            <p:fltVal val="1"/>
                                          </p:val>
                                        </p:tav>
                                      </p:tavLst>
                                    </p:anim>
                                    <p:animScale>
                                      <p:cBhvr>
                                        <p:cTn id="73" dur="13">
                                          <p:stCondLst>
                                            <p:cond delay="325"/>
                                          </p:stCondLst>
                                        </p:cTn>
                                        <p:tgtEl>
                                          <p:spTgt spid="21"/>
                                        </p:tgtEl>
                                      </p:cBhvr>
                                      <p:to x="100000" y="60000"/>
                                    </p:animScale>
                                    <p:animScale>
                                      <p:cBhvr>
                                        <p:cTn id="74" dur="83" decel="50000">
                                          <p:stCondLst>
                                            <p:cond delay="338"/>
                                          </p:stCondLst>
                                        </p:cTn>
                                        <p:tgtEl>
                                          <p:spTgt spid="21"/>
                                        </p:tgtEl>
                                      </p:cBhvr>
                                      <p:to x="100000" y="100000"/>
                                    </p:animScale>
                                    <p:animScale>
                                      <p:cBhvr>
                                        <p:cTn id="75" dur="13">
                                          <p:stCondLst>
                                            <p:cond delay="656"/>
                                          </p:stCondLst>
                                        </p:cTn>
                                        <p:tgtEl>
                                          <p:spTgt spid="21"/>
                                        </p:tgtEl>
                                      </p:cBhvr>
                                      <p:to x="100000" y="80000"/>
                                    </p:animScale>
                                    <p:animScale>
                                      <p:cBhvr>
                                        <p:cTn id="76" dur="83" decel="50000">
                                          <p:stCondLst>
                                            <p:cond delay="669"/>
                                          </p:stCondLst>
                                        </p:cTn>
                                        <p:tgtEl>
                                          <p:spTgt spid="21"/>
                                        </p:tgtEl>
                                      </p:cBhvr>
                                      <p:to x="100000" y="100000"/>
                                    </p:animScale>
                                    <p:animScale>
                                      <p:cBhvr>
                                        <p:cTn id="77" dur="13">
                                          <p:stCondLst>
                                            <p:cond delay="821"/>
                                          </p:stCondLst>
                                        </p:cTn>
                                        <p:tgtEl>
                                          <p:spTgt spid="21"/>
                                        </p:tgtEl>
                                      </p:cBhvr>
                                      <p:to x="100000" y="90000"/>
                                    </p:animScale>
                                    <p:animScale>
                                      <p:cBhvr>
                                        <p:cTn id="78" dur="83" decel="50000">
                                          <p:stCondLst>
                                            <p:cond delay="834"/>
                                          </p:stCondLst>
                                        </p:cTn>
                                        <p:tgtEl>
                                          <p:spTgt spid="21"/>
                                        </p:tgtEl>
                                      </p:cBhvr>
                                      <p:to x="100000" y="100000"/>
                                    </p:animScale>
                                    <p:animScale>
                                      <p:cBhvr>
                                        <p:cTn id="79" dur="13">
                                          <p:stCondLst>
                                            <p:cond delay="904"/>
                                          </p:stCondLst>
                                        </p:cTn>
                                        <p:tgtEl>
                                          <p:spTgt spid="21"/>
                                        </p:tgtEl>
                                      </p:cBhvr>
                                      <p:to x="100000" y="95000"/>
                                    </p:animScale>
                                    <p:animScale>
                                      <p:cBhvr>
                                        <p:cTn id="80" dur="83" decel="50000">
                                          <p:stCondLst>
                                            <p:cond delay="917"/>
                                          </p:stCondLst>
                                        </p:cTn>
                                        <p:tgtEl>
                                          <p:spTgt spid="21"/>
                                        </p:tgtEl>
                                      </p:cBhvr>
                                      <p:to x="100000" y="100000"/>
                                    </p:animScale>
                                  </p:childTnLst>
                                </p:cTn>
                              </p:par>
                            </p:childTnLst>
                          </p:cTn>
                        </p:par>
                        <p:par>
                          <p:cTn id="81" fill="hold">
                            <p:stCondLst>
                              <p:cond delay="1000"/>
                            </p:stCondLst>
                            <p:childTnLst>
                              <p:par>
                                <p:cTn id="82" presetID="31" presetClass="entr" presetSubtype="0" fill="hold" nodeType="afterEffect">
                                  <p:stCondLst>
                                    <p:cond delay="0"/>
                                  </p:stCondLst>
                                  <p:childTnLst>
                                    <p:set>
                                      <p:cBhvr>
                                        <p:cTn id="83" dur="1" fill="hold">
                                          <p:stCondLst>
                                            <p:cond delay="0"/>
                                          </p:stCondLst>
                                        </p:cTn>
                                        <p:tgtEl>
                                          <p:spTgt spid="22"/>
                                        </p:tgtEl>
                                        <p:attrNameLst>
                                          <p:attrName>style.visibility</p:attrName>
                                        </p:attrNameLst>
                                      </p:cBhvr>
                                      <p:to>
                                        <p:strVal val="visible"/>
                                      </p:to>
                                    </p:set>
                                    <p:anim calcmode="lin" valueType="num">
                                      <p:cBhvr>
                                        <p:cTn id="84" dur="700" fill="hold"/>
                                        <p:tgtEl>
                                          <p:spTgt spid="22"/>
                                        </p:tgtEl>
                                        <p:attrNameLst>
                                          <p:attrName>ppt_w</p:attrName>
                                        </p:attrNameLst>
                                      </p:cBhvr>
                                      <p:tavLst>
                                        <p:tav tm="0">
                                          <p:val>
                                            <p:fltVal val="0"/>
                                          </p:val>
                                        </p:tav>
                                        <p:tav tm="100000">
                                          <p:val>
                                            <p:strVal val="#ppt_w"/>
                                          </p:val>
                                        </p:tav>
                                      </p:tavLst>
                                    </p:anim>
                                    <p:anim calcmode="lin" valueType="num">
                                      <p:cBhvr>
                                        <p:cTn id="85" dur="700" fill="hold"/>
                                        <p:tgtEl>
                                          <p:spTgt spid="22"/>
                                        </p:tgtEl>
                                        <p:attrNameLst>
                                          <p:attrName>ppt_h</p:attrName>
                                        </p:attrNameLst>
                                      </p:cBhvr>
                                      <p:tavLst>
                                        <p:tav tm="0">
                                          <p:val>
                                            <p:fltVal val="0"/>
                                          </p:val>
                                        </p:tav>
                                        <p:tav tm="100000">
                                          <p:val>
                                            <p:strVal val="#ppt_h"/>
                                          </p:val>
                                        </p:tav>
                                      </p:tavLst>
                                    </p:anim>
                                    <p:anim calcmode="lin" valueType="num">
                                      <p:cBhvr>
                                        <p:cTn id="86" dur="700" fill="hold"/>
                                        <p:tgtEl>
                                          <p:spTgt spid="22"/>
                                        </p:tgtEl>
                                        <p:attrNameLst>
                                          <p:attrName>style.rotation</p:attrName>
                                        </p:attrNameLst>
                                      </p:cBhvr>
                                      <p:tavLst>
                                        <p:tav tm="0">
                                          <p:val>
                                            <p:fltVal val="90"/>
                                          </p:val>
                                        </p:tav>
                                        <p:tav tm="100000">
                                          <p:val>
                                            <p:fltVal val="0"/>
                                          </p:val>
                                        </p:tav>
                                      </p:tavLst>
                                    </p:anim>
                                    <p:animEffect transition="in" filter="fade">
                                      <p:cBhvr>
                                        <p:cTn id="87" dur="700"/>
                                        <p:tgtEl>
                                          <p:spTgt spid="22"/>
                                        </p:tgtEl>
                                      </p:cBhvr>
                                    </p:animEffect>
                                  </p:childTnLst>
                                </p:cTn>
                              </p:par>
                            </p:childTnLst>
                          </p:cTn>
                        </p:par>
                        <p:par>
                          <p:cTn id="88" fill="hold">
                            <p:stCondLst>
                              <p:cond delay="1700"/>
                            </p:stCondLst>
                            <p:childTnLst>
                              <p:par>
                                <p:cTn id="89" presetID="26" presetClass="entr" presetSubtype="0" fill="hold" grpId="0" nodeType="afterEffect">
                                  <p:stCondLst>
                                    <p:cond delay="0"/>
                                  </p:stCondLst>
                                  <p:childTnLst>
                                    <p:set>
                                      <p:cBhvr>
                                        <p:cTn id="90" dur="1" fill="hold">
                                          <p:stCondLst>
                                            <p:cond delay="0"/>
                                          </p:stCondLst>
                                        </p:cTn>
                                        <p:tgtEl>
                                          <p:spTgt spid="14"/>
                                        </p:tgtEl>
                                        <p:attrNameLst>
                                          <p:attrName>style.visibility</p:attrName>
                                        </p:attrNameLst>
                                      </p:cBhvr>
                                      <p:to>
                                        <p:strVal val="visible"/>
                                      </p:to>
                                    </p:set>
                                    <p:animEffect transition="in" filter="wipe(down)">
                                      <p:cBhvr>
                                        <p:cTn id="91" dur="290">
                                          <p:stCondLst>
                                            <p:cond delay="0"/>
                                          </p:stCondLst>
                                        </p:cTn>
                                        <p:tgtEl>
                                          <p:spTgt spid="14"/>
                                        </p:tgtEl>
                                      </p:cBhvr>
                                    </p:animEffect>
                                    <p:anim calcmode="lin" valueType="num">
                                      <p:cBhvr>
                                        <p:cTn id="92" dur="911"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93" dur="332"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94" dur="332" tmFilter="0, 0; 0.125,0.2665; 0.25,0.4; 0.375,0.465; 0.5,0.5;  0.625,0.535; 0.75,0.6; 0.875,0.7335; 1,1">
                                          <p:stCondLst>
                                            <p:cond delay="332"/>
                                          </p:stCondLst>
                                        </p:cTn>
                                        <p:tgtEl>
                                          <p:spTgt spid="14"/>
                                        </p:tgtEl>
                                        <p:attrNameLst>
                                          <p:attrName>ppt_y</p:attrName>
                                        </p:attrNameLst>
                                      </p:cBhvr>
                                      <p:tavLst>
                                        <p:tav tm="0" fmla="#ppt_y-sin(pi*$)/9">
                                          <p:val>
                                            <p:fltVal val="0"/>
                                          </p:val>
                                        </p:tav>
                                        <p:tav tm="100000">
                                          <p:val>
                                            <p:fltVal val="1"/>
                                          </p:val>
                                        </p:tav>
                                      </p:tavLst>
                                    </p:anim>
                                    <p:anim calcmode="lin" valueType="num">
                                      <p:cBhvr>
                                        <p:cTn id="95" dur="166" tmFilter="0, 0; 0.125,0.2665; 0.25,0.4; 0.375,0.465; 0.5,0.5;  0.625,0.535; 0.75,0.6; 0.875,0.7335; 1,1">
                                          <p:stCondLst>
                                            <p:cond delay="662"/>
                                          </p:stCondLst>
                                        </p:cTn>
                                        <p:tgtEl>
                                          <p:spTgt spid="14"/>
                                        </p:tgtEl>
                                        <p:attrNameLst>
                                          <p:attrName>ppt_y</p:attrName>
                                        </p:attrNameLst>
                                      </p:cBhvr>
                                      <p:tavLst>
                                        <p:tav tm="0" fmla="#ppt_y-sin(pi*$)/27">
                                          <p:val>
                                            <p:fltVal val="0"/>
                                          </p:val>
                                        </p:tav>
                                        <p:tav tm="100000">
                                          <p:val>
                                            <p:fltVal val="1"/>
                                          </p:val>
                                        </p:tav>
                                      </p:tavLst>
                                    </p:anim>
                                    <p:anim calcmode="lin" valueType="num">
                                      <p:cBhvr>
                                        <p:cTn id="96" dur="82" tmFilter="0, 0; 0.125,0.2665; 0.25,0.4; 0.375,0.465; 0.5,0.5;  0.625,0.535; 0.75,0.6; 0.875,0.7335; 1,1">
                                          <p:stCondLst>
                                            <p:cond delay="828"/>
                                          </p:stCondLst>
                                        </p:cTn>
                                        <p:tgtEl>
                                          <p:spTgt spid="14"/>
                                        </p:tgtEl>
                                        <p:attrNameLst>
                                          <p:attrName>ppt_y</p:attrName>
                                        </p:attrNameLst>
                                      </p:cBhvr>
                                      <p:tavLst>
                                        <p:tav tm="0" fmla="#ppt_y-sin(pi*$)/81">
                                          <p:val>
                                            <p:fltVal val="0"/>
                                          </p:val>
                                        </p:tav>
                                        <p:tav tm="100000">
                                          <p:val>
                                            <p:fltVal val="1"/>
                                          </p:val>
                                        </p:tav>
                                      </p:tavLst>
                                    </p:anim>
                                    <p:animScale>
                                      <p:cBhvr>
                                        <p:cTn id="97" dur="13">
                                          <p:stCondLst>
                                            <p:cond delay="325"/>
                                          </p:stCondLst>
                                        </p:cTn>
                                        <p:tgtEl>
                                          <p:spTgt spid="14"/>
                                        </p:tgtEl>
                                      </p:cBhvr>
                                      <p:to x="100000" y="60000"/>
                                    </p:animScale>
                                    <p:animScale>
                                      <p:cBhvr>
                                        <p:cTn id="98" dur="83" decel="50000">
                                          <p:stCondLst>
                                            <p:cond delay="338"/>
                                          </p:stCondLst>
                                        </p:cTn>
                                        <p:tgtEl>
                                          <p:spTgt spid="14"/>
                                        </p:tgtEl>
                                      </p:cBhvr>
                                      <p:to x="100000" y="100000"/>
                                    </p:animScale>
                                    <p:animScale>
                                      <p:cBhvr>
                                        <p:cTn id="99" dur="13">
                                          <p:stCondLst>
                                            <p:cond delay="656"/>
                                          </p:stCondLst>
                                        </p:cTn>
                                        <p:tgtEl>
                                          <p:spTgt spid="14"/>
                                        </p:tgtEl>
                                      </p:cBhvr>
                                      <p:to x="100000" y="80000"/>
                                    </p:animScale>
                                    <p:animScale>
                                      <p:cBhvr>
                                        <p:cTn id="100" dur="83" decel="50000">
                                          <p:stCondLst>
                                            <p:cond delay="669"/>
                                          </p:stCondLst>
                                        </p:cTn>
                                        <p:tgtEl>
                                          <p:spTgt spid="14"/>
                                        </p:tgtEl>
                                      </p:cBhvr>
                                      <p:to x="100000" y="100000"/>
                                    </p:animScale>
                                    <p:animScale>
                                      <p:cBhvr>
                                        <p:cTn id="101" dur="13">
                                          <p:stCondLst>
                                            <p:cond delay="821"/>
                                          </p:stCondLst>
                                        </p:cTn>
                                        <p:tgtEl>
                                          <p:spTgt spid="14"/>
                                        </p:tgtEl>
                                      </p:cBhvr>
                                      <p:to x="100000" y="90000"/>
                                    </p:animScale>
                                    <p:animScale>
                                      <p:cBhvr>
                                        <p:cTn id="102" dur="83" decel="50000">
                                          <p:stCondLst>
                                            <p:cond delay="834"/>
                                          </p:stCondLst>
                                        </p:cTn>
                                        <p:tgtEl>
                                          <p:spTgt spid="14"/>
                                        </p:tgtEl>
                                      </p:cBhvr>
                                      <p:to x="100000" y="100000"/>
                                    </p:animScale>
                                    <p:animScale>
                                      <p:cBhvr>
                                        <p:cTn id="103" dur="13">
                                          <p:stCondLst>
                                            <p:cond delay="904"/>
                                          </p:stCondLst>
                                        </p:cTn>
                                        <p:tgtEl>
                                          <p:spTgt spid="14"/>
                                        </p:tgtEl>
                                      </p:cBhvr>
                                      <p:to x="100000" y="95000"/>
                                    </p:animScale>
                                    <p:animScale>
                                      <p:cBhvr>
                                        <p:cTn id="104" dur="83" decel="50000">
                                          <p:stCondLst>
                                            <p:cond delay="917"/>
                                          </p:stCondLst>
                                        </p:cTn>
                                        <p:tgtEl>
                                          <p:spTgt spid="14"/>
                                        </p:tgtEl>
                                      </p:cBhvr>
                                      <p:to x="100000" y="100000"/>
                                    </p:animScale>
                                  </p:childTnLst>
                                </p:cTn>
                              </p:par>
                              <p:par>
                                <p:cTn id="105" presetID="26" presetClass="entr" presetSubtype="0" fill="hold" grpId="0" nodeType="withEffect">
                                  <p:stCondLst>
                                    <p:cond delay="0"/>
                                  </p:stCondLst>
                                  <p:childTnLst>
                                    <p:set>
                                      <p:cBhvr>
                                        <p:cTn id="106" dur="1" fill="hold">
                                          <p:stCondLst>
                                            <p:cond delay="0"/>
                                          </p:stCondLst>
                                        </p:cTn>
                                        <p:tgtEl>
                                          <p:spTgt spid="17"/>
                                        </p:tgtEl>
                                        <p:attrNameLst>
                                          <p:attrName>style.visibility</p:attrName>
                                        </p:attrNameLst>
                                      </p:cBhvr>
                                      <p:to>
                                        <p:strVal val="visible"/>
                                      </p:to>
                                    </p:set>
                                    <p:animEffect transition="in" filter="wipe(down)">
                                      <p:cBhvr>
                                        <p:cTn id="107" dur="290">
                                          <p:stCondLst>
                                            <p:cond delay="0"/>
                                          </p:stCondLst>
                                        </p:cTn>
                                        <p:tgtEl>
                                          <p:spTgt spid="17"/>
                                        </p:tgtEl>
                                      </p:cBhvr>
                                    </p:animEffect>
                                    <p:anim calcmode="lin" valueType="num">
                                      <p:cBhvr>
                                        <p:cTn id="108" dur="911"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109" dur="332"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110" dur="332" tmFilter="0, 0; 0.125,0.2665; 0.25,0.4; 0.375,0.465; 0.5,0.5;  0.625,0.535; 0.75,0.6; 0.875,0.7335; 1,1">
                                          <p:stCondLst>
                                            <p:cond delay="332"/>
                                          </p:stCondLst>
                                        </p:cTn>
                                        <p:tgtEl>
                                          <p:spTgt spid="17"/>
                                        </p:tgtEl>
                                        <p:attrNameLst>
                                          <p:attrName>ppt_y</p:attrName>
                                        </p:attrNameLst>
                                      </p:cBhvr>
                                      <p:tavLst>
                                        <p:tav tm="0" fmla="#ppt_y-sin(pi*$)/9">
                                          <p:val>
                                            <p:fltVal val="0"/>
                                          </p:val>
                                        </p:tav>
                                        <p:tav tm="100000">
                                          <p:val>
                                            <p:fltVal val="1"/>
                                          </p:val>
                                        </p:tav>
                                      </p:tavLst>
                                    </p:anim>
                                    <p:anim calcmode="lin" valueType="num">
                                      <p:cBhvr>
                                        <p:cTn id="111" dur="166" tmFilter="0, 0; 0.125,0.2665; 0.25,0.4; 0.375,0.465; 0.5,0.5;  0.625,0.535; 0.75,0.6; 0.875,0.7335; 1,1">
                                          <p:stCondLst>
                                            <p:cond delay="662"/>
                                          </p:stCondLst>
                                        </p:cTn>
                                        <p:tgtEl>
                                          <p:spTgt spid="17"/>
                                        </p:tgtEl>
                                        <p:attrNameLst>
                                          <p:attrName>ppt_y</p:attrName>
                                        </p:attrNameLst>
                                      </p:cBhvr>
                                      <p:tavLst>
                                        <p:tav tm="0" fmla="#ppt_y-sin(pi*$)/27">
                                          <p:val>
                                            <p:fltVal val="0"/>
                                          </p:val>
                                        </p:tav>
                                        <p:tav tm="100000">
                                          <p:val>
                                            <p:fltVal val="1"/>
                                          </p:val>
                                        </p:tav>
                                      </p:tavLst>
                                    </p:anim>
                                    <p:anim calcmode="lin" valueType="num">
                                      <p:cBhvr>
                                        <p:cTn id="112" dur="82" tmFilter="0, 0; 0.125,0.2665; 0.25,0.4; 0.375,0.465; 0.5,0.5;  0.625,0.535; 0.75,0.6; 0.875,0.7335; 1,1">
                                          <p:stCondLst>
                                            <p:cond delay="828"/>
                                          </p:stCondLst>
                                        </p:cTn>
                                        <p:tgtEl>
                                          <p:spTgt spid="17"/>
                                        </p:tgtEl>
                                        <p:attrNameLst>
                                          <p:attrName>ppt_y</p:attrName>
                                        </p:attrNameLst>
                                      </p:cBhvr>
                                      <p:tavLst>
                                        <p:tav tm="0" fmla="#ppt_y-sin(pi*$)/81">
                                          <p:val>
                                            <p:fltVal val="0"/>
                                          </p:val>
                                        </p:tav>
                                        <p:tav tm="100000">
                                          <p:val>
                                            <p:fltVal val="1"/>
                                          </p:val>
                                        </p:tav>
                                      </p:tavLst>
                                    </p:anim>
                                    <p:animScale>
                                      <p:cBhvr>
                                        <p:cTn id="113" dur="13">
                                          <p:stCondLst>
                                            <p:cond delay="325"/>
                                          </p:stCondLst>
                                        </p:cTn>
                                        <p:tgtEl>
                                          <p:spTgt spid="17"/>
                                        </p:tgtEl>
                                      </p:cBhvr>
                                      <p:to x="100000" y="60000"/>
                                    </p:animScale>
                                    <p:animScale>
                                      <p:cBhvr>
                                        <p:cTn id="114" dur="83" decel="50000">
                                          <p:stCondLst>
                                            <p:cond delay="338"/>
                                          </p:stCondLst>
                                        </p:cTn>
                                        <p:tgtEl>
                                          <p:spTgt spid="17"/>
                                        </p:tgtEl>
                                      </p:cBhvr>
                                      <p:to x="100000" y="100000"/>
                                    </p:animScale>
                                    <p:animScale>
                                      <p:cBhvr>
                                        <p:cTn id="115" dur="13">
                                          <p:stCondLst>
                                            <p:cond delay="656"/>
                                          </p:stCondLst>
                                        </p:cTn>
                                        <p:tgtEl>
                                          <p:spTgt spid="17"/>
                                        </p:tgtEl>
                                      </p:cBhvr>
                                      <p:to x="100000" y="80000"/>
                                    </p:animScale>
                                    <p:animScale>
                                      <p:cBhvr>
                                        <p:cTn id="116" dur="83" decel="50000">
                                          <p:stCondLst>
                                            <p:cond delay="669"/>
                                          </p:stCondLst>
                                        </p:cTn>
                                        <p:tgtEl>
                                          <p:spTgt spid="17"/>
                                        </p:tgtEl>
                                      </p:cBhvr>
                                      <p:to x="100000" y="100000"/>
                                    </p:animScale>
                                    <p:animScale>
                                      <p:cBhvr>
                                        <p:cTn id="117" dur="13">
                                          <p:stCondLst>
                                            <p:cond delay="821"/>
                                          </p:stCondLst>
                                        </p:cTn>
                                        <p:tgtEl>
                                          <p:spTgt spid="17"/>
                                        </p:tgtEl>
                                      </p:cBhvr>
                                      <p:to x="100000" y="90000"/>
                                    </p:animScale>
                                    <p:animScale>
                                      <p:cBhvr>
                                        <p:cTn id="118" dur="83" decel="50000">
                                          <p:stCondLst>
                                            <p:cond delay="834"/>
                                          </p:stCondLst>
                                        </p:cTn>
                                        <p:tgtEl>
                                          <p:spTgt spid="17"/>
                                        </p:tgtEl>
                                      </p:cBhvr>
                                      <p:to x="100000" y="100000"/>
                                    </p:animScale>
                                    <p:animScale>
                                      <p:cBhvr>
                                        <p:cTn id="119" dur="13">
                                          <p:stCondLst>
                                            <p:cond delay="904"/>
                                          </p:stCondLst>
                                        </p:cTn>
                                        <p:tgtEl>
                                          <p:spTgt spid="17"/>
                                        </p:tgtEl>
                                      </p:cBhvr>
                                      <p:to x="100000" y="95000"/>
                                    </p:animScale>
                                    <p:animScale>
                                      <p:cBhvr>
                                        <p:cTn id="120" dur="83" decel="50000">
                                          <p:stCondLst>
                                            <p:cond delay="917"/>
                                          </p:stCondLst>
                                        </p:cTn>
                                        <p:tgtEl>
                                          <p:spTgt spid="17"/>
                                        </p:tgtEl>
                                      </p:cBhvr>
                                      <p:to x="100000" y="100000"/>
                                    </p:animScale>
                                  </p:childTnLst>
                                </p:cTn>
                              </p:par>
                              <p:par>
                                <p:cTn id="121" presetID="26" presetClass="entr" presetSubtype="0" fill="hold" grpId="0" nodeType="withEffect">
                                  <p:stCondLst>
                                    <p:cond delay="0"/>
                                  </p:stCondLst>
                                  <p:childTnLst>
                                    <p:set>
                                      <p:cBhvr>
                                        <p:cTn id="122" dur="1" fill="hold">
                                          <p:stCondLst>
                                            <p:cond delay="0"/>
                                          </p:stCondLst>
                                        </p:cTn>
                                        <p:tgtEl>
                                          <p:spTgt spid="29"/>
                                        </p:tgtEl>
                                        <p:attrNameLst>
                                          <p:attrName>style.visibility</p:attrName>
                                        </p:attrNameLst>
                                      </p:cBhvr>
                                      <p:to>
                                        <p:strVal val="visible"/>
                                      </p:to>
                                    </p:set>
                                    <p:animEffect transition="in" filter="wipe(down)">
                                      <p:cBhvr>
                                        <p:cTn id="123" dur="290">
                                          <p:stCondLst>
                                            <p:cond delay="0"/>
                                          </p:stCondLst>
                                        </p:cTn>
                                        <p:tgtEl>
                                          <p:spTgt spid="29"/>
                                        </p:tgtEl>
                                      </p:cBhvr>
                                    </p:animEffect>
                                    <p:anim calcmode="lin" valueType="num">
                                      <p:cBhvr>
                                        <p:cTn id="124" dur="911" tmFilter="0,0; 0.14,0.36; 0.43,0.73; 0.71,0.91; 1.0,1.0">
                                          <p:stCondLst>
                                            <p:cond delay="0"/>
                                          </p:stCondLst>
                                        </p:cTn>
                                        <p:tgtEl>
                                          <p:spTgt spid="29"/>
                                        </p:tgtEl>
                                        <p:attrNameLst>
                                          <p:attrName>ppt_x</p:attrName>
                                        </p:attrNameLst>
                                      </p:cBhvr>
                                      <p:tavLst>
                                        <p:tav tm="0">
                                          <p:val>
                                            <p:strVal val="#ppt_x-0.25"/>
                                          </p:val>
                                        </p:tav>
                                        <p:tav tm="100000">
                                          <p:val>
                                            <p:strVal val="#ppt_x"/>
                                          </p:val>
                                        </p:tav>
                                      </p:tavLst>
                                    </p:anim>
                                    <p:anim calcmode="lin" valueType="num">
                                      <p:cBhvr>
                                        <p:cTn id="125" dur="332" tmFilter="0.0,0.0; 0.25,0.07; 0.50,0.2; 0.75,0.467; 1.0,1.0">
                                          <p:stCondLst>
                                            <p:cond delay="0"/>
                                          </p:stCondLst>
                                        </p:cTn>
                                        <p:tgtEl>
                                          <p:spTgt spid="29"/>
                                        </p:tgtEl>
                                        <p:attrNameLst>
                                          <p:attrName>ppt_y</p:attrName>
                                        </p:attrNameLst>
                                      </p:cBhvr>
                                      <p:tavLst>
                                        <p:tav tm="0" fmla="#ppt_y-sin(pi*$)/3">
                                          <p:val>
                                            <p:fltVal val="0.5"/>
                                          </p:val>
                                        </p:tav>
                                        <p:tav tm="100000">
                                          <p:val>
                                            <p:fltVal val="1"/>
                                          </p:val>
                                        </p:tav>
                                      </p:tavLst>
                                    </p:anim>
                                    <p:anim calcmode="lin" valueType="num">
                                      <p:cBhvr>
                                        <p:cTn id="126" dur="332" tmFilter="0, 0; 0.125,0.2665; 0.25,0.4; 0.375,0.465; 0.5,0.5;  0.625,0.535; 0.75,0.6; 0.875,0.7335; 1,1">
                                          <p:stCondLst>
                                            <p:cond delay="332"/>
                                          </p:stCondLst>
                                        </p:cTn>
                                        <p:tgtEl>
                                          <p:spTgt spid="29"/>
                                        </p:tgtEl>
                                        <p:attrNameLst>
                                          <p:attrName>ppt_y</p:attrName>
                                        </p:attrNameLst>
                                      </p:cBhvr>
                                      <p:tavLst>
                                        <p:tav tm="0" fmla="#ppt_y-sin(pi*$)/9">
                                          <p:val>
                                            <p:fltVal val="0"/>
                                          </p:val>
                                        </p:tav>
                                        <p:tav tm="100000">
                                          <p:val>
                                            <p:fltVal val="1"/>
                                          </p:val>
                                        </p:tav>
                                      </p:tavLst>
                                    </p:anim>
                                    <p:anim calcmode="lin" valueType="num">
                                      <p:cBhvr>
                                        <p:cTn id="127" dur="166" tmFilter="0, 0; 0.125,0.2665; 0.25,0.4; 0.375,0.465; 0.5,0.5;  0.625,0.535; 0.75,0.6; 0.875,0.7335; 1,1">
                                          <p:stCondLst>
                                            <p:cond delay="662"/>
                                          </p:stCondLst>
                                        </p:cTn>
                                        <p:tgtEl>
                                          <p:spTgt spid="29"/>
                                        </p:tgtEl>
                                        <p:attrNameLst>
                                          <p:attrName>ppt_y</p:attrName>
                                        </p:attrNameLst>
                                      </p:cBhvr>
                                      <p:tavLst>
                                        <p:tav tm="0" fmla="#ppt_y-sin(pi*$)/27">
                                          <p:val>
                                            <p:fltVal val="0"/>
                                          </p:val>
                                        </p:tav>
                                        <p:tav tm="100000">
                                          <p:val>
                                            <p:fltVal val="1"/>
                                          </p:val>
                                        </p:tav>
                                      </p:tavLst>
                                    </p:anim>
                                    <p:anim calcmode="lin" valueType="num">
                                      <p:cBhvr>
                                        <p:cTn id="128" dur="82" tmFilter="0, 0; 0.125,0.2665; 0.25,0.4; 0.375,0.465; 0.5,0.5;  0.625,0.535; 0.75,0.6; 0.875,0.7335; 1,1">
                                          <p:stCondLst>
                                            <p:cond delay="828"/>
                                          </p:stCondLst>
                                        </p:cTn>
                                        <p:tgtEl>
                                          <p:spTgt spid="29"/>
                                        </p:tgtEl>
                                        <p:attrNameLst>
                                          <p:attrName>ppt_y</p:attrName>
                                        </p:attrNameLst>
                                      </p:cBhvr>
                                      <p:tavLst>
                                        <p:tav tm="0" fmla="#ppt_y-sin(pi*$)/81">
                                          <p:val>
                                            <p:fltVal val="0"/>
                                          </p:val>
                                        </p:tav>
                                        <p:tav tm="100000">
                                          <p:val>
                                            <p:fltVal val="1"/>
                                          </p:val>
                                        </p:tav>
                                      </p:tavLst>
                                    </p:anim>
                                    <p:animScale>
                                      <p:cBhvr>
                                        <p:cTn id="129" dur="13">
                                          <p:stCondLst>
                                            <p:cond delay="325"/>
                                          </p:stCondLst>
                                        </p:cTn>
                                        <p:tgtEl>
                                          <p:spTgt spid="29"/>
                                        </p:tgtEl>
                                      </p:cBhvr>
                                      <p:to x="100000" y="60000"/>
                                    </p:animScale>
                                    <p:animScale>
                                      <p:cBhvr>
                                        <p:cTn id="130" dur="83" decel="50000">
                                          <p:stCondLst>
                                            <p:cond delay="338"/>
                                          </p:stCondLst>
                                        </p:cTn>
                                        <p:tgtEl>
                                          <p:spTgt spid="29"/>
                                        </p:tgtEl>
                                      </p:cBhvr>
                                      <p:to x="100000" y="100000"/>
                                    </p:animScale>
                                    <p:animScale>
                                      <p:cBhvr>
                                        <p:cTn id="131" dur="13">
                                          <p:stCondLst>
                                            <p:cond delay="656"/>
                                          </p:stCondLst>
                                        </p:cTn>
                                        <p:tgtEl>
                                          <p:spTgt spid="29"/>
                                        </p:tgtEl>
                                      </p:cBhvr>
                                      <p:to x="100000" y="80000"/>
                                    </p:animScale>
                                    <p:animScale>
                                      <p:cBhvr>
                                        <p:cTn id="132" dur="83" decel="50000">
                                          <p:stCondLst>
                                            <p:cond delay="669"/>
                                          </p:stCondLst>
                                        </p:cTn>
                                        <p:tgtEl>
                                          <p:spTgt spid="29"/>
                                        </p:tgtEl>
                                      </p:cBhvr>
                                      <p:to x="100000" y="100000"/>
                                    </p:animScale>
                                    <p:animScale>
                                      <p:cBhvr>
                                        <p:cTn id="133" dur="13">
                                          <p:stCondLst>
                                            <p:cond delay="821"/>
                                          </p:stCondLst>
                                        </p:cTn>
                                        <p:tgtEl>
                                          <p:spTgt spid="29"/>
                                        </p:tgtEl>
                                      </p:cBhvr>
                                      <p:to x="100000" y="90000"/>
                                    </p:animScale>
                                    <p:animScale>
                                      <p:cBhvr>
                                        <p:cTn id="134" dur="83" decel="50000">
                                          <p:stCondLst>
                                            <p:cond delay="834"/>
                                          </p:stCondLst>
                                        </p:cTn>
                                        <p:tgtEl>
                                          <p:spTgt spid="29"/>
                                        </p:tgtEl>
                                      </p:cBhvr>
                                      <p:to x="100000" y="100000"/>
                                    </p:animScale>
                                    <p:animScale>
                                      <p:cBhvr>
                                        <p:cTn id="135" dur="13">
                                          <p:stCondLst>
                                            <p:cond delay="904"/>
                                          </p:stCondLst>
                                        </p:cTn>
                                        <p:tgtEl>
                                          <p:spTgt spid="29"/>
                                        </p:tgtEl>
                                      </p:cBhvr>
                                      <p:to x="100000" y="95000"/>
                                    </p:animScale>
                                    <p:animScale>
                                      <p:cBhvr>
                                        <p:cTn id="136" dur="83" decel="50000">
                                          <p:stCondLst>
                                            <p:cond delay="917"/>
                                          </p:stCondLst>
                                        </p:cTn>
                                        <p:tgtEl>
                                          <p:spTgt spid="29"/>
                                        </p:tgtEl>
                                      </p:cBhvr>
                                      <p:to x="100000" y="100000"/>
                                    </p:animScale>
                                  </p:childTnLst>
                                </p:cTn>
                              </p:par>
                              <p:par>
                                <p:cTn id="137" presetID="26" presetClass="entr" presetSubtype="0" fill="hold" grpId="0" nodeType="withEffect">
                                  <p:stCondLst>
                                    <p:cond delay="0"/>
                                  </p:stCondLst>
                                  <p:childTnLst>
                                    <p:set>
                                      <p:cBhvr>
                                        <p:cTn id="138" dur="1" fill="hold">
                                          <p:stCondLst>
                                            <p:cond delay="0"/>
                                          </p:stCondLst>
                                        </p:cTn>
                                        <p:tgtEl>
                                          <p:spTgt spid="19"/>
                                        </p:tgtEl>
                                        <p:attrNameLst>
                                          <p:attrName>style.visibility</p:attrName>
                                        </p:attrNameLst>
                                      </p:cBhvr>
                                      <p:to>
                                        <p:strVal val="visible"/>
                                      </p:to>
                                    </p:set>
                                    <p:animEffect transition="in" filter="wipe(down)">
                                      <p:cBhvr>
                                        <p:cTn id="139" dur="290">
                                          <p:stCondLst>
                                            <p:cond delay="0"/>
                                          </p:stCondLst>
                                        </p:cTn>
                                        <p:tgtEl>
                                          <p:spTgt spid="19"/>
                                        </p:tgtEl>
                                      </p:cBhvr>
                                    </p:animEffect>
                                    <p:anim calcmode="lin" valueType="num">
                                      <p:cBhvr>
                                        <p:cTn id="140" dur="911"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141" dur="332"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142" dur="332" tmFilter="0, 0; 0.125,0.2665; 0.25,0.4; 0.375,0.465; 0.5,0.5;  0.625,0.535; 0.75,0.6; 0.875,0.7335; 1,1">
                                          <p:stCondLst>
                                            <p:cond delay="332"/>
                                          </p:stCondLst>
                                        </p:cTn>
                                        <p:tgtEl>
                                          <p:spTgt spid="19"/>
                                        </p:tgtEl>
                                        <p:attrNameLst>
                                          <p:attrName>ppt_y</p:attrName>
                                        </p:attrNameLst>
                                      </p:cBhvr>
                                      <p:tavLst>
                                        <p:tav tm="0" fmla="#ppt_y-sin(pi*$)/9">
                                          <p:val>
                                            <p:fltVal val="0"/>
                                          </p:val>
                                        </p:tav>
                                        <p:tav tm="100000">
                                          <p:val>
                                            <p:fltVal val="1"/>
                                          </p:val>
                                        </p:tav>
                                      </p:tavLst>
                                    </p:anim>
                                    <p:anim calcmode="lin" valueType="num">
                                      <p:cBhvr>
                                        <p:cTn id="143" dur="166" tmFilter="0, 0; 0.125,0.2665; 0.25,0.4; 0.375,0.465; 0.5,0.5;  0.625,0.535; 0.75,0.6; 0.875,0.7335; 1,1">
                                          <p:stCondLst>
                                            <p:cond delay="662"/>
                                          </p:stCondLst>
                                        </p:cTn>
                                        <p:tgtEl>
                                          <p:spTgt spid="19"/>
                                        </p:tgtEl>
                                        <p:attrNameLst>
                                          <p:attrName>ppt_y</p:attrName>
                                        </p:attrNameLst>
                                      </p:cBhvr>
                                      <p:tavLst>
                                        <p:tav tm="0" fmla="#ppt_y-sin(pi*$)/27">
                                          <p:val>
                                            <p:fltVal val="0"/>
                                          </p:val>
                                        </p:tav>
                                        <p:tav tm="100000">
                                          <p:val>
                                            <p:fltVal val="1"/>
                                          </p:val>
                                        </p:tav>
                                      </p:tavLst>
                                    </p:anim>
                                    <p:anim calcmode="lin" valueType="num">
                                      <p:cBhvr>
                                        <p:cTn id="144" dur="82" tmFilter="0, 0; 0.125,0.2665; 0.25,0.4; 0.375,0.465; 0.5,0.5;  0.625,0.535; 0.75,0.6; 0.875,0.7335; 1,1">
                                          <p:stCondLst>
                                            <p:cond delay="828"/>
                                          </p:stCondLst>
                                        </p:cTn>
                                        <p:tgtEl>
                                          <p:spTgt spid="19"/>
                                        </p:tgtEl>
                                        <p:attrNameLst>
                                          <p:attrName>ppt_y</p:attrName>
                                        </p:attrNameLst>
                                      </p:cBhvr>
                                      <p:tavLst>
                                        <p:tav tm="0" fmla="#ppt_y-sin(pi*$)/81">
                                          <p:val>
                                            <p:fltVal val="0"/>
                                          </p:val>
                                        </p:tav>
                                        <p:tav tm="100000">
                                          <p:val>
                                            <p:fltVal val="1"/>
                                          </p:val>
                                        </p:tav>
                                      </p:tavLst>
                                    </p:anim>
                                    <p:animScale>
                                      <p:cBhvr>
                                        <p:cTn id="145" dur="13">
                                          <p:stCondLst>
                                            <p:cond delay="325"/>
                                          </p:stCondLst>
                                        </p:cTn>
                                        <p:tgtEl>
                                          <p:spTgt spid="19"/>
                                        </p:tgtEl>
                                      </p:cBhvr>
                                      <p:to x="100000" y="60000"/>
                                    </p:animScale>
                                    <p:animScale>
                                      <p:cBhvr>
                                        <p:cTn id="146" dur="83" decel="50000">
                                          <p:stCondLst>
                                            <p:cond delay="338"/>
                                          </p:stCondLst>
                                        </p:cTn>
                                        <p:tgtEl>
                                          <p:spTgt spid="19"/>
                                        </p:tgtEl>
                                      </p:cBhvr>
                                      <p:to x="100000" y="100000"/>
                                    </p:animScale>
                                    <p:animScale>
                                      <p:cBhvr>
                                        <p:cTn id="147" dur="13">
                                          <p:stCondLst>
                                            <p:cond delay="656"/>
                                          </p:stCondLst>
                                        </p:cTn>
                                        <p:tgtEl>
                                          <p:spTgt spid="19"/>
                                        </p:tgtEl>
                                      </p:cBhvr>
                                      <p:to x="100000" y="80000"/>
                                    </p:animScale>
                                    <p:animScale>
                                      <p:cBhvr>
                                        <p:cTn id="148" dur="83" decel="50000">
                                          <p:stCondLst>
                                            <p:cond delay="669"/>
                                          </p:stCondLst>
                                        </p:cTn>
                                        <p:tgtEl>
                                          <p:spTgt spid="19"/>
                                        </p:tgtEl>
                                      </p:cBhvr>
                                      <p:to x="100000" y="100000"/>
                                    </p:animScale>
                                    <p:animScale>
                                      <p:cBhvr>
                                        <p:cTn id="149" dur="13">
                                          <p:stCondLst>
                                            <p:cond delay="821"/>
                                          </p:stCondLst>
                                        </p:cTn>
                                        <p:tgtEl>
                                          <p:spTgt spid="19"/>
                                        </p:tgtEl>
                                      </p:cBhvr>
                                      <p:to x="100000" y="90000"/>
                                    </p:animScale>
                                    <p:animScale>
                                      <p:cBhvr>
                                        <p:cTn id="150" dur="83" decel="50000">
                                          <p:stCondLst>
                                            <p:cond delay="834"/>
                                          </p:stCondLst>
                                        </p:cTn>
                                        <p:tgtEl>
                                          <p:spTgt spid="19"/>
                                        </p:tgtEl>
                                      </p:cBhvr>
                                      <p:to x="100000" y="100000"/>
                                    </p:animScale>
                                    <p:animScale>
                                      <p:cBhvr>
                                        <p:cTn id="151" dur="13">
                                          <p:stCondLst>
                                            <p:cond delay="904"/>
                                          </p:stCondLst>
                                        </p:cTn>
                                        <p:tgtEl>
                                          <p:spTgt spid="19"/>
                                        </p:tgtEl>
                                      </p:cBhvr>
                                      <p:to x="100000" y="95000"/>
                                    </p:animScale>
                                    <p:animScale>
                                      <p:cBhvr>
                                        <p:cTn id="152" dur="83" decel="50000">
                                          <p:stCondLst>
                                            <p:cond delay="917"/>
                                          </p:stCondLst>
                                        </p:cTn>
                                        <p:tgtEl>
                                          <p:spTgt spid="19"/>
                                        </p:tgtEl>
                                      </p:cBhvr>
                                      <p:to x="100000" y="100000"/>
                                    </p:animScale>
                                  </p:childTnLst>
                                </p:cTn>
                              </p:par>
                            </p:childTnLst>
                          </p:cTn>
                        </p:par>
                        <p:par>
                          <p:cTn id="153" fill="hold">
                            <p:stCondLst>
                              <p:cond delay="2700"/>
                            </p:stCondLst>
                            <p:childTnLst>
                              <p:par>
                                <p:cTn id="154" presetID="31" presetClass="entr" presetSubtype="0" fill="hold" nodeType="afterEffect">
                                  <p:stCondLst>
                                    <p:cond delay="0"/>
                                  </p:stCondLst>
                                  <p:childTnLst>
                                    <p:set>
                                      <p:cBhvr>
                                        <p:cTn id="155" dur="1" fill="hold">
                                          <p:stCondLst>
                                            <p:cond delay="0"/>
                                          </p:stCondLst>
                                        </p:cTn>
                                        <p:tgtEl>
                                          <p:spTgt spid="25"/>
                                        </p:tgtEl>
                                        <p:attrNameLst>
                                          <p:attrName>style.visibility</p:attrName>
                                        </p:attrNameLst>
                                      </p:cBhvr>
                                      <p:to>
                                        <p:strVal val="visible"/>
                                      </p:to>
                                    </p:set>
                                    <p:anim calcmode="lin" valueType="num">
                                      <p:cBhvr>
                                        <p:cTn id="156" dur="700" fill="hold"/>
                                        <p:tgtEl>
                                          <p:spTgt spid="25"/>
                                        </p:tgtEl>
                                        <p:attrNameLst>
                                          <p:attrName>ppt_w</p:attrName>
                                        </p:attrNameLst>
                                      </p:cBhvr>
                                      <p:tavLst>
                                        <p:tav tm="0">
                                          <p:val>
                                            <p:fltVal val="0"/>
                                          </p:val>
                                        </p:tav>
                                        <p:tav tm="100000">
                                          <p:val>
                                            <p:strVal val="#ppt_w"/>
                                          </p:val>
                                        </p:tav>
                                      </p:tavLst>
                                    </p:anim>
                                    <p:anim calcmode="lin" valueType="num">
                                      <p:cBhvr>
                                        <p:cTn id="157" dur="700" fill="hold"/>
                                        <p:tgtEl>
                                          <p:spTgt spid="25"/>
                                        </p:tgtEl>
                                        <p:attrNameLst>
                                          <p:attrName>ppt_h</p:attrName>
                                        </p:attrNameLst>
                                      </p:cBhvr>
                                      <p:tavLst>
                                        <p:tav tm="0">
                                          <p:val>
                                            <p:fltVal val="0"/>
                                          </p:val>
                                        </p:tav>
                                        <p:tav tm="100000">
                                          <p:val>
                                            <p:strVal val="#ppt_h"/>
                                          </p:val>
                                        </p:tav>
                                      </p:tavLst>
                                    </p:anim>
                                    <p:anim calcmode="lin" valueType="num">
                                      <p:cBhvr>
                                        <p:cTn id="158" dur="700" fill="hold"/>
                                        <p:tgtEl>
                                          <p:spTgt spid="25"/>
                                        </p:tgtEl>
                                        <p:attrNameLst>
                                          <p:attrName>style.rotation</p:attrName>
                                        </p:attrNameLst>
                                      </p:cBhvr>
                                      <p:tavLst>
                                        <p:tav tm="0">
                                          <p:val>
                                            <p:fltVal val="90"/>
                                          </p:val>
                                        </p:tav>
                                        <p:tav tm="100000">
                                          <p:val>
                                            <p:fltVal val="0"/>
                                          </p:val>
                                        </p:tav>
                                      </p:tavLst>
                                    </p:anim>
                                    <p:animEffect transition="in" filter="fade">
                                      <p:cBhvr>
                                        <p:cTn id="159" dur="700"/>
                                        <p:tgtEl>
                                          <p:spTgt spid="25"/>
                                        </p:tgtEl>
                                      </p:cBhvr>
                                    </p:animEffect>
                                  </p:childTnLst>
                                </p:cTn>
                              </p:par>
                            </p:childTnLst>
                          </p:cTn>
                        </p:par>
                        <p:par>
                          <p:cTn id="160" fill="hold">
                            <p:stCondLst>
                              <p:cond delay="3400"/>
                            </p:stCondLst>
                            <p:childTnLst>
                              <p:par>
                                <p:cTn id="161" presetID="26" presetClass="entr" presetSubtype="0" fill="hold" grpId="0" nodeType="afterEffect">
                                  <p:stCondLst>
                                    <p:cond delay="0"/>
                                  </p:stCondLst>
                                  <p:childTnLst>
                                    <p:set>
                                      <p:cBhvr>
                                        <p:cTn id="162" dur="1" fill="hold">
                                          <p:stCondLst>
                                            <p:cond delay="0"/>
                                          </p:stCondLst>
                                        </p:cTn>
                                        <p:tgtEl>
                                          <p:spTgt spid="15"/>
                                        </p:tgtEl>
                                        <p:attrNameLst>
                                          <p:attrName>style.visibility</p:attrName>
                                        </p:attrNameLst>
                                      </p:cBhvr>
                                      <p:to>
                                        <p:strVal val="visible"/>
                                      </p:to>
                                    </p:set>
                                    <p:animEffect transition="in" filter="wipe(down)">
                                      <p:cBhvr>
                                        <p:cTn id="163" dur="290">
                                          <p:stCondLst>
                                            <p:cond delay="0"/>
                                          </p:stCondLst>
                                        </p:cTn>
                                        <p:tgtEl>
                                          <p:spTgt spid="15"/>
                                        </p:tgtEl>
                                      </p:cBhvr>
                                    </p:animEffect>
                                    <p:anim calcmode="lin" valueType="num">
                                      <p:cBhvr>
                                        <p:cTn id="164" dur="911"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165" dur="332"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166" dur="332" tmFilter="0, 0; 0.125,0.2665; 0.25,0.4; 0.375,0.465; 0.5,0.5;  0.625,0.535; 0.75,0.6; 0.875,0.7335; 1,1">
                                          <p:stCondLst>
                                            <p:cond delay="332"/>
                                          </p:stCondLst>
                                        </p:cTn>
                                        <p:tgtEl>
                                          <p:spTgt spid="15"/>
                                        </p:tgtEl>
                                        <p:attrNameLst>
                                          <p:attrName>ppt_y</p:attrName>
                                        </p:attrNameLst>
                                      </p:cBhvr>
                                      <p:tavLst>
                                        <p:tav tm="0" fmla="#ppt_y-sin(pi*$)/9">
                                          <p:val>
                                            <p:fltVal val="0"/>
                                          </p:val>
                                        </p:tav>
                                        <p:tav tm="100000">
                                          <p:val>
                                            <p:fltVal val="1"/>
                                          </p:val>
                                        </p:tav>
                                      </p:tavLst>
                                    </p:anim>
                                    <p:anim calcmode="lin" valueType="num">
                                      <p:cBhvr>
                                        <p:cTn id="167" dur="166" tmFilter="0, 0; 0.125,0.2665; 0.25,0.4; 0.375,0.465; 0.5,0.5;  0.625,0.535; 0.75,0.6; 0.875,0.7335; 1,1">
                                          <p:stCondLst>
                                            <p:cond delay="662"/>
                                          </p:stCondLst>
                                        </p:cTn>
                                        <p:tgtEl>
                                          <p:spTgt spid="15"/>
                                        </p:tgtEl>
                                        <p:attrNameLst>
                                          <p:attrName>ppt_y</p:attrName>
                                        </p:attrNameLst>
                                      </p:cBhvr>
                                      <p:tavLst>
                                        <p:tav tm="0" fmla="#ppt_y-sin(pi*$)/27">
                                          <p:val>
                                            <p:fltVal val="0"/>
                                          </p:val>
                                        </p:tav>
                                        <p:tav tm="100000">
                                          <p:val>
                                            <p:fltVal val="1"/>
                                          </p:val>
                                        </p:tav>
                                      </p:tavLst>
                                    </p:anim>
                                    <p:anim calcmode="lin" valueType="num">
                                      <p:cBhvr>
                                        <p:cTn id="168" dur="82" tmFilter="0, 0; 0.125,0.2665; 0.25,0.4; 0.375,0.465; 0.5,0.5;  0.625,0.535; 0.75,0.6; 0.875,0.7335; 1,1">
                                          <p:stCondLst>
                                            <p:cond delay="828"/>
                                          </p:stCondLst>
                                        </p:cTn>
                                        <p:tgtEl>
                                          <p:spTgt spid="15"/>
                                        </p:tgtEl>
                                        <p:attrNameLst>
                                          <p:attrName>ppt_y</p:attrName>
                                        </p:attrNameLst>
                                      </p:cBhvr>
                                      <p:tavLst>
                                        <p:tav tm="0" fmla="#ppt_y-sin(pi*$)/81">
                                          <p:val>
                                            <p:fltVal val="0"/>
                                          </p:val>
                                        </p:tav>
                                        <p:tav tm="100000">
                                          <p:val>
                                            <p:fltVal val="1"/>
                                          </p:val>
                                        </p:tav>
                                      </p:tavLst>
                                    </p:anim>
                                    <p:animScale>
                                      <p:cBhvr>
                                        <p:cTn id="169" dur="13">
                                          <p:stCondLst>
                                            <p:cond delay="325"/>
                                          </p:stCondLst>
                                        </p:cTn>
                                        <p:tgtEl>
                                          <p:spTgt spid="15"/>
                                        </p:tgtEl>
                                      </p:cBhvr>
                                      <p:to x="100000" y="60000"/>
                                    </p:animScale>
                                    <p:animScale>
                                      <p:cBhvr>
                                        <p:cTn id="170" dur="83" decel="50000">
                                          <p:stCondLst>
                                            <p:cond delay="338"/>
                                          </p:stCondLst>
                                        </p:cTn>
                                        <p:tgtEl>
                                          <p:spTgt spid="15"/>
                                        </p:tgtEl>
                                      </p:cBhvr>
                                      <p:to x="100000" y="100000"/>
                                    </p:animScale>
                                    <p:animScale>
                                      <p:cBhvr>
                                        <p:cTn id="171" dur="13">
                                          <p:stCondLst>
                                            <p:cond delay="656"/>
                                          </p:stCondLst>
                                        </p:cTn>
                                        <p:tgtEl>
                                          <p:spTgt spid="15"/>
                                        </p:tgtEl>
                                      </p:cBhvr>
                                      <p:to x="100000" y="80000"/>
                                    </p:animScale>
                                    <p:animScale>
                                      <p:cBhvr>
                                        <p:cTn id="172" dur="83" decel="50000">
                                          <p:stCondLst>
                                            <p:cond delay="669"/>
                                          </p:stCondLst>
                                        </p:cTn>
                                        <p:tgtEl>
                                          <p:spTgt spid="15"/>
                                        </p:tgtEl>
                                      </p:cBhvr>
                                      <p:to x="100000" y="100000"/>
                                    </p:animScale>
                                    <p:animScale>
                                      <p:cBhvr>
                                        <p:cTn id="173" dur="13">
                                          <p:stCondLst>
                                            <p:cond delay="821"/>
                                          </p:stCondLst>
                                        </p:cTn>
                                        <p:tgtEl>
                                          <p:spTgt spid="15"/>
                                        </p:tgtEl>
                                      </p:cBhvr>
                                      <p:to x="100000" y="90000"/>
                                    </p:animScale>
                                    <p:animScale>
                                      <p:cBhvr>
                                        <p:cTn id="174" dur="83" decel="50000">
                                          <p:stCondLst>
                                            <p:cond delay="834"/>
                                          </p:stCondLst>
                                        </p:cTn>
                                        <p:tgtEl>
                                          <p:spTgt spid="15"/>
                                        </p:tgtEl>
                                      </p:cBhvr>
                                      <p:to x="100000" y="100000"/>
                                    </p:animScale>
                                    <p:animScale>
                                      <p:cBhvr>
                                        <p:cTn id="175" dur="13">
                                          <p:stCondLst>
                                            <p:cond delay="904"/>
                                          </p:stCondLst>
                                        </p:cTn>
                                        <p:tgtEl>
                                          <p:spTgt spid="15"/>
                                        </p:tgtEl>
                                      </p:cBhvr>
                                      <p:to x="100000" y="95000"/>
                                    </p:animScale>
                                    <p:animScale>
                                      <p:cBhvr>
                                        <p:cTn id="176" dur="83" decel="50000">
                                          <p:stCondLst>
                                            <p:cond delay="917"/>
                                          </p:stCondLst>
                                        </p:cTn>
                                        <p:tgtEl>
                                          <p:spTgt spid="15"/>
                                        </p:tgtEl>
                                      </p:cBhvr>
                                      <p:to x="100000" y="100000"/>
                                    </p:animScale>
                                  </p:childTnLst>
                                </p:cTn>
                              </p:par>
                              <p:par>
                                <p:cTn id="177" presetID="26" presetClass="entr" presetSubtype="0" fill="hold" grpId="0" nodeType="withEffect">
                                  <p:stCondLst>
                                    <p:cond delay="0"/>
                                  </p:stCondLst>
                                  <p:childTnLst>
                                    <p:set>
                                      <p:cBhvr>
                                        <p:cTn id="178" dur="1" fill="hold">
                                          <p:stCondLst>
                                            <p:cond delay="0"/>
                                          </p:stCondLst>
                                        </p:cTn>
                                        <p:tgtEl>
                                          <p:spTgt spid="18"/>
                                        </p:tgtEl>
                                        <p:attrNameLst>
                                          <p:attrName>style.visibility</p:attrName>
                                        </p:attrNameLst>
                                      </p:cBhvr>
                                      <p:to>
                                        <p:strVal val="visible"/>
                                      </p:to>
                                    </p:set>
                                    <p:animEffect transition="in" filter="wipe(down)">
                                      <p:cBhvr>
                                        <p:cTn id="179" dur="290">
                                          <p:stCondLst>
                                            <p:cond delay="0"/>
                                          </p:stCondLst>
                                        </p:cTn>
                                        <p:tgtEl>
                                          <p:spTgt spid="18"/>
                                        </p:tgtEl>
                                      </p:cBhvr>
                                    </p:animEffect>
                                    <p:anim calcmode="lin" valueType="num">
                                      <p:cBhvr>
                                        <p:cTn id="180" dur="911"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181" dur="332"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182" dur="332" tmFilter="0, 0; 0.125,0.2665; 0.25,0.4; 0.375,0.465; 0.5,0.5;  0.625,0.535; 0.75,0.6; 0.875,0.7335; 1,1">
                                          <p:stCondLst>
                                            <p:cond delay="332"/>
                                          </p:stCondLst>
                                        </p:cTn>
                                        <p:tgtEl>
                                          <p:spTgt spid="18"/>
                                        </p:tgtEl>
                                        <p:attrNameLst>
                                          <p:attrName>ppt_y</p:attrName>
                                        </p:attrNameLst>
                                      </p:cBhvr>
                                      <p:tavLst>
                                        <p:tav tm="0" fmla="#ppt_y-sin(pi*$)/9">
                                          <p:val>
                                            <p:fltVal val="0"/>
                                          </p:val>
                                        </p:tav>
                                        <p:tav tm="100000">
                                          <p:val>
                                            <p:fltVal val="1"/>
                                          </p:val>
                                        </p:tav>
                                      </p:tavLst>
                                    </p:anim>
                                    <p:anim calcmode="lin" valueType="num">
                                      <p:cBhvr>
                                        <p:cTn id="183" dur="166" tmFilter="0, 0; 0.125,0.2665; 0.25,0.4; 0.375,0.465; 0.5,0.5;  0.625,0.535; 0.75,0.6; 0.875,0.7335; 1,1">
                                          <p:stCondLst>
                                            <p:cond delay="662"/>
                                          </p:stCondLst>
                                        </p:cTn>
                                        <p:tgtEl>
                                          <p:spTgt spid="18"/>
                                        </p:tgtEl>
                                        <p:attrNameLst>
                                          <p:attrName>ppt_y</p:attrName>
                                        </p:attrNameLst>
                                      </p:cBhvr>
                                      <p:tavLst>
                                        <p:tav tm="0" fmla="#ppt_y-sin(pi*$)/27">
                                          <p:val>
                                            <p:fltVal val="0"/>
                                          </p:val>
                                        </p:tav>
                                        <p:tav tm="100000">
                                          <p:val>
                                            <p:fltVal val="1"/>
                                          </p:val>
                                        </p:tav>
                                      </p:tavLst>
                                    </p:anim>
                                    <p:anim calcmode="lin" valueType="num">
                                      <p:cBhvr>
                                        <p:cTn id="184" dur="82" tmFilter="0, 0; 0.125,0.2665; 0.25,0.4; 0.375,0.465; 0.5,0.5;  0.625,0.535; 0.75,0.6; 0.875,0.7335; 1,1">
                                          <p:stCondLst>
                                            <p:cond delay="828"/>
                                          </p:stCondLst>
                                        </p:cTn>
                                        <p:tgtEl>
                                          <p:spTgt spid="18"/>
                                        </p:tgtEl>
                                        <p:attrNameLst>
                                          <p:attrName>ppt_y</p:attrName>
                                        </p:attrNameLst>
                                      </p:cBhvr>
                                      <p:tavLst>
                                        <p:tav tm="0" fmla="#ppt_y-sin(pi*$)/81">
                                          <p:val>
                                            <p:fltVal val="0"/>
                                          </p:val>
                                        </p:tav>
                                        <p:tav tm="100000">
                                          <p:val>
                                            <p:fltVal val="1"/>
                                          </p:val>
                                        </p:tav>
                                      </p:tavLst>
                                    </p:anim>
                                    <p:animScale>
                                      <p:cBhvr>
                                        <p:cTn id="185" dur="13">
                                          <p:stCondLst>
                                            <p:cond delay="325"/>
                                          </p:stCondLst>
                                        </p:cTn>
                                        <p:tgtEl>
                                          <p:spTgt spid="18"/>
                                        </p:tgtEl>
                                      </p:cBhvr>
                                      <p:to x="100000" y="60000"/>
                                    </p:animScale>
                                    <p:animScale>
                                      <p:cBhvr>
                                        <p:cTn id="186" dur="83" decel="50000">
                                          <p:stCondLst>
                                            <p:cond delay="338"/>
                                          </p:stCondLst>
                                        </p:cTn>
                                        <p:tgtEl>
                                          <p:spTgt spid="18"/>
                                        </p:tgtEl>
                                      </p:cBhvr>
                                      <p:to x="100000" y="100000"/>
                                    </p:animScale>
                                    <p:animScale>
                                      <p:cBhvr>
                                        <p:cTn id="187" dur="13">
                                          <p:stCondLst>
                                            <p:cond delay="656"/>
                                          </p:stCondLst>
                                        </p:cTn>
                                        <p:tgtEl>
                                          <p:spTgt spid="18"/>
                                        </p:tgtEl>
                                      </p:cBhvr>
                                      <p:to x="100000" y="80000"/>
                                    </p:animScale>
                                    <p:animScale>
                                      <p:cBhvr>
                                        <p:cTn id="188" dur="83" decel="50000">
                                          <p:stCondLst>
                                            <p:cond delay="669"/>
                                          </p:stCondLst>
                                        </p:cTn>
                                        <p:tgtEl>
                                          <p:spTgt spid="18"/>
                                        </p:tgtEl>
                                      </p:cBhvr>
                                      <p:to x="100000" y="100000"/>
                                    </p:animScale>
                                    <p:animScale>
                                      <p:cBhvr>
                                        <p:cTn id="189" dur="13">
                                          <p:stCondLst>
                                            <p:cond delay="821"/>
                                          </p:stCondLst>
                                        </p:cTn>
                                        <p:tgtEl>
                                          <p:spTgt spid="18"/>
                                        </p:tgtEl>
                                      </p:cBhvr>
                                      <p:to x="100000" y="90000"/>
                                    </p:animScale>
                                    <p:animScale>
                                      <p:cBhvr>
                                        <p:cTn id="190" dur="83" decel="50000">
                                          <p:stCondLst>
                                            <p:cond delay="834"/>
                                          </p:stCondLst>
                                        </p:cTn>
                                        <p:tgtEl>
                                          <p:spTgt spid="18"/>
                                        </p:tgtEl>
                                      </p:cBhvr>
                                      <p:to x="100000" y="100000"/>
                                    </p:animScale>
                                    <p:animScale>
                                      <p:cBhvr>
                                        <p:cTn id="191" dur="13">
                                          <p:stCondLst>
                                            <p:cond delay="904"/>
                                          </p:stCondLst>
                                        </p:cTn>
                                        <p:tgtEl>
                                          <p:spTgt spid="18"/>
                                        </p:tgtEl>
                                      </p:cBhvr>
                                      <p:to x="100000" y="95000"/>
                                    </p:animScale>
                                    <p:animScale>
                                      <p:cBhvr>
                                        <p:cTn id="192" dur="83" decel="50000">
                                          <p:stCondLst>
                                            <p:cond delay="917"/>
                                          </p:stCondLst>
                                        </p:cTn>
                                        <p:tgtEl>
                                          <p:spTgt spid="18"/>
                                        </p:tgtEl>
                                      </p:cBhvr>
                                      <p:to x="100000" y="100000"/>
                                    </p:animScale>
                                  </p:childTnLst>
                                </p:cTn>
                              </p:par>
                              <p:par>
                                <p:cTn id="193" presetID="26" presetClass="entr" presetSubtype="0" fill="hold" grpId="0" nodeType="withEffect">
                                  <p:stCondLst>
                                    <p:cond delay="0"/>
                                  </p:stCondLst>
                                  <p:childTnLst>
                                    <p:set>
                                      <p:cBhvr>
                                        <p:cTn id="194" dur="1" fill="hold">
                                          <p:stCondLst>
                                            <p:cond delay="0"/>
                                          </p:stCondLst>
                                        </p:cTn>
                                        <p:tgtEl>
                                          <p:spTgt spid="30"/>
                                        </p:tgtEl>
                                        <p:attrNameLst>
                                          <p:attrName>style.visibility</p:attrName>
                                        </p:attrNameLst>
                                      </p:cBhvr>
                                      <p:to>
                                        <p:strVal val="visible"/>
                                      </p:to>
                                    </p:set>
                                    <p:animEffect transition="in" filter="wipe(down)">
                                      <p:cBhvr>
                                        <p:cTn id="195" dur="290">
                                          <p:stCondLst>
                                            <p:cond delay="0"/>
                                          </p:stCondLst>
                                        </p:cTn>
                                        <p:tgtEl>
                                          <p:spTgt spid="30"/>
                                        </p:tgtEl>
                                      </p:cBhvr>
                                    </p:animEffect>
                                    <p:anim calcmode="lin" valueType="num">
                                      <p:cBhvr>
                                        <p:cTn id="196" dur="911" tmFilter="0,0; 0.14,0.36; 0.43,0.73; 0.71,0.91; 1.0,1.0">
                                          <p:stCondLst>
                                            <p:cond delay="0"/>
                                          </p:stCondLst>
                                        </p:cTn>
                                        <p:tgtEl>
                                          <p:spTgt spid="30"/>
                                        </p:tgtEl>
                                        <p:attrNameLst>
                                          <p:attrName>ppt_x</p:attrName>
                                        </p:attrNameLst>
                                      </p:cBhvr>
                                      <p:tavLst>
                                        <p:tav tm="0">
                                          <p:val>
                                            <p:strVal val="#ppt_x-0.25"/>
                                          </p:val>
                                        </p:tav>
                                        <p:tav tm="100000">
                                          <p:val>
                                            <p:strVal val="#ppt_x"/>
                                          </p:val>
                                        </p:tav>
                                      </p:tavLst>
                                    </p:anim>
                                    <p:anim calcmode="lin" valueType="num">
                                      <p:cBhvr>
                                        <p:cTn id="197" dur="332" tmFilter="0.0,0.0; 0.25,0.07; 0.50,0.2; 0.75,0.467; 1.0,1.0">
                                          <p:stCondLst>
                                            <p:cond delay="0"/>
                                          </p:stCondLst>
                                        </p:cTn>
                                        <p:tgtEl>
                                          <p:spTgt spid="30"/>
                                        </p:tgtEl>
                                        <p:attrNameLst>
                                          <p:attrName>ppt_y</p:attrName>
                                        </p:attrNameLst>
                                      </p:cBhvr>
                                      <p:tavLst>
                                        <p:tav tm="0" fmla="#ppt_y-sin(pi*$)/3">
                                          <p:val>
                                            <p:fltVal val="0.5"/>
                                          </p:val>
                                        </p:tav>
                                        <p:tav tm="100000">
                                          <p:val>
                                            <p:fltVal val="1"/>
                                          </p:val>
                                        </p:tav>
                                      </p:tavLst>
                                    </p:anim>
                                    <p:anim calcmode="lin" valueType="num">
                                      <p:cBhvr>
                                        <p:cTn id="198" dur="332" tmFilter="0, 0; 0.125,0.2665; 0.25,0.4; 0.375,0.465; 0.5,0.5;  0.625,0.535; 0.75,0.6; 0.875,0.7335; 1,1">
                                          <p:stCondLst>
                                            <p:cond delay="332"/>
                                          </p:stCondLst>
                                        </p:cTn>
                                        <p:tgtEl>
                                          <p:spTgt spid="30"/>
                                        </p:tgtEl>
                                        <p:attrNameLst>
                                          <p:attrName>ppt_y</p:attrName>
                                        </p:attrNameLst>
                                      </p:cBhvr>
                                      <p:tavLst>
                                        <p:tav tm="0" fmla="#ppt_y-sin(pi*$)/9">
                                          <p:val>
                                            <p:fltVal val="0"/>
                                          </p:val>
                                        </p:tav>
                                        <p:tav tm="100000">
                                          <p:val>
                                            <p:fltVal val="1"/>
                                          </p:val>
                                        </p:tav>
                                      </p:tavLst>
                                    </p:anim>
                                    <p:anim calcmode="lin" valueType="num">
                                      <p:cBhvr>
                                        <p:cTn id="199" dur="166" tmFilter="0, 0; 0.125,0.2665; 0.25,0.4; 0.375,0.465; 0.5,0.5;  0.625,0.535; 0.75,0.6; 0.875,0.7335; 1,1">
                                          <p:stCondLst>
                                            <p:cond delay="662"/>
                                          </p:stCondLst>
                                        </p:cTn>
                                        <p:tgtEl>
                                          <p:spTgt spid="30"/>
                                        </p:tgtEl>
                                        <p:attrNameLst>
                                          <p:attrName>ppt_y</p:attrName>
                                        </p:attrNameLst>
                                      </p:cBhvr>
                                      <p:tavLst>
                                        <p:tav tm="0" fmla="#ppt_y-sin(pi*$)/27">
                                          <p:val>
                                            <p:fltVal val="0"/>
                                          </p:val>
                                        </p:tav>
                                        <p:tav tm="100000">
                                          <p:val>
                                            <p:fltVal val="1"/>
                                          </p:val>
                                        </p:tav>
                                      </p:tavLst>
                                    </p:anim>
                                    <p:anim calcmode="lin" valueType="num">
                                      <p:cBhvr>
                                        <p:cTn id="200" dur="82" tmFilter="0, 0; 0.125,0.2665; 0.25,0.4; 0.375,0.465; 0.5,0.5;  0.625,0.535; 0.75,0.6; 0.875,0.7335; 1,1">
                                          <p:stCondLst>
                                            <p:cond delay="828"/>
                                          </p:stCondLst>
                                        </p:cTn>
                                        <p:tgtEl>
                                          <p:spTgt spid="30"/>
                                        </p:tgtEl>
                                        <p:attrNameLst>
                                          <p:attrName>ppt_y</p:attrName>
                                        </p:attrNameLst>
                                      </p:cBhvr>
                                      <p:tavLst>
                                        <p:tav tm="0" fmla="#ppt_y-sin(pi*$)/81">
                                          <p:val>
                                            <p:fltVal val="0"/>
                                          </p:val>
                                        </p:tav>
                                        <p:tav tm="100000">
                                          <p:val>
                                            <p:fltVal val="1"/>
                                          </p:val>
                                        </p:tav>
                                      </p:tavLst>
                                    </p:anim>
                                    <p:animScale>
                                      <p:cBhvr>
                                        <p:cTn id="201" dur="13">
                                          <p:stCondLst>
                                            <p:cond delay="325"/>
                                          </p:stCondLst>
                                        </p:cTn>
                                        <p:tgtEl>
                                          <p:spTgt spid="30"/>
                                        </p:tgtEl>
                                      </p:cBhvr>
                                      <p:to x="100000" y="60000"/>
                                    </p:animScale>
                                    <p:animScale>
                                      <p:cBhvr>
                                        <p:cTn id="202" dur="83" decel="50000">
                                          <p:stCondLst>
                                            <p:cond delay="338"/>
                                          </p:stCondLst>
                                        </p:cTn>
                                        <p:tgtEl>
                                          <p:spTgt spid="30"/>
                                        </p:tgtEl>
                                      </p:cBhvr>
                                      <p:to x="100000" y="100000"/>
                                    </p:animScale>
                                    <p:animScale>
                                      <p:cBhvr>
                                        <p:cTn id="203" dur="13">
                                          <p:stCondLst>
                                            <p:cond delay="656"/>
                                          </p:stCondLst>
                                        </p:cTn>
                                        <p:tgtEl>
                                          <p:spTgt spid="30"/>
                                        </p:tgtEl>
                                      </p:cBhvr>
                                      <p:to x="100000" y="80000"/>
                                    </p:animScale>
                                    <p:animScale>
                                      <p:cBhvr>
                                        <p:cTn id="204" dur="83" decel="50000">
                                          <p:stCondLst>
                                            <p:cond delay="669"/>
                                          </p:stCondLst>
                                        </p:cTn>
                                        <p:tgtEl>
                                          <p:spTgt spid="30"/>
                                        </p:tgtEl>
                                      </p:cBhvr>
                                      <p:to x="100000" y="100000"/>
                                    </p:animScale>
                                    <p:animScale>
                                      <p:cBhvr>
                                        <p:cTn id="205" dur="13">
                                          <p:stCondLst>
                                            <p:cond delay="821"/>
                                          </p:stCondLst>
                                        </p:cTn>
                                        <p:tgtEl>
                                          <p:spTgt spid="30"/>
                                        </p:tgtEl>
                                      </p:cBhvr>
                                      <p:to x="100000" y="90000"/>
                                    </p:animScale>
                                    <p:animScale>
                                      <p:cBhvr>
                                        <p:cTn id="206" dur="83" decel="50000">
                                          <p:stCondLst>
                                            <p:cond delay="834"/>
                                          </p:stCondLst>
                                        </p:cTn>
                                        <p:tgtEl>
                                          <p:spTgt spid="30"/>
                                        </p:tgtEl>
                                      </p:cBhvr>
                                      <p:to x="100000" y="100000"/>
                                    </p:animScale>
                                    <p:animScale>
                                      <p:cBhvr>
                                        <p:cTn id="207" dur="13">
                                          <p:stCondLst>
                                            <p:cond delay="904"/>
                                          </p:stCondLst>
                                        </p:cTn>
                                        <p:tgtEl>
                                          <p:spTgt spid="30"/>
                                        </p:tgtEl>
                                      </p:cBhvr>
                                      <p:to x="100000" y="95000"/>
                                    </p:animScale>
                                    <p:animScale>
                                      <p:cBhvr>
                                        <p:cTn id="208" dur="83" decel="50000">
                                          <p:stCondLst>
                                            <p:cond delay="917"/>
                                          </p:stCondLst>
                                        </p:cTn>
                                        <p:tgtEl>
                                          <p:spTgt spid="30"/>
                                        </p:tgtEl>
                                      </p:cBhvr>
                                      <p:to x="100000" y="100000"/>
                                    </p:animScale>
                                  </p:childTnLst>
                                </p:cTn>
                              </p:par>
                              <p:par>
                                <p:cTn id="209" presetID="26" presetClass="entr" presetSubtype="0" fill="hold" grpId="0" nodeType="withEffect">
                                  <p:stCondLst>
                                    <p:cond delay="0"/>
                                  </p:stCondLst>
                                  <p:childTnLst>
                                    <p:set>
                                      <p:cBhvr>
                                        <p:cTn id="210" dur="1" fill="hold">
                                          <p:stCondLst>
                                            <p:cond delay="0"/>
                                          </p:stCondLst>
                                        </p:cTn>
                                        <p:tgtEl>
                                          <p:spTgt spid="20"/>
                                        </p:tgtEl>
                                        <p:attrNameLst>
                                          <p:attrName>style.visibility</p:attrName>
                                        </p:attrNameLst>
                                      </p:cBhvr>
                                      <p:to>
                                        <p:strVal val="visible"/>
                                      </p:to>
                                    </p:set>
                                    <p:animEffect transition="in" filter="wipe(down)">
                                      <p:cBhvr>
                                        <p:cTn id="211" dur="290">
                                          <p:stCondLst>
                                            <p:cond delay="0"/>
                                          </p:stCondLst>
                                        </p:cTn>
                                        <p:tgtEl>
                                          <p:spTgt spid="20"/>
                                        </p:tgtEl>
                                      </p:cBhvr>
                                    </p:animEffect>
                                    <p:anim calcmode="lin" valueType="num">
                                      <p:cBhvr>
                                        <p:cTn id="212" dur="911"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213" dur="332"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214" dur="332" tmFilter="0, 0; 0.125,0.2665; 0.25,0.4; 0.375,0.465; 0.5,0.5;  0.625,0.535; 0.75,0.6; 0.875,0.7335; 1,1">
                                          <p:stCondLst>
                                            <p:cond delay="332"/>
                                          </p:stCondLst>
                                        </p:cTn>
                                        <p:tgtEl>
                                          <p:spTgt spid="20"/>
                                        </p:tgtEl>
                                        <p:attrNameLst>
                                          <p:attrName>ppt_y</p:attrName>
                                        </p:attrNameLst>
                                      </p:cBhvr>
                                      <p:tavLst>
                                        <p:tav tm="0" fmla="#ppt_y-sin(pi*$)/9">
                                          <p:val>
                                            <p:fltVal val="0"/>
                                          </p:val>
                                        </p:tav>
                                        <p:tav tm="100000">
                                          <p:val>
                                            <p:fltVal val="1"/>
                                          </p:val>
                                        </p:tav>
                                      </p:tavLst>
                                    </p:anim>
                                    <p:anim calcmode="lin" valueType="num">
                                      <p:cBhvr>
                                        <p:cTn id="215" dur="166" tmFilter="0, 0; 0.125,0.2665; 0.25,0.4; 0.375,0.465; 0.5,0.5;  0.625,0.535; 0.75,0.6; 0.875,0.7335; 1,1">
                                          <p:stCondLst>
                                            <p:cond delay="662"/>
                                          </p:stCondLst>
                                        </p:cTn>
                                        <p:tgtEl>
                                          <p:spTgt spid="20"/>
                                        </p:tgtEl>
                                        <p:attrNameLst>
                                          <p:attrName>ppt_y</p:attrName>
                                        </p:attrNameLst>
                                      </p:cBhvr>
                                      <p:tavLst>
                                        <p:tav tm="0" fmla="#ppt_y-sin(pi*$)/27">
                                          <p:val>
                                            <p:fltVal val="0"/>
                                          </p:val>
                                        </p:tav>
                                        <p:tav tm="100000">
                                          <p:val>
                                            <p:fltVal val="1"/>
                                          </p:val>
                                        </p:tav>
                                      </p:tavLst>
                                    </p:anim>
                                    <p:anim calcmode="lin" valueType="num">
                                      <p:cBhvr>
                                        <p:cTn id="216" dur="82" tmFilter="0, 0; 0.125,0.2665; 0.25,0.4; 0.375,0.465; 0.5,0.5;  0.625,0.535; 0.75,0.6; 0.875,0.7335; 1,1">
                                          <p:stCondLst>
                                            <p:cond delay="828"/>
                                          </p:stCondLst>
                                        </p:cTn>
                                        <p:tgtEl>
                                          <p:spTgt spid="20"/>
                                        </p:tgtEl>
                                        <p:attrNameLst>
                                          <p:attrName>ppt_y</p:attrName>
                                        </p:attrNameLst>
                                      </p:cBhvr>
                                      <p:tavLst>
                                        <p:tav tm="0" fmla="#ppt_y-sin(pi*$)/81">
                                          <p:val>
                                            <p:fltVal val="0"/>
                                          </p:val>
                                        </p:tav>
                                        <p:tav tm="100000">
                                          <p:val>
                                            <p:fltVal val="1"/>
                                          </p:val>
                                        </p:tav>
                                      </p:tavLst>
                                    </p:anim>
                                    <p:animScale>
                                      <p:cBhvr>
                                        <p:cTn id="217" dur="13">
                                          <p:stCondLst>
                                            <p:cond delay="325"/>
                                          </p:stCondLst>
                                        </p:cTn>
                                        <p:tgtEl>
                                          <p:spTgt spid="20"/>
                                        </p:tgtEl>
                                      </p:cBhvr>
                                      <p:to x="100000" y="60000"/>
                                    </p:animScale>
                                    <p:animScale>
                                      <p:cBhvr>
                                        <p:cTn id="218" dur="83" decel="50000">
                                          <p:stCondLst>
                                            <p:cond delay="338"/>
                                          </p:stCondLst>
                                        </p:cTn>
                                        <p:tgtEl>
                                          <p:spTgt spid="20"/>
                                        </p:tgtEl>
                                      </p:cBhvr>
                                      <p:to x="100000" y="100000"/>
                                    </p:animScale>
                                    <p:animScale>
                                      <p:cBhvr>
                                        <p:cTn id="219" dur="13">
                                          <p:stCondLst>
                                            <p:cond delay="656"/>
                                          </p:stCondLst>
                                        </p:cTn>
                                        <p:tgtEl>
                                          <p:spTgt spid="20"/>
                                        </p:tgtEl>
                                      </p:cBhvr>
                                      <p:to x="100000" y="80000"/>
                                    </p:animScale>
                                    <p:animScale>
                                      <p:cBhvr>
                                        <p:cTn id="220" dur="83" decel="50000">
                                          <p:stCondLst>
                                            <p:cond delay="669"/>
                                          </p:stCondLst>
                                        </p:cTn>
                                        <p:tgtEl>
                                          <p:spTgt spid="20"/>
                                        </p:tgtEl>
                                      </p:cBhvr>
                                      <p:to x="100000" y="100000"/>
                                    </p:animScale>
                                    <p:animScale>
                                      <p:cBhvr>
                                        <p:cTn id="221" dur="13">
                                          <p:stCondLst>
                                            <p:cond delay="821"/>
                                          </p:stCondLst>
                                        </p:cTn>
                                        <p:tgtEl>
                                          <p:spTgt spid="20"/>
                                        </p:tgtEl>
                                      </p:cBhvr>
                                      <p:to x="100000" y="90000"/>
                                    </p:animScale>
                                    <p:animScale>
                                      <p:cBhvr>
                                        <p:cTn id="222" dur="83" decel="50000">
                                          <p:stCondLst>
                                            <p:cond delay="834"/>
                                          </p:stCondLst>
                                        </p:cTn>
                                        <p:tgtEl>
                                          <p:spTgt spid="20"/>
                                        </p:tgtEl>
                                      </p:cBhvr>
                                      <p:to x="100000" y="100000"/>
                                    </p:animScale>
                                    <p:animScale>
                                      <p:cBhvr>
                                        <p:cTn id="223" dur="13">
                                          <p:stCondLst>
                                            <p:cond delay="904"/>
                                          </p:stCondLst>
                                        </p:cTn>
                                        <p:tgtEl>
                                          <p:spTgt spid="20"/>
                                        </p:tgtEl>
                                      </p:cBhvr>
                                      <p:to x="100000" y="95000"/>
                                    </p:animScale>
                                    <p:animScale>
                                      <p:cBhvr>
                                        <p:cTn id="224" dur="83" decel="50000">
                                          <p:stCondLst>
                                            <p:cond delay="917"/>
                                          </p:stCondLst>
                                        </p:cTn>
                                        <p:tgtEl>
                                          <p:spTgt spid="20"/>
                                        </p:tgtEl>
                                      </p:cBhvr>
                                      <p:to x="100000" y="100000"/>
                                    </p:animScale>
                                  </p:childTnLst>
                                </p:cTn>
                              </p:par>
                            </p:childTnLst>
                          </p:cTn>
                        </p:par>
                        <p:par>
                          <p:cTn id="225" fill="hold">
                            <p:stCondLst>
                              <p:cond delay="4400"/>
                            </p:stCondLst>
                            <p:childTnLst>
                              <p:par>
                                <p:cTn id="226" presetID="1" presetClass="entr" presetSubtype="0" fill="hold" grpId="0" nodeType="afterEffect">
                                  <p:stCondLst>
                                    <p:cond delay="0"/>
                                  </p:stCondLst>
                                  <p:childTnLst>
                                    <p:set>
                                      <p:cBhvr>
                                        <p:cTn id="227" dur="1" fill="hold">
                                          <p:stCondLst>
                                            <p:cond delay="0"/>
                                          </p:stCondLst>
                                        </p:cTn>
                                        <p:tgtEl>
                                          <p:spTgt spid="31"/>
                                        </p:tgtEl>
                                        <p:attrNameLst>
                                          <p:attrName>style.visibility</p:attrName>
                                        </p:attrNameLst>
                                      </p:cBhvr>
                                      <p:to>
                                        <p:strVal val="visible"/>
                                      </p:to>
                                    </p:set>
                                  </p:childTnLst>
                                </p:cTn>
                              </p:par>
                              <p:par>
                                <p:cTn id="228" presetID="35" presetClass="path" presetSubtype="0" accel="50000" decel="50000" fill="hold" grpId="1" nodeType="withEffect">
                                  <p:stCondLst>
                                    <p:cond delay="0"/>
                                  </p:stCondLst>
                                  <p:childTnLst>
                                    <p:animMotion origin="layout" path="M -3.56836E-6 -3.7037E-7 L 0.36686 0.15278 " pathEditMode="relative" rAng="0" ptsTypes="AA">
                                      <p:cBhvr>
                                        <p:cTn id="229" dur="500" spd="-99900" fill="hold"/>
                                        <p:tgtEl>
                                          <p:spTgt spid="31"/>
                                        </p:tgtEl>
                                        <p:attrNameLst>
                                          <p:attrName>ppt_x,ppt_y</p:attrName>
                                        </p:attrNameLst>
                                      </p:cBhvr>
                                      <p:rCtr x="18343" y="7639"/>
                                    </p:animMotion>
                                  </p:childTnLst>
                                </p:cTn>
                              </p:par>
                              <p:par>
                                <p:cTn id="230" presetID="1" presetClass="entr" presetSubtype="0" fill="hold" grpId="0" nodeType="withEffect">
                                  <p:stCondLst>
                                    <p:cond delay="0"/>
                                  </p:stCondLst>
                                  <p:childTnLst>
                                    <p:set>
                                      <p:cBhvr>
                                        <p:cTn id="231" dur="1" fill="hold">
                                          <p:stCondLst>
                                            <p:cond delay="0"/>
                                          </p:stCondLst>
                                        </p:cTn>
                                        <p:tgtEl>
                                          <p:spTgt spid="32"/>
                                        </p:tgtEl>
                                        <p:attrNameLst>
                                          <p:attrName>style.visibility</p:attrName>
                                        </p:attrNameLst>
                                      </p:cBhvr>
                                      <p:to>
                                        <p:strVal val="visible"/>
                                      </p:to>
                                    </p:set>
                                  </p:childTnLst>
                                </p:cTn>
                              </p:par>
                              <p:par>
                                <p:cTn id="232" presetID="35" presetClass="path" presetSubtype="0" accel="50000" decel="50000" fill="hold" grpId="1" nodeType="withEffect">
                                  <p:stCondLst>
                                    <p:cond delay="0"/>
                                  </p:stCondLst>
                                  <p:childTnLst>
                                    <p:animMotion origin="layout" path="M 7.85742E-7 -3.33333E-6 L -0.39495 -0.11018 " pathEditMode="relative" rAng="0" ptsTypes="AA">
                                      <p:cBhvr>
                                        <p:cTn id="233" dur="500" spd="-99900" fill="hold"/>
                                        <p:tgtEl>
                                          <p:spTgt spid="32"/>
                                        </p:tgtEl>
                                        <p:attrNameLst>
                                          <p:attrName>ppt_x,ppt_y</p:attrName>
                                        </p:attrNameLst>
                                      </p:cBhvr>
                                      <p:rCtr x="-19748" y="-5509"/>
                                    </p:animMotion>
                                  </p:childTnLst>
                                </p:cTn>
                              </p:par>
                            </p:childTnLst>
                          </p:cTn>
                        </p:par>
                        <p:par>
                          <p:cTn id="234" fill="hold">
                            <p:stCondLst>
                              <p:cond delay="4900"/>
                            </p:stCondLst>
                            <p:childTnLst>
                              <p:par>
                                <p:cTn id="235" presetID="18" presetClass="entr" presetSubtype="3" fill="hold" grpId="0" nodeType="afterEffect">
                                  <p:stCondLst>
                                    <p:cond delay="0"/>
                                  </p:stCondLst>
                                  <p:childTnLst>
                                    <p:set>
                                      <p:cBhvr>
                                        <p:cTn id="236" dur="1" fill="hold">
                                          <p:stCondLst>
                                            <p:cond delay="0"/>
                                          </p:stCondLst>
                                        </p:cTn>
                                        <p:tgtEl>
                                          <p:spTgt spid="33"/>
                                        </p:tgtEl>
                                        <p:attrNameLst>
                                          <p:attrName>style.visibility</p:attrName>
                                        </p:attrNameLst>
                                      </p:cBhvr>
                                      <p:to>
                                        <p:strVal val="visible"/>
                                      </p:to>
                                    </p:set>
                                    <p:animEffect transition="in" filter="strips(upRight)">
                                      <p:cBhvr>
                                        <p:cTn id="237" dur="500"/>
                                        <p:tgtEl>
                                          <p:spTgt spid="33"/>
                                        </p:tgtEl>
                                      </p:cBhvr>
                                    </p:animEffect>
                                  </p:childTnLst>
                                </p:cTn>
                              </p:par>
                            </p:childTnLst>
                          </p:cTn>
                        </p:par>
                        <p:par>
                          <p:cTn id="238" fill="hold">
                            <p:stCondLst>
                              <p:cond delay="5400"/>
                            </p:stCondLst>
                            <p:childTnLst>
                              <p:par>
                                <p:cTn id="239" presetID="22" presetClass="entr" presetSubtype="8" fill="hold" grpId="0" nodeType="afterEffect" nodePh="1">
                                  <p:stCondLst>
                                    <p:cond delay="0"/>
                                  </p:stCondLst>
                                  <p:endCondLst>
                                    <p:cond evt="begin" delay="0">
                                      <p:tn val="239"/>
                                    </p:cond>
                                  </p:endCondLst>
                                  <p:childTnLst>
                                    <p:set>
                                      <p:cBhvr>
                                        <p:cTn id="240" dur="1" fill="hold">
                                          <p:stCondLst>
                                            <p:cond delay="0"/>
                                          </p:stCondLst>
                                        </p:cTn>
                                        <p:tgtEl>
                                          <p:spTgt spid="36"/>
                                        </p:tgtEl>
                                        <p:attrNameLst>
                                          <p:attrName>style.visibility</p:attrName>
                                        </p:attrNameLst>
                                      </p:cBhvr>
                                      <p:to>
                                        <p:strVal val="visible"/>
                                      </p:to>
                                    </p:set>
                                    <p:animEffect transition="in" filter="wipe(left)">
                                      <p:cBhvr>
                                        <p:cTn id="241"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12" grpId="0" animBg="1"/>
      <p:bldP spid="14" grpId="0" animBg="1"/>
      <p:bldP spid="15" grpId="0" animBg="1"/>
      <p:bldP spid="16" grpId="0"/>
      <p:bldP spid="17" grpId="0"/>
      <p:bldP spid="18" grpId="0"/>
      <p:bldP spid="19" grpId="0" animBg="1"/>
      <p:bldP spid="20" grpId="0" animBg="1"/>
      <p:bldP spid="21" grpId="0" animBg="1"/>
      <p:bldP spid="28" grpId="0"/>
      <p:bldP spid="29" grpId="0"/>
      <p:bldP spid="30" grpId="0"/>
      <p:bldP spid="31" grpId="0" animBg="1"/>
      <p:bldP spid="31" grpId="1" animBg="1"/>
      <p:bldP spid="32" grpId="0" animBg="1"/>
      <p:bldP spid="32" grpId="1" animBg="1"/>
      <p:bldP spid="33" grpId="0"/>
      <p:bldP spid="36"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0" y="0"/>
            <a:ext cx="647903" cy="648072"/>
          </a:xfrm>
          <a:prstGeom prst="rect">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 name="标题 4"/>
          <p:cNvSpPr txBox="1">
            <a:spLocks/>
          </p:cNvSpPr>
          <p:nvPr/>
        </p:nvSpPr>
        <p:spPr>
          <a:xfrm>
            <a:off x="738572" y="272421"/>
            <a:ext cx="318552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rPr>
              <a:t>产品功能</a:t>
            </a:r>
            <a:endParaRPr lang="en-US" altLang="zh-CN" sz="15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r>
              <a:rPr lang="en-US" altLang="zh-CN" sz="900" b="1" dirty="0">
                <a:solidFill>
                  <a:schemeClr val="tx1">
                    <a:lumMod val="50000"/>
                    <a:lumOff val="50000"/>
                  </a:schemeClr>
                </a:solidFill>
                <a:latin typeface="微软雅黑" panose="020B0503020204020204" pitchFamily="34" charset="-122"/>
                <a:ea typeface="微软雅黑" panose="020B0503020204020204" pitchFamily="34" charset="-122"/>
              </a:rPr>
              <a:t>PRODUCT FEATURES</a:t>
            </a:r>
            <a:endParaRPr lang="zh-CN" altLang="en-US" sz="9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endPar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3" name="矩形 62"/>
          <p:cNvSpPr/>
          <p:nvPr/>
        </p:nvSpPr>
        <p:spPr>
          <a:xfrm>
            <a:off x="8135468" y="4948014"/>
            <a:ext cx="1008532" cy="19548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67" name="矩形 66"/>
          <p:cNvSpPr/>
          <p:nvPr/>
        </p:nvSpPr>
        <p:spPr>
          <a:xfrm>
            <a:off x="8135468" y="4933212"/>
            <a:ext cx="1025847" cy="230826"/>
          </a:xfrm>
          <a:prstGeom prst="rect">
            <a:avLst/>
          </a:prstGeom>
        </p:spPr>
        <p:txBody>
          <a:bodyPr wrap="square" lIns="68555" tIns="34278" rIns="68555" bIns="34278">
            <a:spAutoFit/>
          </a:bodyPr>
          <a:lstStyle/>
          <a:p>
            <a:pPr algn="ctr"/>
            <a:r>
              <a:rPr lang="en-US" altLang="zh-CN" sz="1000" b="1" dirty="0">
                <a:solidFill>
                  <a:schemeClr val="bg1"/>
                </a:solidFill>
                <a:latin typeface="微软雅黑" pitchFamily="34" charset="-122"/>
                <a:ea typeface="微软雅黑" pitchFamily="34" charset="-122"/>
              </a:rPr>
              <a:t>23</a:t>
            </a:r>
          </a:p>
        </p:txBody>
      </p:sp>
      <p:sp>
        <p:nvSpPr>
          <p:cNvPr id="13" name="KSO_Shape"/>
          <p:cNvSpPr>
            <a:spLocks/>
          </p:cNvSpPr>
          <p:nvPr/>
        </p:nvSpPr>
        <p:spPr bwMode="auto">
          <a:xfrm>
            <a:off x="110201" y="146480"/>
            <a:ext cx="358606" cy="355113"/>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12" name="组合 11"/>
          <p:cNvGrpSpPr/>
          <p:nvPr/>
        </p:nvGrpSpPr>
        <p:grpSpPr>
          <a:xfrm>
            <a:off x="630588" y="1383618"/>
            <a:ext cx="7865508" cy="2052228"/>
            <a:chOff x="0" y="1916832"/>
            <a:chExt cx="10490075" cy="2736304"/>
          </a:xfrm>
        </p:grpSpPr>
        <p:sp>
          <p:nvSpPr>
            <p:cNvPr id="14" name="矩形 13"/>
            <p:cNvSpPr/>
            <p:nvPr/>
          </p:nvSpPr>
          <p:spPr>
            <a:xfrm>
              <a:off x="0" y="1916832"/>
              <a:ext cx="10490075" cy="2736304"/>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1916832"/>
              <a:ext cx="10490075" cy="2736304"/>
            </a:xfrm>
            <a:prstGeom prst="rect">
              <a:avLst/>
            </a:prstGeom>
            <a:solidFill>
              <a:schemeClr val="tx1">
                <a:lumMod val="75000"/>
                <a:lumOff val="25000"/>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Freeform 95"/>
          <p:cNvSpPr>
            <a:spLocks noEditPoints="1"/>
          </p:cNvSpPr>
          <p:nvPr/>
        </p:nvSpPr>
        <p:spPr bwMode="auto">
          <a:xfrm>
            <a:off x="1180751" y="1736146"/>
            <a:ext cx="331483" cy="329717"/>
          </a:xfrm>
          <a:custGeom>
            <a:avLst/>
            <a:gdLst>
              <a:gd name="T0" fmla="*/ 128 w 197"/>
              <a:gd name="T1" fmla="*/ 100 h 196"/>
              <a:gd name="T2" fmla="*/ 147 w 197"/>
              <a:gd name="T3" fmla="*/ 104 h 196"/>
              <a:gd name="T4" fmla="*/ 197 w 197"/>
              <a:gd name="T5" fmla="*/ 54 h 196"/>
              <a:gd name="T6" fmla="*/ 196 w 197"/>
              <a:gd name="T7" fmla="*/ 45 h 196"/>
              <a:gd name="T8" fmla="*/ 161 w 197"/>
              <a:gd name="T9" fmla="*/ 83 h 196"/>
              <a:gd name="T10" fmla="*/ 127 w 197"/>
              <a:gd name="T11" fmla="*/ 77 h 196"/>
              <a:gd name="T12" fmla="*/ 115 w 197"/>
              <a:gd name="T13" fmla="*/ 45 h 196"/>
              <a:gd name="T14" fmla="*/ 154 w 197"/>
              <a:gd name="T15" fmla="*/ 4 h 196"/>
              <a:gd name="T16" fmla="*/ 147 w 197"/>
              <a:gd name="T17" fmla="*/ 3 h 196"/>
              <a:gd name="T18" fmla="*/ 96 w 197"/>
              <a:gd name="T19" fmla="*/ 54 h 196"/>
              <a:gd name="T20" fmla="*/ 101 w 197"/>
              <a:gd name="T21" fmla="*/ 74 h 196"/>
              <a:gd name="T22" fmla="*/ 53 w 197"/>
              <a:gd name="T23" fmla="*/ 133 h 196"/>
              <a:gd name="T24" fmla="*/ 44 w 197"/>
              <a:gd name="T25" fmla="*/ 131 h 196"/>
              <a:gd name="T26" fmla="*/ 12 w 197"/>
              <a:gd name="T27" fmla="*/ 162 h 196"/>
              <a:gd name="T28" fmla="*/ 44 w 197"/>
              <a:gd name="T29" fmla="*/ 194 h 196"/>
              <a:gd name="T30" fmla="*/ 75 w 197"/>
              <a:gd name="T31" fmla="*/ 162 h 196"/>
              <a:gd name="T32" fmla="*/ 72 w 197"/>
              <a:gd name="T33" fmla="*/ 151 h 196"/>
              <a:gd name="T34" fmla="*/ 128 w 197"/>
              <a:gd name="T35" fmla="*/ 100 h 196"/>
              <a:gd name="T36" fmla="*/ 44 w 197"/>
              <a:gd name="T37" fmla="*/ 179 h 196"/>
              <a:gd name="T38" fmla="*/ 27 w 197"/>
              <a:gd name="T39" fmla="*/ 162 h 196"/>
              <a:gd name="T40" fmla="*/ 44 w 197"/>
              <a:gd name="T41" fmla="*/ 146 h 196"/>
              <a:gd name="T42" fmla="*/ 60 w 197"/>
              <a:gd name="T43" fmla="*/ 162 h 196"/>
              <a:gd name="T44" fmla="*/ 44 w 197"/>
              <a:gd name="T45" fmla="*/ 179 h 196"/>
              <a:gd name="T46" fmla="*/ 47 w 197"/>
              <a:gd name="T47" fmla="*/ 61 h 196"/>
              <a:gd name="T48" fmla="*/ 76 w 197"/>
              <a:gd name="T49" fmla="*/ 92 h 196"/>
              <a:gd name="T50" fmla="*/ 90 w 197"/>
              <a:gd name="T51" fmla="*/ 77 h 196"/>
              <a:gd name="T52" fmla="*/ 61 w 197"/>
              <a:gd name="T53" fmla="*/ 47 h 196"/>
              <a:gd name="T54" fmla="*/ 68 w 197"/>
              <a:gd name="T55" fmla="*/ 40 h 196"/>
              <a:gd name="T56" fmla="*/ 28 w 197"/>
              <a:gd name="T57" fmla="*/ 0 h 196"/>
              <a:gd name="T58" fmla="*/ 0 w 197"/>
              <a:gd name="T59" fmla="*/ 29 h 196"/>
              <a:gd name="T60" fmla="*/ 39 w 197"/>
              <a:gd name="T61" fmla="*/ 68 h 196"/>
              <a:gd name="T62" fmla="*/ 47 w 197"/>
              <a:gd name="T63" fmla="*/ 61 h 196"/>
              <a:gd name="T64" fmla="*/ 138 w 197"/>
              <a:gd name="T65" fmla="*/ 107 h 196"/>
              <a:gd name="T66" fmla="*/ 97 w 197"/>
              <a:gd name="T67" fmla="*/ 143 h 196"/>
              <a:gd name="T68" fmla="*/ 142 w 197"/>
              <a:gd name="T69" fmla="*/ 188 h 196"/>
              <a:gd name="T70" fmla="*/ 170 w 197"/>
              <a:gd name="T71" fmla="*/ 188 h 196"/>
              <a:gd name="T72" fmla="*/ 182 w 197"/>
              <a:gd name="T73" fmla="*/ 177 h 196"/>
              <a:gd name="T74" fmla="*/ 182 w 197"/>
              <a:gd name="T75" fmla="*/ 149 h 196"/>
              <a:gd name="T76" fmla="*/ 138 w 197"/>
              <a:gd name="T77" fmla="*/ 107 h 196"/>
              <a:gd name="T78" fmla="*/ 158 w 197"/>
              <a:gd name="T79" fmla="*/ 180 h 196"/>
              <a:gd name="T80" fmla="*/ 151 w 197"/>
              <a:gd name="T81" fmla="*/ 180 h 196"/>
              <a:gd name="T82" fmla="*/ 114 w 197"/>
              <a:gd name="T83" fmla="*/ 144 h 196"/>
              <a:gd name="T84" fmla="*/ 114 w 197"/>
              <a:gd name="T85" fmla="*/ 137 h 196"/>
              <a:gd name="T86" fmla="*/ 121 w 197"/>
              <a:gd name="T87" fmla="*/ 137 h 196"/>
              <a:gd name="T88" fmla="*/ 158 w 197"/>
              <a:gd name="T89" fmla="*/ 173 h 196"/>
              <a:gd name="T90" fmla="*/ 158 w 197"/>
              <a:gd name="T91" fmla="*/ 180 h 196"/>
              <a:gd name="T92" fmla="*/ 174 w 197"/>
              <a:gd name="T93" fmla="*/ 164 h 196"/>
              <a:gd name="T94" fmla="*/ 167 w 197"/>
              <a:gd name="T95" fmla="*/ 164 h 196"/>
              <a:gd name="T96" fmla="*/ 130 w 197"/>
              <a:gd name="T97" fmla="*/ 128 h 196"/>
              <a:gd name="T98" fmla="*/ 130 w 197"/>
              <a:gd name="T99" fmla="*/ 121 h 196"/>
              <a:gd name="T100" fmla="*/ 137 w 197"/>
              <a:gd name="T101" fmla="*/ 121 h 196"/>
              <a:gd name="T102" fmla="*/ 174 w 197"/>
              <a:gd name="T103" fmla="*/ 157 h 196"/>
              <a:gd name="T104" fmla="*/ 174 w 197"/>
              <a:gd name="T105" fmla="*/ 164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7" h="196">
                <a:moveTo>
                  <a:pt x="128" y="100"/>
                </a:moveTo>
                <a:cubicBezTo>
                  <a:pt x="134" y="103"/>
                  <a:pt x="140" y="104"/>
                  <a:pt x="147" y="104"/>
                </a:cubicBezTo>
                <a:cubicBezTo>
                  <a:pt x="175" y="104"/>
                  <a:pt x="197" y="82"/>
                  <a:pt x="197" y="54"/>
                </a:cubicBezTo>
                <a:cubicBezTo>
                  <a:pt x="197" y="51"/>
                  <a:pt x="197" y="48"/>
                  <a:pt x="196" y="45"/>
                </a:cubicBezTo>
                <a:cubicBezTo>
                  <a:pt x="161" y="83"/>
                  <a:pt x="161" y="83"/>
                  <a:pt x="161" y="83"/>
                </a:cubicBezTo>
                <a:cubicBezTo>
                  <a:pt x="127" y="77"/>
                  <a:pt x="127" y="77"/>
                  <a:pt x="127" y="77"/>
                </a:cubicBezTo>
                <a:cubicBezTo>
                  <a:pt x="115" y="45"/>
                  <a:pt x="115" y="45"/>
                  <a:pt x="115" y="45"/>
                </a:cubicBezTo>
                <a:cubicBezTo>
                  <a:pt x="154" y="4"/>
                  <a:pt x="154" y="4"/>
                  <a:pt x="154" y="4"/>
                </a:cubicBezTo>
                <a:cubicBezTo>
                  <a:pt x="152" y="3"/>
                  <a:pt x="149" y="3"/>
                  <a:pt x="147" y="3"/>
                </a:cubicBezTo>
                <a:cubicBezTo>
                  <a:pt x="119" y="3"/>
                  <a:pt x="96" y="26"/>
                  <a:pt x="96" y="54"/>
                </a:cubicBezTo>
                <a:cubicBezTo>
                  <a:pt x="96" y="61"/>
                  <a:pt x="98" y="68"/>
                  <a:pt x="101" y="74"/>
                </a:cubicBezTo>
                <a:cubicBezTo>
                  <a:pt x="85" y="101"/>
                  <a:pt x="62" y="124"/>
                  <a:pt x="53" y="133"/>
                </a:cubicBezTo>
                <a:cubicBezTo>
                  <a:pt x="50" y="132"/>
                  <a:pt x="47" y="131"/>
                  <a:pt x="44" y="131"/>
                </a:cubicBezTo>
                <a:cubicBezTo>
                  <a:pt x="26" y="131"/>
                  <a:pt x="12" y="145"/>
                  <a:pt x="12" y="162"/>
                </a:cubicBezTo>
                <a:cubicBezTo>
                  <a:pt x="12" y="180"/>
                  <a:pt x="26" y="194"/>
                  <a:pt x="44" y="194"/>
                </a:cubicBezTo>
                <a:cubicBezTo>
                  <a:pt x="61" y="194"/>
                  <a:pt x="75" y="180"/>
                  <a:pt x="75" y="162"/>
                </a:cubicBezTo>
                <a:cubicBezTo>
                  <a:pt x="75" y="158"/>
                  <a:pt x="74" y="154"/>
                  <a:pt x="72" y="151"/>
                </a:cubicBezTo>
                <a:cubicBezTo>
                  <a:pt x="79" y="141"/>
                  <a:pt x="98" y="119"/>
                  <a:pt x="128" y="100"/>
                </a:cubicBezTo>
                <a:close/>
                <a:moveTo>
                  <a:pt x="44" y="179"/>
                </a:moveTo>
                <a:cubicBezTo>
                  <a:pt x="34" y="179"/>
                  <a:pt x="27" y="172"/>
                  <a:pt x="27" y="162"/>
                </a:cubicBezTo>
                <a:cubicBezTo>
                  <a:pt x="27" y="153"/>
                  <a:pt x="34" y="146"/>
                  <a:pt x="44" y="146"/>
                </a:cubicBezTo>
                <a:cubicBezTo>
                  <a:pt x="53" y="146"/>
                  <a:pt x="60" y="153"/>
                  <a:pt x="60" y="162"/>
                </a:cubicBezTo>
                <a:cubicBezTo>
                  <a:pt x="60" y="172"/>
                  <a:pt x="53" y="179"/>
                  <a:pt x="44" y="179"/>
                </a:cubicBezTo>
                <a:close/>
                <a:moveTo>
                  <a:pt x="47" y="61"/>
                </a:moveTo>
                <a:cubicBezTo>
                  <a:pt x="76" y="92"/>
                  <a:pt x="76" y="92"/>
                  <a:pt x="76" y="92"/>
                </a:cubicBezTo>
                <a:cubicBezTo>
                  <a:pt x="90" y="77"/>
                  <a:pt x="90" y="77"/>
                  <a:pt x="90" y="77"/>
                </a:cubicBezTo>
                <a:cubicBezTo>
                  <a:pt x="61" y="47"/>
                  <a:pt x="61" y="47"/>
                  <a:pt x="61" y="47"/>
                </a:cubicBezTo>
                <a:cubicBezTo>
                  <a:pt x="68" y="40"/>
                  <a:pt x="68" y="40"/>
                  <a:pt x="68" y="40"/>
                </a:cubicBezTo>
                <a:cubicBezTo>
                  <a:pt x="28" y="0"/>
                  <a:pt x="28" y="0"/>
                  <a:pt x="28" y="0"/>
                </a:cubicBezTo>
                <a:cubicBezTo>
                  <a:pt x="0" y="29"/>
                  <a:pt x="0" y="29"/>
                  <a:pt x="0" y="29"/>
                </a:cubicBezTo>
                <a:cubicBezTo>
                  <a:pt x="39" y="68"/>
                  <a:pt x="39" y="68"/>
                  <a:pt x="39" y="68"/>
                </a:cubicBezTo>
                <a:lnTo>
                  <a:pt x="47" y="61"/>
                </a:lnTo>
                <a:close/>
                <a:moveTo>
                  <a:pt x="138" y="107"/>
                </a:moveTo>
                <a:cubicBezTo>
                  <a:pt x="138" y="107"/>
                  <a:pt x="114" y="114"/>
                  <a:pt x="97" y="143"/>
                </a:cubicBezTo>
                <a:cubicBezTo>
                  <a:pt x="97" y="141"/>
                  <a:pt x="142" y="188"/>
                  <a:pt x="142" y="188"/>
                </a:cubicBezTo>
                <a:cubicBezTo>
                  <a:pt x="150" y="196"/>
                  <a:pt x="163" y="196"/>
                  <a:pt x="170" y="188"/>
                </a:cubicBezTo>
                <a:cubicBezTo>
                  <a:pt x="182" y="177"/>
                  <a:pt x="182" y="177"/>
                  <a:pt x="182" y="177"/>
                </a:cubicBezTo>
                <a:cubicBezTo>
                  <a:pt x="189" y="169"/>
                  <a:pt x="189" y="156"/>
                  <a:pt x="182" y="149"/>
                </a:cubicBezTo>
                <a:lnTo>
                  <a:pt x="138" y="107"/>
                </a:lnTo>
                <a:close/>
                <a:moveTo>
                  <a:pt x="158" y="180"/>
                </a:moveTo>
                <a:cubicBezTo>
                  <a:pt x="156" y="182"/>
                  <a:pt x="153" y="182"/>
                  <a:pt x="151" y="180"/>
                </a:cubicBezTo>
                <a:cubicBezTo>
                  <a:pt x="114" y="144"/>
                  <a:pt x="114" y="144"/>
                  <a:pt x="114" y="144"/>
                </a:cubicBezTo>
                <a:cubicBezTo>
                  <a:pt x="112" y="142"/>
                  <a:pt x="112" y="139"/>
                  <a:pt x="114" y="137"/>
                </a:cubicBezTo>
                <a:cubicBezTo>
                  <a:pt x="116" y="135"/>
                  <a:pt x="120" y="135"/>
                  <a:pt x="121" y="137"/>
                </a:cubicBezTo>
                <a:cubicBezTo>
                  <a:pt x="158" y="173"/>
                  <a:pt x="158" y="173"/>
                  <a:pt x="158" y="173"/>
                </a:cubicBezTo>
                <a:cubicBezTo>
                  <a:pt x="160" y="175"/>
                  <a:pt x="160" y="178"/>
                  <a:pt x="158" y="180"/>
                </a:cubicBezTo>
                <a:close/>
                <a:moveTo>
                  <a:pt x="174" y="164"/>
                </a:moveTo>
                <a:cubicBezTo>
                  <a:pt x="172" y="166"/>
                  <a:pt x="169" y="166"/>
                  <a:pt x="167" y="164"/>
                </a:cubicBezTo>
                <a:cubicBezTo>
                  <a:pt x="130" y="128"/>
                  <a:pt x="130" y="128"/>
                  <a:pt x="130" y="128"/>
                </a:cubicBezTo>
                <a:cubicBezTo>
                  <a:pt x="128" y="126"/>
                  <a:pt x="128" y="123"/>
                  <a:pt x="130" y="121"/>
                </a:cubicBezTo>
                <a:cubicBezTo>
                  <a:pt x="132" y="119"/>
                  <a:pt x="136" y="119"/>
                  <a:pt x="137" y="121"/>
                </a:cubicBezTo>
                <a:cubicBezTo>
                  <a:pt x="174" y="157"/>
                  <a:pt x="174" y="157"/>
                  <a:pt x="174" y="157"/>
                </a:cubicBezTo>
                <a:cubicBezTo>
                  <a:pt x="176" y="159"/>
                  <a:pt x="176" y="162"/>
                  <a:pt x="174" y="164"/>
                </a:cubicBezTo>
                <a:close/>
              </a:path>
            </a:pathLst>
          </a:custGeom>
          <a:solidFill>
            <a:srgbClr val="00A89B"/>
          </a:solidFill>
          <a:ln>
            <a:noFill/>
          </a:ln>
          <a:extLst/>
        </p:spPr>
        <p:txBody>
          <a:bodyPr vert="horz" wrap="square" lIns="68562" tIns="34281" rIns="68562" bIns="34281" numCol="1" anchor="t" anchorCtr="0" compatLnSpc="1">
            <a:prstTxWarp prst="textNoShape">
              <a:avLst/>
            </a:prstTxWarp>
          </a:bodyPr>
          <a:lstStyle/>
          <a:p>
            <a:endParaRPr lang="zh-CN" altLang="en-US"/>
          </a:p>
        </p:txBody>
      </p:sp>
      <p:sp>
        <p:nvSpPr>
          <p:cNvPr id="17" name="矩形 16"/>
          <p:cNvSpPr/>
          <p:nvPr/>
        </p:nvSpPr>
        <p:spPr>
          <a:xfrm>
            <a:off x="1693112" y="1979381"/>
            <a:ext cx="1003846" cy="276993"/>
          </a:xfrm>
          <a:prstGeom prst="rect">
            <a:avLst/>
          </a:prstGeom>
        </p:spPr>
        <p:txBody>
          <a:bodyPr wrap="none" lIns="68555" tIns="34278" rIns="68555" bIns="34278">
            <a:spAutoFit/>
          </a:bodyPr>
          <a:lstStyle/>
          <a:p>
            <a:r>
              <a:rPr lang="zh-CN" altLang="en-US" b="1" dirty="0" smtClean="0">
                <a:solidFill>
                  <a:srgbClr val="00A89B"/>
                </a:solidFill>
                <a:latin typeface="微软雅黑" pitchFamily="34" charset="-122"/>
                <a:ea typeface="微软雅黑" pitchFamily="34" charset="-122"/>
              </a:rPr>
              <a:t>自定义设置</a:t>
            </a:r>
            <a:endParaRPr lang="en-US" altLang="zh-CN" b="1" dirty="0">
              <a:solidFill>
                <a:srgbClr val="00A89B"/>
              </a:solidFill>
              <a:latin typeface="微软雅黑" pitchFamily="34" charset="-122"/>
              <a:ea typeface="微软雅黑" pitchFamily="34" charset="-122"/>
            </a:endParaRPr>
          </a:p>
        </p:txBody>
      </p:sp>
      <p:sp>
        <p:nvSpPr>
          <p:cNvPr id="18" name="弧形 17"/>
          <p:cNvSpPr/>
          <p:nvPr/>
        </p:nvSpPr>
        <p:spPr>
          <a:xfrm>
            <a:off x="1099200" y="1653648"/>
            <a:ext cx="494585" cy="494714"/>
          </a:xfrm>
          <a:prstGeom prst="arc">
            <a:avLst>
              <a:gd name="adj1" fmla="val 16200000"/>
              <a:gd name="adj2" fmla="val 12730794"/>
            </a:avLst>
          </a:prstGeom>
          <a:ln>
            <a:solidFill>
              <a:srgbClr val="00A89B"/>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lIns="68562" tIns="34281" rIns="68562" bIns="34281" rtlCol="0" anchor="ctr"/>
          <a:lstStyle/>
          <a:p>
            <a:pPr algn="ctr"/>
            <a:endParaRPr lang="zh-CN" altLang="en-US"/>
          </a:p>
        </p:txBody>
      </p:sp>
      <p:cxnSp>
        <p:nvCxnSpPr>
          <p:cNvPr id="19" name="直接连接符 18"/>
          <p:cNvCxnSpPr/>
          <p:nvPr/>
        </p:nvCxnSpPr>
        <p:spPr>
          <a:xfrm>
            <a:off x="1126196" y="2252917"/>
            <a:ext cx="2024698" cy="0"/>
          </a:xfrm>
          <a:prstGeom prst="line">
            <a:avLst/>
          </a:prstGeom>
          <a:ln>
            <a:solidFill>
              <a:srgbClr val="00A89B"/>
            </a:solidFill>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1045209" y="2355726"/>
            <a:ext cx="830766" cy="276993"/>
          </a:xfrm>
          <a:prstGeom prst="rect">
            <a:avLst/>
          </a:prstGeom>
        </p:spPr>
        <p:txBody>
          <a:bodyPr wrap="none" lIns="68555" tIns="34278" rIns="68555" bIns="34278">
            <a:spAutoFit/>
          </a:bodyPr>
          <a:lstStyle/>
          <a:p>
            <a:r>
              <a:rPr lang="zh-CN" altLang="en-US" b="1" dirty="0">
                <a:solidFill>
                  <a:schemeClr val="bg1"/>
                </a:solidFill>
                <a:latin typeface="微软雅黑" pitchFamily="34" charset="-122"/>
                <a:ea typeface="微软雅黑" pitchFamily="34" charset="-122"/>
              </a:rPr>
              <a:t>添加标题</a:t>
            </a:r>
            <a:endParaRPr lang="en-US" altLang="zh-CN" b="1" dirty="0">
              <a:solidFill>
                <a:schemeClr val="bg1"/>
              </a:solidFill>
              <a:latin typeface="微软雅黑" pitchFamily="34" charset="-122"/>
              <a:ea typeface="微软雅黑" pitchFamily="34" charset="-122"/>
            </a:endParaRPr>
          </a:p>
        </p:txBody>
      </p:sp>
      <p:sp>
        <p:nvSpPr>
          <p:cNvPr id="21" name="矩形 20"/>
          <p:cNvSpPr>
            <a:spLocks noChangeArrowheads="1"/>
          </p:cNvSpPr>
          <p:nvPr/>
        </p:nvSpPr>
        <p:spPr bwMode="auto">
          <a:xfrm>
            <a:off x="1045209" y="2597974"/>
            <a:ext cx="2199447" cy="567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bg1"/>
                </a:solidFill>
                <a:sym typeface="微软雅黑" pitchFamily="34" charset="-122"/>
              </a:rPr>
              <a:t>在此录入上述图表的综合描述说明，在此录入上述图表的综合描述说明，在此录入上述图表的综合描述说明。</a:t>
            </a:r>
          </a:p>
        </p:txBody>
      </p:sp>
      <p:sp>
        <p:nvSpPr>
          <p:cNvPr id="22" name="矩形 21"/>
          <p:cNvSpPr/>
          <p:nvPr/>
        </p:nvSpPr>
        <p:spPr>
          <a:xfrm>
            <a:off x="2907930" y="2013442"/>
            <a:ext cx="242964" cy="243027"/>
          </a:xfrm>
          <a:prstGeom prst="rect">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23" name="矩形 22"/>
          <p:cNvSpPr/>
          <p:nvPr/>
        </p:nvSpPr>
        <p:spPr>
          <a:xfrm>
            <a:off x="2852491" y="1989245"/>
            <a:ext cx="352395" cy="276993"/>
          </a:xfrm>
          <a:prstGeom prst="rect">
            <a:avLst/>
          </a:prstGeom>
        </p:spPr>
        <p:txBody>
          <a:bodyPr wrap="none" lIns="68555" tIns="34278" rIns="68555" bIns="34278">
            <a:spAutoFit/>
          </a:bodyPr>
          <a:lstStyle/>
          <a:p>
            <a:r>
              <a:rPr lang="en-US" altLang="zh-CN" b="1" dirty="0" smtClean="0">
                <a:solidFill>
                  <a:srgbClr val="00A89B"/>
                </a:solidFill>
                <a:latin typeface="微软雅黑" pitchFamily="34" charset="-122"/>
                <a:ea typeface="微软雅黑" pitchFamily="34" charset="-122"/>
              </a:rPr>
              <a:t>01</a:t>
            </a:r>
            <a:endParaRPr lang="en-US" altLang="zh-CN" b="1" dirty="0">
              <a:solidFill>
                <a:srgbClr val="00A89B"/>
              </a:solidFill>
              <a:latin typeface="微软雅黑" pitchFamily="34" charset="-122"/>
              <a:ea typeface="微软雅黑" pitchFamily="34" charset="-122"/>
            </a:endParaRPr>
          </a:p>
        </p:txBody>
      </p:sp>
      <p:sp>
        <p:nvSpPr>
          <p:cNvPr id="24" name="矩形 23"/>
          <p:cNvSpPr/>
          <p:nvPr/>
        </p:nvSpPr>
        <p:spPr>
          <a:xfrm>
            <a:off x="4082979" y="1979381"/>
            <a:ext cx="830766" cy="276993"/>
          </a:xfrm>
          <a:prstGeom prst="rect">
            <a:avLst/>
          </a:prstGeom>
        </p:spPr>
        <p:txBody>
          <a:bodyPr wrap="none" lIns="68555" tIns="34278" rIns="68555" bIns="34278">
            <a:spAutoFit/>
          </a:bodyPr>
          <a:lstStyle/>
          <a:p>
            <a:r>
              <a:rPr lang="zh-CN" altLang="en-US" b="1" dirty="0" smtClean="0">
                <a:solidFill>
                  <a:srgbClr val="00A89B"/>
                </a:solidFill>
                <a:latin typeface="微软雅黑" pitchFamily="34" charset="-122"/>
                <a:ea typeface="微软雅黑" pitchFamily="34" charset="-122"/>
              </a:rPr>
              <a:t>喇叭功能</a:t>
            </a:r>
            <a:endParaRPr lang="en-US" altLang="zh-CN" b="1" dirty="0">
              <a:solidFill>
                <a:srgbClr val="00A89B"/>
              </a:solidFill>
              <a:latin typeface="微软雅黑" pitchFamily="34" charset="-122"/>
              <a:ea typeface="微软雅黑" pitchFamily="34" charset="-122"/>
            </a:endParaRPr>
          </a:p>
        </p:txBody>
      </p:sp>
      <p:sp>
        <p:nvSpPr>
          <p:cNvPr id="25" name="弧形 24"/>
          <p:cNvSpPr/>
          <p:nvPr/>
        </p:nvSpPr>
        <p:spPr>
          <a:xfrm>
            <a:off x="3489067" y="1653648"/>
            <a:ext cx="494585" cy="494714"/>
          </a:xfrm>
          <a:prstGeom prst="arc">
            <a:avLst>
              <a:gd name="adj1" fmla="val 16200000"/>
              <a:gd name="adj2" fmla="val 12730794"/>
            </a:avLst>
          </a:prstGeom>
          <a:ln>
            <a:solidFill>
              <a:srgbClr val="00A89B"/>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lIns="68562" tIns="34281" rIns="68562" bIns="34281" rtlCol="0" anchor="ctr"/>
          <a:lstStyle/>
          <a:p>
            <a:pPr algn="ctr"/>
            <a:endParaRPr lang="zh-CN" altLang="en-US"/>
          </a:p>
        </p:txBody>
      </p:sp>
      <p:cxnSp>
        <p:nvCxnSpPr>
          <p:cNvPr id="26" name="直接连接符 25"/>
          <p:cNvCxnSpPr/>
          <p:nvPr/>
        </p:nvCxnSpPr>
        <p:spPr>
          <a:xfrm>
            <a:off x="3516063" y="2252917"/>
            <a:ext cx="2024698" cy="0"/>
          </a:xfrm>
          <a:prstGeom prst="line">
            <a:avLst/>
          </a:prstGeom>
          <a:ln>
            <a:solidFill>
              <a:srgbClr val="00A89B"/>
            </a:solidFill>
          </a:ln>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3435076" y="2355726"/>
            <a:ext cx="830766" cy="276993"/>
          </a:xfrm>
          <a:prstGeom prst="rect">
            <a:avLst/>
          </a:prstGeom>
        </p:spPr>
        <p:txBody>
          <a:bodyPr wrap="none" lIns="68555" tIns="34278" rIns="68555" bIns="34278">
            <a:spAutoFit/>
          </a:bodyPr>
          <a:lstStyle/>
          <a:p>
            <a:r>
              <a:rPr lang="zh-CN" altLang="en-US" b="1" dirty="0">
                <a:solidFill>
                  <a:schemeClr val="bg1"/>
                </a:solidFill>
                <a:latin typeface="微软雅黑" pitchFamily="34" charset="-122"/>
                <a:ea typeface="微软雅黑" pitchFamily="34" charset="-122"/>
              </a:rPr>
              <a:t>添加标题</a:t>
            </a:r>
            <a:endParaRPr lang="en-US" altLang="zh-CN" b="1" dirty="0">
              <a:solidFill>
                <a:schemeClr val="bg1"/>
              </a:solidFill>
              <a:latin typeface="微软雅黑" pitchFamily="34" charset="-122"/>
              <a:ea typeface="微软雅黑" pitchFamily="34" charset="-122"/>
            </a:endParaRPr>
          </a:p>
        </p:txBody>
      </p:sp>
      <p:sp>
        <p:nvSpPr>
          <p:cNvPr id="28" name="矩形 27"/>
          <p:cNvSpPr>
            <a:spLocks noChangeArrowheads="1"/>
          </p:cNvSpPr>
          <p:nvPr/>
        </p:nvSpPr>
        <p:spPr bwMode="auto">
          <a:xfrm>
            <a:off x="3435076" y="2597974"/>
            <a:ext cx="2199447" cy="567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bg1"/>
                </a:solidFill>
                <a:sym typeface="微软雅黑" pitchFamily="34" charset="-122"/>
              </a:rPr>
              <a:t>在此录入上述图表的综合描述说明，在此录入上述图表的综合描述说明，在此录入上述图表的综合描述说明。</a:t>
            </a:r>
          </a:p>
        </p:txBody>
      </p:sp>
      <p:sp>
        <p:nvSpPr>
          <p:cNvPr id="29" name="矩形 28"/>
          <p:cNvSpPr/>
          <p:nvPr/>
        </p:nvSpPr>
        <p:spPr>
          <a:xfrm>
            <a:off x="5297797" y="2013442"/>
            <a:ext cx="242964" cy="243027"/>
          </a:xfrm>
          <a:prstGeom prst="rect">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30" name="矩形 29"/>
          <p:cNvSpPr/>
          <p:nvPr/>
        </p:nvSpPr>
        <p:spPr>
          <a:xfrm>
            <a:off x="5242358" y="1989245"/>
            <a:ext cx="352395" cy="276993"/>
          </a:xfrm>
          <a:prstGeom prst="rect">
            <a:avLst/>
          </a:prstGeom>
        </p:spPr>
        <p:txBody>
          <a:bodyPr wrap="none" lIns="68555" tIns="34278" rIns="68555" bIns="34278">
            <a:spAutoFit/>
          </a:bodyPr>
          <a:lstStyle/>
          <a:p>
            <a:r>
              <a:rPr lang="en-US" altLang="zh-CN" b="1" dirty="0" smtClean="0">
                <a:solidFill>
                  <a:srgbClr val="00A89B"/>
                </a:solidFill>
                <a:latin typeface="微软雅黑" pitchFamily="34" charset="-122"/>
                <a:ea typeface="微软雅黑" pitchFamily="34" charset="-122"/>
              </a:rPr>
              <a:t>02</a:t>
            </a:r>
            <a:endParaRPr lang="en-US" altLang="zh-CN" b="1" dirty="0">
              <a:solidFill>
                <a:srgbClr val="00A89B"/>
              </a:solidFill>
              <a:latin typeface="微软雅黑" pitchFamily="34" charset="-122"/>
              <a:ea typeface="微软雅黑" pitchFamily="34" charset="-122"/>
            </a:endParaRPr>
          </a:p>
        </p:txBody>
      </p:sp>
      <p:sp>
        <p:nvSpPr>
          <p:cNvPr id="31" name="矩形 30"/>
          <p:cNvSpPr/>
          <p:nvPr/>
        </p:nvSpPr>
        <p:spPr>
          <a:xfrm>
            <a:off x="6512616" y="1979381"/>
            <a:ext cx="830766" cy="276993"/>
          </a:xfrm>
          <a:prstGeom prst="rect">
            <a:avLst/>
          </a:prstGeom>
        </p:spPr>
        <p:txBody>
          <a:bodyPr wrap="none" lIns="68555" tIns="34278" rIns="68555" bIns="34278">
            <a:spAutoFit/>
          </a:bodyPr>
          <a:lstStyle/>
          <a:p>
            <a:r>
              <a:rPr lang="zh-CN" altLang="en-US" b="1" dirty="0" smtClean="0">
                <a:solidFill>
                  <a:srgbClr val="00A89B"/>
                </a:solidFill>
                <a:latin typeface="微软雅黑" pitchFamily="34" charset="-122"/>
                <a:ea typeface="微软雅黑" pitchFamily="34" charset="-122"/>
              </a:rPr>
              <a:t>游戏玩家</a:t>
            </a:r>
            <a:endParaRPr lang="en-US" altLang="zh-CN" b="1" dirty="0">
              <a:solidFill>
                <a:srgbClr val="00A89B"/>
              </a:solidFill>
              <a:latin typeface="微软雅黑" pitchFamily="34" charset="-122"/>
              <a:ea typeface="微软雅黑" pitchFamily="34" charset="-122"/>
            </a:endParaRPr>
          </a:p>
        </p:txBody>
      </p:sp>
      <p:sp>
        <p:nvSpPr>
          <p:cNvPr id="32" name="弧形 31"/>
          <p:cNvSpPr/>
          <p:nvPr/>
        </p:nvSpPr>
        <p:spPr>
          <a:xfrm>
            <a:off x="5918704" y="1653648"/>
            <a:ext cx="494585" cy="494714"/>
          </a:xfrm>
          <a:prstGeom prst="arc">
            <a:avLst>
              <a:gd name="adj1" fmla="val 16200000"/>
              <a:gd name="adj2" fmla="val 12730794"/>
            </a:avLst>
          </a:prstGeom>
          <a:ln>
            <a:solidFill>
              <a:srgbClr val="00A89B"/>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lIns="68562" tIns="34281" rIns="68562" bIns="34281" rtlCol="0" anchor="ctr"/>
          <a:lstStyle/>
          <a:p>
            <a:pPr algn="ctr"/>
            <a:endParaRPr lang="zh-CN" altLang="en-US"/>
          </a:p>
        </p:txBody>
      </p:sp>
      <p:cxnSp>
        <p:nvCxnSpPr>
          <p:cNvPr id="33" name="直接连接符 32"/>
          <p:cNvCxnSpPr/>
          <p:nvPr/>
        </p:nvCxnSpPr>
        <p:spPr>
          <a:xfrm>
            <a:off x="5945700" y="2252917"/>
            <a:ext cx="2024698" cy="0"/>
          </a:xfrm>
          <a:prstGeom prst="line">
            <a:avLst/>
          </a:prstGeom>
          <a:ln>
            <a:solidFill>
              <a:srgbClr val="00A89B"/>
            </a:solidFill>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5864713" y="2355726"/>
            <a:ext cx="830766" cy="276993"/>
          </a:xfrm>
          <a:prstGeom prst="rect">
            <a:avLst/>
          </a:prstGeom>
        </p:spPr>
        <p:txBody>
          <a:bodyPr wrap="none" lIns="68555" tIns="34278" rIns="68555" bIns="34278">
            <a:spAutoFit/>
          </a:bodyPr>
          <a:lstStyle/>
          <a:p>
            <a:r>
              <a:rPr lang="zh-CN" altLang="en-US" b="1" dirty="0">
                <a:solidFill>
                  <a:schemeClr val="bg1"/>
                </a:solidFill>
                <a:latin typeface="微软雅黑" pitchFamily="34" charset="-122"/>
                <a:ea typeface="微软雅黑" pitchFamily="34" charset="-122"/>
              </a:rPr>
              <a:t>添加标题</a:t>
            </a:r>
            <a:endParaRPr lang="en-US" altLang="zh-CN" b="1" dirty="0">
              <a:solidFill>
                <a:schemeClr val="bg1"/>
              </a:solidFill>
              <a:latin typeface="微软雅黑" pitchFamily="34" charset="-122"/>
              <a:ea typeface="微软雅黑" pitchFamily="34" charset="-122"/>
            </a:endParaRPr>
          </a:p>
        </p:txBody>
      </p:sp>
      <p:sp>
        <p:nvSpPr>
          <p:cNvPr id="35" name="矩形 34"/>
          <p:cNvSpPr>
            <a:spLocks noChangeArrowheads="1"/>
          </p:cNvSpPr>
          <p:nvPr/>
        </p:nvSpPr>
        <p:spPr bwMode="auto">
          <a:xfrm>
            <a:off x="5864713" y="2597974"/>
            <a:ext cx="2199447" cy="567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bg1"/>
                </a:solidFill>
                <a:sym typeface="微软雅黑" pitchFamily="34" charset="-122"/>
              </a:rPr>
              <a:t>在此录入上述图表的综合描述说明，在此录入上述图表的综合描述说明，在此录入上述图表的综合描述说明。</a:t>
            </a:r>
          </a:p>
        </p:txBody>
      </p:sp>
      <p:sp>
        <p:nvSpPr>
          <p:cNvPr id="36" name="矩形 35"/>
          <p:cNvSpPr/>
          <p:nvPr/>
        </p:nvSpPr>
        <p:spPr>
          <a:xfrm>
            <a:off x="7727434" y="2013442"/>
            <a:ext cx="242964" cy="243027"/>
          </a:xfrm>
          <a:prstGeom prst="rect">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37" name="矩形 36"/>
          <p:cNvSpPr/>
          <p:nvPr/>
        </p:nvSpPr>
        <p:spPr>
          <a:xfrm>
            <a:off x="7671995" y="1989245"/>
            <a:ext cx="352395" cy="276993"/>
          </a:xfrm>
          <a:prstGeom prst="rect">
            <a:avLst/>
          </a:prstGeom>
        </p:spPr>
        <p:txBody>
          <a:bodyPr wrap="none" lIns="68555" tIns="34278" rIns="68555" bIns="34278">
            <a:spAutoFit/>
          </a:bodyPr>
          <a:lstStyle/>
          <a:p>
            <a:r>
              <a:rPr lang="en-US" altLang="zh-CN" b="1" dirty="0" smtClean="0">
                <a:solidFill>
                  <a:srgbClr val="00A89B"/>
                </a:solidFill>
                <a:latin typeface="微软雅黑" pitchFamily="34" charset="-122"/>
                <a:ea typeface="微软雅黑" pitchFamily="34" charset="-122"/>
              </a:rPr>
              <a:t>03</a:t>
            </a:r>
            <a:endParaRPr lang="en-US" altLang="zh-CN" b="1" dirty="0">
              <a:solidFill>
                <a:srgbClr val="00A89B"/>
              </a:solidFill>
              <a:latin typeface="微软雅黑" pitchFamily="34" charset="-122"/>
              <a:ea typeface="微软雅黑" pitchFamily="34" charset="-122"/>
            </a:endParaRPr>
          </a:p>
        </p:txBody>
      </p:sp>
      <p:sp>
        <p:nvSpPr>
          <p:cNvPr id="38" name="Freeform 63"/>
          <p:cNvSpPr>
            <a:spLocks noEditPoints="1"/>
          </p:cNvSpPr>
          <p:nvPr/>
        </p:nvSpPr>
        <p:spPr bwMode="auto">
          <a:xfrm>
            <a:off x="3596524" y="1773477"/>
            <a:ext cx="279670" cy="292387"/>
          </a:xfrm>
          <a:custGeom>
            <a:avLst/>
            <a:gdLst>
              <a:gd name="T0" fmla="*/ 17 w 195"/>
              <a:gd name="T1" fmla="*/ 103 h 203"/>
              <a:gd name="T2" fmla="*/ 17 w 195"/>
              <a:gd name="T3" fmla="*/ 45 h 203"/>
              <a:gd name="T4" fmla="*/ 0 w 195"/>
              <a:gd name="T5" fmla="*/ 74 h 203"/>
              <a:gd name="T6" fmla="*/ 17 w 195"/>
              <a:gd name="T7" fmla="*/ 103 h 203"/>
              <a:gd name="T8" fmla="*/ 29 w 195"/>
              <a:gd name="T9" fmla="*/ 112 h 203"/>
              <a:gd name="T10" fmla="*/ 77 w 195"/>
              <a:gd name="T11" fmla="*/ 112 h 203"/>
              <a:gd name="T12" fmla="*/ 77 w 195"/>
              <a:gd name="T13" fmla="*/ 40 h 203"/>
              <a:gd name="T14" fmla="*/ 29 w 195"/>
              <a:gd name="T15" fmla="*/ 40 h 203"/>
              <a:gd name="T16" fmla="*/ 21 w 195"/>
              <a:gd name="T17" fmla="*/ 48 h 203"/>
              <a:gd name="T18" fmla="*/ 21 w 195"/>
              <a:gd name="T19" fmla="*/ 104 h 203"/>
              <a:gd name="T20" fmla="*/ 29 w 195"/>
              <a:gd name="T21" fmla="*/ 112 h 203"/>
              <a:gd name="T22" fmla="*/ 161 w 195"/>
              <a:gd name="T23" fmla="*/ 13 h 203"/>
              <a:gd name="T24" fmla="*/ 81 w 195"/>
              <a:gd name="T25" fmla="*/ 40 h 203"/>
              <a:gd name="T26" fmla="*/ 81 w 195"/>
              <a:gd name="T27" fmla="*/ 113 h 203"/>
              <a:gd name="T28" fmla="*/ 161 w 195"/>
              <a:gd name="T29" fmla="*/ 140 h 203"/>
              <a:gd name="T30" fmla="*/ 161 w 195"/>
              <a:gd name="T31" fmla="*/ 13 h 203"/>
              <a:gd name="T32" fmla="*/ 89 w 195"/>
              <a:gd name="T33" fmla="*/ 68 h 203"/>
              <a:gd name="T34" fmla="*/ 89 w 195"/>
              <a:gd name="T35" fmla="*/ 52 h 203"/>
              <a:gd name="T36" fmla="*/ 154 w 195"/>
              <a:gd name="T37" fmla="*/ 29 h 203"/>
              <a:gd name="T38" fmla="*/ 89 w 195"/>
              <a:gd name="T39" fmla="*/ 68 h 203"/>
              <a:gd name="T40" fmla="*/ 177 w 195"/>
              <a:gd name="T41" fmla="*/ 0 h 203"/>
              <a:gd name="T42" fmla="*/ 165 w 195"/>
              <a:gd name="T43" fmla="*/ 0 h 203"/>
              <a:gd name="T44" fmla="*/ 165 w 195"/>
              <a:gd name="T45" fmla="*/ 152 h 203"/>
              <a:gd name="T46" fmla="*/ 177 w 195"/>
              <a:gd name="T47" fmla="*/ 152 h 203"/>
              <a:gd name="T48" fmla="*/ 177 w 195"/>
              <a:gd name="T49" fmla="*/ 0 h 203"/>
              <a:gd name="T50" fmla="*/ 195 w 195"/>
              <a:gd name="T51" fmla="*/ 75 h 203"/>
              <a:gd name="T52" fmla="*/ 181 w 195"/>
              <a:gd name="T53" fmla="*/ 54 h 203"/>
              <a:gd name="T54" fmla="*/ 181 w 195"/>
              <a:gd name="T55" fmla="*/ 96 h 203"/>
              <a:gd name="T56" fmla="*/ 195 w 195"/>
              <a:gd name="T57" fmla="*/ 75 h 203"/>
              <a:gd name="T58" fmla="*/ 65 w 195"/>
              <a:gd name="T59" fmla="*/ 116 h 203"/>
              <a:gd name="T60" fmla="*/ 29 w 195"/>
              <a:gd name="T61" fmla="*/ 116 h 203"/>
              <a:gd name="T62" fmla="*/ 41 w 195"/>
              <a:gd name="T63" fmla="*/ 186 h 203"/>
              <a:gd name="T64" fmla="*/ 65 w 195"/>
              <a:gd name="T65" fmla="*/ 180 h 203"/>
              <a:gd name="T66" fmla="*/ 65 w 195"/>
              <a:gd name="T67"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5" h="203">
                <a:moveTo>
                  <a:pt x="17" y="103"/>
                </a:moveTo>
                <a:cubicBezTo>
                  <a:pt x="17" y="45"/>
                  <a:pt x="17" y="45"/>
                  <a:pt x="17" y="45"/>
                </a:cubicBezTo>
                <a:cubicBezTo>
                  <a:pt x="7" y="48"/>
                  <a:pt x="0" y="60"/>
                  <a:pt x="0" y="74"/>
                </a:cubicBezTo>
                <a:cubicBezTo>
                  <a:pt x="0" y="88"/>
                  <a:pt x="7" y="100"/>
                  <a:pt x="17" y="103"/>
                </a:cubicBezTo>
                <a:close/>
                <a:moveTo>
                  <a:pt x="29" y="112"/>
                </a:moveTo>
                <a:cubicBezTo>
                  <a:pt x="77" y="112"/>
                  <a:pt x="77" y="112"/>
                  <a:pt x="77" y="112"/>
                </a:cubicBezTo>
                <a:cubicBezTo>
                  <a:pt x="77" y="40"/>
                  <a:pt x="77" y="40"/>
                  <a:pt x="77" y="40"/>
                </a:cubicBezTo>
                <a:cubicBezTo>
                  <a:pt x="29" y="40"/>
                  <a:pt x="29" y="40"/>
                  <a:pt x="29" y="40"/>
                </a:cubicBezTo>
                <a:cubicBezTo>
                  <a:pt x="24" y="40"/>
                  <a:pt x="21" y="44"/>
                  <a:pt x="21" y="48"/>
                </a:cubicBezTo>
                <a:cubicBezTo>
                  <a:pt x="21" y="104"/>
                  <a:pt x="21" y="104"/>
                  <a:pt x="21" y="104"/>
                </a:cubicBezTo>
                <a:cubicBezTo>
                  <a:pt x="21" y="109"/>
                  <a:pt x="24" y="112"/>
                  <a:pt x="29" y="112"/>
                </a:cubicBezTo>
                <a:close/>
                <a:moveTo>
                  <a:pt x="161" y="13"/>
                </a:moveTo>
                <a:cubicBezTo>
                  <a:pt x="161" y="13"/>
                  <a:pt x="122" y="40"/>
                  <a:pt x="81" y="40"/>
                </a:cubicBezTo>
                <a:cubicBezTo>
                  <a:pt x="81" y="57"/>
                  <a:pt x="81" y="107"/>
                  <a:pt x="81" y="113"/>
                </a:cubicBezTo>
                <a:cubicBezTo>
                  <a:pt x="122" y="113"/>
                  <a:pt x="161" y="140"/>
                  <a:pt x="161" y="140"/>
                </a:cubicBezTo>
                <a:lnTo>
                  <a:pt x="161" y="13"/>
                </a:lnTo>
                <a:close/>
                <a:moveTo>
                  <a:pt x="89" y="68"/>
                </a:moveTo>
                <a:cubicBezTo>
                  <a:pt x="89" y="52"/>
                  <a:pt x="89" y="52"/>
                  <a:pt x="89" y="52"/>
                </a:cubicBezTo>
                <a:cubicBezTo>
                  <a:pt x="89" y="52"/>
                  <a:pt x="124" y="54"/>
                  <a:pt x="154" y="29"/>
                </a:cubicBezTo>
                <a:cubicBezTo>
                  <a:pt x="154" y="53"/>
                  <a:pt x="89" y="68"/>
                  <a:pt x="89" y="68"/>
                </a:cubicBezTo>
                <a:close/>
                <a:moveTo>
                  <a:pt x="177" y="0"/>
                </a:moveTo>
                <a:cubicBezTo>
                  <a:pt x="165" y="0"/>
                  <a:pt x="165" y="0"/>
                  <a:pt x="165" y="0"/>
                </a:cubicBezTo>
                <a:cubicBezTo>
                  <a:pt x="165" y="152"/>
                  <a:pt x="165" y="152"/>
                  <a:pt x="165" y="152"/>
                </a:cubicBezTo>
                <a:cubicBezTo>
                  <a:pt x="177" y="152"/>
                  <a:pt x="177" y="152"/>
                  <a:pt x="177" y="152"/>
                </a:cubicBezTo>
                <a:lnTo>
                  <a:pt x="177" y="0"/>
                </a:lnTo>
                <a:close/>
                <a:moveTo>
                  <a:pt x="195" y="75"/>
                </a:moveTo>
                <a:cubicBezTo>
                  <a:pt x="195" y="66"/>
                  <a:pt x="189" y="58"/>
                  <a:pt x="181" y="54"/>
                </a:cubicBezTo>
                <a:cubicBezTo>
                  <a:pt x="181" y="96"/>
                  <a:pt x="181" y="96"/>
                  <a:pt x="181" y="96"/>
                </a:cubicBezTo>
                <a:cubicBezTo>
                  <a:pt x="189" y="92"/>
                  <a:pt x="195" y="84"/>
                  <a:pt x="195" y="75"/>
                </a:cubicBezTo>
                <a:close/>
                <a:moveTo>
                  <a:pt x="65" y="116"/>
                </a:moveTo>
                <a:cubicBezTo>
                  <a:pt x="62" y="116"/>
                  <a:pt x="29" y="116"/>
                  <a:pt x="29" y="116"/>
                </a:cubicBezTo>
                <a:cubicBezTo>
                  <a:pt x="29" y="116"/>
                  <a:pt x="27" y="161"/>
                  <a:pt x="41" y="186"/>
                </a:cubicBezTo>
                <a:cubicBezTo>
                  <a:pt x="59" y="203"/>
                  <a:pt x="67" y="185"/>
                  <a:pt x="65" y="180"/>
                </a:cubicBezTo>
                <a:cubicBezTo>
                  <a:pt x="63" y="175"/>
                  <a:pt x="51" y="135"/>
                  <a:pt x="65" y="116"/>
                </a:cubicBezTo>
                <a:close/>
              </a:path>
            </a:pathLst>
          </a:custGeom>
          <a:solidFill>
            <a:srgbClr val="00A89B"/>
          </a:solidFill>
          <a:ln>
            <a:noFill/>
          </a:ln>
          <a:extLst/>
        </p:spPr>
        <p:txBody>
          <a:bodyPr vert="horz" wrap="square" lIns="68562" tIns="34281" rIns="68562" bIns="34281" numCol="1" anchor="t" anchorCtr="0" compatLnSpc="1">
            <a:prstTxWarp prst="textNoShape">
              <a:avLst/>
            </a:prstTxWarp>
          </a:bodyPr>
          <a:lstStyle/>
          <a:p>
            <a:endParaRPr lang="zh-CN" altLang="en-US"/>
          </a:p>
        </p:txBody>
      </p:sp>
      <p:sp>
        <p:nvSpPr>
          <p:cNvPr id="39" name="Freeform 236"/>
          <p:cNvSpPr>
            <a:spLocks noEditPoints="1"/>
          </p:cNvSpPr>
          <p:nvPr/>
        </p:nvSpPr>
        <p:spPr bwMode="auto">
          <a:xfrm>
            <a:off x="6022255" y="1750091"/>
            <a:ext cx="368876" cy="339156"/>
          </a:xfrm>
          <a:custGeom>
            <a:avLst/>
            <a:gdLst>
              <a:gd name="T0" fmla="*/ 164 w 219"/>
              <a:gd name="T1" fmla="*/ 42 h 201"/>
              <a:gd name="T2" fmla="*/ 93 w 219"/>
              <a:gd name="T3" fmla="*/ 22 h 201"/>
              <a:gd name="T4" fmla="*/ 66 w 219"/>
              <a:gd name="T5" fmla="*/ 49 h 201"/>
              <a:gd name="T6" fmla="*/ 32 w 219"/>
              <a:gd name="T7" fmla="*/ 57 h 201"/>
              <a:gd name="T8" fmla="*/ 8 w 219"/>
              <a:gd name="T9" fmla="*/ 118 h 201"/>
              <a:gd name="T10" fmla="*/ 50 w 219"/>
              <a:gd name="T11" fmla="*/ 198 h 201"/>
              <a:gd name="T12" fmla="*/ 85 w 219"/>
              <a:gd name="T13" fmla="*/ 142 h 201"/>
              <a:gd name="T14" fmla="*/ 133 w 219"/>
              <a:gd name="T15" fmla="*/ 114 h 201"/>
              <a:gd name="T16" fmla="*/ 198 w 219"/>
              <a:gd name="T17" fmla="*/ 117 h 201"/>
              <a:gd name="T18" fmla="*/ 164 w 219"/>
              <a:gd name="T19" fmla="*/ 42 h 201"/>
              <a:gd name="T20" fmla="*/ 65 w 219"/>
              <a:gd name="T21" fmla="*/ 128 h 201"/>
              <a:gd name="T22" fmla="*/ 28 w 219"/>
              <a:gd name="T23" fmla="*/ 118 h 201"/>
              <a:gd name="T24" fmla="*/ 38 w 219"/>
              <a:gd name="T25" fmla="*/ 82 h 201"/>
              <a:gd name="T26" fmla="*/ 74 w 219"/>
              <a:gd name="T27" fmla="*/ 91 h 201"/>
              <a:gd name="T28" fmla="*/ 65 w 219"/>
              <a:gd name="T29" fmla="*/ 128 h 201"/>
              <a:gd name="T30" fmla="*/ 112 w 219"/>
              <a:gd name="T31" fmla="*/ 44 h 201"/>
              <a:gd name="T32" fmla="*/ 122 w 219"/>
              <a:gd name="T33" fmla="*/ 38 h 201"/>
              <a:gd name="T34" fmla="*/ 128 w 219"/>
              <a:gd name="T35" fmla="*/ 48 h 201"/>
              <a:gd name="T36" fmla="*/ 118 w 219"/>
              <a:gd name="T37" fmla="*/ 53 h 201"/>
              <a:gd name="T38" fmla="*/ 112 w 219"/>
              <a:gd name="T39" fmla="*/ 44 h 201"/>
              <a:gd name="T40" fmla="*/ 113 w 219"/>
              <a:gd name="T41" fmla="*/ 74 h 201"/>
              <a:gd name="T42" fmla="*/ 107 w 219"/>
              <a:gd name="T43" fmla="*/ 64 h 201"/>
              <a:gd name="T44" fmla="*/ 117 w 219"/>
              <a:gd name="T45" fmla="*/ 59 h 201"/>
              <a:gd name="T46" fmla="*/ 122 w 219"/>
              <a:gd name="T47" fmla="*/ 68 h 201"/>
              <a:gd name="T48" fmla="*/ 113 w 219"/>
              <a:gd name="T49" fmla="*/ 74 h 201"/>
              <a:gd name="T50" fmla="*/ 142 w 219"/>
              <a:gd name="T51" fmla="*/ 73 h 201"/>
              <a:gd name="T52" fmla="*/ 132 w 219"/>
              <a:gd name="T53" fmla="*/ 79 h 201"/>
              <a:gd name="T54" fmla="*/ 127 w 219"/>
              <a:gd name="T55" fmla="*/ 69 h 201"/>
              <a:gd name="T56" fmla="*/ 136 w 219"/>
              <a:gd name="T57" fmla="*/ 64 h 201"/>
              <a:gd name="T58" fmla="*/ 142 w 219"/>
              <a:gd name="T59" fmla="*/ 73 h 201"/>
              <a:gd name="T60" fmla="*/ 147 w 219"/>
              <a:gd name="T61" fmla="*/ 53 h 201"/>
              <a:gd name="T62" fmla="*/ 138 w 219"/>
              <a:gd name="T63" fmla="*/ 59 h 201"/>
              <a:gd name="T64" fmla="*/ 132 w 219"/>
              <a:gd name="T65" fmla="*/ 49 h 201"/>
              <a:gd name="T66" fmla="*/ 142 w 219"/>
              <a:gd name="T67" fmla="*/ 43 h 201"/>
              <a:gd name="T68" fmla="*/ 147 w 219"/>
              <a:gd name="T69" fmla="*/ 53 h 201"/>
              <a:gd name="T70" fmla="*/ 43 w 219"/>
              <a:gd name="T71" fmla="*/ 91 h 201"/>
              <a:gd name="T72" fmla="*/ 38 w 219"/>
              <a:gd name="T73" fmla="*/ 113 h 201"/>
              <a:gd name="T74" fmla="*/ 59 w 219"/>
              <a:gd name="T75" fmla="*/ 118 h 201"/>
              <a:gd name="T76" fmla="*/ 65 w 219"/>
              <a:gd name="T77" fmla="*/ 97 h 201"/>
              <a:gd name="T78" fmla="*/ 43 w 219"/>
              <a:gd name="T79" fmla="*/ 9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01">
                <a:moveTo>
                  <a:pt x="164" y="42"/>
                </a:moveTo>
                <a:cubicBezTo>
                  <a:pt x="143" y="21"/>
                  <a:pt x="121" y="0"/>
                  <a:pt x="93" y="22"/>
                </a:cubicBezTo>
                <a:cubicBezTo>
                  <a:pt x="83" y="30"/>
                  <a:pt x="78" y="41"/>
                  <a:pt x="66" y="49"/>
                </a:cubicBezTo>
                <a:cubicBezTo>
                  <a:pt x="55" y="55"/>
                  <a:pt x="43" y="53"/>
                  <a:pt x="32" y="57"/>
                </a:cubicBezTo>
                <a:cubicBezTo>
                  <a:pt x="0" y="69"/>
                  <a:pt x="1" y="87"/>
                  <a:pt x="8" y="118"/>
                </a:cubicBezTo>
                <a:cubicBezTo>
                  <a:pt x="11" y="136"/>
                  <a:pt x="25" y="196"/>
                  <a:pt x="50" y="198"/>
                </a:cubicBezTo>
                <a:cubicBezTo>
                  <a:pt x="75" y="201"/>
                  <a:pt x="75" y="155"/>
                  <a:pt x="85" y="142"/>
                </a:cubicBezTo>
                <a:cubicBezTo>
                  <a:pt x="94" y="131"/>
                  <a:pt x="119" y="117"/>
                  <a:pt x="133" y="114"/>
                </a:cubicBezTo>
                <a:cubicBezTo>
                  <a:pt x="151" y="110"/>
                  <a:pt x="183" y="130"/>
                  <a:pt x="198" y="117"/>
                </a:cubicBezTo>
                <a:cubicBezTo>
                  <a:pt x="219" y="97"/>
                  <a:pt x="176" y="55"/>
                  <a:pt x="164" y="42"/>
                </a:cubicBezTo>
                <a:close/>
                <a:moveTo>
                  <a:pt x="65" y="128"/>
                </a:moveTo>
                <a:cubicBezTo>
                  <a:pt x="52" y="135"/>
                  <a:pt x="35" y="131"/>
                  <a:pt x="28" y="118"/>
                </a:cubicBezTo>
                <a:cubicBezTo>
                  <a:pt x="21" y="105"/>
                  <a:pt x="25" y="89"/>
                  <a:pt x="38" y="82"/>
                </a:cubicBezTo>
                <a:cubicBezTo>
                  <a:pt x="51" y="74"/>
                  <a:pt x="67" y="79"/>
                  <a:pt x="74" y="91"/>
                </a:cubicBezTo>
                <a:cubicBezTo>
                  <a:pt x="82" y="104"/>
                  <a:pt x="77" y="121"/>
                  <a:pt x="65" y="128"/>
                </a:cubicBezTo>
                <a:close/>
                <a:moveTo>
                  <a:pt x="112" y="44"/>
                </a:moveTo>
                <a:cubicBezTo>
                  <a:pt x="114" y="40"/>
                  <a:pt x="118" y="37"/>
                  <a:pt x="122" y="38"/>
                </a:cubicBezTo>
                <a:cubicBezTo>
                  <a:pt x="126" y="39"/>
                  <a:pt x="129" y="44"/>
                  <a:pt x="128" y="48"/>
                </a:cubicBezTo>
                <a:cubicBezTo>
                  <a:pt x="127" y="52"/>
                  <a:pt x="122" y="54"/>
                  <a:pt x="118" y="53"/>
                </a:cubicBezTo>
                <a:cubicBezTo>
                  <a:pt x="114" y="52"/>
                  <a:pt x="111" y="48"/>
                  <a:pt x="112" y="44"/>
                </a:cubicBezTo>
                <a:close/>
                <a:moveTo>
                  <a:pt x="113" y="74"/>
                </a:moveTo>
                <a:cubicBezTo>
                  <a:pt x="108" y="73"/>
                  <a:pt x="106" y="68"/>
                  <a:pt x="107" y="64"/>
                </a:cubicBezTo>
                <a:cubicBezTo>
                  <a:pt x="108" y="60"/>
                  <a:pt x="112" y="57"/>
                  <a:pt x="117" y="59"/>
                </a:cubicBezTo>
                <a:cubicBezTo>
                  <a:pt x="121" y="60"/>
                  <a:pt x="123" y="64"/>
                  <a:pt x="122" y="68"/>
                </a:cubicBezTo>
                <a:cubicBezTo>
                  <a:pt x="121" y="72"/>
                  <a:pt x="117" y="75"/>
                  <a:pt x="113" y="74"/>
                </a:cubicBezTo>
                <a:close/>
                <a:moveTo>
                  <a:pt x="142" y="73"/>
                </a:moveTo>
                <a:cubicBezTo>
                  <a:pt x="141" y="78"/>
                  <a:pt x="136" y="80"/>
                  <a:pt x="132" y="79"/>
                </a:cubicBezTo>
                <a:cubicBezTo>
                  <a:pt x="128" y="78"/>
                  <a:pt x="126" y="74"/>
                  <a:pt x="127" y="69"/>
                </a:cubicBezTo>
                <a:cubicBezTo>
                  <a:pt x="128" y="65"/>
                  <a:pt x="132" y="63"/>
                  <a:pt x="136" y="64"/>
                </a:cubicBezTo>
                <a:cubicBezTo>
                  <a:pt x="140" y="65"/>
                  <a:pt x="143" y="69"/>
                  <a:pt x="142" y="73"/>
                </a:cubicBezTo>
                <a:close/>
                <a:moveTo>
                  <a:pt x="147" y="53"/>
                </a:moveTo>
                <a:cubicBezTo>
                  <a:pt x="146" y="57"/>
                  <a:pt x="142" y="60"/>
                  <a:pt x="138" y="59"/>
                </a:cubicBezTo>
                <a:cubicBezTo>
                  <a:pt x="134" y="57"/>
                  <a:pt x="131" y="53"/>
                  <a:pt x="132" y="49"/>
                </a:cubicBezTo>
                <a:cubicBezTo>
                  <a:pt x="133" y="45"/>
                  <a:pt x="138" y="42"/>
                  <a:pt x="142" y="43"/>
                </a:cubicBezTo>
                <a:cubicBezTo>
                  <a:pt x="146" y="45"/>
                  <a:pt x="148" y="49"/>
                  <a:pt x="147" y="53"/>
                </a:cubicBezTo>
                <a:close/>
                <a:moveTo>
                  <a:pt x="43" y="91"/>
                </a:moveTo>
                <a:cubicBezTo>
                  <a:pt x="36" y="96"/>
                  <a:pt x="33" y="105"/>
                  <a:pt x="38" y="113"/>
                </a:cubicBezTo>
                <a:cubicBezTo>
                  <a:pt x="42" y="120"/>
                  <a:pt x="52" y="123"/>
                  <a:pt x="59" y="118"/>
                </a:cubicBezTo>
                <a:cubicBezTo>
                  <a:pt x="67" y="114"/>
                  <a:pt x="69" y="104"/>
                  <a:pt x="65" y="97"/>
                </a:cubicBezTo>
                <a:cubicBezTo>
                  <a:pt x="61" y="89"/>
                  <a:pt x="51" y="87"/>
                  <a:pt x="43" y="91"/>
                </a:cubicBezTo>
                <a:close/>
              </a:path>
            </a:pathLst>
          </a:custGeom>
          <a:solidFill>
            <a:srgbClr val="00A89B"/>
          </a:solidFill>
          <a:ln>
            <a:noFill/>
          </a:ln>
          <a:extLst/>
        </p:spPr>
        <p:txBody>
          <a:bodyPr vert="horz" wrap="square" lIns="68562" tIns="34281" rIns="68562" bIns="34281" numCol="1" anchor="t" anchorCtr="0" compatLnSpc="1">
            <a:prstTxWarp prst="textNoShape">
              <a:avLst/>
            </a:prstTxWarp>
          </a:bodyPr>
          <a:lstStyle/>
          <a:p>
            <a:endParaRPr lang="zh-CN" altLang="en-US"/>
          </a:p>
        </p:txBody>
      </p:sp>
      <p:sp>
        <p:nvSpPr>
          <p:cNvPr id="40" name="矩形 39"/>
          <p:cNvSpPr/>
          <p:nvPr/>
        </p:nvSpPr>
        <p:spPr>
          <a:xfrm>
            <a:off x="7524241" y="1167594"/>
            <a:ext cx="971855" cy="216024"/>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1" name="矩形 40"/>
          <p:cNvSpPr/>
          <p:nvPr/>
        </p:nvSpPr>
        <p:spPr>
          <a:xfrm>
            <a:off x="7520139" y="1167594"/>
            <a:ext cx="969810" cy="230826"/>
          </a:xfrm>
          <a:prstGeom prst="rect">
            <a:avLst/>
          </a:prstGeom>
        </p:spPr>
        <p:txBody>
          <a:bodyPr wrap="square" lIns="68555" tIns="34278" rIns="68555" bIns="34278">
            <a:spAutoFit/>
          </a:bodyPr>
          <a:lstStyle/>
          <a:p>
            <a:pPr algn="ctr"/>
            <a:r>
              <a:rPr lang="zh-CN" altLang="en-US" sz="1000" b="1" dirty="0">
                <a:solidFill>
                  <a:schemeClr val="bg1"/>
                </a:solidFill>
                <a:latin typeface="微软雅黑" pitchFamily="34" charset="-122"/>
                <a:ea typeface="微软雅黑" pitchFamily="34" charset="-122"/>
              </a:rPr>
              <a:t>三大功能</a:t>
            </a:r>
            <a:endParaRPr lang="en-US" altLang="zh-CN" sz="1000" b="1" dirty="0">
              <a:solidFill>
                <a:schemeClr val="bg1"/>
              </a:solidFill>
              <a:latin typeface="微软雅黑" pitchFamily="34" charset="-122"/>
              <a:ea typeface="微软雅黑" pitchFamily="34" charset="-122"/>
            </a:endParaRPr>
          </a:p>
        </p:txBody>
      </p:sp>
      <p:sp>
        <p:nvSpPr>
          <p:cNvPr id="42" name="矩形 41"/>
          <p:cNvSpPr/>
          <p:nvPr/>
        </p:nvSpPr>
        <p:spPr>
          <a:xfrm>
            <a:off x="632834" y="951570"/>
            <a:ext cx="431936" cy="43204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3" name="Freeform 41"/>
          <p:cNvSpPr>
            <a:spLocks noEditPoints="1"/>
          </p:cNvSpPr>
          <p:nvPr/>
        </p:nvSpPr>
        <p:spPr bwMode="auto">
          <a:xfrm>
            <a:off x="731245" y="1059247"/>
            <a:ext cx="214257" cy="216694"/>
          </a:xfrm>
          <a:custGeom>
            <a:avLst/>
            <a:gdLst>
              <a:gd name="T0" fmla="*/ 186 w 199"/>
              <a:gd name="T1" fmla="*/ 80 h 200"/>
              <a:gd name="T2" fmla="*/ 170 w 199"/>
              <a:gd name="T3" fmla="*/ 80 h 200"/>
              <a:gd name="T4" fmla="*/ 163 w 199"/>
              <a:gd name="T5" fmla="*/ 64 h 200"/>
              <a:gd name="T6" fmla="*/ 175 w 199"/>
              <a:gd name="T7" fmla="*/ 52 h 200"/>
              <a:gd name="T8" fmla="*/ 175 w 199"/>
              <a:gd name="T9" fmla="*/ 33 h 200"/>
              <a:gd name="T10" fmla="*/ 165 w 199"/>
              <a:gd name="T11" fmla="*/ 24 h 200"/>
              <a:gd name="T12" fmla="*/ 146 w 199"/>
              <a:gd name="T13" fmla="*/ 24 h 200"/>
              <a:gd name="T14" fmla="*/ 135 w 199"/>
              <a:gd name="T15" fmla="*/ 36 h 200"/>
              <a:gd name="T16" fmla="*/ 120 w 199"/>
              <a:gd name="T17" fmla="*/ 30 h 200"/>
              <a:gd name="T18" fmla="*/ 120 w 199"/>
              <a:gd name="T19" fmla="*/ 13 h 200"/>
              <a:gd name="T20" fmla="*/ 106 w 199"/>
              <a:gd name="T21" fmla="*/ 0 h 200"/>
              <a:gd name="T22" fmla="*/ 93 w 199"/>
              <a:gd name="T23" fmla="*/ 0 h 200"/>
              <a:gd name="T24" fmla="*/ 80 w 199"/>
              <a:gd name="T25" fmla="*/ 13 h 200"/>
              <a:gd name="T26" fmla="*/ 80 w 199"/>
              <a:gd name="T27" fmla="*/ 30 h 200"/>
              <a:gd name="T28" fmla="*/ 64 w 199"/>
              <a:gd name="T29" fmla="*/ 36 h 200"/>
              <a:gd name="T30" fmla="*/ 52 w 199"/>
              <a:gd name="T31" fmla="*/ 24 h 200"/>
              <a:gd name="T32" fmla="*/ 33 w 199"/>
              <a:gd name="T33" fmla="*/ 24 h 200"/>
              <a:gd name="T34" fmla="*/ 24 w 199"/>
              <a:gd name="T35" fmla="*/ 33 h 200"/>
              <a:gd name="T36" fmla="*/ 24 w 199"/>
              <a:gd name="T37" fmla="*/ 52 h 200"/>
              <a:gd name="T38" fmla="*/ 36 w 199"/>
              <a:gd name="T39" fmla="*/ 64 h 200"/>
              <a:gd name="T40" fmla="*/ 29 w 199"/>
              <a:gd name="T41" fmla="*/ 80 h 200"/>
              <a:gd name="T42" fmla="*/ 13 w 199"/>
              <a:gd name="T43" fmla="*/ 80 h 200"/>
              <a:gd name="T44" fmla="*/ 0 w 199"/>
              <a:gd name="T45" fmla="*/ 93 h 200"/>
              <a:gd name="T46" fmla="*/ 0 w 199"/>
              <a:gd name="T47" fmla="*/ 107 h 200"/>
              <a:gd name="T48" fmla="*/ 13 w 199"/>
              <a:gd name="T49" fmla="*/ 120 h 200"/>
              <a:gd name="T50" fmla="*/ 29 w 199"/>
              <a:gd name="T51" fmla="*/ 120 h 200"/>
              <a:gd name="T52" fmla="*/ 35 w 199"/>
              <a:gd name="T53" fmla="*/ 135 h 200"/>
              <a:gd name="T54" fmla="*/ 24 w 199"/>
              <a:gd name="T55" fmla="*/ 147 h 200"/>
              <a:gd name="T56" fmla="*/ 24 w 199"/>
              <a:gd name="T57" fmla="*/ 166 h 200"/>
              <a:gd name="T58" fmla="*/ 33 w 199"/>
              <a:gd name="T59" fmla="*/ 175 h 200"/>
              <a:gd name="T60" fmla="*/ 52 w 199"/>
              <a:gd name="T61" fmla="*/ 175 h 200"/>
              <a:gd name="T62" fmla="*/ 63 w 199"/>
              <a:gd name="T63" fmla="*/ 163 h 200"/>
              <a:gd name="T64" fmla="*/ 80 w 199"/>
              <a:gd name="T65" fmla="*/ 170 h 200"/>
              <a:gd name="T66" fmla="*/ 80 w 199"/>
              <a:gd name="T67" fmla="*/ 186 h 200"/>
              <a:gd name="T68" fmla="*/ 93 w 199"/>
              <a:gd name="T69" fmla="*/ 200 h 200"/>
              <a:gd name="T70" fmla="*/ 106 w 199"/>
              <a:gd name="T71" fmla="*/ 200 h 200"/>
              <a:gd name="T72" fmla="*/ 120 w 199"/>
              <a:gd name="T73" fmla="*/ 186 h 200"/>
              <a:gd name="T74" fmla="*/ 120 w 199"/>
              <a:gd name="T75" fmla="*/ 170 h 200"/>
              <a:gd name="T76" fmla="*/ 135 w 199"/>
              <a:gd name="T77" fmla="*/ 164 h 200"/>
              <a:gd name="T78" fmla="*/ 146 w 199"/>
              <a:gd name="T79" fmla="*/ 175 h 200"/>
              <a:gd name="T80" fmla="*/ 165 w 199"/>
              <a:gd name="T81" fmla="*/ 175 h 200"/>
              <a:gd name="T82" fmla="*/ 175 w 199"/>
              <a:gd name="T83" fmla="*/ 166 h 200"/>
              <a:gd name="T84" fmla="*/ 175 w 199"/>
              <a:gd name="T85" fmla="*/ 147 h 200"/>
              <a:gd name="T86" fmla="*/ 163 w 199"/>
              <a:gd name="T87" fmla="*/ 135 h 200"/>
              <a:gd name="T88" fmla="*/ 170 w 199"/>
              <a:gd name="T89" fmla="*/ 120 h 200"/>
              <a:gd name="T90" fmla="*/ 186 w 199"/>
              <a:gd name="T91" fmla="*/ 120 h 200"/>
              <a:gd name="T92" fmla="*/ 199 w 199"/>
              <a:gd name="T93" fmla="*/ 107 h 200"/>
              <a:gd name="T94" fmla="*/ 199 w 199"/>
              <a:gd name="T95" fmla="*/ 93 h 200"/>
              <a:gd name="T96" fmla="*/ 186 w 199"/>
              <a:gd name="T97" fmla="*/ 80 h 200"/>
              <a:gd name="T98" fmla="*/ 100 w 199"/>
              <a:gd name="T99" fmla="*/ 140 h 200"/>
              <a:gd name="T100" fmla="*/ 60 w 199"/>
              <a:gd name="T101" fmla="*/ 100 h 200"/>
              <a:gd name="T102" fmla="*/ 100 w 199"/>
              <a:gd name="T103" fmla="*/ 60 h 200"/>
              <a:gd name="T104" fmla="*/ 139 w 199"/>
              <a:gd name="T105" fmla="*/ 100 h 200"/>
              <a:gd name="T106" fmla="*/ 100 w 199"/>
              <a:gd name="T107" fmla="*/ 140 h 200"/>
              <a:gd name="T108" fmla="*/ 100 w 199"/>
              <a:gd name="T109" fmla="*/ 80 h 200"/>
              <a:gd name="T110" fmla="*/ 80 w 199"/>
              <a:gd name="T111" fmla="*/ 100 h 200"/>
              <a:gd name="T112" fmla="*/ 100 w 199"/>
              <a:gd name="T113" fmla="*/ 120 h 200"/>
              <a:gd name="T114" fmla="*/ 120 w 199"/>
              <a:gd name="T115" fmla="*/ 100 h 200"/>
              <a:gd name="T116" fmla="*/ 100 w 199"/>
              <a:gd name="T117" fmla="*/ 8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9" h="200">
                <a:moveTo>
                  <a:pt x="186" y="80"/>
                </a:moveTo>
                <a:cubicBezTo>
                  <a:pt x="170" y="80"/>
                  <a:pt x="170" y="80"/>
                  <a:pt x="170" y="80"/>
                </a:cubicBezTo>
                <a:cubicBezTo>
                  <a:pt x="168" y="74"/>
                  <a:pt x="166" y="69"/>
                  <a:pt x="163" y="64"/>
                </a:cubicBezTo>
                <a:cubicBezTo>
                  <a:pt x="175" y="52"/>
                  <a:pt x="175" y="52"/>
                  <a:pt x="175" y="52"/>
                </a:cubicBezTo>
                <a:cubicBezTo>
                  <a:pt x="180" y="47"/>
                  <a:pt x="180" y="38"/>
                  <a:pt x="175" y="33"/>
                </a:cubicBezTo>
                <a:cubicBezTo>
                  <a:pt x="165" y="24"/>
                  <a:pt x="165" y="24"/>
                  <a:pt x="165" y="24"/>
                </a:cubicBezTo>
                <a:cubicBezTo>
                  <a:pt x="160" y="19"/>
                  <a:pt x="152" y="19"/>
                  <a:pt x="146" y="24"/>
                </a:cubicBezTo>
                <a:cubicBezTo>
                  <a:pt x="135" y="36"/>
                  <a:pt x="135" y="36"/>
                  <a:pt x="135" y="36"/>
                </a:cubicBezTo>
                <a:cubicBezTo>
                  <a:pt x="130" y="33"/>
                  <a:pt x="125" y="31"/>
                  <a:pt x="120" y="30"/>
                </a:cubicBezTo>
                <a:cubicBezTo>
                  <a:pt x="120" y="13"/>
                  <a:pt x="120" y="13"/>
                  <a:pt x="120" y="13"/>
                </a:cubicBezTo>
                <a:cubicBezTo>
                  <a:pt x="120" y="6"/>
                  <a:pt x="114" y="0"/>
                  <a:pt x="106" y="0"/>
                </a:cubicBezTo>
                <a:cubicBezTo>
                  <a:pt x="93" y="0"/>
                  <a:pt x="93" y="0"/>
                  <a:pt x="93" y="0"/>
                </a:cubicBezTo>
                <a:cubicBezTo>
                  <a:pt x="86" y="0"/>
                  <a:pt x="80" y="6"/>
                  <a:pt x="80" y="13"/>
                </a:cubicBezTo>
                <a:cubicBezTo>
                  <a:pt x="80" y="30"/>
                  <a:pt x="80" y="30"/>
                  <a:pt x="80" y="30"/>
                </a:cubicBezTo>
                <a:cubicBezTo>
                  <a:pt x="74" y="31"/>
                  <a:pt x="69" y="33"/>
                  <a:pt x="64" y="36"/>
                </a:cubicBezTo>
                <a:cubicBezTo>
                  <a:pt x="52" y="24"/>
                  <a:pt x="52" y="24"/>
                  <a:pt x="52" y="24"/>
                </a:cubicBezTo>
                <a:cubicBezTo>
                  <a:pt x="47" y="19"/>
                  <a:pt x="38" y="19"/>
                  <a:pt x="33" y="24"/>
                </a:cubicBezTo>
                <a:cubicBezTo>
                  <a:pt x="24" y="33"/>
                  <a:pt x="24" y="33"/>
                  <a:pt x="24" y="33"/>
                </a:cubicBezTo>
                <a:cubicBezTo>
                  <a:pt x="18" y="38"/>
                  <a:pt x="18" y="47"/>
                  <a:pt x="24" y="52"/>
                </a:cubicBezTo>
                <a:cubicBezTo>
                  <a:pt x="36" y="64"/>
                  <a:pt x="36" y="64"/>
                  <a:pt x="36" y="64"/>
                </a:cubicBezTo>
                <a:cubicBezTo>
                  <a:pt x="33" y="69"/>
                  <a:pt x="31" y="74"/>
                  <a:pt x="29" y="80"/>
                </a:cubicBezTo>
                <a:cubicBezTo>
                  <a:pt x="13" y="80"/>
                  <a:pt x="13" y="80"/>
                  <a:pt x="13" y="80"/>
                </a:cubicBezTo>
                <a:cubicBezTo>
                  <a:pt x="6" y="80"/>
                  <a:pt x="0" y="86"/>
                  <a:pt x="0" y="93"/>
                </a:cubicBezTo>
                <a:cubicBezTo>
                  <a:pt x="0" y="107"/>
                  <a:pt x="0" y="107"/>
                  <a:pt x="0" y="107"/>
                </a:cubicBezTo>
                <a:cubicBezTo>
                  <a:pt x="0" y="114"/>
                  <a:pt x="6" y="120"/>
                  <a:pt x="13" y="120"/>
                </a:cubicBezTo>
                <a:cubicBezTo>
                  <a:pt x="29" y="120"/>
                  <a:pt x="29" y="120"/>
                  <a:pt x="29" y="120"/>
                </a:cubicBezTo>
                <a:cubicBezTo>
                  <a:pt x="31" y="125"/>
                  <a:pt x="33" y="130"/>
                  <a:pt x="35" y="135"/>
                </a:cubicBezTo>
                <a:cubicBezTo>
                  <a:pt x="24" y="147"/>
                  <a:pt x="24" y="147"/>
                  <a:pt x="24" y="147"/>
                </a:cubicBezTo>
                <a:cubicBezTo>
                  <a:pt x="18" y="152"/>
                  <a:pt x="18" y="160"/>
                  <a:pt x="24" y="166"/>
                </a:cubicBezTo>
                <a:cubicBezTo>
                  <a:pt x="33" y="175"/>
                  <a:pt x="33" y="175"/>
                  <a:pt x="33" y="175"/>
                </a:cubicBezTo>
                <a:cubicBezTo>
                  <a:pt x="38" y="180"/>
                  <a:pt x="47" y="180"/>
                  <a:pt x="52" y="175"/>
                </a:cubicBezTo>
                <a:cubicBezTo>
                  <a:pt x="63" y="163"/>
                  <a:pt x="63" y="163"/>
                  <a:pt x="63" y="163"/>
                </a:cubicBezTo>
                <a:cubicBezTo>
                  <a:pt x="69" y="166"/>
                  <a:pt x="74" y="169"/>
                  <a:pt x="80" y="170"/>
                </a:cubicBezTo>
                <a:cubicBezTo>
                  <a:pt x="80" y="186"/>
                  <a:pt x="80" y="186"/>
                  <a:pt x="80" y="186"/>
                </a:cubicBezTo>
                <a:cubicBezTo>
                  <a:pt x="80" y="194"/>
                  <a:pt x="86" y="200"/>
                  <a:pt x="93" y="200"/>
                </a:cubicBezTo>
                <a:cubicBezTo>
                  <a:pt x="106" y="200"/>
                  <a:pt x="106" y="200"/>
                  <a:pt x="106" y="200"/>
                </a:cubicBezTo>
                <a:cubicBezTo>
                  <a:pt x="114" y="200"/>
                  <a:pt x="120" y="194"/>
                  <a:pt x="120" y="186"/>
                </a:cubicBezTo>
                <a:cubicBezTo>
                  <a:pt x="120" y="170"/>
                  <a:pt x="120" y="170"/>
                  <a:pt x="120" y="170"/>
                </a:cubicBezTo>
                <a:cubicBezTo>
                  <a:pt x="125" y="169"/>
                  <a:pt x="130" y="166"/>
                  <a:pt x="135" y="164"/>
                </a:cubicBezTo>
                <a:cubicBezTo>
                  <a:pt x="146" y="175"/>
                  <a:pt x="146" y="175"/>
                  <a:pt x="146" y="175"/>
                </a:cubicBezTo>
                <a:cubicBezTo>
                  <a:pt x="152" y="180"/>
                  <a:pt x="160" y="180"/>
                  <a:pt x="165" y="175"/>
                </a:cubicBezTo>
                <a:cubicBezTo>
                  <a:pt x="175" y="166"/>
                  <a:pt x="175" y="166"/>
                  <a:pt x="175" y="166"/>
                </a:cubicBezTo>
                <a:cubicBezTo>
                  <a:pt x="180" y="160"/>
                  <a:pt x="180" y="152"/>
                  <a:pt x="175" y="147"/>
                </a:cubicBezTo>
                <a:cubicBezTo>
                  <a:pt x="163" y="135"/>
                  <a:pt x="163" y="135"/>
                  <a:pt x="163" y="135"/>
                </a:cubicBezTo>
                <a:cubicBezTo>
                  <a:pt x="166" y="131"/>
                  <a:pt x="168" y="125"/>
                  <a:pt x="170" y="120"/>
                </a:cubicBezTo>
                <a:cubicBezTo>
                  <a:pt x="186" y="120"/>
                  <a:pt x="186" y="120"/>
                  <a:pt x="186" y="120"/>
                </a:cubicBezTo>
                <a:cubicBezTo>
                  <a:pt x="193" y="120"/>
                  <a:pt x="199" y="114"/>
                  <a:pt x="199" y="107"/>
                </a:cubicBezTo>
                <a:cubicBezTo>
                  <a:pt x="199" y="93"/>
                  <a:pt x="199" y="93"/>
                  <a:pt x="199" y="93"/>
                </a:cubicBezTo>
                <a:cubicBezTo>
                  <a:pt x="199" y="86"/>
                  <a:pt x="193" y="80"/>
                  <a:pt x="186" y="80"/>
                </a:cubicBezTo>
                <a:close/>
                <a:moveTo>
                  <a:pt x="100" y="140"/>
                </a:moveTo>
                <a:cubicBezTo>
                  <a:pt x="78" y="140"/>
                  <a:pt x="60" y="122"/>
                  <a:pt x="60" y="100"/>
                </a:cubicBezTo>
                <a:cubicBezTo>
                  <a:pt x="60" y="78"/>
                  <a:pt x="78" y="60"/>
                  <a:pt x="100" y="60"/>
                </a:cubicBezTo>
                <a:cubicBezTo>
                  <a:pt x="122" y="60"/>
                  <a:pt x="139" y="78"/>
                  <a:pt x="139" y="100"/>
                </a:cubicBezTo>
                <a:cubicBezTo>
                  <a:pt x="139" y="122"/>
                  <a:pt x="122" y="140"/>
                  <a:pt x="100" y="140"/>
                </a:cubicBezTo>
                <a:close/>
                <a:moveTo>
                  <a:pt x="100" y="80"/>
                </a:moveTo>
                <a:cubicBezTo>
                  <a:pt x="89" y="80"/>
                  <a:pt x="80" y="89"/>
                  <a:pt x="80" y="100"/>
                </a:cubicBezTo>
                <a:cubicBezTo>
                  <a:pt x="80" y="111"/>
                  <a:pt x="89" y="120"/>
                  <a:pt x="100" y="120"/>
                </a:cubicBezTo>
                <a:cubicBezTo>
                  <a:pt x="111" y="120"/>
                  <a:pt x="120" y="111"/>
                  <a:pt x="120" y="100"/>
                </a:cubicBezTo>
                <a:cubicBezTo>
                  <a:pt x="120" y="89"/>
                  <a:pt x="111" y="80"/>
                  <a:pt x="100" y="80"/>
                </a:cubicBezTo>
                <a:close/>
              </a:path>
            </a:pathLst>
          </a:custGeom>
          <a:solidFill>
            <a:schemeClr val="bg1"/>
          </a:solidFill>
          <a:ln>
            <a:noFill/>
          </a:ln>
          <a:extLst/>
        </p:spPr>
        <p:txBody>
          <a:bodyPr vert="horz" wrap="square" lIns="68562" tIns="34281" rIns="68562" bIns="34281" numCol="1" anchor="t" anchorCtr="0" compatLnSpc="1">
            <a:prstTxWarp prst="textNoShape">
              <a:avLst/>
            </a:prstTxWarp>
          </a:bodyPr>
          <a:lstStyle/>
          <a:p>
            <a:endParaRPr lang="zh-CN" altLang="en-US"/>
          </a:p>
        </p:txBody>
      </p:sp>
      <p:sp>
        <p:nvSpPr>
          <p:cNvPr id="44" name="文本框 61"/>
          <p:cNvSpPr txBox="1"/>
          <p:nvPr/>
        </p:nvSpPr>
        <p:spPr>
          <a:xfrm>
            <a:off x="812548" y="3803005"/>
            <a:ext cx="1292325" cy="300083"/>
          </a:xfrm>
          <a:prstGeom prst="rect">
            <a:avLst/>
          </a:prstGeom>
          <a:noFill/>
        </p:spPr>
        <p:txBody>
          <a:bodyPr wrap="none" lIns="68562" tIns="34281" rIns="68562" bIns="34281" rtlCol="0">
            <a:spAutoFit/>
          </a:body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此处添加标题</a:t>
            </a:r>
          </a:p>
        </p:txBody>
      </p:sp>
      <p:sp>
        <p:nvSpPr>
          <p:cNvPr id="45" name="矩形 44"/>
          <p:cNvSpPr/>
          <p:nvPr/>
        </p:nvSpPr>
        <p:spPr>
          <a:xfrm>
            <a:off x="468612" y="4050165"/>
            <a:ext cx="1867033" cy="429330"/>
          </a:xfrm>
          <a:prstGeom prst="rect">
            <a:avLst/>
          </a:prstGeom>
        </p:spPr>
        <p:txBody>
          <a:bodyPr wrap="square" lIns="68562" tIns="34281" rIns="68562" bIns="34281">
            <a:spAutoFit/>
          </a:bodyPr>
          <a:lstStyle/>
          <a:p>
            <a:pPr algn="just">
              <a:lnSpc>
                <a:spcPct val="13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请在此输入您的详细文本信息和文字介绍信息。</a:t>
            </a:r>
          </a:p>
        </p:txBody>
      </p:sp>
      <p:sp>
        <p:nvSpPr>
          <p:cNvPr id="46" name="文本框 64"/>
          <p:cNvSpPr txBox="1"/>
          <p:nvPr/>
        </p:nvSpPr>
        <p:spPr>
          <a:xfrm>
            <a:off x="577843" y="3811901"/>
            <a:ext cx="231437" cy="269286"/>
          </a:xfrm>
          <a:prstGeom prst="rect">
            <a:avLst/>
          </a:prstGeom>
          <a:solidFill>
            <a:srgbClr val="00A89B"/>
          </a:solidFill>
        </p:spPr>
        <p:txBody>
          <a:bodyPr wrap="none" lIns="68562" tIns="34281" rIns="68562" bIns="34281" rtlCol="0">
            <a:spAutoFit/>
          </a:bodyPr>
          <a:lstStyle/>
          <a:p>
            <a:r>
              <a:rPr lang="en-US" altLang="zh-CN" dirty="0">
                <a:solidFill>
                  <a:schemeClr val="bg1"/>
                </a:solidFill>
                <a:latin typeface="Impact MT Std" pitchFamily="34" charset="0"/>
                <a:ea typeface="方正超粗黑简体" panose="03000509000000000000" pitchFamily="65" charset="-122"/>
                <a:cs typeface="Segoe UI Black" panose="020B0A02040204020203" pitchFamily="34" charset="0"/>
              </a:rPr>
              <a:t>1</a:t>
            </a:r>
            <a:endParaRPr lang="zh-CN" altLang="en-US" dirty="0">
              <a:solidFill>
                <a:schemeClr val="bg1"/>
              </a:solidFill>
              <a:latin typeface="Impact MT Std" pitchFamily="34" charset="0"/>
              <a:ea typeface="方正超粗黑简体" panose="03000509000000000000" pitchFamily="65" charset="-122"/>
              <a:cs typeface="Segoe UI Black" panose="020B0A02040204020203" pitchFamily="34" charset="0"/>
            </a:endParaRPr>
          </a:p>
        </p:txBody>
      </p:sp>
      <p:sp>
        <p:nvSpPr>
          <p:cNvPr id="47" name="文本框 61"/>
          <p:cNvSpPr txBox="1"/>
          <p:nvPr/>
        </p:nvSpPr>
        <p:spPr>
          <a:xfrm>
            <a:off x="2918234" y="3783445"/>
            <a:ext cx="1292325" cy="300083"/>
          </a:xfrm>
          <a:prstGeom prst="rect">
            <a:avLst/>
          </a:prstGeom>
          <a:noFill/>
        </p:spPr>
        <p:txBody>
          <a:bodyPr wrap="none" lIns="68562" tIns="34281" rIns="68562" bIns="34281" rtlCol="0">
            <a:spAutoFit/>
          </a:body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此处添加标题</a:t>
            </a:r>
          </a:p>
        </p:txBody>
      </p:sp>
      <p:sp>
        <p:nvSpPr>
          <p:cNvPr id="48" name="矩形 47"/>
          <p:cNvSpPr/>
          <p:nvPr/>
        </p:nvSpPr>
        <p:spPr>
          <a:xfrm>
            <a:off x="2574298" y="4030604"/>
            <a:ext cx="1867033" cy="429330"/>
          </a:xfrm>
          <a:prstGeom prst="rect">
            <a:avLst/>
          </a:prstGeom>
        </p:spPr>
        <p:txBody>
          <a:bodyPr wrap="square" lIns="68562" tIns="34281" rIns="68562" bIns="34281">
            <a:spAutoFit/>
          </a:bodyPr>
          <a:lstStyle/>
          <a:p>
            <a:pPr algn="just">
              <a:lnSpc>
                <a:spcPct val="13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请在此输入您的详细文本信息和文字介绍信息。</a:t>
            </a:r>
          </a:p>
        </p:txBody>
      </p:sp>
      <p:sp>
        <p:nvSpPr>
          <p:cNvPr id="49" name="文本框 64"/>
          <p:cNvSpPr txBox="1"/>
          <p:nvPr/>
        </p:nvSpPr>
        <p:spPr>
          <a:xfrm>
            <a:off x="2683529" y="3792340"/>
            <a:ext cx="231437" cy="269286"/>
          </a:xfrm>
          <a:prstGeom prst="rect">
            <a:avLst/>
          </a:prstGeom>
          <a:solidFill>
            <a:srgbClr val="00A89B"/>
          </a:solidFill>
        </p:spPr>
        <p:txBody>
          <a:bodyPr wrap="none" lIns="68562" tIns="34281" rIns="68562" bIns="34281" rtlCol="0">
            <a:spAutoFit/>
          </a:bodyPr>
          <a:lstStyle/>
          <a:p>
            <a:r>
              <a:rPr lang="en-US" altLang="zh-CN" dirty="0">
                <a:solidFill>
                  <a:schemeClr val="bg1"/>
                </a:solidFill>
                <a:latin typeface="Impact MT Std" pitchFamily="34" charset="0"/>
                <a:ea typeface="方正超粗黑简体" panose="03000509000000000000" pitchFamily="65" charset="-122"/>
                <a:cs typeface="Segoe UI Black" panose="020B0A02040204020203" pitchFamily="34" charset="0"/>
              </a:rPr>
              <a:t>2</a:t>
            </a:r>
            <a:endParaRPr lang="zh-CN" altLang="en-US" dirty="0">
              <a:solidFill>
                <a:schemeClr val="bg1"/>
              </a:solidFill>
              <a:latin typeface="Impact MT Std" pitchFamily="34" charset="0"/>
              <a:ea typeface="方正超粗黑简体" panose="03000509000000000000" pitchFamily="65" charset="-122"/>
              <a:cs typeface="Segoe UI Black" panose="020B0A02040204020203" pitchFamily="34" charset="0"/>
            </a:endParaRPr>
          </a:p>
        </p:txBody>
      </p:sp>
      <p:sp>
        <p:nvSpPr>
          <p:cNvPr id="50" name="文本框 61"/>
          <p:cNvSpPr txBox="1"/>
          <p:nvPr/>
        </p:nvSpPr>
        <p:spPr>
          <a:xfrm>
            <a:off x="5046605" y="3783445"/>
            <a:ext cx="1292325" cy="300083"/>
          </a:xfrm>
          <a:prstGeom prst="rect">
            <a:avLst/>
          </a:prstGeom>
          <a:noFill/>
        </p:spPr>
        <p:txBody>
          <a:bodyPr wrap="none" lIns="68562" tIns="34281" rIns="68562" bIns="34281" rtlCol="0">
            <a:spAutoFit/>
          </a:body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此处添加标题</a:t>
            </a:r>
          </a:p>
        </p:txBody>
      </p:sp>
      <p:sp>
        <p:nvSpPr>
          <p:cNvPr id="51" name="矩形 50"/>
          <p:cNvSpPr/>
          <p:nvPr/>
        </p:nvSpPr>
        <p:spPr>
          <a:xfrm>
            <a:off x="4702669" y="4030604"/>
            <a:ext cx="1867033" cy="429330"/>
          </a:xfrm>
          <a:prstGeom prst="rect">
            <a:avLst/>
          </a:prstGeom>
        </p:spPr>
        <p:txBody>
          <a:bodyPr wrap="square" lIns="68562" tIns="34281" rIns="68562" bIns="34281">
            <a:spAutoFit/>
          </a:bodyPr>
          <a:lstStyle/>
          <a:p>
            <a:pPr algn="just">
              <a:lnSpc>
                <a:spcPct val="13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请在此输入您的详细文本信息和文字介绍信息。</a:t>
            </a:r>
          </a:p>
        </p:txBody>
      </p:sp>
      <p:sp>
        <p:nvSpPr>
          <p:cNvPr id="52" name="文本框 64"/>
          <p:cNvSpPr txBox="1"/>
          <p:nvPr/>
        </p:nvSpPr>
        <p:spPr>
          <a:xfrm>
            <a:off x="4811899" y="3792340"/>
            <a:ext cx="229811" cy="276999"/>
          </a:xfrm>
          <a:prstGeom prst="rect">
            <a:avLst/>
          </a:prstGeom>
          <a:solidFill>
            <a:srgbClr val="00A89B"/>
          </a:solidFill>
        </p:spPr>
        <p:txBody>
          <a:bodyPr wrap="none" lIns="68562" tIns="34281" rIns="68562" bIns="34281" rtlCol="0">
            <a:spAutoFit/>
          </a:bodyPr>
          <a:lstStyle/>
          <a:p>
            <a:r>
              <a:rPr lang="en-US" altLang="zh-CN" dirty="0">
                <a:solidFill>
                  <a:schemeClr val="bg1"/>
                </a:solidFill>
                <a:latin typeface="Impact MT Std" pitchFamily="34" charset="0"/>
                <a:ea typeface="方正超粗黑简体" panose="03000509000000000000" pitchFamily="65" charset="-122"/>
                <a:cs typeface="Segoe UI Black" panose="020B0A02040204020203" pitchFamily="34" charset="0"/>
              </a:rPr>
              <a:t>3</a:t>
            </a:r>
            <a:endParaRPr lang="zh-CN" altLang="en-US" dirty="0">
              <a:solidFill>
                <a:schemeClr val="bg1"/>
              </a:solidFill>
              <a:latin typeface="Impact MT Std" pitchFamily="34" charset="0"/>
              <a:ea typeface="方正超粗黑简体" panose="03000509000000000000" pitchFamily="65" charset="-122"/>
              <a:cs typeface="Segoe UI Black" panose="020B0A02040204020203" pitchFamily="34" charset="0"/>
            </a:endParaRPr>
          </a:p>
        </p:txBody>
      </p:sp>
      <p:sp>
        <p:nvSpPr>
          <p:cNvPr id="53" name="等腰三角形 52"/>
          <p:cNvSpPr/>
          <p:nvPr/>
        </p:nvSpPr>
        <p:spPr>
          <a:xfrm rot="16200000">
            <a:off x="8351421" y="4999212"/>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54" name="等腰三角形 53"/>
          <p:cNvSpPr/>
          <p:nvPr/>
        </p:nvSpPr>
        <p:spPr>
          <a:xfrm rot="5400000">
            <a:off x="8829902" y="5004495"/>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55" name="文本框 61"/>
          <p:cNvSpPr txBox="1"/>
          <p:nvPr/>
        </p:nvSpPr>
        <p:spPr>
          <a:xfrm>
            <a:off x="7139354" y="3777126"/>
            <a:ext cx="1292325" cy="300083"/>
          </a:xfrm>
          <a:prstGeom prst="rect">
            <a:avLst/>
          </a:prstGeom>
          <a:noFill/>
        </p:spPr>
        <p:txBody>
          <a:bodyPr wrap="none" lIns="68562" tIns="34281" rIns="68562" bIns="34281" rtlCol="0">
            <a:spAutoFit/>
          </a:body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此处添加标题</a:t>
            </a:r>
          </a:p>
        </p:txBody>
      </p:sp>
      <p:sp>
        <p:nvSpPr>
          <p:cNvPr id="56" name="矩形 55"/>
          <p:cNvSpPr/>
          <p:nvPr/>
        </p:nvSpPr>
        <p:spPr>
          <a:xfrm>
            <a:off x="6795418" y="4024285"/>
            <a:ext cx="1867033" cy="429330"/>
          </a:xfrm>
          <a:prstGeom prst="rect">
            <a:avLst/>
          </a:prstGeom>
        </p:spPr>
        <p:txBody>
          <a:bodyPr wrap="square" lIns="68562" tIns="34281" rIns="68562" bIns="34281">
            <a:spAutoFit/>
          </a:bodyPr>
          <a:lstStyle/>
          <a:p>
            <a:pPr algn="just">
              <a:lnSpc>
                <a:spcPct val="13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请在此输入您的详细文本信息和文字介绍信息。</a:t>
            </a:r>
          </a:p>
        </p:txBody>
      </p:sp>
      <p:sp>
        <p:nvSpPr>
          <p:cNvPr id="57" name="文本框 64"/>
          <p:cNvSpPr txBox="1"/>
          <p:nvPr/>
        </p:nvSpPr>
        <p:spPr>
          <a:xfrm>
            <a:off x="6904649" y="3786021"/>
            <a:ext cx="229811" cy="276999"/>
          </a:xfrm>
          <a:prstGeom prst="rect">
            <a:avLst/>
          </a:prstGeom>
          <a:solidFill>
            <a:srgbClr val="00A89B"/>
          </a:solidFill>
        </p:spPr>
        <p:txBody>
          <a:bodyPr wrap="none" lIns="68562" tIns="34281" rIns="68562" bIns="34281" rtlCol="0">
            <a:spAutoFit/>
          </a:bodyPr>
          <a:lstStyle/>
          <a:p>
            <a:r>
              <a:rPr lang="en-US" altLang="zh-CN" dirty="0">
                <a:solidFill>
                  <a:schemeClr val="bg1"/>
                </a:solidFill>
                <a:latin typeface="Impact MT Std" pitchFamily="34" charset="0"/>
                <a:ea typeface="方正超粗黑简体" panose="03000509000000000000" pitchFamily="65" charset="-122"/>
                <a:cs typeface="Segoe UI Black" panose="020B0A02040204020203" pitchFamily="34" charset="0"/>
              </a:rPr>
              <a:t>3</a:t>
            </a:r>
            <a:endParaRPr lang="zh-CN" altLang="en-US" dirty="0">
              <a:solidFill>
                <a:schemeClr val="bg1"/>
              </a:solidFill>
              <a:latin typeface="Impact MT Std" pitchFamily="34" charset="0"/>
              <a:ea typeface="方正超粗黑简体" panose="03000509000000000000" pitchFamily="65" charset="-122"/>
              <a:cs typeface="Segoe UI Black" panose="020B0A02040204020203" pitchFamily="34" charset="0"/>
            </a:endParaRPr>
          </a:p>
        </p:txBody>
      </p:sp>
      <p:sp>
        <p:nvSpPr>
          <p:cNvPr id="58"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54878143"/>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 presetClass="entr" presetSubtype="8" fill="hold"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0-#ppt_w/2"/>
                                          </p:val>
                                        </p:tav>
                                        <p:tav tm="100000">
                                          <p:val>
                                            <p:strVal val="#ppt_x"/>
                                          </p:val>
                                        </p:tav>
                                      </p:tavLst>
                                    </p:anim>
                                    <p:anim calcmode="lin" valueType="num">
                                      <p:cBhvr additive="base">
                                        <p:cTn id="21" dur="500" fill="hold"/>
                                        <p:tgtEl>
                                          <p:spTgt spid="12"/>
                                        </p:tgtEl>
                                        <p:attrNameLst>
                                          <p:attrName>ppt_y</p:attrName>
                                        </p:attrNameLst>
                                      </p:cBhvr>
                                      <p:tavLst>
                                        <p:tav tm="0">
                                          <p:val>
                                            <p:strVal val="#ppt_y"/>
                                          </p:val>
                                        </p:tav>
                                        <p:tav tm="100000">
                                          <p:val>
                                            <p:strVal val="#ppt_y"/>
                                          </p:val>
                                        </p:tav>
                                      </p:tavLst>
                                    </p:anim>
                                  </p:childTnLst>
                                </p:cTn>
                              </p:par>
                              <p:par>
                                <p:cTn id="22" presetID="2" presetClass="entr" presetSubtype="4" fill="hold" grpId="0" nodeType="withEffect">
                                  <p:stCondLst>
                                    <p:cond delay="50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ppt_x"/>
                                          </p:val>
                                        </p:tav>
                                        <p:tav tm="100000">
                                          <p:val>
                                            <p:strVal val="#ppt_x"/>
                                          </p:val>
                                        </p:tav>
                                      </p:tavLst>
                                    </p:anim>
                                    <p:anim calcmode="lin" valueType="num">
                                      <p:cBhvr additive="base">
                                        <p:cTn id="25" dur="500" fill="hold"/>
                                        <p:tgtEl>
                                          <p:spTgt spid="16"/>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500"/>
                                  </p:stCondLst>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500" fill="hold"/>
                                        <p:tgtEl>
                                          <p:spTgt spid="17"/>
                                        </p:tgtEl>
                                        <p:attrNameLst>
                                          <p:attrName>ppt_x</p:attrName>
                                        </p:attrNameLst>
                                      </p:cBhvr>
                                      <p:tavLst>
                                        <p:tav tm="0">
                                          <p:val>
                                            <p:strVal val="#ppt_x"/>
                                          </p:val>
                                        </p:tav>
                                        <p:tav tm="100000">
                                          <p:val>
                                            <p:strVal val="#ppt_x"/>
                                          </p:val>
                                        </p:tav>
                                      </p:tavLst>
                                    </p:anim>
                                    <p:anim calcmode="lin" valueType="num">
                                      <p:cBhvr additive="base">
                                        <p:cTn id="29" dur="500" fill="hold"/>
                                        <p:tgtEl>
                                          <p:spTgt spid="17"/>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500" fill="hold"/>
                                        <p:tgtEl>
                                          <p:spTgt spid="18"/>
                                        </p:tgtEl>
                                        <p:attrNameLst>
                                          <p:attrName>ppt_x</p:attrName>
                                        </p:attrNameLst>
                                      </p:cBhvr>
                                      <p:tavLst>
                                        <p:tav tm="0">
                                          <p:val>
                                            <p:strVal val="#ppt_x"/>
                                          </p:val>
                                        </p:tav>
                                        <p:tav tm="100000">
                                          <p:val>
                                            <p:strVal val="#ppt_x"/>
                                          </p:val>
                                        </p:tav>
                                      </p:tavLst>
                                    </p:anim>
                                    <p:anim calcmode="lin" valueType="num">
                                      <p:cBhvr additive="base">
                                        <p:cTn id="33" dur="500" fill="hold"/>
                                        <p:tgtEl>
                                          <p:spTgt spid="18"/>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500"/>
                                  </p:stCondLst>
                                  <p:childTnLst>
                                    <p:set>
                                      <p:cBhvr>
                                        <p:cTn id="35" dur="1" fill="hold">
                                          <p:stCondLst>
                                            <p:cond delay="0"/>
                                          </p:stCondLst>
                                        </p:cTn>
                                        <p:tgtEl>
                                          <p:spTgt spid="19"/>
                                        </p:tgtEl>
                                        <p:attrNameLst>
                                          <p:attrName>style.visibility</p:attrName>
                                        </p:attrNameLst>
                                      </p:cBhvr>
                                      <p:to>
                                        <p:strVal val="visible"/>
                                      </p:to>
                                    </p:set>
                                    <p:anim calcmode="lin" valueType="num">
                                      <p:cBhvr additive="base">
                                        <p:cTn id="36" dur="500" fill="hold"/>
                                        <p:tgtEl>
                                          <p:spTgt spid="19"/>
                                        </p:tgtEl>
                                        <p:attrNameLst>
                                          <p:attrName>ppt_x</p:attrName>
                                        </p:attrNameLst>
                                      </p:cBhvr>
                                      <p:tavLst>
                                        <p:tav tm="0">
                                          <p:val>
                                            <p:strVal val="#ppt_x"/>
                                          </p:val>
                                        </p:tav>
                                        <p:tav tm="100000">
                                          <p:val>
                                            <p:strVal val="#ppt_x"/>
                                          </p:val>
                                        </p:tav>
                                      </p:tavLst>
                                    </p:anim>
                                    <p:anim calcmode="lin" valueType="num">
                                      <p:cBhvr additive="base">
                                        <p:cTn id="37" dur="500" fill="hold"/>
                                        <p:tgtEl>
                                          <p:spTgt spid="19"/>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500"/>
                                  </p:stCondLst>
                                  <p:childTnLst>
                                    <p:set>
                                      <p:cBhvr>
                                        <p:cTn id="39" dur="1" fill="hold">
                                          <p:stCondLst>
                                            <p:cond delay="0"/>
                                          </p:stCondLst>
                                        </p:cTn>
                                        <p:tgtEl>
                                          <p:spTgt spid="20"/>
                                        </p:tgtEl>
                                        <p:attrNameLst>
                                          <p:attrName>style.visibility</p:attrName>
                                        </p:attrNameLst>
                                      </p:cBhvr>
                                      <p:to>
                                        <p:strVal val="visible"/>
                                      </p:to>
                                    </p:set>
                                    <p:anim calcmode="lin" valueType="num">
                                      <p:cBhvr additive="base">
                                        <p:cTn id="40" dur="500" fill="hold"/>
                                        <p:tgtEl>
                                          <p:spTgt spid="20"/>
                                        </p:tgtEl>
                                        <p:attrNameLst>
                                          <p:attrName>ppt_x</p:attrName>
                                        </p:attrNameLst>
                                      </p:cBhvr>
                                      <p:tavLst>
                                        <p:tav tm="0">
                                          <p:val>
                                            <p:strVal val="#ppt_x"/>
                                          </p:val>
                                        </p:tav>
                                        <p:tav tm="100000">
                                          <p:val>
                                            <p:strVal val="#ppt_x"/>
                                          </p:val>
                                        </p:tav>
                                      </p:tavLst>
                                    </p:anim>
                                    <p:anim calcmode="lin" valueType="num">
                                      <p:cBhvr additive="base">
                                        <p:cTn id="41" dur="500" fill="hold"/>
                                        <p:tgtEl>
                                          <p:spTgt spid="20"/>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500"/>
                                  </p:stCondLst>
                                  <p:childTnLst>
                                    <p:set>
                                      <p:cBhvr>
                                        <p:cTn id="43" dur="1" fill="hold">
                                          <p:stCondLst>
                                            <p:cond delay="0"/>
                                          </p:stCondLst>
                                        </p:cTn>
                                        <p:tgtEl>
                                          <p:spTgt spid="21"/>
                                        </p:tgtEl>
                                        <p:attrNameLst>
                                          <p:attrName>style.visibility</p:attrName>
                                        </p:attrNameLst>
                                      </p:cBhvr>
                                      <p:to>
                                        <p:strVal val="visible"/>
                                      </p:to>
                                    </p:set>
                                    <p:anim calcmode="lin" valueType="num">
                                      <p:cBhvr additive="base">
                                        <p:cTn id="44" dur="500" fill="hold"/>
                                        <p:tgtEl>
                                          <p:spTgt spid="21"/>
                                        </p:tgtEl>
                                        <p:attrNameLst>
                                          <p:attrName>ppt_x</p:attrName>
                                        </p:attrNameLst>
                                      </p:cBhvr>
                                      <p:tavLst>
                                        <p:tav tm="0">
                                          <p:val>
                                            <p:strVal val="#ppt_x"/>
                                          </p:val>
                                        </p:tav>
                                        <p:tav tm="100000">
                                          <p:val>
                                            <p:strVal val="#ppt_x"/>
                                          </p:val>
                                        </p:tav>
                                      </p:tavLst>
                                    </p:anim>
                                    <p:anim calcmode="lin" valueType="num">
                                      <p:cBhvr additive="base">
                                        <p:cTn id="45" dur="500" fill="hold"/>
                                        <p:tgtEl>
                                          <p:spTgt spid="21"/>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500"/>
                                  </p:stCondLst>
                                  <p:childTnLst>
                                    <p:set>
                                      <p:cBhvr>
                                        <p:cTn id="47" dur="1" fill="hold">
                                          <p:stCondLst>
                                            <p:cond delay="0"/>
                                          </p:stCondLst>
                                        </p:cTn>
                                        <p:tgtEl>
                                          <p:spTgt spid="22"/>
                                        </p:tgtEl>
                                        <p:attrNameLst>
                                          <p:attrName>style.visibility</p:attrName>
                                        </p:attrNameLst>
                                      </p:cBhvr>
                                      <p:to>
                                        <p:strVal val="visible"/>
                                      </p:to>
                                    </p:set>
                                    <p:anim calcmode="lin" valueType="num">
                                      <p:cBhvr additive="base">
                                        <p:cTn id="48" dur="500" fill="hold"/>
                                        <p:tgtEl>
                                          <p:spTgt spid="22"/>
                                        </p:tgtEl>
                                        <p:attrNameLst>
                                          <p:attrName>ppt_x</p:attrName>
                                        </p:attrNameLst>
                                      </p:cBhvr>
                                      <p:tavLst>
                                        <p:tav tm="0">
                                          <p:val>
                                            <p:strVal val="#ppt_x"/>
                                          </p:val>
                                        </p:tav>
                                        <p:tav tm="100000">
                                          <p:val>
                                            <p:strVal val="#ppt_x"/>
                                          </p:val>
                                        </p:tav>
                                      </p:tavLst>
                                    </p:anim>
                                    <p:anim calcmode="lin" valueType="num">
                                      <p:cBhvr additive="base">
                                        <p:cTn id="49" dur="500" fill="hold"/>
                                        <p:tgtEl>
                                          <p:spTgt spid="22"/>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500"/>
                                  </p:stCondLst>
                                  <p:childTnLst>
                                    <p:set>
                                      <p:cBhvr>
                                        <p:cTn id="51" dur="1" fill="hold">
                                          <p:stCondLst>
                                            <p:cond delay="0"/>
                                          </p:stCondLst>
                                        </p:cTn>
                                        <p:tgtEl>
                                          <p:spTgt spid="23"/>
                                        </p:tgtEl>
                                        <p:attrNameLst>
                                          <p:attrName>style.visibility</p:attrName>
                                        </p:attrNameLst>
                                      </p:cBhvr>
                                      <p:to>
                                        <p:strVal val="visible"/>
                                      </p:to>
                                    </p:set>
                                    <p:anim calcmode="lin" valueType="num">
                                      <p:cBhvr additive="base">
                                        <p:cTn id="52" dur="500" fill="hold"/>
                                        <p:tgtEl>
                                          <p:spTgt spid="23"/>
                                        </p:tgtEl>
                                        <p:attrNameLst>
                                          <p:attrName>ppt_x</p:attrName>
                                        </p:attrNameLst>
                                      </p:cBhvr>
                                      <p:tavLst>
                                        <p:tav tm="0">
                                          <p:val>
                                            <p:strVal val="#ppt_x"/>
                                          </p:val>
                                        </p:tav>
                                        <p:tav tm="100000">
                                          <p:val>
                                            <p:strVal val="#ppt_x"/>
                                          </p:val>
                                        </p:tav>
                                      </p:tavLst>
                                    </p:anim>
                                    <p:anim calcmode="lin" valueType="num">
                                      <p:cBhvr additive="base">
                                        <p:cTn id="53" dur="500" fill="hold"/>
                                        <p:tgtEl>
                                          <p:spTgt spid="23"/>
                                        </p:tgtEl>
                                        <p:attrNameLst>
                                          <p:attrName>ppt_y</p:attrName>
                                        </p:attrNameLst>
                                      </p:cBhvr>
                                      <p:tavLst>
                                        <p:tav tm="0">
                                          <p:val>
                                            <p:strVal val="1+#ppt_h/2"/>
                                          </p:val>
                                        </p:tav>
                                        <p:tav tm="100000">
                                          <p:val>
                                            <p:strVal val="#ppt_y"/>
                                          </p:val>
                                        </p:tav>
                                      </p:tavLst>
                                    </p:anim>
                                  </p:childTnLst>
                                </p:cTn>
                              </p:par>
                              <p:par>
                                <p:cTn id="54" presetID="2" presetClass="entr" presetSubtype="1" fill="hold" grpId="0" nodeType="withEffect">
                                  <p:stCondLst>
                                    <p:cond delay="1000"/>
                                  </p:stCondLst>
                                  <p:childTnLst>
                                    <p:set>
                                      <p:cBhvr>
                                        <p:cTn id="55" dur="1" fill="hold">
                                          <p:stCondLst>
                                            <p:cond delay="0"/>
                                          </p:stCondLst>
                                        </p:cTn>
                                        <p:tgtEl>
                                          <p:spTgt spid="24"/>
                                        </p:tgtEl>
                                        <p:attrNameLst>
                                          <p:attrName>style.visibility</p:attrName>
                                        </p:attrNameLst>
                                      </p:cBhvr>
                                      <p:to>
                                        <p:strVal val="visible"/>
                                      </p:to>
                                    </p:set>
                                    <p:anim calcmode="lin" valueType="num">
                                      <p:cBhvr additive="base">
                                        <p:cTn id="56" dur="500" fill="hold"/>
                                        <p:tgtEl>
                                          <p:spTgt spid="24"/>
                                        </p:tgtEl>
                                        <p:attrNameLst>
                                          <p:attrName>ppt_x</p:attrName>
                                        </p:attrNameLst>
                                      </p:cBhvr>
                                      <p:tavLst>
                                        <p:tav tm="0">
                                          <p:val>
                                            <p:strVal val="#ppt_x"/>
                                          </p:val>
                                        </p:tav>
                                        <p:tav tm="100000">
                                          <p:val>
                                            <p:strVal val="#ppt_x"/>
                                          </p:val>
                                        </p:tav>
                                      </p:tavLst>
                                    </p:anim>
                                    <p:anim calcmode="lin" valueType="num">
                                      <p:cBhvr additive="base">
                                        <p:cTn id="57" dur="500" fill="hold"/>
                                        <p:tgtEl>
                                          <p:spTgt spid="24"/>
                                        </p:tgtEl>
                                        <p:attrNameLst>
                                          <p:attrName>ppt_y</p:attrName>
                                        </p:attrNameLst>
                                      </p:cBhvr>
                                      <p:tavLst>
                                        <p:tav tm="0">
                                          <p:val>
                                            <p:strVal val="0-#ppt_h/2"/>
                                          </p:val>
                                        </p:tav>
                                        <p:tav tm="100000">
                                          <p:val>
                                            <p:strVal val="#ppt_y"/>
                                          </p:val>
                                        </p:tav>
                                      </p:tavLst>
                                    </p:anim>
                                  </p:childTnLst>
                                </p:cTn>
                              </p:par>
                              <p:par>
                                <p:cTn id="58" presetID="2" presetClass="entr" presetSubtype="1" fill="hold" grpId="0" nodeType="withEffect">
                                  <p:stCondLst>
                                    <p:cond delay="1000"/>
                                  </p:stCondLst>
                                  <p:childTnLst>
                                    <p:set>
                                      <p:cBhvr>
                                        <p:cTn id="59" dur="1" fill="hold">
                                          <p:stCondLst>
                                            <p:cond delay="0"/>
                                          </p:stCondLst>
                                        </p:cTn>
                                        <p:tgtEl>
                                          <p:spTgt spid="25"/>
                                        </p:tgtEl>
                                        <p:attrNameLst>
                                          <p:attrName>style.visibility</p:attrName>
                                        </p:attrNameLst>
                                      </p:cBhvr>
                                      <p:to>
                                        <p:strVal val="visible"/>
                                      </p:to>
                                    </p:set>
                                    <p:anim calcmode="lin" valueType="num">
                                      <p:cBhvr additive="base">
                                        <p:cTn id="60" dur="500" fill="hold"/>
                                        <p:tgtEl>
                                          <p:spTgt spid="25"/>
                                        </p:tgtEl>
                                        <p:attrNameLst>
                                          <p:attrName>ppt_x</p:attrName>
                                        </p:attrNameLst>
                                      </p:cBhvr>
                                      <p:tavLst>
                                        <p:tav tm="0">
                                          <p:val>
                                            <p:strVal val="#ppt_x"/>
                                          </p:val>
                                        </p:tav>
                                        <p:tav tm="100000">
                                          <p:val>
                                            <p:strVal val="#ppt_x"/>
                                          </p:val>
                                        </p:tav>
                                      </p:tavLst>
                                    </p:anim>
                                    <p:anim calcmode="lin" valueType="num">
                                      <p:cBhvr additive="base">
                                        <p:cTn id="61" dur="500" fill="hold"/>
                                        <p:tgtEl>
                                          <p:spTgt spid="25"/>
                                        </p:tgtEl>
                                        <p:attrNameLst>
                                          <p:attrName>ppt_y</p:attrName>
                                        </p:attrNameLst>
                                      </p:cBhvr>
                                      <p:tavLst>
                                        <p:tav tm="0">
                                          <p:val>
                                            <p:strVal val="0-#ppt_h/2"/>
                                          </p:val>
                                        </p:tav>
                                        <p:tav tm="100000">
                                          <p:val>
                                            <p:strVal val="#ppt_y"/>
                                          </p:val>
                                        </p:tav>
                                      </p:tavLst>
                                    </p:anim>
                                  </p:childTnLst>
                                </p:cTn>
                              </p:par>
                              <p:par>
                                <p:cTn id="62" presetID="2" presetClass="entr" presetSubtype="1" fill="hold" nodeType="withEffect">
                                  <p:stCondLst>
                                    <p:cond delay="1000"/>
                                  </p:stCondLst>
                                  <p:childTnLst>
                                    <p:set>
                                      <p:cBhvr>
                                        <p:cTn id="63" dur="1" fill="hold">
                                          <p:stCondLst>
                                            <p:cond delay="0"/>
                                          </p:stCondLst>
                                        </p:cTn>
                                        <p:tgtEl>
                                          <p:spTgt spid="26"/>
                                        </p:tgtEl>
                                        <p:attrNameLst>
                                          <p:attrName>style.visibility</p:attrName>
                                        </p:attrNameLst>
                                      </p:cBhvr>
                                      <p:to>
                                        <p:strVal val="visible"/>
                                      </p:to>
                                    </p:set>
                                    <p:anim calcmode="lin" valueType="num">
                                      <p:cBhvr additive="base">
                                        <p:cTn id="64" dur="500" fill="hold"/>
                                        <p:tgtEl>
                                          <p:spTgt spid="26"/>
                                        </p:tgtEl>
                                        <p:attrNameLst>
                                          <p:attrName>ppt_x</p:attrName>
                                        </p:attrNameLst>
                                      </p:cBhvr>
                                      <p:tavLst>
                                        <p:tav tm="0">
                                          <p:val>
                                            <p:strVal val="#ppt_x"/>
                                          </p:val>
                                        </p:tav>
                                        <p:tav tm="100000">
                                          <p:val>
                                            <p:strVal val="#ppt_x"/>
                                          </p:val>
                                        </p:tav>
                                      </p:tavLst>
                                    </p:anim>
                                    <p:anim calcmode="lin" valueType="num">
                                      <p:cBhvr additive="base">
                                        <p:cTn id="65" dur="500" fill="hold"/>
                                        <p:tgtEl>
                                          <p:spTgt spid="26"/>
                                        </p:tgtEl>
                                        <p:attrNameLst>
                                          <p:attrName>ppt_y</p:attrName>
                                        </p:attrNameLst>
                                      </p:cBhvr>
                                      <p:tavLst>
                                        <p:tav tm="0">
                                          <p:val>
                                            <p:strVal val="0-#ppt_h/2"/>
                                          </p:val>
                                        </p:tav>
                                        <p:tav tm="100000">
                                          <p:val>
                                            <p:strVal val="#ppt_y"/>
                                          </p:val>
                                        </p:tav>
                                      </p:tavLst>
                                    </p:anim>
                                  </p:childTnLst>
                                </p:cTn>
                              </p:par>
                              <p:par>
                                <p:cTn id="66" presetID="2" presetClass="entr" presetSubtype="1" fill="hold" grpId="0" nodeType="withEffect">
                                  <p:stCondLst>
                                    <p:cond delay="1000"/>
                                  </p:stCondLst>
                                  <p:childTnLst>
                                    <p:set>
                                      <p:cBhvr>
                                        <p:cTn id="67" dur="1" fill="hold">
                                          <p:stCondLst>
                                            <p:cond delay="0"/>
                                          </p:stCondLst>
                                        </p:cTn>
                                        <p:tgtEl>
                                          <p:spTgt spid="27"/>
                                        </p:tgtEl>
                                        <p:attrNameLst>
                                          <p:attrName>style.visibility</p:attrName>
                                        </p:attrNameLst>
                                      </p:cBhvr>
                                      <p:to>
                                        <p:strVal val="visible"/>
                                      </p:to>
                                    </p:set>
                                    <p:anim calcmode="lin" valueType="num">
                                      <p:cBhvr additive="base">
                                        <p:cTn id="68" dur="500" fill="hold"/>
                                        <p:tgtEl>
                                          <p:spTgt spid="27"/>
                                        </p:tgtEl>
                                        <p:attrNameLst>
                                          <p:attrName>ppt_x</p:attrName>
                                        </p:attrNameLst>
                                      </p:cBhvr>
                                      <p:tavLst>
                                        <p:tav tm="0">
                                          <p:val>
                                            <p:strVal val="#ppt_x"/>
                                          </p:val>
                                        </p:tav>
                                        <p:tav tm="100000">
                                          <p:val>
                                            <p:strVal val="#ppt_x"/>
                                          </p:val>
                                        </p:tav>
                                      </p:tavLst>
                                    </p:anim>
                                    <p:anim calcmode="lin" valueType="num">
                                      <p:cBhvr additive="base">
                                        <p:cTn id="69" dur="500" fill="hold"/>
                                        <p:tgtEl>
                                          <p:spTgt spid="27"/>
                                        </p:tgtEl>
                                        <p:attrNameLst>
                                          <p:attrName>ppt_y</p:attrName>
                                        </p:attrNameLst>
                                      </p:cBhvr>
                                      <p:tavLst>
                                        <p:tav tm="0">
                                          <p:val>
                                            <p:strVal val="0-#ppt_h/2"/>
                                          </p:val>
                                        </p:tav>
                                        <p:tav tm="100000">
                                          <p:val>
                                            <p:strVal val="#ppt_y"/>
                                          </p:val>
                                        </p:tav>
                                      </p:tavLst>
                                    </p:anim>
                                  </p:childTnLst>
                                </p:cTn>
                              </p:par>
                              <p:par>
                                <p:cTn id="70" presetID="2" presetClass="entr" presetSubtype="1" fill="hold" grpId="0" nodeType="withEffect">
                                  <p:stCondLst>
                                    <p:cond delay="1000"/>
                                  </p:stCondLst>
                                  <p:childTnLst>
                                    <p:set>
                                      <p:cBhvr>
                                        <p:cTn id="71" dur="1" fill="hold">
                                          <p:stCondLst>
                                            <p:cond delay="0"/>
                                          </p:stCondLst>
                                        </p:cTn>
                                        <p:tgtEl>
                                          <p:spTgt spid="28"/>
                                        </p:tgtEl>
                                        <p:attrNameLst>
                                          <p:attrName>style.visibility</p:attrName>
                                        </p:attrNameLst>
                                      </p:cBhvr>
                                      <p:to>
                                        <p:strVal val="visible"/>
                                      </p:to>
                                    </p:set>
                                    <p:anim calcmode="lin" valueType="num">
                                      <p:cBhvr additive="base">
                                        <p:cTn id="72" dur="500" fill="hold"/>
                                        <p:tgtEl>
                                          <p:spTgt spid="28"/>
                                        </p:tgtEl>
                                        <p:attrNameLst>
                                          <p:attrName>ppt_x</p:attrName>
                                        </p:attrNameLst>
                                      </p:cBhvr>
                                      <p:tavLst>
                                        <p:tav tm="0">
                                          <p:val>
                                            <p:strVal val="#ppt_x"/>
                                          </p:val>
                                        </p:tav>
                                        <p:tav tm="100000">
                                          <p:val>
                                            <p:strVal val="#ppt_x"/>
                                          </p:val>
                                        </p:tav>
                                      </p:tavLst>
                                    </p:anim>
                                    <p:anim calcmode="lin" valueType="num">
                                      <p:cBhvr additive="base">
                                        <p:cTn id="73" dur="500" fill="hold"/>
                                        <p:tgtEl>
                                          <p:spTgt spid="28"/>
                                        </p:tgtEl>
                                        <p:attrNameLst>
                                          <p:attrName>ppt_y</p:attrName>
                                        </p:attrNameLst>
                                      </p:cBhvr>
                                      <p:tavLst>
                                        <p:tav tm="0">
                                          <p:val>
                                            <p:strVal val="0-#ppt_h/2"/>
                                          </p:val>
                                        </p:tav>
                                        <p:tav tm="100000">
                                          <p:val>
                                            <p:strVal val="#ppt_y"/>
                                          </p:val>
                                        </p:tav>
                                      </p:tavLst>
                                    </p:anim>
                                  </p:childTnLst>
                                </p:cTn>
                              </p:par>
                              <p:par>
                                <p:cTn id="74" presetID="2" presetClass="entr" presetSubtype="1" fill="hold" grpId="0" nodeType="withEffect">
                                  <p:stCondLst>
                                    <p:cond delay="1000"/>
                                  </p:stCondLst>
                                  <p:childTnLst>
                                    <p:set>
                                      <p:cBhvr>
                                        <p:cTn id="75" dur="1" fill="hold">
                                          <p:stCondLst>
                                            <p:cond delay="0"/>
                                          </p:stCondLst>
                                        </p:cTn>
                                        <p:tgtEl>
                                          <p:spTgt spid="29"/>
                                        </p:tgtEl>
                                        <p:attrNameLst>
                                          <p:attrName>style.visibility</p:attrName>
                                        </p:attrNameLst>
                                      </p:cBhvr>
                                      <p:to>
                                        <p:strVal val="visible"/>
                                      </p:to>
                                    </p:set>
                                    <p:anim calcmode="lin" valueType="num">
                                      <p:cBhvr additive="base">
                                        <p:cTn id="76" dur="500" fill="hold"/>
                                        <p:tgtEl>
                                          <p:spTgt spid="29"/>
                                        </p:tgtEl>
                                        <p:attrNameLst>
                                          <p:attrName>ppt_x</p:attrName>
                                        </p:attrNameLst>
                                      </p:cBhvr>
                                      <p:tavLst>
                                        <p:tav tm="0">
                                          <p:val>
                                            <p:strVal val="#ppt_x"/>
                                          </p:val>
                                        </p:tav>
                                        <p:tav tm="100000">
                                          <p:val>
                                            <p:strVal val="#ppt_x"/>
                                          </p:val>
                                        </p:tav>
                                      </p:tavLst>
                                    </p:anim>
                                    <p:anim calcmode="lin" valueType="num">
                                      <p:cBhvr additive="base">
                                        <p:cTn id="77" dur="500" fill="hold"/>
                                        <p:tgtEl>
                                          <p:spTgt spid="29"/>
                                        </p:tgtEl>
                                        <p:attrNameLst>
                                          <p:attrName>ppt_y</p:attrName>
                                        </p:attrNameLst>
                                      </p:cBhvr>
                                      <p:tavLst>
                                        <p:tav tm="0">
                                          <p:val>
                                            <p:strVal val="0-#ppt_h/2"/>
                                          </p:val>
                                        </p:tav>
                                        <p:tav tm="100000">
                                          <p:val>
                                            <p:strVal val="#ppt_y"/>
                                          </p:val>
                                        </p:tav>
                                      </p:tavLst>
                                    </p:anim>
                                  </p:childTnLst>
                                </p:cTn>
                              </p:par>
                              <p:par>
                                <p:cTn id="78" presetID="2" presetClass="entr" presetSubtype="1" fill="hold" grpId="0" nodeType="withEffect">
                                  <p:stCondLst>
                                    <p:cond delay="1000"/>
                                  </p:stCondLst>
                                  <p:childTnLst>
                                    <p:set>
                                      <p:cBhvr>
                                        <p:cTn id="79" dur="1" fill="hold">
                                          <p:stCondLst>
                                            <p:cond delay="0"/>
                                          </p:stCondLst>
                                        </p:cTn>
                                        <p:tgtEl>
                                          <p:spTgt spid="30"/>
                                        </p:tgtEl>
                                        <p:attrNameLst>
                                          <p:attrName>style.visibility</p:attrName>
                                        </p:attrNameLst>
                                      </p:cBhvr>
                                      <p:to>
                                        <p:strVal val="visible"/>
                                      </p:to>
                                    </p:set>
                                    <p:anim calcmode="lin" valueType="num">
                                      <p:cBhvr additive="base">
                                        <p:cTn id="80" dur="500" fill="hold"/>
                                        <p:tgtEl>
                                          <p:spTgt spid="30"/>
                                        </p:tgtEl>
                                        <p:attrNameLst>
                                          <p:attrName>ppt_x</p:attrName>
                                        </p:attrNameLst>
                                      </p:cBhvr>
                                      <p:tavLst>
                                        <p:tav tm="0">
                                          <p:val>
                                            <p:strVal val="#ppt_x"/>
                                          </p:val>
                                        </p:tav>
                                        <p:tav tm="100000">
                                          <p:val>
                                            <p:strVal val="#ppt_x"/>
                                          </p:val>
                                        </p:tav>
                                      </p:tavLst>
                                    </p:anim>
                                    <p:anim calcmode="lin" valueType="num">
                                      <p:cBhvr additive="base">
                                        <p:cTn id="81" dur="500" fill="hold"/>
                                        <p:tgtEl>
                                          <p:spTgt spid="30"/>
                                        </p:tgtEl>
                                        <p:attrNameLst>
                                          <p:attrName>ppt_y</p:attrName>
                                        </p:attrNameLst>
                                      </p:cBhvr>
                                      <p:tavLst>
                                        <p:tav tm="0">
                                          <p:val>
                                            <p:strVal val="0-#ppt_h/2"/>
                                          </p:val>
                                        </p:tav>
                                        <p:tav tm="100000">
                                          <p:val>
                                            <p:strVal val="#ppt_y"/>
                                          </p:val>
                                        </p:tav>
                                      </p:tavLst>
                                    </p:anim>
                                  </p:childTnLst>
                                </p:cTn>
                              </p:par>
                              <p:par>
                                <p:cTn id="82" presetID="2" presetClass="entr" presetSubtype="1" fill="hold" grpId="0" nodeType="withEffect">
                                  <p:stCondLst>
                                    <p:cond delay="1000"/>
                                  </p:stCondLst>
                                  <p:childTnLst>
                                    <p:set>
                                      <p:cBhvr>
                                        <p:cTn id="83" dur="1" fill="hold">
                                          <p:stCondLst>
                                            <p:cond delay="0"/>
                                          </p:stCondLst>
                                        </p:cTn>
                                        <p:tgtEl>
                                          <p:spTgt spid="38"/>
                                        </p:tgtEl>
                                        <p:attrNameLst>
                                          <p:attrName>style.visibility</p:attrName>
                                        </p:attrNameLst>
                                      </p:cBhvr>
                                      <p:to>
                                        <p:strVal val="visible"/>
                                      </p:to>
                                    </p:set>
                                    <p:anim calcmode="lin" valueType="num">
                                      <p:cBhvr additive="base">
                                        <p:cTn id="84" dur="500" fill="hold"/>
                                        <p:tgtEl>
                                          <p:spTgt spid="38"/>
                                        </p:tgtEl>
                                        <p:attrNameLst>
                                          <p:attrName>ppt_x</p:attrName>
                                        </p:attrNameLst>
                                      </p:cBhvr>
                                      <p:tavLst>
                                        <p:tav tm="0">
                                          <p:val>
                                            <p:strVal val="#ppt_x"/>
                                          </p:val>
                                        </p:tav>
                                        <p:tav tm="100000">
                                          <p:val>
                                            <p:strVal val="#ppt_x"/>
                                          </p:val>
                                        </p:tav>
                                      </p:tavLst>
                                    </p:anim>
                                    <p:anim calcmode="lin" valueType="num">
                                      <p:cBhvr additive="base">
                                        <p:cTn id="85" dur="500" fill="hold"/>
                                        <p:tgtEl>
                                          <p:spTgt spid="38"/>
                                        </p:tgtEl>
                                        <p:attrNameLst>
                                          <p:attrName>ppt_y</p:attrName>
                                        </p:attrNameLst>
                                      </p:cBhvr>
                                      <p:tavLst>
                                        <p:tav tm="0">
                                          <p:val>
                                            <p:strVal val="0-#ppt_h/2"/>
                                          </p:val>
                                        </p:tav>
                                        <p:tav tm="100000">
                                          <p:val>
                                            <p:strVal val="#ppt_y"/>
                                          </p:val>
                                        </p:tav>
                                      </p:tavLst>
                                    </p:anim>
                                  </p:childTnLst>
                                </p:cTn>
                              </p:par>
                              <p:par>
                                <p:cTn id="86" presetID="2" presetClass="entr" presetSubtype="4" fill="hold" grpId="0" nodeType="withEffect">
                                  <p:stCondLst>
                                    <p:cond delay="1500"/>
                                  </p:stCondLst>
                                  <p:childTnLst>
                                    <p:set>
                                      <p:cBhvr>
                                        <p:cTn id="87" dur="1" fill="hold">
                                          <p:stCondLst>
                                            <p:cond delay="0"/>
                                          </p:stCondLst>
                                        </p:cTn>
                                        <p:tgtEl>
                                          <p:spTgt spid="31"/>
                                        </p:tgtEl>
                                        <p:attrNameLst>
                                          <p:attrName>style.visibility</p:attrName>
                                        </p:attrNameLst>
                                      </p:cBhvr>
                                      <p:to>
                                        <p:strVal val="visible"/>
                                      </p:to>
                                    </p:set>
                                    <p:anim calcmode="lin" valueType="num">
                                      <p:cBhvr additive="base">
                                        <p:cTn id="88" dur="500" fill="hold"/>
                                        <p:tgtEl>
                                          <p:spTgt spid="31"/>
                                        </p:tgtEl>
                                        <p:attrNameLst>
                                          <p:attrName>ppt_x</p:attrName>
                                        </p:attrNameLst>
                                      </p:cBhvr>
                                      <p:tavLst>
                                        <p:tav tm="0">
                                          <p:val>
                                            <p:strVal val="#ppt_x"/>
                                          </p:val>
                                        </p:tav>
                                        <p:tav tm="100000">
                                          <p:val>
                                            <p:strVal val="#ppt_x"/>
                                          </p:val>
                                        </p:tav>
                                      </p:tavLst>
                                    </p:anim>
                                    <p:anim calcmode="lin" valueType="num">
                                      <p:cBhvr additive="base">
                                        <p:cTn id="89" dur="500" fill="hold"/>
                                        <p:tgtEl>
                                          <p:spTgt spid="31"/>
                                        </p:tgtEl>
                                        <p:attrNameLst>
                                          <p:attrName>ppt_y</p:attrName>
                                        </p:attrNameLst>
                                      </p:cBhvr>
                                      <p:tavLst>
                                        <p:tav tm="0">
                                          <p:val>
                                            <p:strVal val="1+#ppt_h/2"/>
                                          </p:val>
                                        </p:tav>
                                        <p:tav tm="100000">
                                          <p:val>
                                            <p:strVal val="#ppt_y"/>
                                          </p:val>
                                        </p:tav>
                                      </p:tavLst>
                                    </p:anim>
                                  </p:childTnLst>
                                </p:cTn>
                              </p:par>
                              <p:par>
                                <p:cTn id="90" presetID="2" presetClass="entr" presetSubtype="4" fill="hold" grpId="0" nodeType="withEffect">
                                  <p:stCondLst>
                                    <p:cond delay="1500"/>
                                  </p:stCondLst>
                                  <p:childTnLst>
                                    <p:set>
                                      <p:cBhvr>
                                        <p:cTn id="91" dur="1" fill="hold">
                                          <p:stCondLst>
                                            <p:cond delay="0"/>
                                          </p:stCondLst>
                                        </p:cTn>
                                        <p:tgtEl>
                                          <p:spTgt spid="32"/>
                                        </p:tgtEl>
                                        <p:attrNameLst>
                                          <p:attrName>style.visibility</p:attrName>
                                        </p:attrNameLst>
                                      </p:cBhvr>
                                      <p:to>
                                        <p:strVal val="visible"/>
                                      </p:to>
                                    </p:set>
                                    <p:anim calcmode="lin" valueType="num">
                                      <p:cBhvr additive="base">
                                        <p:cTn id="92" dur="500" fill="hold"/>
                                        <p:tgtEl>
                                          <p:spTgt spid="32"/>
                                        </p:tgtEl>
                                        <p:attrNameLst>
                                          <p:attrName>ppt_x</p:attrName>
                                        </p:attrNameLst>
                                      </p:cBhvr>
                                      <p:tavLst>
                                        <p:tav tm="0">
                                          <p:val>
                                            <p:strVal val="#ppt_x"/>
                                          </p:val>
                                        </p:tav>
                                        <p:tav tm="100000">
                                          <p:val>
                                            <p:strVal val="#ppt_x"/>
                                          </p:val>
                                        </p:tav>
                                      </p:tavLst>
                                    </p:anim>
                                    <p:anim calcmode="lin" valueType="num">
                                      <p:cBhvr additive="base">
                                        <p:cTn id="93" dur="500" fill="hold"/>
                                        <p:tgtEl>
                                          <p:spTgt spid="32"/>
                                        </p:tgtEl>
                                        <p:attrNameLst>
                                          <p:attrName>ppt_y</p:attrName>
                                        </p:attrNameLst>
                                      </p:cBhvr>
                                      <p:tavLst>
                                        <p:tav tm="0">
                                          <p:val>
                                            <p:strVal val="1+#ppt_h/2"/>
                                          </p:val>
                                        </p:tav>
                                        <p:tav tm="100000">
                                          <p:val>
                                            <p:strVal val="#ppt_y"/>
                                          </p:val>
                                        </p:tav>
                                      </p:tavLst>
                                    </p:anim>
                                  </p:childTnLst>
                                </p:cTn>
                              </p:par>
                              <p:par>
                                <p:cTn id="94" presetID="2" presetClass="entr" presetSubtype="4" fill="hold" nodeType="withEffect">
                                  <p:stCondLst>
                                    <p:cond delay="1500"/>
                                  </p:stCondLst>
                                  <p:childTnLst>
                                    <p:set>
                                      <p:cBhvr>
                                        <p:cTn id="95" dur="1" fill="hold">
                                          <p:stCondLst>
                                            <p:cond delay="0"/>
                                          </p:stCondLst>
                                        </p:cTn>
                                        <p:tgtEl>
                                          <p:spTgt spid="33"/>
                                        </p:tgtEl>
                                        <p:attrNameLst>
                                          <p:attrName>style.visibility</p:attrName>
                                        </p:attrNameLst>
                                      </p:cBhvr>
                                      <p:to>
                                        <p:strVal val="visible"/>
                                      </p:to>
                                    </p:set>
                                    <p:anim calcmode="lin" valueType="num">
                                      <p:cBhvr additive="base">
                                        <p:cTn id="96" dur="500" fill="hold"/>
                                        <p:tgtEl>
                                          <p:spTgt spid="33"/>
                                        </p:tgtEl>
                                        <p:attrNameLst>
                                          <p:attrName>ppt_x</p:attrName>
                                        </p:attrNameLst>
                                      </p:cBhvr>
                                      <p:tavLst>
                                        <p:tav tm="0">
                                          <p:val>
                                            <p:strVal val="#ppt_x"/>
                                          </p:val>
                                        </p:tav>
                                        <p:tav tm="100000">
                                          <p:val>
                                            <p:strVal val="#ppt_x"/>
                                          </p:val>
                                        </p:tav>
                                      </p:tavLst>
                                    </p:anim>
                                    <p:anim calcmode="lin" valueType="num">
                                      <p:cBhvr additive="base">
                                        <p:cTn id="97" dur="500" fill="hold"/>
                                        <p:tgtEl>
                                          <p:spTgt spid="33"/>
                                        </p:tgtEl>
                                        <p:attrNameLst>
                                          <p:attrName>ppt_y</p:attrName>
                                        </p:attrNameLst>
                                      </p:cBhvr>
                                      <p:tavLst>
                                        <p:tav tm="0">
                                          <p:val>
                                            <p:strVal val="1+#ppt_h/2"/>
                                          </p:val>
                                        </p:tav>
                                        <p:tav tm="100000">
                                          <p:val>
                                            <p:strVal val="#ppt_y"/>
                                          </p:val>
                                        </p:tav>
                                      </p:tavLst>
                                    </p:anim>
                                  </p:childTnLst>
                                </p:cTn>
                              </p:par>
                              <p:par>
                                <p:cTn id="98" presetID="2" presetClass="entr" presetSubtype="4" fill="hold" grpId="0" nodeType="withEffect">
                                  <p:stCondLst>
                                    <p:cond delay="1500"/>
                                  </p:stCondLst>
                                  <p:childTnLst>
                                    <p:set>
                                      <p:cBhvr>
                                        <p:cTn id="99" dur="1" fill="hold">
                                          <p:stCondLst>
                                            <p:cond delay="0"/>
                                          </p:stCondLst>
                                        </p:cTn>
                                        <p:tgtEl>
                                          <p:spTgt spid="34"/>
                                        </p:tgtEl>
                                        <p:attrNameLst>
                                          <p:attrName>style.visibility</p:attrName>
                                        </p:attrNameLst>
                                      </p:cBhvr>
                                      <p:to>
                                        <p:strVal val="visible"/>
                                      </p:to>
                                    </p:set>
                                    <p:anim calcmode="lin" valueType="num">
                                      <p:cBhvr additive="base">
                                        <p:cTn id="100" dur="500" fill="hold"/>
                                        <p:tgtEl>
                                          <p:spTgt spid="34"/>
                                        </p:tgtEl>
                                        <p:attrNameLst>
                                          <p:attrName>ppt_x</p:attrName>
                                        </p:attrNameLst>
                                      </p:cBhvr>
                                      <p:tavLst>
                                        <p:tav tm="0">
                                          <p:val>
                                            <p:strVal val="#ppt_x"/>
                                          </p:val>
                                        </p:tav>
                                        <p:tav tm="100000">
                                          <p:val>
                                            <p:strVal val="#ppt_x"/>
                                          </p:val>
                                        </p:tav>
                                      </p:tavLst>
                                    </p:anim>
                                    <p:anim calcmode="lin" valueType="num">
                                      <p:cBhvr additive="base">
                                        <p:cTn id="101" dur="500" fill="hold"/>
                                        <p:tgtEl>
                                          <p:spTgt spid="34"/>
                                        </p:tgtEl>
                                        <p:attrNameLst>
                                          <p:attrName>ppt_y</p:attrName>
                                        </p:attrNameLst>
                                      </p:cBhvr>
                                      <p:tavLst>
                                        <p:tav tm="0">
                                          <p:val>
                                            <p:strVal val="1+#ppt_h/2"/>
                                          </p:val>
                                        </p:tav>
                                        <p:tav tm="100000">
                                          <p:val>
                                            <p:strVal val="#ppt_y"/>
                                          </p:val>
                                        </p:tav>
                                      </p:tavLst>
                                    </p:anim>
                                  </p:childTnLst>
                                </p:cTn>
                              </p:par>
                              <p:par>
                                <p:cTn id="102" presetID="2" presetClass="entr" presetSubtype="4" fill="hold" grpId="0" nodeType="withEffect">
                                  <p:stCondLst>
                                    <p:cond delay="1500"/>
                                  </p:stCondLst>
                                  <p:childTnLst>
                                    <p:set>
                                      <p:cBhvr>
                                        <p:cTn id="103" dur="1" fill="hold">
                                          <p:stCondLst>
                                            <p:cond delay="0"/>
                                          </p:stCondLst>
                                        </p:cTn>
                                        <p:tgtEl>
                                          <p:spTgt spid="35"/>
                                        </p:tgtEl>
                                        <p:attrNameLst>
                                          <p:attrName>style.visibility</p:attrName>
                                        </p:attrNameLst>
                                      </p:cBhvr>
                                      <p:to>
                                        <p:strVal val="visible"/>
                                      </p:to>
                                    </p:set>
                                    <p:anim calcmode="lin" valueType="num">
                                      <p:cBhvr additive="base">
                                        <p:cTn id="104" dur="500" fill="hold"/>
                                        <p:tgtEl>
                                          <p:spTgt spid="35"/>
                                        </p:tgtEl>
                                        <p:attrNameLst>
                                          <p:attrName>ppt_x</p:attrName>
                                        </p:attrNameLst>
                                      </p:cBhvr>
                                      <p:tavLst>
                                        <p:tav tm="0">
                                          <p:val>
                                            <p:strVal val="#ppt_x"/>
                                          </p:val>
                                        </p:tav>
                                        <p:tav tm="100000">
                                          <p:val>
                                            <p:strVal val="#ppt_x"/>
                                          </p:val>
                                        </p:tav>
                                      </p:tavLst>
                                    </p:anim>
                                    <p:anim calcmode="lin" valueType="num">
                                      <p:cBhvr additive="base">
                                        <p:cTn id="105" dur="500" fill="hold"/>
                                        <p:tgtEl>
                                          <p:spTgt spid="35"/>
                                        </p:tgtEl>
                                        <p:attrNameLst>
                                          <p:attrName>ppt_y</p:attrName>
                                        </p:attrNameLst>
                                      </p:cBhvr>
                                      <p:tavLst>
                                        <p:tav tm="0">
                                          <p:val>
                                            <p:strVal val="1+#ppt_h/2"/>
                                          </p:val>
                                        </p:tav>
                                        <p:tav tm="100000">
                                          <p:val>
                                            <p:strVal val="#ppt_y"/>
                                          </p:val>
                                        </p:tav>
                                      </p:tavLst>
                                    </p:anim>
                                  </p:childTnLst>
                                </p:cTn>
                              </p:par>
                              <p:par>
                                <p:cTn id="106" presetID="2" presetClass="entr" presetSubtype="4" fill="hold" grpId="0" nodeType="withEffect">
                                  <p:stCondLst>
                                    <p:cond delay="1500"/>
                                  </p:stCondLst>
                                  <p:childTnLst>
                                    <p:set>
                                      <p:cBhvr>
                                        <p:cTn id="107" dur="1" fill="hold">
                                          <p:stCondLst>
                                            <p:cond delay="0"/>
                                          </p:stCondLst>
                                        </p:cTn>
                                        <p:tgtEl>
                                          <p:spTgt spid="36"/>
                                        </p:tgtEl>
                                        <p:attrNameLst>
                                          <p:attrName>style.visibility</p:attrName>
                                        </p:attrNameLst>
                                      </p:cBhvr>
                                      <p:to>
                                        <p:strVal val="visible"/>
                                      </p:to>
                                    </p:set>
                                    <p:anim calcmode="lin" valueType="num">
                                      <p:cBhvr additive="base">
                                        <p:cTn id="108" dur="500" fill="hold"/>
                                        <p:tgtEl>
                                          <p:spTgt spid="36"/>
                                        </p:tgtEl>
                                        <p:attrNameLst>
                                          <p:attrName>ppt_x</p:attrName>
                                        </p:attrNameLst>
                                      </p:cBhvr>
                                      <p:tavLst>
                                        <p:tav tm="0">
                                          <p:val>
                                            <p:strVal val="#ppt_x"/>
                                          </p:val>
                                        </p:tav>
                                        <p:tav tm="100000">
                                          <p:val>
                                            <p:strVal val="#ppt_x"/>
                                          </p:val>
                                        </p:tav>
                                      </p:tavLst>
                                    </p:anim>
                                    <p:anim calcmode="lin" valueType="num">
                                      <p:cBhvr additive="base">
                                        <p:cTn id="109" dur="500" fill="hold"/>
                                        <p:tgtEl>
                                          <p:spTgt spid="36"/>
                                        </p:tgtEl>
                                        <p:attrNameLst>
                                          <p:attrName>ppt_y</p:attrName>
                                        </p:attrNameLst>
                                      </p:cBhvr>
                                      <p:tavLst>
                                        <p:tav tm="0">
                                          <p:val>
                                            <p:strVal val="1+#ppt_h/2"/>
                                          </p:val>
                                        </p:tav>
                                        <p:tav tm="100000">
                                          <p:val>
                                            <p:strVal val="#ppt_y"/>
                                          </p:val>
                                        </p:tav>
                                      </p:tavLst>
                                    </p:anim>
                                  </p:childTnLst>
                                </p:cTn>
                              </p:par>
                              <p:par>
                                <p:cTn id="110" presetID="2" presetClass="entr" presetSubtype="4" fill="hold" grpId="0" nodeType="withEffect">
                                  <p:stCondLst>
                                    <p:cond delay="1500"/>
                                  </p:stCondLst>
                                  <p:childTnLst>
                                    <p:set>
                                      <p:cBhvr>
                                        <p:cTn id="111" dur="1" fill="hold">
                                          <p:stCondLst>
                                            <p:cond delay="0"/>
                                          </p:stCondLst>
                                        </p:cTn>
                                        <p:tgtEl>
                                          <p:spTgt spid="37"/>
                                        </p:tgtEl>
                                        <p:attrNameLst>
                                          <p:attrName>style.visibility</p:attrName>
                                        </p:attrNameLst>
                                      </p:cBhvr>
                                      <p:to>
                                        <p:strVal val="visible"/>
                                      </p:to>
                                    </p:set>
                                    <p:anim calcmode="lin" valueType="num">
                                      <p:cBhvr additive="base">
                                        <p:cTn id="112" dur="500" fill="hold"/>
                                        <p:tgtEl>
                                          <p:spTgt spid="37"/>
                                        </p:tgtEl>
                                        <p:attrNameLst>
                                          <p:attrName>ppt_x</p:attrName>
                                        </p:attrNameLst>
                                      </p:cBhvr>
                                      <p:tavLst>
                                        <p:tav tm="0">
                                          <p:val>
                                            <p:strVal val="#ppt_x"/>
                                          </p:val>
                                        </p:tav>
                                        <p:tav tm="100000">
                                          <p:val>
                                            <p:strVal val="#ppt_x"/>
                                          </p:val>
                                        </p:tav>
                                      </p:tavLst>
                                    </p:anim>
                                    <p:anim calcmode="lin" valueType="num">
                                      <p:cBhvr additive="base">
                                        <p:cTn id="113" dur="500" fill="hold"/>
                                        <p:tgtEl>
                                          <p:spTgt spid="37"/>
                                        </p:tgtEl>
                                        <p:attrNameLst>
                                          <p:attrName>ppt_y</p:attrName>
                                        </p:attrNameLst>
                                      </p:cBhvr>
                                      <p:tavLst>
                                        <p:tav tm="0">
                                          <p:val>
                                            <p:strVal val="1+#ppt_h/2"/>
                                          </p:val>
                                        </p:tav>
                                        <p:tav tm="100000">
                                          <p:val>
                                            <p:strVal val="#ppt_y"/>
                                          </p:val>
                                        </p:tav>
                                      </p:tavLst>
                                    </p:anim>
                                  </p:childTnLst>
                                </p:cTn>
                              </p:par>
                              <p:par>
                                <p:cTn id="114" presetID="2" presetClass="entr" presetSubtype="4" fill="hold" grpId="0" nodeType="withEffect">
                                  <p:stCondLst>
                                    <p:cond delay="1500"/>
                                  </p:stCondLst>
                                  <p:childTnLst>
                                    <p:set>
                                      <p:cBhvr>
                                        <p:cTn id="115" dur="1" fill="hold">
                                          <p:stCondLst>
                                            <p:cond delay="0"/>
                                          </p:stCondLst>
                                        </p:cTn>
                                        <p:tgtEl>
                                          <p:spTgt spid="39"/>
                                        </p:tgtEl>
                                        <p:attrNameLst>
                                          <p:attrName>style.visibility</p:attrName>
                                        </p:attrNameLst>
                                      </p:cBhvr>
                                      <p:to>
                                        <p:strVal val="visible"/>
                                      </p:to>
                                    </p:set>
                                    <p:anim calcmode="lin" valueType="num">
                                      <p:cBhvr additive="base">
                                        <p:cTn id="116" dur="500" fill="hold"/>
                                        <p:tgtEl>
                                          <p:spTgt spid="39"/>
                                        </p:tgtEl>
                                        <p:attrNameLst>
                                          <p:attrName>ppt_x</p:attrName>
                                        </p:attrNameLst>
                                      </p:cBhvr>
                                      <p:tavLst>
                                        <p:tav tm="0">
                                          <p:val>
                                            <p:strVal val="#ppt_x"/>
                                          </p:val>
                                        </p:tav>
                                        <p:tav tm="100000">
                                          <p:val>
                                            <p:strVal val="#ppt_x"/>
                                          </p:val>
                                        </p:tav>
                                      </p:tavLst>
                                    </p:anim>
                                    <p:anim calcmode="lin" valueType="num">
                                      <p:cBhvr additive="base">
                                        <p:cTn id="117" dur="500" fill="hold"/>
                                        <p:tgtEl>
                                          <p:spTgt spid="39"/>
                                        </p:tgtEl>
                                        <p:attrNameLst>
                                          <p:attrName>ppt_y</p:attrName>
                                        </p:attrNameLst>
                                      </p:cBhvr>
                                      <p:tavLst>
                                        <p:tav tm="0">
                                          <p:val>
                                            <p:strVal val="1+#ppt_h/2"/>
                                          </p:val>
                                        </p:tav>
                                        <p:tav tm="100000">
                                          <p:val>
                                            <p:strVal val="#ppt_y"/>
                                          </p:val>
                                        </p:tav>
                                      </p:tavLst>
                                    </p:anim>
                                  </p:childTnLst>
                                </p:cTn>
                              </p:par>
                              <p:par>
                                <p:cTn id="118" presetID="53" presetClass="entr" presetSubtype="16" fill="hold" grpId="0" nodeType="withEffect">
                                  <p:stCondLst>
                                    <p:cond delay="2000"/>
                                  </p:stCondLst>
                                  <p:childTnLst>
                                    <p:set>
                                      <p:cBhvr>
                                        <p:cTn id="119" dur="1" fill="hold">
                                          <p:stCondLst>
                                            <p:cond delay="0"/>
                                          </p:stCondLst>
                                        </p:cTn>
                                        <p:tgtEl>
                                          <p:spTgt spid="40"/>
                                        </p:tgtEl>
                                        <p:attrNameLst>
                                          <p:attrName>style.visibility</p:attrName>
                                        </p:attrNameLst>
                                      </p:cBhvr>
                                      <p:to>
                                        <p:strVal val="visible"/>
                                      </p:to>
                                    </p:set>
                                    <p:anim calcmode="lin" valueType="num">
                                      <p:cBhvr>
                                        <p:cTn id="120" dur="500" fill="hold"/>
                                        <p:tgtEl>
                                          <p:spTgt spid="40"/>
                                        </p:tgtEl>
                                        <p:attrNameLst>
                                          <p:attrName>ppt_w</p:attrName>
                                        </p:attrNameLst>
                                      </p:cBhvr>
                                      <p:tavLst>
                                        <p:tav tm="0">
                                          <p:val>
                                            <p:fltVal val="0"/>
                                          </p:val>
                                        </p:tav>
                                        <p:tav tm="100000">
                                          <p:val>
                                            <p:strVal val="#ppt_w"/>
                                          </p:val>
                                        </p:tav>
                                      </p:tavLst>
                                    </p:anim>
                                    <p:anim calcmode="lin" valueType="num">
                                      <p:cBhvr>
                                        <p:cTn id="121" dur="500" fill="hold"/>
                                        <p:tgtEl>
                                          <p:spTgt spid="40"/>
                                        </p:tgtEl>
                                        <p:attrNameLst>
                                          <p:attrName>ppt_h</p:attrName>
                                        </p:attrNameLst>
                                      </p:cBhvr>
                                      <p:tavLst>
                                        <p:tav tm="0">
                                          <p:val>
                                            <p:fltVal val="0"/>
                                          </p:val>
                                        </p:tav>
                                        <p:tav tm="100000">
                                          <p:val>
                                            <p:strVal val="#ppt_h"/>
                                          </p:val>
                                        </p:tav>
                                      </p:tavLst>
                                    </p:anim>
                                    <p:animEffect transition="in" filter="fade">
                                      <p:cBhvr>
                                        <p:cTn id="122" dur="500"/>
                                        <p:tgtEl>
                                          <p:spTgt spid="40"/>
                                        </p:tgtEl>
                                      </p:cBhvr>
                                    </p:animEffect>
                                  </p:childTnLst>
                                </p:cTn>
                              </p:par>
                              <p:par>
                                <p:cTn id="123" presetID="53" presetClass="entr" presetSubtype="16" fill="hold" grpId="0" nodeType="withEffect">
                                  <p:stCondLst>
                                    <p:cond delay="2000"/>
                                  </p:stCondLst>
                                  <p:childTnLst>
                                    <p:set>
                                      <p:cBhvr>
                                        <p:cTn id="124" dur="1" fill="hold">
                                          <p:stCondLst>
                                            <p:cond delay="0"/>
                                          </p:stCondLst>
                                        </p:cTn>
                                        <p:tgtEl>
                                          <p:spTgt spid="41"/>
                                        </p:tgtEl>
                                        <p:attrNameLst>
                                          <p:attrName>style.visibility</p:attrName>
                                        </p:attrNameLst>
                                      </p:cBhvr>
                                      <p:to>
                                        <p:strVal val="visible"/>
                                      </p:to>
                                    </p:set>
                                    <p:anim calcmode="lin" valueType="num">
                                      <p:cBhvr>
                                        <p:cTn id="125" dur="500" fill="hold"/>
                                        <p:tgtEl>
                                          <p:spTgt spid="41"/>
                                        </p:tgtEl>
                                        <p:attrNameLst>
                                          <p:attrName>ppt_w</p:attrName>
                                        </p:attrNameLst>
                                      </p:cBhvr>
                                      <p:tavLst>
                                        <p:tav tm="0">
                                          <p:val>
                                            <p:fltVal val="0"/>
                                          </p:val>
                                        </p:tav>
                                        <p:tav tm="100000">
                                          <p:val>
                                            <p:strVal val="#ppt_w"/>
                                          </p:val>
                                        </p:tav>
                                      </p:tavLst>
                                    </p:anim>
                                    <p:anim calcmode="lin" valueType="num">
                                      <p:cBhvr>
                                        <p:cTn id="126" dur="500" fill="hold"/>
                                        <p:tgtEl>
                                          <p:spTgt spid="41"/>
                                        </p:tgtEl>
                                        <p:attrNameLst>
                                          <p:attrName>ppt_h</p:attrName>
                                        </p:attrNameLst>
                                      </p:cBhvr>
                                      <p:tavLst>
                                        <p:tav tm="0">
                                          <p:val>
                                            <p:fltVal val="0"/>
                                          </p:val>
                                        </p:tav>
                                        <p:tav tm="100000">
                                          <p:val>
                                            <p:strVal val="#ppt_h"/>
                                          </p:val>
                                        </p:tav>
                                      </p:tavLst>
                                    </p:anim>
                                    <p:animEffect transition="in" filter="fade">
                                      <p:cBhvr>
                                        <p:cTn id="127" dur="500"/>
                                        <p:tgtEl>
                                          <p:spTgt spid="41"/>
                                        </p:tgtEl>
                                      </p:cBhvr>
                                    </p:animEffect>
                                  </p:childTnLst>
                                </p:cTn>
                              </p:par>
                              <p:par>
                                <p:cTn id="128" presetID="53" presetClass="entr" presetSubtype="16" fill="hold" grpId="0" nodeType="withEffect">
                                  <p:stCondLst>
                                    <p:cond delay="2000"/>
                                  </p:stCondLst>
                                  <p:childTnLst>
                                    <p:set>
                                      <p:cBhvr>
                                        <p:cTn id="129" dur="1" fill="hold">
                                          <p:stCondLst>
                                            <p:cond delay="0"/>
                                          </p:stCondLst>
                                        </p:cTn>
                                        <p:tgtEl>
                                          <p:spTgt spid="42"/>
                                        </p:tgtEl>
                                        <p:attrNameLst>
                                          <p:attrName>style.visibility</p:attrName>
                                        </p:attrNameLst>
                                      </p:cBhvr>
                                      <p:to>
                                        <p:strVal val="visible"/>
                                      </p:to>
                                    </p:set>
                                    <p:anim calcmode="lin" valueType="num">
                                      <p:cBhvr>
                                        <p:cTn id="130" dur="500" fill="hold"/>
                                        <p:tgtEl>
                                          <p:spTgt spid="42"/>
                                        </p:tgtEl>
                                        <p:attrNameLst>
                                          <p:attrName>ppt_w</p:attrName>
                                        </p:attrNameLst>
                                      </p:cBhvr>
                                      <p:tavLst>
                                        <p:tav tm="0">
                                          <p:val>
                                            <p:fltVal val="0"/>
                                          </p:val>
                                        </p:tav>
                                        <p:tav tm="100000">
                                          <p:val>
                                            <p:strVal val="#ppt_w"/>
                                          </p:val>
                                        </p:tav>
                                      </p:tavLst>
                                    </p:anim>
                                    <p:anim calcmode="lin" valueType="num">
                                      <p:cBhvr>
                                        <p:cTn id="131" dur="500" fill="hold"/>
                                        <p:tgtEl>
                                          <p:spTgt spid="42"/>
                                        </p:tgtEl>
                                        <p:attrNameLst>
                                          <p:attrName>ppt_h</p:attrName>
                                        </p:attrNameLst>
                                      </p:cBhvr>
                                      <p:tavLst>
                                        <p:tav tm="0">
                                          <p:val>
                                            <p:fltVal val="0"/>
                                          </p:val>
                                        </p:tav>
                                        <p:tav tm="100000">
                                          <p:val>
                                            <p:strVal val="#ppt_h"/>
                                          </p:val>
                                        </p:tav>
                                      </p:tavLst>
                                    </p:anim>
                                    <p:animEffect transition="in" filter="fade">
                                      <p:cBhvr>
                                        <p:cTn id="132" dur="500"/>
                                        <p:tgtEl>
                                          <p:spTgt spid="42"/>
                                        </p:tgtEl>
                                      </p:cBhvr>
                                    </p:animEffect>
                                  </p:childTnLst>
                                </p:cTn>
                              </p:par>
                              <p:par>
                                <p:cTn id="133" presetID="53" presetClass="entr" presetSubtype="16" fill="hold" grpId="0" nodeType="withEffect">
                                  <p:stCondLst>
                                    <p:cond delay="2000"/>
                                  </p:stCondLst>
                                  <p:childTnLst>
                                    <p:set>
                                      <p:cBhvr>
                                        <p:cTn id="134" dur="1" fill="hold">
                                          <p:stCondLst>
                                            <p:cond delay="0"/>
                                          </p:stCondLst>
                                        </p:cTn>
                                        <p:tgtEl>
                                          <p:spTgt spid="43"/>
                                        </p:tgtEl>
                                        <p:attrNameLst>
                                          <p:attrName>style.visibility</p:attrName>
                                        </p:attrNameLst>
                                      </p:cBhvr>
                                      <p:to>
                                        <p:strVal val="visible"/>
                                      </p:to>
                                    </p:set>
                                    <p:anim calcmode="lin" valueType="num">
                                      <p:cBhvr>
                                        <p:cTn id="135" dur="500" fill="hold"/>
                                        <p:tgtEl>
                                          <p:spTgt spid="43"/>
                                        </p:tgtEl>
                                        <p:attrNameLst>
                                          <p:attrName>ppt_w</p:attrName>
                                        </p:attrNameLst>
                                      </p:cBhvr>
                                      <p:tavLst>
                                        <p:tav tm="0">
                                          <p:val>
                                            <p:fltVal val="0"/>
                                          </p:val>
                                        </p:tav>
                                        <p:tav tm="100000">
                                          <p:val>
                                            <p:strVal val="#ppt_w"/>
                                          </p:val>
                                        </p:tav>
                                      </p:tavLst>
                                    </p:anim>
                                    <p:anim calcmode="lin" valueType="num">
                                      <p:cBhvr>
                                        <p:cTn id="136" dur="500" fill="hold"/>
                                        <p:tgtEl>
                                          <p:spTgt spid="43"/>
                                        </p:tgtEl>
                                        <p:attrNameLst>
                                          <p:attrName>ppt_h</p:attrName>
                                        </p:attrNameLst>
                                      </p:cBhvr>
                                      <p:tavLst>
                                        <p:tav tm="0">
                                          <p:val>
                                            <p:fltVal val="0"/>
                                          </p:val>
                                        </p:tav>
                                        <p:tav tm="100000">
                                          <p:val>
                                            <p:strVal val="#ppt_h"/>
                                          </p:val>
                                        </p:tav>
                                      </p:tavLst>
                                    </p:anim>
                                    <p:animEffect transition="in" filter="fade">
                                      <p:cBhvr>
                                        <p:cTn id="137" dur="500"/>
                                        <p:tgtEl>
                                          <p:spTgt spid="43"/>
                                        </p:tgtEl>
                                      </p:cBhvr>
                                    </p:animEffect>
                                  </p:childTnLst>
                                </p:cTn>
                              </p:par>
                              <p:par>
                                <p:cTn id="138" presetID="53" presetClass="entr" presetSubtype="16" fill="hold" grpId="0" nodeType="withEffect">
                                  <p:stCondLst>
                                    <p:cond delay="1000"/>
                                  </p:stCondLst>
                                  <p:childTnLst>
                                    <p:set>
                                      <p:cBhvr>
                                        <p:cTn id="139" dur="1" fill="hold">
                                          <p:stCondLst>
                                            <p:cond delay="0"/>
                                          </p:stCondLst>
                                        </p:cTn>
                                        <p:tgtEl>
                                          <p:spTgt spid="44"/>
                                        </p:tgtEl>
                                        <p:attrNameLst>
                                          <p:attrName>style.visibility</p:attrName>
                                        </p:attrNameLst>
                                      </p:cBhvr>
                                      <p:to>
                                        <p:strVal val="visible"/>
                                      </p:to>
                                    </p:set>
                                    <p:anim calcmode="lin" valueType="num">
                                      <p:cBhvr>
                                        <p:cTn id="140" dur="500" fill="hold"/>
                                        <p:tgtEl>
                                          <p:spTgt spid="44"/>
                                        </p:tgtEl>
                                        <p:attrNameLst>
                                          <p:attrName>ppt_w</p:attrName>
                                        </p:attrNameLst>
                                      </p:cBhvr>
                                      <p:tavLst>
                                        <p:tav tm="0">
                                          <p:val>
                                            <p:fltVal val="0"/>
                                          </p:val>
                                        </p:tav>
                                        <p:tav tm="100000">
                                          <p:val>
                                            <p:strVal val="#ppt_w"/>
                                          </p:val>
                                        </p:tav>
                                      </p:tavLst>
                                    </p:anim>
                                    <p:anim calcmode="lin" valueType="num">
                                      <p:cBhvr>
                                        <p:cTn id="141" dur="500" fill="hold"/>
                                        <p:tgtEl>
                                          <p:spTgt spid="44"/>
                                        </p:tgtEl>
                                        <p:attrNameLst>
                                          <p:attrName>ppt_h</p:attrName>
                                        </p:attrNameLst>
                                      </p:cBhvr>
                                      <p:tavLst>
                                        <p:tav tm="0">
                                          <p:val>
                                            <p:fltVal val="0"/>
                                          </p:val>
                                        </p:tav>
                                        <p:tav tm="100000">
                                          <p:val>
                                            <p:strVal val="#ppt_h"/>
                                          </p:val>
                                        </p:tav>
                                      </p:tavLst>
                                    </p:anim>
                                    <p:animEffect transition="in" filter="fade">
                                      <p:cBhvr>
                                        <p:cTn id="142" dur="500"/>
                                        <p:tgtEl>
                                          <p:spTgt spid="44"/>
                                        </p:tgtEl>
                                      </p:cBhvr>
                                    </p:animEffect>
                                  </p:childTnLst>
                                </p:cTn>
                              </p:par>
                              <p:par>
                                <p:cTn id="143" presetID="53" presetClass="entr" presetSubtype="16" fill="hold" grpId="0" nodeType="withEffect">
                                  <p:stCondLst>
                                    <p:cond delay="1000"/>
                                  </p:stCondLst>
                                  <p:childTnLst>
                                    <p:set>
                                      <p:cBhvr>
                                        <p:cTn id="144" dur="1" fill="hold">
                                          <p:stCondLst>
                                            <p:cond delay="0"/>
                                          </p:stCondLst>
                                        </p:cTn>
                                        <p:tgtEl>
                                          <p:spTgt spid="45"/>
                                        </p:tgtEl>
                                        <p:attrNameLst>
                                          <p:attrName>style.visibility</p:attrName>
                                        </p:attrNameLst>
                                      </p:cBhvr>
                                      <p:to>
                                        <p:strVal val="visible"/>
                                      </p:to>
                                    </p:set>
                                    <p:anim calcmode="lin" valueType="num">
                                      <p:cBhvr>
                                        <p:cTn id="145" dur="500" fill="hold"/>
                                        <p:tgtEl>
                                          <p:spTgt spid="45"/>
                                        </p:tgtEl>
                                        <p:attrNameLst>
                                          <p:attrName>ppt_w</p:attrName>
                                        </p:attrNameLst>
                                      </p:cBhvr>
                                      <p:tavLst>
                                        <p:tav tm="0">
                                          <p:val>
                                            <p:fltVal val="0"/>
                                          </p:val>
                                        </p:tav>
                                        <p:tav tm="100000">
                                          <p:val>
                                            <p:strVal val="#ppt_w"/>
                                          </p:val>
                                        </p:tav>
                                      </p:tavLst>
                                    </p:anim>
                                    <p:anim calcmode="lin" valueType="num">
                                      <p:cBhvr>
                                        <p:cTn id="146" dur="500" fill="hold"/>
                                        <p:tgtEl>
                                          <p:spTgt spid="45"/>
                                        </p:tgtEl>
                                        <p:attrNameLst>
                                          <p:attrName>ppt_h</p:attrName>
                                        </p:attrNameLst>
                                      </p:cBhvr>
                                      <p:tavLst>
                                        <p:tav tm="0">
                                          <p:val>
                                            <p:fltVal val="0"/>
                                          </p:val>
                                        </p:tav>
                                        <p:tav tm="100000">
                                          <p:val>
                                            <p:strVal val="#ppt_h"/>
                                          </p:val>
                                        </p:tav>
                                      </p:tavLst>
                                    </p:anim>
                                    <p:animEffect transition="in" filter="fade">
                                      <p:cBhvr>
                                        <p:cTn id="147" dur="500"/>
                                        <p:tgtEl>
                                          <p:spTgt spid="45"/>
                                        </p:tgtEl>
                                      </p:cBhvr>
                                    </p:animEffect>
                                  </p:childTnLst>
                                </p:cTn>
                              </p:par>
                              <p:par>
                                <p:cTn id="148" presetID="53" presetClass="entr" presetSubtype="16" fill="hold" grpId="0" nodeType="withEffect">
                                  <p:stCondLst>
                                    <p:cond delay="1000"/>
                                  </p:stCondLst>
                                  <p:childTnLst>
                                    <p:set>
                                      <p:cBhvr>
                                        <p:cTn id="149" dur="1" fill="hold">
                                          <p:stCondLst>
                                            <p:cond delay="0"/>
                                          </p:stCondLst>
                                        </p:cTn>
                                        <p:tgtEl>
                                          <p:spTgt spid="46"/>
                                        </p:tgtEl>
                                        <p:attrNameLst>
                                          <p:attrName>style.visibility</p:attrName>
                                        </p:attrNameLst>
                                      </p:cBhvr>
                                      <p:to>
                                        <p:strVal val="visible"/>
                                      </p:to>
                                    </p:set>
                                    <p:anim calcmode="lin" valueType="num">
                                      <p:cBhvr>
                                        <p:cTn id="150" dur="500" fill="hold"/>
                                        <p:tgtEl>
                                          <p:spTgt spid="46"/>
                                        </p:tgtEl>
                                        <p:attrNameLst>
                                          <p:attrName>ppt_w</p:attrName>
                                        </p:attrNameLst>
                                      </p:cBhvr>
                                      <p:tavLst>
                                        <p:tav tm="0">
                                          <p:val>
                                            <p:fltVal val="0"/>
                                          </p:val>
                                        </p:tav>
                                        <p:tav tm="100000">
                                          <p:val>
                                            <p:strVal val="#ppt_w"/>
                                          </p:val>
                                        </p:tav>
                                      </p:tavLst>
                                    </p:anim>
                                    <p:anim calcmode="lin" valueType="num">
                                      <p:cBhvr>
                                        <p:cTn id="151" dur="500" fill="hold"/>
                                        <p:tgtEl>
                                          <p:spTgt spid="46"/>
                                        </p:tgtEl>
                                        <p:attrNameLst>
                                          <p:attrName>ppt_h</p:attrName>
                                        </p:attrNameLst>
                                      </p:cBhvr>
                                      <p:tavLst>
                                        <p:tav tm="0">
                                          <p:val>
                                            <p:fltVal val="0"/>
                                          </p:val>
                                        </p:tav>
                                        <p:tav tm="100000">
                                          <p:val>
                                            <p:strVal val="#ppt_h"/>
                                          </p:val>
                                        </p:tav>
                                      </p:tavLst>
                                    </p:anim>
                                    <p:animEffect transition="in" filter="fade">
                                      <p:cBhvr>
                                        <p:cTn id="152" dur="500"/>
                                        <p:tgtEl>
                                          <p:spTgt spid="46"/>
                                        </p:tgtEl>
                                      </p:cBhvr>
                                    </p:animEffect>
                                  </p:childTnLst>
                                </p:cTn>
                              </p:par>
                              <p:par>
                                <p:cTn id="153" presetID="53" presetClass="entr" presetSubtype="16" fill="hold" grpId="0" nodeType="withEffect">
                                  <p:stCondLst>
                                    <p:cond delay="1000"/>
                                  </p:stCondLst>
                                  <p:childTnLst>
                                    <p:set>
                                      <p:cBhvr>
                                        <p:cTn id="154" dur="1" fill="hold">
                                          <p:stCondLst>
                                            <p:cond delay="0"/>
                                          </p:stCondLst>
                                        </p:cTn>
                                        <p:tgtEl>
                                          <p:spTgt spid="47"/>
                                        </p:tgtEl>
                                        <p:attrNameLst>
                                          <p:attrName>style.visibility</p:attrName>
                                        </p:attrNameLst>
                                      </p:cBhvr>
                                      <p:to>
                                        <p:strVal val="visible"/>
                                      </p:to>
                                    </p:set>
                                    <p:anim calcmode="lin" valueType="num">
                                      <p:cBhvr>
                                        <p:cTn id="155" dur="500" fill="hold"/>
                                        <p:tgtEl>
                                          <p:spTgt spid="47"/>
                                        </p:tgtEl>
                                        <p:attrNameLst>
                                          <p:attrName>ppt_w</p:attrName>
                                        </p:attrNameLst>
                                      </p:cBhvr>
                                      <p:tavLst>
                                        <p:tav tm="0">
                                          <p:val>
                                            <p:fltVal val="0"/>
                                          </p:val>
                                        </p:tav>
                                        <p:tav tm="100000">
                                          <p:val>
                                            <p:strVal val="#ppt_w"/>
                                          </p:val>
                                        </p:tav>
                                      </p:tavLst>
                                    </p:anim>
                                    <p:anim calcmode="lin" valueType="num">
                                      <p:cBhvr>
                                        <p:cTn id="156" dur="500" fill="hold"/>
                                        <p:tgtEl>
                                          <p:spTgt spid="47"/>
                                        </p:tgtEl>
                                        <p:attrNameLst>
                                          <p:attrName>ppt_h</p:attrName>
                                        </p:attrNameLst>
                                      </p:cBhvr>
                                      <p:tavLst>
                                        <p:tav tm="0">
                                          <p:val>
                                            <p:fltVal val="0"/>
                                          </p:val>
                                        </p:tav>
                                        <p:tav tm="100000">
                                          <p:val>
                                            <p:strVal val="#ppt_h"/>
                                          </p:val>
                                        </p:tav>
                                      </p:tavLst>
                                    </p:anim>
                                    <p:animEffect transition="in" filter="fade">
                                      <p:cBhvr>
                                        <p:cTn id="157" dur="500"/>
                                        <p:tgtEl>
                                          <p:spTgt spid="47"/>
                                        </p:tgtEl>
                                      </p:cBhvr>
                                    </p:animEffect>
                                  </p:childTnLst>
                                </p:cTn>
                              </p:par>
                              <p:par>
                                <p:cTn id="158" presetID="53" presetClass="entr" presetSubtype="16" fill="hold" grpId="0" nodeType="withEffect">
                                  <p:stCondLst>
                                    <p:cond delay="1000"/>
                                  </p:stCondLst>
                                  <p:childTnLst>
                                    <p:set>
                                      <p:cBhvr>
                                        <p:cTn id="159" dur="1" fill="hold">
                                          <p:stCondLst>
                                            <p:cond delay="0"/>
                                          </p:stCondLst>
                                        </p:cTn>
                                        <p:tgtEl>
                                          <p:spTgt spid="48"/>
                                        </p:tgtEl>
                                        <p:attrNameLst>
                                          <p:attrName>style.visibility</p:attrName>
                                        </p:attrNameLst>
                                      </p:cBhvr>
                                      <p:to>
                                        <p:strVal val="visible"/>
                                      </p:to>
                                    </p:set>
                                    <p:anim calcmode="lin" valueType="num">
                                      <p:cBhvr>
                                        <p:cTn id="160" dur="500" fill="hold"/>
                                        <p:tgtEl>
                                          <p:spTgt spid="48"/>
                                        </p:tgtEl>
                                        <p:attrNameLst>
                                          <p:attrName>ppt_w</p:attrName>
                                        </p:attrNameLst>
                                      </p:cBhvr>
                                      <p:tavLst>
                                        <p:tav tm="0">
                                          <p:val>
                                            <p:fltVal val="0"/>
                                          </p:val>
                                        </p:tav>
                                        <p:tav tm="100000">
                                          <p:val>
                                            <p:strVal val="#ppt_w"/>
                                          </p:val>
                                        </p:tav>
                                      </p:tavLst>
                                    </p:anim>
                                    <p:anim calcmode="lin" valueType="num">
                                      <p:cBhvr>
                                        <p:cTn id="161" dur="500" fill="hold"/>
                                        <p:tgtEl>
                                          <p:spTgt spid="48"/>
                                        </p:tgtEl>
                                        <p:attrNameLst>
                                          <p:attrName>ppt_h</p:attrName>
                                        </p:attrNameLst>
                                      </p:cBhvr>
                                      <p:tavLst>
                                        <p:tav tm="0">
                                          <p:val>
                                            <p:fltVal val="0"/>
                                          </p:val>
                                        </p:tav>
                                        <p:tav tm="100000">
                                          <p:val>
                                            <p:strVal val="#ppt_h"/>
                                          </p:val>
                                        </p:tav>
                                      </p:tavLst>
                                    </p:anim>
                                    <p:animEffect transition="in" filter="fade">
                                      <p:cBhvr>
                                        <p:cTn id="162" dur="500"/>
                                        <p:tgtEl>
                                          <p:spTgt spid="48"/>
                                        </p:tgtEl>
                                      </p:cBhvr>
                                    </p:animEffect>
                                  </p:childTnLst>
                                </p:cTn>
                              </p:par>
                              <p:par>
                                <p:cTn id="163" presetID="53" presetClass="entr" presetSubtype="16" fill="hold" grpId="0" nodeType="withEffect">
                                  <p:stCondLst>
                                    <p:cond delay="1000"/>
                                  </p:stCondLst>
                                  <p:childTnLst>
                                    <p:set>
                                      <p:cBhvr>
                                        <p:cTn id="164" dur="1" fill="hold">
                                          <p:stCondLst>
                                            <p:cond delay="0"/>
                                          </p:stCondLst>
                                        </p:cTn>
                                        <p:tgtEl>
                                          <p:spTgt spid="49"/>
                                        </p:tgtEl>
                                        <p:attrNameLst>
                                          <p:attrName>style.visibility</p:attrName>
                                        </p:attrNameLst>
                                      </p:cBhvr>
                                      <p:to>
                                        <p:strVal val="visible"/>
                                      </p:to>
                                    </p:set>
                                    <p:anim calcmode="lin" valueType="num">
                                      <p:cBhvr>
                                        <p:cTn id="165" dur="500" fill="hold"/>
                                        <p:tgtEl>
                                          <p:spTgt spid="49"/>
                                        </p:tgtEl>
                                        <p:attrNameLst>
                                          <p:attrName>ppt_w</p:attrName>
                                        </p:attrNameLst>
                                      </p:cBhvr>
                                      <p:tavLst>
                                        <p:tav tm="0">
                                          <p:val>
                                            <p:fltVal val="0"/>
                                          </p:val>
                                        </p:tav>
                                        <p:tav tm="100000">
                                          <p:val>
                                            <p:strVal val="#ppt_w"/>
                                          </p:val>
                                        </p:tav>
                                      </p:tavLst>
                                    </p:anim>
                                    <p:anim calcmode="lin" valueType="num">
                                      <p:cBhvr>
                                        <p:cTn id="166" dur="500" fill="hold"/>
                                        <p:tgtEl>
                                          <p:spTgt spid="49"/>
                                        </p:tgtEl>
                                        <p:attrNameLst>
                                          <p:attrName>ppt_h</p:attrName>
                                        </p:attrNameLst>
                                      </p:cBhvr>
                                      <p:tavLst>
                                        <p:tav tm="0">
                                          <p:val>
                                            <p:fltVal val="0"/>
                                          </p:val>
                                        </p:tav>
                                        <p:tav tm="100000">
                                          <p:val>
                                            <p:strVal val="#ppt_h"/>
                                          </p:val>
                                        </p:tav>
                                      </p:tavLst>
                                    </p:anim>
                                    <p:animEffect transition="in" filter="fade">
                                      <p:cBhvr>
                                        <p:cTn id="167" dur="500"/>
                                        <p:tgtEl>
                                          <p:spTgt spid="49"/>
                                        </p:tgtEl>
                                      </p:cBhvr>
                                    </p:animEffect>
                                  </p:childTnLst>
                                </p:cTn>
                              </p:par>
                              <p:par>
                                <p:cTn id="168" presetID="53" presetClass="entr" presetSubtype="16" fill="hold" grpId="0" nodeType="withEffect">
                                  <p:stCondLst>
                                    <p:cond delay="1000"/>
                                  </p:stCondLst>
                                  <p:childTnLst>
                                    <p:set>
                                      <p:cBhvr>
                                        <p:cTn id="169" dur="1" fill="hold">
                                          <p:stCondLst>
                                            <p:cond delay="0"/>
                                          </p:stCondLst>
                                        </p:cTn>
                                        <p:tgtEl>
                                          <p:spTgt spid="50"/>
                                        </p:tgtEl>
                                        <p:attrNameLst>
                                          <p:attrName>style.visibility</p:attrName>
                                        </p:attrNameLst>
                                      </p:cBhvr>
                                      <p:to>
                                        <p:strVal val="visible"/>
                                      </p:to>
                                    </p:set>
                                    <p:anim calcmode="lin" valueType="num">
                                      <p:cBhvr>
                                        <p:cTn id="170" dur="500" fill="hold"/>
                                        <p:tgtEl>
                                          <p:spTgt spid="50"/>
                                        </p:tgtEl>
                                        <p:attrNameLst>
                                          <p:attrName>ppt_w</p:attrName>
                                        </p:attrNameLst>
                                      </p:cBhvr>
                                      <p:tavLst>
                                        <p:tav tm="0">
                                          <p:val>
                                            <p:fltVal val="0"/>
                                          </p:val>
                                        </p:tav>
                                        <p:tav tm="100000">
                                          <p:val>
                                            <p:strVal val="#ppt_w"/>
                                          </p:val>
                                        </p:tav>
                                      </p:tavLst>
                                    </p:anim>
                                    <p:anim calcmode="lin" valueType="num">
                                      <p:cBhvr>
                                        <p:cTn id="171" dur="500" fill="hold"/>
                                        <p:tgtEl>
                                          <p:spTgt spid="50"/>
                                        </p:tgtEl>
                                        <p:attrNameLst>
                                          <p:attrName>ppt_h</p:attrName>
                                        </p:attrNameLst>
                                      </p:cBhvr>
                                      <p:tavLst>
                                        <p:tav tm="0">
                                          <p:val>
                                            <p:fltVal val="0"/>
                                          </p:val>
                                        </p:tav>
                                        <p:tav tm="100000">
                                          <p:val>
                                            <p:strVal val="#ppt_h"/>
                                          </p:val>
                                        </p:tav>
                                      </p:tavLst>
                                    </p:anim>
                                    <p:animEffect transition="in" filter="fade">
                                      <p:cBhvr>
                                        <p:cTn id="172" dur="500"/>
                                        <p:tgtEl>
                                          <p:spTgt spid="50"/>
                                        </p:tgtEl>
                                      </p:cBhvr>
                                    </p:animEffect>
                                  </p:childTnLst>
                                </p:cTn>
                              </p:par>
                              <p:par>
                                <p:cTn id="173" presetID="53" presetClass="entr" presetSubtype="16" fill="hold" grpId="0" nodeType="withEffect">
                                  <p:stCondLst>
                                    <p:cond delay="1000"/>
                                  </p:stCondLst>
                                  <p:childTnLst>
                                    <p:set>
                                      <p:cBhvr>
                                        <p:cTn id="174" dur="1" fill="hold">
                                          <p:stCondLst>
                                            <p:cond delay="0"/>
                                          </p:stCondLst>
                                        </p:cTn>
                                        <p:tgtEl>
                                          <p:spTgt spid="51"/>
                                        </p:tgtEl>
                                        <p:attrNameLst>
                                          <p:attrName>style.visibility</p:attrName>
                                        </p:attrNameLst>
                                      </p:cBhvr>
                                      <p:to>
                                        <p:strVal val="visible"/>
                                      </p:to>
                                    </p:set>
                                    <p:anim calcmode="lin" valueType="num">
                                      <p:cBhvr>
                                        <p:cTn id="175" dur="500" fill="hold"/>
                                        <p:tgtEl>
                                          <p:spTgt spid="51"/>
                                        </p:tgtEl>
                                        <p:attrNameLst>
                                          <p:attrName>ppt_w</p:attrName>
                                        </p:attrNameLst>
                                      </p:cBhvr>
                                      <p:tavLst>
                                        <p:tav tm="0">
                                          <p:val>
                                            <p:fltVal val="0"/>
                                          </p:val>
                                        </p:tav>
                                        <p:tav tm="100000">
                                          <p:val>
                                            <p:strVal val="#ppt_w"/>
                                          </p:val>
                                        </p:tav>
                                      </p:tavLst>
                                    </p:anim>
                                    <p:anim calcmode="lin" valueType="num">
                                      <p:cBhvr>
                                        <p:cTn id="176" dur="500" fill="hold"/>
                                        <p:tgtEl>
                                          <p:spTgt spid="51"/>
                                        </p:tgtEl>
                                        <p:attrNameLst>
                                          <p:attrName>ppt_h</p:attrName>
                                        </p:attrNameLst>
                                      </p:cBhvr>
                                      <p:tavLst>
                                        <p:tav tm="0">
                                          <p:val>
                                            <p:fltVal val="0"/>
                                          </p:val>
                                        </p:tav>
                                        <p:tav tm="100000">
                                          <p:val>
                                            <p:strVal val="#ppt_h"/>
                                          </p:val>
                                        </p:tav>
                                      </p:tavLst>
                                    </p:anim>
                                    <p:animEffect transition="in" filter="fade">
                                      <p:cBhvr>
                                        <p:cTn id="177" dur="500"/>
                                        <p:tgtEl>
                                          <p:spTgt spid="51"/>
                                        </p:tgtEl>
                                      </p:cBhvr>
                                    </p:animEffect>
                                  </p:childTnLst>
                                </p:cTn>
                              </p:par>
                              <p:par>
                                <p:cTn id="178" presetID="53" presetClass="entr" presetSubtype="16" fill="hold" grpId="0" nodeType="withEffect">
                                  <p:stCondLst>
                                    <p:cond delay="1000"/>
                                  </p:stCondLst>
                                  <p:childTnLst>
                                    <p:set>
                                      <p:cBhvr>
                                        <p:cTn id="179" dur="1" fill="hold">
                                          <p:stCondLst>
                                            <p:cond delay="0"/>
                                          </p:stCondLst>
                                        </p:cTn>
                                        <p:tgtEl>
                                          <p:spTgt spid="52"/>
                                        </p:tgtEl>
                                        <p:attrNameLst>
                                          <p:attrName>style.visibility</p:attrName>
                                        </p:attrNameLst>
                                      </p:cBhvr>
                                      <p:to>
                                        <p:strVal val="visible"/>
                                      </p:to>
                                    </p:set>
                                    <p:anim calcmode="lin" valueType="num">
                                      <p:cBhvr>
                                        <p:cTn id="180" dur="500" fill="hold"/>
                                        <p:tgtEl>
                                          <p:spTgt spid="52"/>
                                        </p:tgtEl>
                                        <p:attrNameLst>
                                          <p:attrName>ppt_w</p:attrName>
                                        </p:attrNameLst>
                                      </p:cBhvr>
                                      <p:tavLst>
                                        <p:tav tm="0">
                                          <p:val>
                                            <p:fltVal val="0"/>
                                          </p:val>
                                        </p:tav>
                                        <p:tav tm="100000">
                                          <p:val>
                                            <p:strVal val="#ppt_w"/>
                                          </p:val>
                                        </p:tav>
                                      </p:tavLst>
                                    </p:anim>
                                    <p:anim calcmode="lin" valueType="num">
                                      <p:cBhvr>
                                        <p:cTn id="181" dur="500" fill="hold"/>
                                        <p:tgtEl>
                                          <p:spTgt spid="52"/>
                                        </p:tgtEl>
                                        <p:attrNameLst>
                                          <p:attrName>ppt_h</p:attrName>
                                        </p:attrNameLst>
                                      </p:cBhvr>
                                      <p:tavLst>
                                        <p:tav tm="0">
                                          <p:val>
                                            <p:fltVal val="0"/>
                                          </p:val>
                                        </p:tav>
                                        <p:tav tm="100000">
                                          <p:val>
                                            <p:strVal val="#ppt_h"/>
                                          </p:val>
                                        </p:tav>
                                      </p:tavLst>
                                    </p:anim>
                                    <p:animEffect transition="in" filter="fade">
                                      <p:cBhvr>
                                        <p:cTn id="182" dur="500"/>
                                        <p:tgtEl>
                                          <p:spTgt spid="52"/>
                                        </p:tgtEl>
                                      </p:cBhvr>
                                    </p:animEffect>
                                  </p:childTnLst>
                                </p:cTn>
                              </p:par>
                              <p:par>
                                <p:cTn id="183" presetID="53" presetClass="entr" presetSubtype="16" fill="hold" grpId="0" nodeType="withEffect">
                                  <p:stCondLst>
                                    <p:cond delay="1000"/>
                                  </p:stCondLst>
                                  <p:childTnLst>
                                    <p:set>
                                      <p:cBhvr>
                                        <p:cTn id="184" dur="1" fill="hold">
                                          <p:stCondLst>
                                            <p:cond delay="0"/>
                                          </p:stCondLst>
                                        </p:cTn>
                                        <p:tgtEl>
                                          <p:spTgt spid="55"/>
                                        </p:tgtEl>
                                        <p:attrNameLst>
                                          <p:attrName>style.visibility</p:attrName>
                                        </p:attrNameLst>
                                      </p:cBhvr>
                                      <p:to>
                                        <p:strVal val="visible"/>
                                      </p:to>
                                    </p:set>
                                    <p:anim calcmode="lin" valueType="num">
                                      <p:cBhvr>
                                        <p:cTn id="185" dur="500" fill="hold"/>
                                        <p:tgtEl>
                                          <p:spTgt spid="55"/>
                                        </p:tgtEl>
                                        <p:attrNameLst>
                                          <p:attrName>ppt_w</p:attrName>
                                        </p:attrNameLst>
                                      </p:cBhvr>
                                      <p:tavLst>
                                        <p:tav tm="0">
                                          <p:val>
                                            <p:fltVal val="0"/>
                                          </p:val>
                                        </p:tav>
                                        <p:tav tm="100000">
                                          <p:val>
                                            <p:strVal val="#ppt_w"/>
                                          </p:val>
                                        </p:tav>
                                      </p:tavLst>
                                    </p:anim>
                                    <p:anim calcmode="lin" valueType="num">
                                      <p:cBhvr>
                                        <p:cTn id="186" dur="500" fill="hold"/>
                                        <p:tgtEl>
                                          <p:spTgt spid="55"/>
                                        </p:tgtEl>
                                        <p:attrNameLst>
                                          <p:attrName>ppt_h</p:attrName>
                                        </p:attrNameLst>
                                      </p:cBhvr>
                                      <p:tavLst>
                                        <p:tav tm="0">
                                          <p:val>
                                            <p:fltVal val="0"/>
                                          </p:val>
                                        </p:tav>
                                        <p:tav tm="100000">
                                          <p:val>
                                            <p:strVal val="#ppt_h"/>
                                          </p:val>
                                        </p:tav>
                                      </p:tavLst>
                                    </p:anim>
                                    <p:animEffect transition="in" filter="fade">
                                      <p:cBhvr>
                                        <p:cTn id="187" dur="500"/>
                                        <p:tgtEl>
                                          <p:spTgt spid="55"/>
                                        </p:tgtEl>
                                      </p:cBhvr>
                                    </p:animEffect>
                                  </p:childTnLst>
                                </p:cTn>
                              </p:par>
                              <p:par>
                                <p:cTn id="188" presetID="53" presetClass="entr" presetSubtype="16" fill="hold" grpId="0" nodeType="withEffect">
                                  <p:stCondLst>
                                    <p:cond delay="1000"/>
                                  </p:stCondLst>
                                  <p:childTnLst>
                                    <p:set>
                                      <p:cBhvr>
                                        <p:cTn id="189" dur="1" fill="hold">
                                          <p:stCondLst>
                                            <p:cond delay="0"/>
                                          </p:stCondLst>
                                        </p:cTn>
                                        <p:tgtEl>
                                          <p:spTgt spid="56"/>
                                        </p:tgtEl>
                                        <p:attrNameLst>
                                          <p:attrName>style.visibility</p:attrName>
                                        </p:attrNameLst>
                                      </p:cBhvr>
                                      <p:to>
                                        <p:strVal val="visible"/>
                                      </p:to>
                                    </p:set>
                                    <p:anim calcmode="lin" valueType="num">
                                      <p:cBhvr>
                                        <p:cTn id="190" dur="500" fill="hold"/>
                                        <p:tgtEl>
                                          <p:spTgt spid="56"/>
                                        </p:tgtEl>
                                        <p:attrNameLst>
                                          <p:attrName>ppt_w</p:attrName>
                                        </p:attrNameLst>
                                      </p:cBhvr>
                                      <p:tavLst>
                                        <p:tav tm="0">
                                          <p:val>
                                            <p:fltVal val="0"/>
                                          </p:val>
                                        </p:tav>
                                        <p:tav tm="100000">
                                          <p:val>
                                            <p:strVal val="#ppt_w"/>
                                          </p:val>
                                        </p:tav>
                                      </p:tavLst>
                                    </p:anim>
                                    <p:anim calcmode="lin" valueType="num">
                                      <p:cBhvr>
                                        <p:cTn id="191" dur="500" fill="hold"/>
                                        <p:tgtEl>
                                          <p:spTgt spid="56"/>
                                        </p:tgtEl>
                                        <p:attrNameLst>
                                          <p:attrName>ppt_h</p:attrName>
                                        </p:attrNameLst>
                                      </p:cBhvr>
                                      <p:tavLst>
                                        <p:tav tm="0">
                                          <p:val>
                                            <p:fltVal val="0"/>
                                          </p:val>
                                        </p:tav>
                                        <p:tav tm="100000">
                                          <p:val>
                                            <p:strVal val="#ppt_h"/>
                                          </p:val>
                                        </p:tav>
                                      </p:tavLst>
                                    </p:anim>
                                    <p:animEffect transition="in" filter="fade">
                                      <p:cBhvr>
                                        <p:cTn id="192" dur="500"/>
                                        <p:tgtEl>
                                          <p:spTgt spid="56"/>
                                        </p:tgtEl>
                                      </p:cBhvr>
                                    </p:animEffect>
                                  </p:childTnLst>
                                </p:cTn>
                              </p:par>
                              <p:par>
                                <p:cTn id="193" presetID="53" presetClass="entr" presetSubtype="16" fill="hold" grpId="0" nodeType="withEffect">
                                  <p:stCondLst>
                                    <p:cond delay="1000"/>
                                  </p:stCondLst>
                                  <p:childTnLst>
                                    <p:set>
                                      <p:cBhvr>
                                        <p:cTn id="194" dur="1" fill="hold">
                                          <p:stCondLst>
                                            <p:cond delay="0"/>
                                          </p:stCondLst>
                                        </p:cTn>
                                        <p:tgtEl>
                                          <p:spTgt spid="57"/>
                                        </p:tgtEl>
                                        <p:attrNameLst>
                                          <p:attrName>style.visibility</p:attrName>
                                        </p:attrNameLst>
                                      </p:cBhvr>
                                      <p:to>
                                        <p:strVal val="visible"/>
                                      </p:to>
                                    </p:set>
                                    <p:anim calcmode="lin" valueType="num">
                                      <p:cBhvr>
                                        <p:cTn id="195" dur="500" fill="hold"/>
                                        <p:tgtEl>
                                          <p:spTgt spid="57"/>
                                        </p:tgtEl>
                                        <p:attrNameLst>
                                          <p:attrName>ppt_w</p:attrName>
                                        </p:attrNameLst>
                                      </p:cBhvr>
                                      <p:tavLst>
                                        <p:tav tm="0">
                                          <p:val>
                                            <p:fltVal val="0"/>
                                          </p:val>
                                        </p:tav>
                                        <p:tav tm="100000">
                                          <p:val>
                                            <p:strVal val="#ppt_w"/>
                                          </p:val>
                                        </p:tav>
                                      </p:tavLst>
                                    </p:anim>
                                    <p:anim calcmode="lin" valueType="num">
                                      <p:cBhvr>
                                        <p:cTn id="196" dur="500" fill="hold"/>
                                        <p:tgtEl>
                                          <p:spTgt spid="57"/>
                                        </p:tgtEl>
                                        <p:attrNameLst>
                                          <p:attrName>ppt_h</p:attrName>
                                        </p:attrNameLst>
                                      </p:cBhvr>
                                      <p:tavLst>
                                        <p:tav tm="0">
                                          <p:val>
                                            <p:fltVal val="0"/>
                                          </p:val>
                                        </p:tav>
                                        <p:tav tm="100000">
                                          <p:val>
                                            <p:strVal val="#ppt_h"/>
                                          </p:val>
                                        </p:tav>
                                      </p:tavLst>
                                    </p:anim>
                                    <p:animEffect transition="in" filter="fade">
                                      <p:cBhvr>
                                        <p:cTn id="197" dur="500"/>
                                        <p:tgtEl>
                                          <p:spTgt spid="57"/>
                                        </p:tgtEl>
                                      </p:cBhvr>
                                    </p:animEffect>
                                  </p:childTnLst>
                                </p:cTn>
                              </p:par>
                            </p:childTnLst>
                          </p:cTn>
                        </p:par>
                        <p:par>
                          <p:cTn id="198" fill="hold">
                            <p:stCondLst>
                              <p:cond delay="3000"/>
                            </p:stCondLst>
                            <p:childTnLst>
                              <p:par>
                                <p:cTn id="199" presetID="22" presetClass="entr" presetSubtype="8" fill="hold" grpId="0" nodeType="afterEffect" nodePh="1">
                                  <p:stCondLst>
                                    <p:cond delay="0"/>
                                  </p:stCondLst>
                                  <p:endCondLst>
                                    <p:cond evt="begin" delay="0">
                                      <p:tn val="199"/>
                                    </p:cond>
                                  </p:endCondLst>
                                  <p:childTnLst>
                                    <p:set>
                                      <p:cBhvr>
                                        <p:cTn id="200" dur="1" fill="hold">
                                          <p:stCondLst>
                                            <p:cond delay="0"/>
                                          </p:stCondLst>
                                        </p:cTn>
                                        <p:tgtEl>
                                          <p:spTgt spid="58"/>
                                        </p:tgtEl>
                                        <p:attrNameLst>
                                          <p:attrName>style.visibility</p:attrName>
                                        </p:attrNameLst>
                                      </p:cBhvr>
                                      <p:to>
                                        <p:strVal val="visible"/>
                                      </p:to>
                                    </p:set>
                                    <p:animEffect transition="in" filter="wipe(left)">
                                      <p:cBhvr>
                                        <p:cTn id="201"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16" grpId="0" animBg="1"/>
      <p:bldP spid="17" grpId="0"/>
      <p:bldP spid="18" grpId="0" animBg="1"/>
      <p:bldP spid="20" grpId="0"/>
      <p:bldP spid="21" grpId="0"/>
      <p:bldP spid="22" grpId="0" animBg="1"/>
      <p:bldP spid="23" grpId="0"/>
      <p:bldP spid="24" grpId="0"/>
      <p:bldP spid="25" grpId="0" animBg="1"/>
      <p:bldP spid="27" grpId="0"/>
      <p:bldP spid="28" grpId="0"/>
      <p:bldP spid="29" grpId="0" animBg="1"/>
      <p:bldP spid="30" grpId="0"/>
      <p:bldP spid="31" grpId="0"/>
      <p:bldP spid="32" grpId="0" animBg="1"/>
      <p:bldP spid="34" grpId="0"/>
      <p:bldP spid="35" grpId="0"/>
      <p:bldP spid="36" grpId="0" animBg="1"/>
      <p:bldP spid="37" grpId="0"/>
      <p:bldP spid="38" grpId="0" animBg="1"/>
      <p:bldP spid="39" grpId="0" animBg="1"/>
      <p:bldP spid="40" grpId="0" animBg="1"/>
      <p:bldP spid="41" grpId="0"/>
      <p:bldP spid="42" grpId="0" animBg="1"/>
      <p:bldP spid="43" grpId="0" animBg="1"/>
      <p:bldP spid="44" grpId="0"/>
      <p:bldP spid="45" grpId="0"/>
      <p:bldP spid="46" grpId="0" animBg="1"/>
      <p:bldP spid="47" grpId="0"/>
      <p:bldP spid="48" grpId="0"/>
      <p:bldP spid="49" grpId="0" animBg="1"/>
      <p:bldP spid="50" grpId="0"/>
      <p:bldP spid="51" grpId="0"/>
      <p:bldP spid="52" grpId="0" animBg="1"/>
      <p:bldP spid="55" grpId="0"/>
      <p:bldP spid="56" grpId="0"/>
      <p:bldP spid="57" grpId="0" animBg="1"/>
      <p:bldP spid="58"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0" y="0"/>
            <a:ext cx="647903" cy="648072"/>
          </a:xfrm>
          <a:prstGeom prst="rect">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 name="标题 4"/>
          <p:cNvSpPr txBox="1">
            <a:spLocks/>
          </p:cNvSpPr>
          <p:nvPr/>
        </p:nvSpPr>
        <p:spPr>
          <a:xfrm>
            <a:off x="738572" y="272421"/>
            <a:ext cx="318552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rPr>
              <a:t>网络营销方案</a:t>
            </a:r>
            <a:endParaRPr lang="en-US" altLang="zh-CN" sz="15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r>
              <a:rPr lang="en-US" altLang="zh-CN" sz="900" b="1" dirty="0">
                <a:solidFill>
                  <a:schemeClr val="tx1">
                    <a:lumMod val="50000"/>
                    <a:lumOff val="50000"/>
                  </a:schemeClr>
                </a:solidFill>
                <a:latin typeface="微软雅黑" panose="020B0503020204020204" pitchFamily="34" charset="-122"/>
                <a:ea typeface="微软雅黑" panose="020B0503020204020204" pitchFamily="34" charset="-122"/>
              </a:rPr>
              <a:t>INTERNET MARKETING</a:t>
            </a:r>
            <a:endParaRPr lang="zh-CN" altLang="en-US" sz="9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endPar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3" name="矩形 62"/>
          <p:cNvSpPr/>
          <p:nvPr/>
        </p:nvSpPr>
        <p:spPr>
          <a:xfrm>
            <a:off x="8135468" y="4948014"/>
            <a:ext cx="1008532" cy="19548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67" name="矩形 66"/>
          <p:cNvSpPr/>
          <p:nvPr/>
        </p:nvSpPr>
        <p:spPr>
          <a:xfrm>
            <a:off x="8135468" y="4933212"/>
            <a:ext cx="1025847" cy="230826"/>
          </a:xfrm>
          <a:prstGeom prst="rect">
            <a:avLst/>
          </a:prstGeom>
        </p:spPr>
        <p:txBody>
          <a:bodyPr wrap="square" lIns="68555" tIns="34278" rIns="68555" bIns="34278">
            <a:spAutoFit/>
          </a:bodyPr>
          <a:lstStyle/>
          <a:p>
            <a:pPr algn="ctr"/>
            <a:r>
              <a:rPr lang="en-US" altLang="zh-CN" sz="1000" b="1" dirty="0">
                <a:solidFill>
                  <a:schemeClr val="bg1"/>
                </a:solidFill>
                <a:latin typeface="微软雅黑" pitchFamily="34" charset="-122"/>
                <a:ea typeface="微软雅黑" pitchFamily="34" charset="-122"/>
              </a:rPr>
              <a:t>24</a:t>
            </a:r>
          </a:p>
        </p:txBody>
      </p:sp>
      <p:sp>
        <p:nvSpPr>
          <p:cNvPr id="13" name="KSO_Shape"/>
          <p:cNvSpPr>
            <a:spLocks/>
          </p:cNvSpPr>
          <p:nvPr/>
        </p:nvSpPr>
        <p:spPr bwMode="auto">
          <a:xfrm>
            <a:off x="110201" y="146480"/>
            <a:ext cx="358606" cy="355113"/>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42" name="组合 41"/>
          <p:cNvGrpSpPr/>
          <p:nvPr/>
        </p:nvGrpSpPr>
        <p:grpSpPr>
          <a:xfrm>
            <a:off x="2431298" y="2063063"/>
            <a:ext cx="623725" cy="622697"/>
            <a:chOff x="3241675" y="2678113"/>
            <a:chExt cx="831850" cy="830262"/>
          </a:xfrm>
        </p:grpSpPr>
        <p:sp>
          <p:nvSpPr>
            <p:cNvPr id="43" name="Oval 7"/>
            <p:cNvSpPr>
              <a:spLocks noChangeArrowheads="1"/>
            </p:cNvSpPr>
            <p:nvPr/>
          </p:nvSpPr>
          <p:spPr bwMode="auto">
            <a:xfrm>
              <a:off x="3241675" y="2678113"/>
              <a:ext cx="831850" cy="830262"/>
            </a:xfrm>
            <a:prstGeom prst="ellipse">
              <a:avLst/>
            </a:pr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4" name="Freeform 10"/>
            <p:cNvSpPr>
              <a:spLocks noEditPoints="1"/>
            </p:cNvSpPr>
            <p:nvPr/>
          </p:nvSpPr>
          <p:spPr bwMode="auto">
            <a:xfrm>
              <a:off x="3376613" y="2879725"/>
              <a:ext cx="396875" cy="361950"/>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5" name="Freeform 11"/>
            <p:cNvSpPr>
              <a:spLocks noEditPoints="1"/>
            </p:cNvSpPr>
            <p:nvPr/>
          </p:nvSpPr>
          <p:spPr bwMode="auto">
            <a:xfrm>
              <a:off x="3598863" y="3033713"/>
              <a:ext cx="336550" cy="306387"/>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2044446" y="1281084"/>
            <a:ext cx="623725" cy="623888"/>
            <a:chOff x="2725738" y="1484313"/>
            <a:chExt cx="831850" cy="831850"/>
          </a:xfrm>
        </p:grpSpPr>
        <p:sp>
          <p:nvSpPr>
            <p:cNvPr id="47" name="Oval 6"/>
            <p:cNvSpPr>
              <a:spLocks noChangeArrowheads="1"/>
            </p:cNvSpPr>
            <p:nvPr/>
          </p:nvSpPr>
          <p:spPr bwMode="auto">
            <a:xfrm>
              <a:off x="2725738" y="1484313"/>
              <a:ext cx="831850" cy="831850"/>
            </a:xfrm>
            <a:prstGeom prst="ellipse">
              <a:avLst/>
            </a:pr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8" name="Freeform 12"/>
            <p:cNvSpPr>
              <a:spLocks/>
            </p:cNvSpPr>
            <p:nvPr/>
          </p:nvSpPr>
          <p:spPr bwMode="auto">
            <a:xfrm>
              <a:off x="2851150" y="1598613"/>
              <a:ext cx="573087" cy="544512"/>
            </a:xfrm>
            <a:custGeom>
              <a:avLst/>
              <a:gdLst>
                <a:gd name="T0" fmla="*/ 244 w 836"/>
                <a:gd name="T1" fmla="*/ 537 h 795"/>
                <a:gd name="T2" fmla="*/ 510 w 836"/>
                <a:gd name="T3" fmla="*/ 376 h 795"/>
                <a:gd name="T4" fmla="*/ 187 w 836"/>
                <a:gd name="T5" fmla="*/ 332 h 795"/>
                <a:gd name="T6" fmla="*/ 619 w 836"/>
                <a:gd name="T7" fmla="*/ 327 h 795"/>
                <a:gd name="T8" fmla="*/ 619 w 836"/>
                <a:gd name="T9" fmla="*/ 358 h 795"/>
                <a:gd name="T10" fmla="*/ 374 w 836"/>
                <a:gd name="T11" fmla="*/ 533 h 795"/>
                <a:gd name="T12" fmla="*/ 635 w 836"/>
                <a:gd name="T13" fmla="*/ 554 h 795"/>
                <a:gd name="T14" fmla="*/ 627 w 836"/>
                <a:gd name="T15" fmla="*/ 508 h 795"/>
                <a:gd name="T16" fmla="*/ 836 w 836"/>
                <a:gd name="T17" fmla="*/ 304 h 795"/>
                <a:gd name="T18" fmla="*/ 547 w 836"/>
                <a:gd name="T19" fmla="*/ 262 h 795"/>
                <a:gd name="T20" fmla="*/ 418 w 836"/>
                <a:gd name="T21" fmla="*/ 0 h 795"/>
                <a:gd name="T22" fmla="*/ 289 w 836"/>
                <a:gd name="T23" fmla="*/ 262 h 795"/>
                <a:gd name="T24" fmla="*/ 0 w 836"/>
                <a:gd name="T25" fmla="*/ 304 h 795"/>
                <a:gd name="T26" fmla="*/ 209 w 836"/>
                <a:gd name="T27" fmla="*/ 508 h 795"/>
                <a:gd name="T28" fmla="*/ 159 w 836"/>
                <a:gd name="T29" fmla="*/ 795 h 795"/>
                <a:gd name="T30" fmla="*/ 418 w 836"/>
                <a:gd name="T31" fmla="*/ 660 h 795"/>
                <a:gd name="T32" fmla="*/ 676 w 836"/>
                <a:gd name="T33" fmla="*/ 795 h 795"/>
                <a:gd name="T34" fmla="*/ 636 w 836"/>
                <a:gd name="T35" fmla="*/ 559 h 795"/>
                <a:gd name="T36" fmla="*/ 244 w 836"/>
                <a:gd name="T37" fmla="*/ 576 h 795"/>
                <a:gd name="T38" fmla="*/ 244 w 836"/>
                <a:gd name="T39" fmla="*/ 53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9" name="Freeform 13"/>
            <p:cNvSpPr>
              <a:spLocks/>
            </p:cNvSpPr>
            <p:nvPr/>
          </p:nvSpPr>
          <p:spPr bwMode="auto">
            <a:xfrm>
              <a:off x="3286125" y="1978025"/>
              <a:ext cx="30162" cy="3175"/>
            </a:xfrm>
            <a:custGeom>
              <a:avLst/>
              <a:gdLst>
                <a:gd name="T0" fmla="*/ 0 w 43"/>
                <a:gd name="T1" fmla="*/ 0 h 5"/>
                <a:gd name="T2" fmla="*/ 1 w 43"/>
                <a:gd name="T3" fmla="*/ 5 h 5"/>
                <a:gd name="T4" fmla="*/ 43 w 43"/>
                <a:gd name="T5" fmla="*/ 3 h 5"/>
                <a:gd name="T6" fmla="*/ 0 w 43"/>
                <a:gd name="T7" fmla="*/ 0 h 5"/>
              </a:gdLst>
              <a:ahLst/>
              <a:cxnLst>
                <a:cxn ang="0">
                  <a:pos x="T0" y="T1"/>
                </a:cxn>
                <a:cxn ang="0">
                  <a:pos x="T2" y="T3"/>
                </a:cxn>
                <a:cxn ang="0">
                  <a:pos x="T4" y="T5"/>
                </a:cxn>
                <a:cxn ang="0">
                  <a:pos x="T6" y="T7"/>
                </a:cxn>
              </a:cxnLst>
              <a:rect l="0" t="0" r="r" b="b"/>
              <a:pathLst>
                <a:path w="43" h="5">
                  <a:moveTo>
                    <a:pt x="0" y="0"/>
                  </a:moveTo>
                  <a:lnTo>
                    <a:pt x="1" y="5"/>
                  </a:lnTo>
                  <a:lnTo>
                    <a:pt x="43" y="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2431298" y="2930200"/>
            <a:ext cx="623725" cy="623888"/>
            <a:chOff x="3241675" y="4133850"/>
            <a:chExt cx="831850" cy="831850"/>
          </a:xfrm>
        </p:grpSpPr>
        <p:sp>
          <p:nvSpPr>
            <p:cNvPr id="51" name="Oval 9"/>
            <p:cNvSpPr>
              <a:spLocks noChangeArrowheads="1"/>
            </p:cNvSpPr>
            <p:nvPr/>
          </p:nvSpPr>
          <p:spPr bwMode="auto">
            <a:xfrm>
              <a:off x="3241675" y="4133850"/>
              <a:ext cx="831850" cy="831850"/>
            </a:xfrm>
            <a:prstGeom prst="ellipse">
              <a:avLst/>
            </a:pr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2" name="Freeform 14"/>
            <p:cNvSpPr>
              <a:spLocks noEditPoints="1"/>
            </p:cNvSpPr>
            <p:nvPr/>
          </p:nvSpPr>
          <p:spPr bwMode="auto">
            <a:xfrm>
              <a:off x="3379788" y="4394200"/>
              <a:ext cx="482600" cy="384175"/>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3" name="Freeform 15"/>
            <p:cNvSpPr>
              <a:spLocks noEditPoints="1"/>
            </p:cNvSpPr>
            <p:nvPr/>
          </p:nvSpPr>
          <p:spPr bwMode="auto">
            <a:xfrm>
              <a:off x="3487738" y="4565650"/>
              <a:ext cx="190500" cy="169862"/>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4" name="Freeform 16"/>
            <p:cNvSpPr>
              <a:spLocks/>
            </p:cNvSpPr>
            <p:nvPr/>
          </p:nvSpPr>
          <p:spPr bwMode="auto">
            <a:xfrm>
              <a:off x="3727450" y="4325938"/>
              <a:ext cx="177800" cy="200025"/>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5" name="Freeform 17"/>
            <p:cNvSpPr>
              <a:spLocks/>
            </p:cNvSpPr>
            <p:nvPr/>
          </p:nvSpPr>
          <p:spPr bwMode="auto">
            <a:xfrm>
              <a:off x="3732213" y="4395788"/>
              <a:ext cx="103187" cy="112712"/>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56" name="组合 55"/>
          <p:cNvGrpSpPr/>
          <p:nvPr/>
        </p:nvGrpSpPr>
        <p:grpSpPr>
          <a:xfrm>
            <a:off x="2044446" y="3711707"/>
            <a:ext cx="623725" cy="622697"/>
            <a:chOff x="2725738" y="5327650"/>
            <a:chExt cx="831850" cy="830262"/>
          </a:xfrm>
        </p:grpSpPr>
        <p:sp>
          <p:nvSpPr>
            <p:cNvPr id="57" name="Oval 8"/>
            <p:cNvSpPr>
              <a:spLocks noChangeArrowheads="1"/>
            </p:cNvSpPr>
            <p:nvPr/>
          </p:nvSpPr>
          <p:spPr bwMode="auto">
            <a:xfrm>
              <a:off x="2725738" y="5327650"/>
              <a:ext cx="831850" cy="830262"/>
            </a:xfrm>
            <a:prstGeom prst="ellipse">
              <a:avLst/>
            </a:pr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8" name="Freeform 18"/>
            <p:cNvSpPr>
              <a:spLocks noEditPoints="1"/>
            </p:cNvSpPr>
            <p:nvPr/>
          </p:nvSpPr>
          <p:spPr bwMode="auto">
            <a:xfrm>
              <a:off x="2870200" y="5516563"/>
              <a:ext cx="538162" cy="471487"/>
            </a:xfrm>
            <a:custGeom>
              <a:avLst/>
              <a:gdLst>
                <a:gd name="T0" fmla="*/ 417 w 785"/>
                <a:gd name="T1" fmla="*/ 0 h 690"/>
                <a:gd name="T2" fmla="*/ 417 w 785"/>
                <a:gd name="T3" fmla="*/ 593 h 690"/>
                <a:gd name="T4" fmla="*/ 646 w 785"/>
                <a:gd name="T5" fmla="*/ 690 h 690"/>
                <a:gd name="T6" fmla="*/ 626 w 785"/>
                <a:gd name="T7" fmla="*/ 540 h 690"/>
                <a:gd name="T8" fmla="*/ 30 w 785"/>
                <a:gd name="T9" fmla="*/ 315 h 690"/>
                <a:gd name="T10" fmla="*/ 0 w 785"/>
                <a:gd name="T11" fmla="*/ 396 h 690"/>
                <a:gd name="T12" fmla="*/ 122 w 785"/>
                <a:gd name="T13" fmla="*/ 600 h 690"/>
                <a:gd name="T14" fmla="*/ 214 w 785"/>
                <a:gd name="T15" fmla="*/ 613 h 690"/>
                <a:gd name="T16" fmla="*/ 355 w 785"/>
                <a:gd name="T17" fmla="*/ 609 h 690"/>
                <a:gd name="T18" fmla="*/ 189 w 785"/>
                <a:gd name="T19" fmla="*/ 400 h 690"/>
                <a:gd name="T20" fmla="*/ 257 w 785"/>
                <a:gd name="T21" fmla="*/ 219 h 690"/>
                <a:gd name="T22" fmla="*/ 310 w 785"/>
                <a:gd name="T23" fmla="*/ 241 h 690"/>
                <a:gd name="T24" fmla="*/ 311 w 785"/>
                <a:gd name="T25" fmla="*/ 287 h 690"/>
                <a:gd name="T26" fmla="*/ 317 w 785"/>
                <a:gd name="T27" fmla="*/ 320 h 690"/>
                <a:gd name="T28" fmla="*/ 320 w 785"/>
                <a:gd name="T29" fmla="*/ 371 h 690"/>
                <a:gd name="T30" fmla="*/ 287 w 785"/>
                <a:gd name="T31" fmla="*/ 397 h 690"/>
                <a:gd name="T32" fmla="*/ 189 w 785"/>
                <a:gd name="T33" fmla="*/ 400 h 690"/>
                <a:gd name="T34" fmla="*/ 252 w 785"/>
                <a:gd name="T35" fmla="*/ 295 h 690"/>
                <a:gd name="T36" fmla="*/ 289 w 785"/>
                <a:gd name="T37" fmla="*/ 284 h 690"/>
                <a:gd name="T38" fmla="*/ 289 w 785"/>
                <a:gd name="T39" fmla="*/ 252 h 690"/>
                <a:gd name="T40" fmla="*/ 249 w 785"/>
                <a:gd name="T41" fmla="*/ 240 h 690"/>
                <a:gd name="T42" fmla="*/ 213 w 785"/>
                <a:gd name="T43" fmla="*/ 295 h 690"/>
                <a:gd name="T44" fmla="*/ 258 w 785"/>
                <a:gd name="T45" fmla="*/ 379 h 690"/>
                <a:gd name="T46" fmla="*/ 288 w 785"/>
                <a:gd name="T47" fmla="*/ 373 h 690"/>
                <a:gd name="T48" fmla="*/ 301 w 785"/>
                <a:gd name="T49" fmla="*/ 348 h 690"/>
                <a:gd name="T50" fmla="*/ 281 w 785"/>
                <a:gd name="T51" fmla="*/ 320 h 690"/>
                <a:gd name="T52" fmla="*/ 213 w 785"/>
                <a:gd name="T53" fmla="*/ 317 h 690"/>
                <a:gd name="T54" fmla="*/ 372 w 785"/>
                <a:gd name="T55" fmla="*/ 400 h 690"/>
                <a:gd name="T56" fmla="*/ 440 w 785"/>
                <a:gd name="T57" fmla="*/ 219 h 690"/>
                <a:gd name="T58" fmla="*/ 493 w 785"/>
                <a:gd name="T59" fmla="*/ 241 h 690"/>
                <a:gd name="T60" fmla="*/ 494 w 785"/>
                <a:gd name="T61" fmla="*/ 287 h 690"/>
                <a:gd name="T62" fmla="*/ 500 w 785"/>
                <a:gd name="T63" fmla="*/ 320 h 690"/>
                <a:gd name="T64" fmla="*/ 503 w 785"/>
                <a:gd name="T65" fmla="*/ 371 h 690"/>
                <a:gd name="T66" fmla="*/ 470 w 785"/>
                <a:gd name="T67" fmla="*/ 397 h 690"/>
                <a:gd name="T68" fmla="*/ 372 w 785"/>
                <a:gd name="T69" fmla="*/ 400 h 690"/>
                <a:gd name="T70" fmla="*/ 435 w 785"/>
                <a:gd name="T71" fmla="*/ 295 h 690"/>
                <a:gd name="T72" fmla="*/ 472 w 785"/>
                <a:gd name="T73" fmla="*/ 284 h 690"/>
                <a:gd name="T74" fmla="*/ 472 w 785"/>
                <a:gd name="T75" fmla="*/ 252 h 690"/>
                <a:gd name="T76" fmla="*/ 432 w 785"/>
                <a:gd name="T77" fmla="*/ 240 h 690"/>
                <a:gd name="T78" fmla="*/ 396 w 785"/>
                <a:gd name="T79" fmla="*/ 295 h 690"/>
                <a:gd name="T80" fmla="*/ 441 w 785"/>
                <a:gd name="T81" fmla="*/ 379 h 690"/>
                <a:gd name="T82" fmla="*/ 471 w 785"/>
                <a:gd name="T83" fmla="*/ 373 h 690"/>
                <a:gd name="T84" fmla="*/ 484 w 785"/>
                <a:gd name="T85" fmla="*/ 348 h 690"/>
                <a:gd name="T86" fmla="*/ 464 w 785"/>
                <a:gd name="T87" fmla="*/ 320 h 690"/>
                <a:gd name="T88" fmla="*/ 396 w 785"/>
                <a:gd name="T89" fmla="*/ 317 h 690"/>
                <a:gd name="T90" fmla="*/ 548 w 785"/>
                <a:gd name="T91" fmla="*/ 342 h 690"/>
                <a:gd name="T92" fmla="*/ 578 w 785"/>
                <a:gd name="T93" fmla="*/ 362 h 690"/>
                <a:gd name="T94" fmla="*/ 624 w 785"/>
                <a:gd name="T95" fmla="*/ 382 h 690"/>
                <a:gd name="T96" fmla="*/ 664 w 785"/>
                <a:gd name="T97" fmla="*/ 367 h 690"/>
                <a:gd name="T98" fmla="*/ 664 w 785"/>
                <a:gd name="T99" fmla="*/ 336 h 690"/>
                <a:gd name="T100" fmla="*/ 615 w 785"/>
                <a:gd name="T101" fmla="*/ 317 h 690"/>
                <a:gd name="T102" fmla="*/ 561 w 785"/>
                <a:gd name="T103" fmla="*/ 288 h 690"/>
                <a:gd name="T104" fmla="*/ 562 w 785"/>
                <a:gd name="T105" fmla="*/ 240 h 690"/>
                <a:gd name="T106" fmla="*/ 618 w 785"/>
                <a:gd name="T107" fmla="*/ 216 h 690"/>
                <a:gd name="T108" fmla="*/ 678 w 785"/>
                <a:gd name="T109" fmla="*/ 241 h 690"/>
                <a:gd name="T110" fmla="*/ 664 w 785"/>
                <a:gd name="T111" fmla="*/ 272 h 690"/>
                <a:gd name="T112" fmla="*/ 619 w 785"/>
                <a:gd name="T113" fmla="*/ 237 h 690"/>
                <a:gd name="T114" fmla="*/ 578 w 785"/>
                <a:gd name="T115" fmla="*/ 264 h 690"/>
                <a:gd name="T116" fmla="*/ 621 w 785"/>
                <a:gd name="T117" fmla="*/ 293 h 690"/>
                <a:gd name="T118" fmla="*/ 685 w 785"/>
                <a:gd name="T119" fmla="*/ 323 h 690"/>
                <a:gd name="T120" fmla="*/ 684 w 785"/>
                <a:gd name="T121" fmla="*/ 376 h 690"/>
                <a:gd name="T122" fmla="*/ 625 w 785"/>
                <a:gd name="T123" fmla="*/ 403 h 690"/>
                <a:gd name="T124" fmla="*/ 558 w 785"/>
                <a:gd name="T125" fmla="*/ 37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59" name="组合 58"/>
          <p:cNvGrpSpPr/>
          <p:nvPr/>
        </p:nvGrpSpPr>
        <p:grpSpPr>
          <a:xfrm>
            <a:off x="776296" y="2101788"/>
            <a:ext cx="1454565" cy="1454944"/>
            <a:chOff x="877888" y="2946400"/>
            <a:chExt cx="1939925" cy="1939925"/>
          </a:xfrm>
        </p:grpSpPr>
        <p:sp>
          <p:nvSpPr>
            <p:cNvPr id="60" name="Oval 5"/>
            <p:cNvSpPr>
              <a:spLocks noChangeArrowheads="1"/>
            </p:cNvSpPr>
            <p:nvPr/>
          </p:nvSpPr>
          <p:spPr bwMode="auto">
            <a:xfrm>
              <a:off x="877888" y="2946400"/>
              <a:ext cx="1939925" cy="1939925"/>
            </a:xfrm>
            <a:prstGeom prst="ellipse">
              <a:avLst/>
            </a:pr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61" name="TextBox 60"/>
            <p:cNvSpPr txBox="1"/>
            <p:nvPr/>
          </p:nvSpPr>
          <p:spPr>
            <a:xfrm>
              <a:off x="1078684" y="3193087"/>
              <a:ext cx="1538332" cy="1477328"/>
            </a:xfrm>
            <a:prstGeom prst="rect">
              <a:avLst/>
            </a:prstGeom>
            <a:noFill/>
          </p:spPr>
          <p:txBody>
            <a:bodyPr wrap="square" rtlCol="0">
              <a:spAutoFit/>
            </a:bodyPr>
            <a:lstStyle/>
            <a:p>
              <a:pPr algn="ctr"/>
              <a:r>
                <a:rPr lang="zh-CN" altLang="en-US" sz="3300" b="1" dirty="0">
                  <a:solidFill>
                    <a:schemeClr val="bg1"/>
                  </a:solidFill>
                  <a:latin typeface="微软雅黑" panose="020B0503020204020204" pitchFamily="34" charset="-122"/>
                  <a:ea typeface="微软雅黑" panose="020B0503020204020204" pitchFamily="34" charset="-122"/>
                </a:rPr>
                <a:t>网络营销</a:t>
              </a:r>
            </a:p>
          </p:txBody>
        </p:sp>
      </p:grpSp>
      <p:sp>
        <p:nvSpPr>
          <p:cNvPr id="69" name="TextBox 68"/>
          <p:cNvSpPr txBox="1"/>
          <p:nvPr/>
        </p:nvSpPr>
        <p:spPr>
          <a:xfrm>
            <a:off x="2683552" y="1112450"/>
            <a:ext cx="1497619" cy="276999"/>
          </a:xfrm>
          <a:prstGeom prst="rect">
            <a:avLst/>
          </a:prstGeom>
          <a:noFill/>
        </p:spPr>
        <p:txBody>
          <a:bodyPr wrap="square" lIns="68562" tIns="34281" rIns="68562" bIns="34281" rtlCol="0">
            <a:spAutoFit/>
          </a:bodyPr>
          <a:lstStyle/>
          <a:p>
            <a:r>
              <a:rPr lang="en-US" altLang="zh-CN" b="1" dirty="0" smtClean="0">
                <a:solidFill>
                  <a:schemeClr val="tx1">
                    <a:lumMod val="50000"/>
                    <a:lumOff val="50000"/>
                  </a:schemeClr>
                </a:solidFill>
                <a:latin typeface="微软雅黑" panose="020B0503020204020204" pitchFamily="34" charset="-122"/>
                <a:ea typeface="微软雅黑" panose="020B0503020204020204" pitchFamily="34" charset="-122"/>
              </a:rPr>
              <a:t>QQ</a:t>
            </a: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空间</a:t>
            </a:r>
            <a:endParaRPr lang="zh-CN" altLang="en-US"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0" name="TextBox 69"/>
          <p:cNvSpPr txBox="1"/>
          <p:nvPr/>
        </p:nvSpPr>
        <p:spPr>
          <a:xfrm>
            <a:off x="2730343" y="1381214"/>
            <a:ext cx="5512425" cy="438581"/>
          </a:xfrm>
          <a:prstGeom prst="rect">
            <a:avLst/>
          </a:prstGeom>
          <a:noFill/>
        </p:spPr>
        <p:txBody>
          <a:bodyPr wrap="square" lIns="68562" tIns="34281" rIns="68562" bIns="34281"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利用</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QQ</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空间来进行朋友圈间的传播，达到广告目的。利用</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QQ</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空间来进行朋友圈间的传播，达到广告目的。利用</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QQ</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空间来进行朋友圈间的传播，达到广告目的。</a:t>
            </a:r>
          </a:p>
        </p:txBody>
      </p:sp>
      <p:sp>
        <p:nvSpPr>
          <p:cNvPr id="71" name="TextBox 70"/>
          <p:cNvSpPr txBox="1"/>
          <p:nvPr/>
        </p:nvSpPr>
        <p:spPr>
          <a:xfrm>
            <a:off x="2683552" y="3738913"/>
            <a:ext cx="1497619" cy="276999"/>
          </a:xfrm>
          <a:prstGeom prst="rect">
            <a:avLst/>
          </a:prstGeom>
          <a:noFill/>
        </p:spPr>
        <p:txBody>
          <a:bodyPr wrap="square" lIns="68562" tIns="34281" rIns="68562" bIns="34281" rtlCol="0">
            <a:spAutoFit/>
          </a:bodyPr>
          <a:lstStyle/>
          <a:p>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本地论坛社区</a:t>
            </a:r>
            <a:endParaRPr lang="zh-CN" altLang="en-US"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2" name="TextBox 71"/>
          <p:cNvSpPr txBox="1"/>
          <p:nvPr/>
        </p:nvSpPr>
        <p:spPr>
          <a:xfrm>
            <a:off x="2730343" y="3969373"/>
            <a:ext cx="5512425" cy="438581"/>
          </a:xfrm>
          <a:prstGeom prst="rect">
            <a:avLst/>
          </a:prstGeom>
          <a:noFill/>
        </p:spPr>
        <p:txBody>
          <a:bodyPr wrap="square" lIns="68562" tIns="34281" rIns="68562" bIns="34281"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利用</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QQ</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空间来进行朋友圈间的传播，达到广告目的。利用</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QQ</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空间来进行朋友圈间的传播，达到广告目的。利用</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QQ</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空间来进行朋友圈间的传播，达到广告目的。</a:t>
            </a:r>
          </a:p>
        </p:txBody>
      </p:sp>
      <p:sp>
        <p:nvSpPr>
          <p:cNvPr id="73" name="TextBox 72"/>
          <p:cNvSpPr txBox="1"/>
          <p:nvPr/>
        </p:nvSpPr>
        <p:spPr>
          <a:xfrm>
            <a:off x="3062179" y="2779605"/>
            <a:ext cx="1497619" cy="276999"/>
          </a:xfrm>
          <a:prstGeom prst="rect">
            <a:avLst/>
          </a:prstGeom>
          <a:noFill/>
        </p:spPr>
        <p:txBody>
          <a:bodyPr wrap="square" lIns="68562" tIns="34281" rIns="68562" bIns="34281" rtlCol="0">
            <a:spAutoFit/>
          </a:bodyPr>
          <a:lstStyle/>
          <a:p>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微博营销</a:t>
            </a:r>
            <a:endParaRPr lang="zh-CN" altLang="en-US"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4" name="TextBox 73"/>
          <p:cNvSpPr txBox="1"/>
          <p:nvPr/>
        </p:nvSpPr>
        <p:spPr>
          <a:xfrm>
            <a:off x="3108970" y="3010065"/>
            <a:ext cx="5512425" cy="623248"/>
          </a:xfrm>
          <a:prstGeom prst="rect">
            <a:avLst/>
          </a:prstGeom>
          <a:noFill/>
        </p:spPr>
        <p:txBody>
          <a:bodyPr wrap="square" lIns="68562" tIns="34281" rIns="68562" bIns="34281"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利用新浪微博来进行传播利用新浪微博来进行传播利用新浪微博来进行传播，利用新浪微博来进行传播利用新浪微博来进行传播利用新浪微博来进行传播，利用新浪微博来进行传播利用新浪微博来进行传播利用新浪微博来进行传播。</a:t>
            </a:r>
          </a:p>
        </p:txBody>
      </p:sp>
      <p:sp>
        <p:nvSpPr>
          <p:cNvPr id="75" name="TextBox 74"/>
          <p:cNvSpPr txBox="1"/>
          <p:nvPr/>
        </p:nvSpPr>
        <p:spPr>
          <a:xfrm>
            <a:off x="3062179" y="1929509"/>
            <a:ext cx="1497619" cy="276999"/>
          </a:xfrm>
          <a:prstGeom prst="rect">
            <a:avLst/>
          </a:prstGeom>
          <a:noFill/>
        </p:spPr>
        <p:txBody>
          <a:bodyPr wrap="square" lIns="68562" tIns="34281" rIns="68562" bIns="34281" rtlCol="0">
            <a:spAutoFit/>
          </a:bodyPr>
          <a:lstStyle/>
          <a:p>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微信营销</a:t>
            </a:r>
            <a:endParaRPr lang="zh-CN" altLang="en-US"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6" name="TextBox 75"/>
          <p:cNvSpPr txBox="1"/>
          <p:nvPr/>
        </p:nvSpPr>
        <p:spPr>
          <a:xfrm>
            <a:off x="3108970" y="2159970"/>
            <a:ext cx="5512425" cy="438581"/>
          </a:xfrm>
          <a:prstGeom prst="rect">
            <a:avLst/>
          </a:prstGeom>
          <a:noFill/>
        </p:spPr>
        <p:txBody>
          <a:bodyPr wrap="square" lIns="68562" tIns="34281" rIns="68562" bIns="34281"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利用微信朋友圈间的传播，达到广告目的。利用微信朋友圈间的传播，达到广告目的，利用微信朋友圈间的传播，达到广告目。</a:t>
            </a:r>
          </a:p>
        </p:txBody>
      </p:sp>
      <p:sp>
        <p:nvSpPr>
          <p:cNvPr id="40" name="等腰三角形 39"/>
          <p:cNvSpPr/>
          <p:nvPr/>
        </p:nvSpPr>
        <p:spPr>
          <a:xfrm rot="16200000">
            <a:off x="8351421" y="4999212"/>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41" name="等腰三角形 40"/>
          <p:cNvSpPr/>
          <p:nvPr/>
        </p:nvSpPr>
        <p:spPr>
          <a:xfrm rot="5400000">
            <a:off x="8829902" y="5004495"/>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37"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36606232"/>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2" presetClass="entr" presetSubtype="0" fill="hold" nodeType="afterEffect">
                                  <p:stCondLst>
                                    <p:cond delay="0"/>
                                  </p:stCondLst>
                                  <p:childTnLst>
                                    <p:set>
                                      <p:cBhvr>
                                        <p:cTn id="19" dur="1" fill="hold">
                                          <p:stCondLst>
                                            <p:cond delay="0"/>
                                          </p:stCondLst>
                                        </p:cTn>
                                        <p:tgtEl>
                                          <p:spTgt spid="59"/>
                                        </p:tgtEl>
                                        <p:attrNameLst>
                                          <p:attrName>style.visibility</p:attrName>
                                        </p:attrNameLst>
                                      </p:cBhvr>
                                      <p:to>
                                        <p:strVal val="visible"/>
                                      </p:to>
                                    </p:set>
                                    <p:animScale>
                                      <p:cBhvr>
                                        <p:cTn id="20" dur="1000" decel="50000" fill="hold">
                                          <p:stCondLst>
                                            <p:cond delay="0"/>
                                          </p:stCondLst>
                                        </p:cTn>
                                        <p:tgtEl>
                                          <p:spTgt spid="5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1" dur="1000" decel="50000" fill="hold">
                                          <p:stCondLst>
                                            <p:cond delay="0"/>
                                          </p:stCondLst>
                                        </p:cTn>
                                        <p:tgtEl>
                                          <p:spTgt spid="59"/>
                                        </p:tgtEl>
                                        <p:attrNameLst>
                                          <p:attrName>ppt_x</p:attrName>
                                          <p:attrName>ppt_y</p:attrName>
                                        </p:attrNameLst>
                                      </p:cBhvr>
                                    </p:animMotion>
                                    <p:animEffect transition="in" filter="fade">
                                      <p:cBhvr>
                                        <p:cTn id="22" dur="1000"/>
                                        <p:tgtEl>
                                          <p:spTgt spid="59"/>
                                        </p:tgtEl>
                                      </p:cBhvr>
                                    </p:animEffect>
                                  </p:childTnLst>
                                </p:cTn>
                              </p:par>
                            </p:childTnLst>
                          </p:cTn>
                        </p:par>
                        <p:par>
                          <p:cTn id="23" fill="hold">
                            <p:stCondLst>
                              <p:cond delay="1500"/>
                            </p:stCondLst>
                            <p:childTnLst>
                              <p:par>
                                <p:cTn id="24" presetID="1" presetClass="entr" presetSubtype="0" fill="hold" nodeType="afterEffect">
                                  <p:stCondLst>
                                    <p:cond delay="0"/>
                                  </p:stCondLst>
                                  <p:childTnLst>
                                    <p:set>
                                      <p:cBhvr>
                                        <p:cTn id="25" dur="1" fill="hold">
                                          <p:stCondLst>
                                            <p:cond delay="0"/>
                                          </p:stCondLst>
                                        </p:cTn>
                                        <p:tgtEl>
                                          <p:spTgt spid="46"/>
                                        </p:tgtEl>
                                        <p:attrNameLst>
                                          <p:attrName>style.visibility</p:attrName>
                                        </p:attrNameLst>
                                      </p:cBhvr>
                                      <p:to>
                                        <p:strVal val="visible"/>
                                      </p:to>
                                    </p:set>
                                  </p:childTnLst>
                                </p:cTn>
                              </p:par>
                              <p:par>
                                <p:cTn id="26" presetID="56" presetClass="path" presetSubtype="0" accel="50000" decel="50000" fill="hold" nodeType="withEffect">
                                  <p:stCondLst>
                                    <p:cond delay="0"/>
                                  </p:stCondLst>
                                  <p:childTnLst>
                                    <p:animMotion origin="layout" path="M 2.36113E-6 -3.33333E-6 L -0.1059 0.29653 " pathEditMode="relative" rAng="0" ptsTypes="AA">
                                      <p:cBhvr>
                                        <p:cTn id="27" dur="500" spd="-100000" fill="hold"/>
                                        <p:tgtEl>
                                          <p:spTgt spid="46"/>
                                        </p:tgtEl>
                                        <p:attrNameLst>
                                          <p:attrName>ppt_x</p:attrName>
                                          <p:attrName>ppt_y</p:attrName>
                                        </p:attrNameLst>
                                      </p:cBhvr>
                                      <p:rCtr x="-5295" y="14815"/>
                                    </p:animMotion>
                                  </p:childTnLst>
                                </p:cTn>
                              </p:par>
                              <p:par>
                                <p:cTn id="28" presetID="1" presetClass="entr" presetSubtype="0" fill="hold" nodeType="withEffect">
                                  <p:stCondLst>
                                    <p:cond delay="0"/>
                                  </p:stCondLst>
                                  <p:childTnLst>
                                    <p:set>
                                      <p:cBhvr>
                                        <p:cTn id="29" dur="1" fill="hold">
                                          <p:stCondLst>
                                            <p:cond delay="0"/>
                                          </p:stCondLst>
                                        </p:cTn>
                                        <p:tgtEl>
                                          <p:spTgt spid="42"/>
                                        </p:tgtEl>
                                        <p:attrNameLst>
                                          <p:attrName>style.visibility</p:attrName>
                                        </p:attrNameLst>
                                      </p:cBhvr>
                                      <p:to>
                                        <p:strVal val="visible"/>
                                      </p:to>
                                    </p:set>
                                  </p:childTnLst>
                                </p:cTn>
                              </p:par>
                              <p:par>
                                <p:cTn id="30" presetID="56" presetClass="path" presetSubtype="0" accel="50000" decel="50000" fill="hold" nodeType="withEffect">
                                  <p:stCondLst>
                                    <p:cond delay="0"/>
                                  </p:stCondLst>
                                  <p:childTnLst>
                                    <p:animMotion origin="layout" path="M 3.1885E-6 4.07407E-6 L -0.14818 0.12268 " pathEditMode="relative" rAng="0" ptsTypes="AA">
                                      <p:cBhvr>
                                        <p:cTn id="31" dur="500" spd="-100000" fill="hold"/>
                                        <p:tgtEl>
                                          <p:spTgt spid="42"/>
                                        </p:tgtEl>
                                        <p:attrNameLst>
                                          <p:attrName>ppt_x</p:attrName>
                                          <p:attrName>ppt_y</p:attrName>
                                        </p:attrNameLst>
                                      </p:cBhvr>
                                      <p:rCtr x="-7415" y="6134"/>
                                    </p:animMotion>
                                  </p:childTnLst>
                                </p:cTn>
                              </p:par>
                              <p:par>
                                <p:cTn id="32" presetID="1" presetClass="entr" presetSubtype="0" fill="hold" nodeType="withEffect">
                                  <p:stCondLst>
                                    <p:cond delay="0"/>
                                  </p:stCondLst>
                                  <p:childTnLst>
                                    <p:set>
                                      <p:cBhvr>
                                        <p:cTn id="33" dur="1" fill="hold">
                                          <p:stCondLst>
                                            <p:cond delay="0"/>
                                          </p:stCondLst>
                                        </p:cTn>
                                        <p:tgtEl>
                                          <p:spTgt spid="50"/>
                                        </p:tgtEl>
                                        <p:attrNameLst>
                                          <p:attrName>style.visibility</p:attrName>
                                        </p:attrNameLst>
                                      </p:cBhvr>
                                      <p:to>
                                        <p:strVal val="visible"/>
                                      </p:to>
                                    </p:set>
                                  </p:childTnLst>
                                </p:cTn>
                              </p:par>
                              <p:par>
                                <p:cTn id="34" presetID="56" presetClass="path" presetSubtype="0" accel="50000" decel="50000" fill="hold" nodeType="withEffect">
                                  <p:stCondLst>
                                    <p:cond delay="0"/>
                                  </p:stCondLst>
                                  <p:childTnLst>
                                    <p:animMotion origin="layout" path="M 3.1885E-6 4.07407E-6 L -0.14818 -0.08982 " pathEditMode="relative" rAng="0" ptsTypes="AA">
                                      <p:cBhvr>
                                        <p:cTn id="35" dur="500" spd="-100000" fill="hold"/>
                                        <p:tgtEl>
                                          <p:spTgt spid="50"/>
                                        </p:tgtEl>
                                        <p:attrNameLst>
                                          <p:attrName>ppt_x</p:attrName>
                                          <p:attrName>ppt_y</p:attrName>
                                        </p:attrNameLst>
                                      </p:cBhvr>
                                      <p:rCtr x="-7415" y="-4491"/>
                                    </p:animMotion>
                                  </p:childTnLst>
                                </p:cTn>
                              </p:par>
                              <p:par>
                                <p:cTn id="36" presetID="1" presetClass="entr" presetSubtype="0" fill="hold" nodeType="withEffect">
                                  <p:stCondLst>
                                    <p:cond delay="0"/>
                                  </p:stCondLst>
                                  <p:childTnLst>
                                    <p:set>
                                      <p:cBhvr>
                                        <p:cTn id="37" dur="1" fill="hold">
                                          <p:stCondLst>
                                            <p:cond delay="0"/>
                                          </p:stCondLst>
                                        </p:cTn>
                                        <p:tgtEl>
                                          <p:spTgt spid="56"/>
                                        </p:tgtEl>
                                        <p:attrNameLst>
                                          <p:attrName>style.visibility</p:attrName>
                                        </p:attrNameLst>
                                      </p:cBhvr>
                                      <p:to>
                                        <p:strVal val="visible"/>
                                      </p:to>
                                    </p:set>
                                  </p:childTnLst>
                                </p:cTn>
                              </p:par>
                              <p:par>
                                <p:cTn id="38" presetID="56" presetClass="path" presetSubtype="0" accel="50000" decel="50000" fill="hold" nodeType="withEffect">
                                  <p:stCondLst>
                                    <p:cond delay="0"/>
                                  </p:stCondLst>
                                  <p:childTnLst>
                                    <p:animMotion origin="layout" path="M 2.36113E-6 1.48148E-6 L -0.1059 -0.26366 " pathEditMode="relative" rAng="0" ptsTypes="AA">
                                      <p:cBhvr>
                                        <p:cTn id="39" dur="500" spd="-100000" fill="hold"/>
                                        <p:tgtEl>
                                          <p:spTgt spid="56"/>
                                        </p:tgtEl>
                                        <p:attrNameLst>
                                          <p:attrName>ppt_x</p:attrName>
                                          <p:attrName>ppt_y</p:attrName>
                                        </p:attrNameLst>
                                      </p:cBhvr>
                                      <p:rCtr x="-5295" y="-13194"/>
                                    </p:animMotion>
                                  </p:childTnLst>
                                </p:cTn>
                              </p:par>
                            </p:childTnLst>
                          </p:cTn>
                        </p:par>
                        <p:par>
                          <p:cTn id="40" fill="hold">
                            <p:stCondLst>
                              <p:cond delay="2000"/>
                            </p:stCondLst>
                            <p:childTnLst>
                              <p:par>
                                <p:cTn id="41" presetID="31" presetClass="entr" presetSubtype="0" fill="hold" grpId="0" nodeType="afterEffect">
                                  <p:stCondLst>
                                    <p:cond delay="0"/>
                                  </p:stCondLst>
                                  <p:childTnLst>
                                    <p:set>
                                      <p:cBhvr>
                                        <p:cTn id="42" dur="1" fill="hold">
                                          <p:stCondLst>
                                            <p:cond delay="0"/>
                                          </p:stCondLst>
                                        </p:cTn>
                                        <p:tgtEl>
                                          <p:spTgt spid="69"/>
                                        </p:tgtEl>
                                        <p:attrNameLst>
                                          <p:attrName>style.visibility</p:attrName>
                                        </p:attrNameLst>
                                      </p:cBhvr>
                                      <p:to>
                                        <p:strVal val="visible"/>
                                      </p:to>
                                    </p:set>
                                    <p:anim calcmode="lin" valueType="num">
                                      <p:cBhvr>
                                        <p:cTn id="43" dur="300" fill="hold"/>
                                        <p:tgtEl>
                                          <p:spTgt spid="69"/>
                                        </p:tgtEl>
                                        <p:attrNameLst>
                                          <p:attrName>ppt_w</p:attrName>
                                        </p:attrNameLst>
                                      </p:cBhvr>
                                      <p:tavLst>
                                        <p:tav tm="0">
                                          <p:val>
                                            <p:fltVal val="0"/>
                                          </p:val>
                                        </p:tav>
                                        <p:tav tm="100000">
                                          <p:val>
                                            <p:strVal val="#ppt_w"/>
                                          </p:val>
                                        </p:tav>
                                      </p:tavLst>
                                    </p:anim>
                                    <p:anim calcmode="lin" valueType="num">
                                      <p:cBhvr>
                                        <p:cTn id="44" dur="300" fill="hold"/>
                                        <p:tgtEl>
                                          <p:spTgt spid="69"/>
                                        </p:tgtEl>
                                        <p:attrNameLst>
                                          <p:attrName>ppt_h</p:attrName>
                                        </p:attrNameLst>
                                      </p:cBhvr>
                                      <p:tavLst>
                                        <p:tav tm="0">
                                          <p:val>
                                            <p:fltVal val="0"/>
                                          </p:val>
                                        </p:tav>
                                        <p:tav tm="100000">
                                          <p:val>
                                            <p:strVal val="#ppt_h"/>
                                          </p:val>
                                        </p:tav>
                                      </p:tavLst>
                                    </p:anim>
                                    <p:anim calcmode="lin" valueType="num">
                                      <p:cBhvr>
                                        <p:cTn id="45" dur="300" fill="hold"/>
                                        <p:tgtEl>
                                          <p:spTgt spid="69"/>
                                        </p:tgtEl>
                                        <p:attrNameLst>
                                          <p:attrName>style.rotation</p:attrName>
                                        </p:attrNameLst>
                                      </p:cBhvr>
                                      <p:tavLst>
                                        <p:tav tm="0">
                                          <p:val>
                                            <p:fltVal val="90"/>
                                          </p:val>
                                        </p:tav>
                                        <p:tav tm="100000">
                                          <p:val>
                                            <p:fltVal val="0"/>
                                          </p:val>
                                        </p:tav>
                                      </p:tavLst>
                                    </p:anim>
                                    <p:animEffect transition="in" filter="fade">
                                      <p:cBhvr>
                                        <p:cTn id="46" dur="300"/>
                                        <p:tgtEl>
                                          <p:spTgt spid="69"/>
                                        </p:tgtEl>
                                      </p:cBhvr>
                                    </p:animEffect>
                                  </p:childTnLst>
                                </p:cTn>
                              </p:par>
                            </p:childTnLst>
                          </p:cTn>
                        </p:par>
                        <p:par>
                          <p:cTn id="47" fill="hold">
                            <p:stCondLst>
                              <p:cond delay="2300"/>
                            </p:stCondLst>
                            <p:childTnLst>
                              <p:par>
                                <p:cTn id="48" presetID="22" presetClass="entr" presetSubtype="1" fill="hold" grpId="0" nodeType="afterEffect">
                                  <p:stCondLst>
                                    <p:cond delay="0"/>
                                  </p:stCondLst>
                                  <p:childTnLst>
                                    <p:set>
                                      <p:cBhvr>
                                        <p:cTn id="49" dur="1" fill="hold">
                                          <p:stCondLst>
                                            <p:cond delay="0"/>
                                          </p:stCondLst>
                                        </p:cTn>
                                        <p:tgtEl>
                                          <p:spTgt spid="70"/>
                                        </p:tgtEl>
                                        <p:attrNameLst>
                                          <p:attrName>style.visibility</p:attrName>
                                        </p:attrNameLst>
                                      </p:cBhvr>
                                      <p:to>
                                        <p:strVal val="visible"/>
                                      </p:to>
                                    </p:set>
                                    <p:animEffect transition="in" filter="wipe(up)">
                                      <p:cBhvr>
                                        <p:cTn id="50" dur="500"/>
                                        <p:tgtEl>
                                          <p:spTgt spid="70"/>
                                        </p:tgtEl>
                                      </p:cBhvr>
                                    </p:animEffect>
                                  </p:childTnLst>
                                </p:cTn>
                              </p:par>
                            </p:childTnLst>
                          </p:cTn>
                        </p:par>
                        <p:par>
                          <p:cTn id="51" fill="hold">
                            <p:stCondLst>
                              <p:cond delay="2800"/>
                            </p:stCondLst>
                            <p:childTnLst>
                              <p:par>
                                <p:cTn id="52" presetID="31" presetClass="entr" presetSubtype="0" fill="hold" grpId="0" nodeType="afterEffect">
                                  <p:stCondLst>
                                    <p:cond delay="0"/>
                                  </p:stCondLst>
                                  <p:childTnLst>
                                    <p:set>
                                      <p:cBhvr>
                                        <p:cTn id="53" dur="1" fill="hold">
                                          <p:stCondLst>
                                            <p:cond delay="0"/>
                                          </p:stCondLst>
                                        </p:cTn>
                                        <p:tgtEl>
                                          <p:spTgt spid="75"/>
                                        </p:tgtEl>
                                        <p:attrNameLst>
                                          <p:attrName>style.visibility</p:attrName>
                                        </p:attrNameLst>
                                      </p:cBhvr>
                                      <p:to>
                                        <p:strVal val="visible"/>
                                      </p:to>
                                    </p:set>
                                    <p:anim calcmode="lin" valueType="num">
                                      <p:cBhvr>
                                        <p:cTn id="54" dur="300" fill="hold"/>
                                        <p:tgtEl>
                                          <p:spTgt spid="75"/>
                                        </p:tgtEl>
                                        <p:attrNameLst>
                                          <p:attrName>ppt_w</p:attrName>
                                        </p:attrNameLst>
                                      </p:cBhvr>
                                      <p:tavLst>
                                        <p:tav tm="0">
                                          <p:val>
                                            <p:fltVal val="0"/>
                                          </p:val>
                                        </p:tav>
                                        <p:tav tm="100000">
                                          <p:val>
                                            <p:strVal val="#ppt_w"/>
                                          </p:val>
                                        </p:tav>
                                      </p:tavLst>
                                    </p:anim>
                                    <p:anim calcmode="lin" valueType="num">
                                      <p:cBhvr>
                                        <p:cTn id="55" dur="300" fill="hold"/>
                                        <p:tgtEl>
                                          <p:spTgt spid="75"/>
                                        </p:tgtEl>
                                        <p:attrNameLst>
                                          <p:attrName>ppt_h</p:attrName>
                                        </p:attrNameLst>
                                      </p:cBhvr>
                                      <p:tavLst>
                                        <p:tav tm="0">
                                          <p:val>
                                            <p:fltVal val="0"/>
                                          </p:val>
                                        </p:tav>
                                        <p:tav tm="100000">
                                          <p:val>
                                            <p:strVal val="#ppt_h"/>
                                          </p:val>
                                        </p:tav>
                                      </p:tavLst>
                                    </p:anim>
                                    <p:anim calcmode="lin" valueType="num">
                                      <p:cBhvr>
                                        <p:cTn id="56" dur="300" fill="hold"/>
                                        <p:tgtEl>
                                          <p:spTgt spid="75"/>
                                        </p:tgtEl>
                                        <p:attrNameLst>
                                          <p:attrName>style.rotation</p:attrName>
                                        </p:attrNameLst>
                                      </p:cBhvr>
                                      <p:tavLst>
                                        <p:tav tm="0">
                                          <p:val>
                                            <p:fltVal val="90"/>
                                          </p:val>
                                        </p:tav>
                                        <p:tav tm="100000">
                                          <p:val>
                                            <p:fltVal val="0"/>
                                          </p:val>
                                        </p:tav>
                                      </p:tavLst>
                                    </p:anim>
                                    <p:animEffect transition="in" filter="fade">
                                      <p:cBhvr>
                                        <p:cTn id="57" dur="300"/>
                                        <p:tgtEl>
                                          <p:spTgt spid="75"/>
                                        </p:tgtEl>
                                      </p:cBhvr>
                                    </p:animEffect>
                                  </p:childTnLst>
                                </p:cTn>
                              </p:par>
                            </p:childTnLst>
                          </p:cTn>
                        </p:par>
                        <p:par>
                          <p:cTn id="58" fill="hold">
                            <p:stCondLst>
                              <p:cond delay="3100"/>
                            </p:stCondLst>
                            <p:childTnLst>
                              <p:par>
                                <p:cTn id="59" presetID="22" presetClass="entr" presetSubtype="1" fill="hold" grpId="0" nodeType="afterEffect">
                                  <p:stCondLst>
                                    <p:cond delay="0"/>
                                  </p:stCondLst>
                                  <p:childTnLst>
                                    <p:set>
                                      <p:cBhvr>
                                        <p:cTn id="60" dur="1" fill="hold">
                                          <p:stCondLst>
                                            <p:cond delay="0"/>
                                          </p:stCondLst>
                                        </p:cTn>
                                        <p:tgtEl>
                                          <p:spTgt spid="76"/>
                                        </p:tgtEl>
                                        <p:attrNameLst>
                                          <p:attrName>style.visibility</p:attrName>
                                        </p:attrNameLst>
                                      </p:cBhvr>
                                      <p:to>
                                        <p:strVal val="visible"/>
                                      </p:to>
                                    </p:set>
                                    <p:animEffect transition="in" filter="wipe(up)">
                                      <p:cBhvr>
                                        <p:cTn id="61" dur="500"/>
                                        <p:tgtEl>
                                          <p:spTgt spid="76"/>
                                        </p:tgtEl>
                                      </p:cBhvr>
                                    </p:animEffect>
                                  </p:childTnLst>
                                </p:cTn>
                              </p:par>
                            </p:childTnLst>
                          </p:cTn>
                        </p:par>
                        <p:par>
                          <p:cTn id="62" fill="hold">
                            <p:stCondLst>
                              <p:cond delay="3600"/>
                            </p:stCondLst>
                            <p:childTnLst>
                              <p:par>
                                <p:cTn id="63" presetID="31" presetClass="entr" presetSubtype="0" fill="hold" grpId="0" nodeType="afterEffect">
                                  <p:stCondLst>
                                    <p:cond delay="0"/>
                                  </p:stCondLst>
                                  <p:childTnLst>
                                    <p:set>
                                      <p:cBhvr>
                                        <p:cTn id="64" dur="1" fill="hold">
                                          <p:stCondLst>
                                            <p:cond delay="0"/>
                                          </p:stCondLst>
                                        </p:cTn>
                                        <p:tgtEl>
                                          <p:spTgt spid="73"/>
                                        </p:tgtEl>
                                        <p:attrNameLst>
                                          <p:attrName>style.visibility</p:attrName>
                                        </p:attrNameLst>
                                      </p:cBhvr>
                                      <p:to>
                                        <p:strVal val="visible"/>
                                      </p:to>
                                    </p:set>
                                    <p:anim calcmode="lin" valueType="num">
                                      <p:cBhvr>
                                        <p:cTn id="65" dur="300" fill="hold"/>
                                        <p:tgtEl>
                                          <p:spTgt spid="73"/>
                                        </p:tgtEl>
                                        <p:attrNameLst>
                                          <p:attrName>ppt_w</p:attrName>
                                        </p:attrNameLst>
                                      </p:cBhvr>
                                      <p:tavLst>
                                        <p:tav tm="0">
                                          <p:val>
                                            <p:fltVal val="0"/>
                                          </p:val>
                                        </p:tav>
                                        <p:tav tm="100000">
                                          <p:val>
                                            <p:strVal val="#ppt_w"/>
                                          </p:val>
                                        </p:tav>
                                      </p:tavLst>
                                    </p:anim>
                                    <p:anim calcmode="lin" valueType="num">
                                      <p:cBhvr>
                                        <p:cTn id="66" dur="300" fill="hold"/>
                                        <p:tgtEl>
                                          <p:spTgt spid="73"/>
                                        </p:tgtEl>
                                        <p:attrNameLst>
                                          <p:attrName>ppt_h</p:attrName>
                                        </p:attrNameLst>
                                      </p:cBhvr>
                                      <p:tavLst>
                                        <p:tav tm="0">
                                          <p:val>
                                            <p:fltVal val="0"/>
                                          </p:val>
                                        </p:tav>
                                        <p:tav tm="100000">
                                          <p:val>
                                            <p:strVal val="#ppt_h"/>
                                          </p:val>
                                        </p:tav>
                                      </p:tavLst>
                                    </p:anim>
                                    <p:anim calcmode="lin" valueType="num">
                                      <p:cBhvr>
                                        <p:cTn id="67" dur="300" fill="hold"/>
                                        <p:tgtEl>
                                          <p:spTgt spid="73"/>
                                        </p:tgtEl>
                                        <p:attrNameLst>
                                          <p:attrName>style.rotation</p:attrName>
                                        </p:attrNameLst>
                                      </p:cBhvr>
                                      <p:tavLst>
                                        <p:tav tm="0">
                                          <p:val>
                                            <p:fltVal val="90"/>
                                          </p:val>
                                        </p:tav>
                                        <p:tav tm="100000">
                                          <p:val>
                                            <p:fltVal val="0"/>
                                          </p:val>
                                        </p:tav>
                                      </p:tavLst>
                                    </p:anim>
                                    <p:animEffect transition="in" filter="fade">
                                      <p:cBhvr>
                                        <p:cTn id="68" dur="300"/>
                                        <p:tgtEl>
                                          <p:spTgt spid="73"/>
                                        </p:tgtEl>
                                      </p:cBhvr>
                                    </p:animEffect>
                                  </p:childTnLst>
                                </p:cTn>
                              </p:par>
                            </p:childTnLst>
                          </p:cTn>
                        </p:par>
                        <p:par>
                          <p:cTn id="69" fill="hold">
                            <p:stCondLst>
                              <p:cond delay="3900"/>
                            </p:stCondLst>
                            <p:childTnLst>
                              <p:par>
                                <p:cTn id="70" presetID="22" presetClass="entr" presetSubtype="1" fill="hold" grpId="0" nodeType="afterEffect">
                                  <p:stCondLst>
                                    <p:cond delay="0"/>
                                  </p:stCondLst>
                                  <p:childTnLst>
                                    <p:set>
                                      <p:cBhvr>
                                        <p:cTn id="71" dur="1" fill="hold">
                                          <p:stCondLst>
                                            <p:cond delay="0"/>
                                          </p:stCondLst>
                                        </p:cTn>
                                        <p:tgtEl>
                                          <p:spTgt spid="74"/>
                                        </p:tgtEl>
                                        <p:attrNameLst>
                                          <p:attrName>style.visibility</p:attrName>
                                        </p:attrNameLst>
                                      </p:cBhvr>
                                      <p:to>
                                        <p:strVal val="visible"/>
                                      </p:to>
                                    </p:set>
                                    <p:animEffect transition="in" filter="wipe(up)">
                                      <p:cBhvr>
                                        <p:cTn id="72" dur="500"/>
                                        <p:tgtEl>
                                          <p:spTgt spid="74"/>
                                        </p:tgtEl>
                                      </p:cBhvr>
                                    </p:animEffect>
                                  </p:childTnLst>
                                </p:cTn>
                              </p:par>
                            </p:childTnLst>
                          </p:cTn>
                        </p:par>
                        <p:par>
                          <p:cTn id="73" fill="hold">
                            <p:stCondLst>
                              <p:cond delay="4400"/>
                            </p:stCondLst>
                            <p:childTnLst>
                              <p:par>
                                <p:cTn id="74" presetID="31" presetClass="entr" presetSubtype="0" fill="hold" grpId="0" nodeType="afterEffect">
                                  <p:stCondLst>
                                    <p:cond delay="0"/>
                                  </p:stCondLst>
                                  <p:childTnLst>
                                    <p:set>
                                      <p:cBhvr>
                                        <p:cTn id="75" dur="1" fill="hold">
                                          <p:stCondLst>
                                            <p:cond delay="0"/>
                                          </p:stCondLst>
                                        </p:cTn>
                                        <p:tgtEl>
                                          <p:spTgt spid="71"/>
                                        </p:tgtEl>
                                        <p:attrNameLst>
                                          <p:attrName>style.visibility</p:attrName>
                                        </p:attrNameLst>
                                      </p:cBhvr>
                                      <p:to>
                                        <p:strVal val="visible"/>
                                      </p:to>
                                    </p:set>
                                    <p:anim calcmode="lin" valueType="num">
                                      <p:cBhvr>
                                        <p:cTn id="76" dur="300" fill="hold"/>
                                        <p:tgtEl>
                                          <p:spTgt spid="71"/>
                                        </p:tgtEl>
                                        <p:attrNameLst>
                                          <p:attrName>ppt_w</p:attrName>
                                        </p:attrNameLst>
                                      </p:cBhvr>
                                      <p:tavLst>
                                        <p:tav tm="0">
                                          <p:val>
                                            <p:fltVal val="0"/>
                                          </p:val>
                                        </p:tav>
                                        <p:tav tm="100000">
                                          <p:val>
                                            <p:strVal val="#ppt_w"/>
                                          </p:val>
                                        </p:tav>
                                      </p:tavLst>
                                    </p:anim>
                                    <p:anim calcmode="lin" valueType="num">
                                      <p:cBhvr>
                                        <p:cTn id="77" dur="300" fill="hold"/>
                                        <p:tgtEl>
                                          <p:spTgt spid="71"/>
                                        </p:tgtEl>
                                        <p:attrNameLst>
                                          <p:attrName>ppt_h</p:attrName>
                                        </p:attrNameLst>
                                      </p:cBhvr>
                                      <p:tavLst>
                                        <p:tav tm="0">
                                          <p:val>
                                            <p:fltVal val="0"/>
                                          </p:val>
                                        </p:tav>
                                        <p:tav tm="100000">
                                          <p:val>
                                            <p:strVal val="#ppt_h"/>
                                          </p:val>
                                        </p:tav>
                                      </p:tavLst>
                                    </p:anim>
                                    <p:anim calcmode="lin" valueType="num">
                                      <p:cBhvr>
                                        <p:cTn id="78" dur="300" fill="hold"/>
                                        <p:tgtEl>
                                          <p:spTgt spid="71"/>
                                        </p:tgtEl>
                                        <p:attrNameLst>
                                          <p:attrName>style.rotation</p:attrName>
                                        </p:attrNameLst>
                                      </p:cBhvr>
                                      <p:tavLst>
                                        <p:tav tm="0">
                                          <p:val>
                                            <p:fltVal val="90"/>
                                          </p:val>
                                        </p:tav>
                                        <p:tav tm="100000">
                                          <p:val>
                                            <p:fltVal val="0"/>
                                          </p:val>
                                        </p:tav>
                                      </p:tavLst>
                                    </p:anim>
                                    <p:animEffect transition="in" filter="fade">
                                      <p:cBhvr>
                                        <p:cTn id="79" dur="300"/>
                                        <p:tgtEl>
                                          <p:spTgt spid="71"/>
                                        </p:tgtEl>
                                      </p:cBhvr>
                                    </p:animEffect>
                                  </p:childTnLst>
                                </p:cTn>
                              </p:par>
                            </p:childTnLst>
                          </p:cTn>
                        </p:par>
                        <p:par>
                          <p:cTn id="80" fill="hold">
                            <p:stCondLst>
                              <p:cond delay="4700"/>
                            </p:stCondLst>
                            <p:childTnLst>
                              <p:par>
                                <p:cTn id="81" presetID="22" presetClass="entr" presetSubtype="1" fill="hold" grpId="0" nodeType="afterEffect">
                                  <p:stCondLst>
                                    <p:cond delay="0"/>
                                  </p:stCondLst>
                                  <p:childTnLst>
                                    <p:set>
                                      <p:cBhvr>
                                        <p:cTn id="82" dur="1" fill="hold">
                                          <p:stCondLst>
                                            <p:cond delay="0"/>
                                          </p:stCondLst>
                                        </p:cTn>
                                        <p:tgtEl>
                                          <p:spTgt spid="72"/>
                                        </p:tgtEl>
                                        <p:attrNameLst>
                                          <p:attrName>style.visibility</p:attrName>
                                        </p:attrNameLst>
                                      </p:cBhvr>
                                      <p:to>
                                        <p:strVal val="visible"/>
                                      </p:to>
                                    </p:set>
                                    <p:animEffect transition="in" filter="wipe(up)">
                                      <p:cBhvr>
                                        <p:cTn id="83" dur="500"/>
                                        <p:tgtEl>
                                          <p:spTgt spid="72"/>
                                        </p:tgtEl>
                                      </p:cBhvr>
                                    </p:animEffect>
                                  </p:childTnLst>
                                </p:cTn>
                              </p:par>
                            </p:childTnLst>
                          </p:cTn>
                        </p:par>
                        <p:par>
                          <p:cTn id="84" fill="hold">
                            <p:stCondLst>
                              <p:cond delay="5200"/>
                            </p:stCondLst>
                            <p:childTnLst>
                              <p:par>
                                <p:cTn id="85" presetID="22" presetClass="entr" presetSubtype="8" fill="hold" grpId="0" nodeType="afterEffect" nodePh="1">
                                  <p:stCondLst>
                                    <p:cond delay="0"/>
                                  </p:stCondLst>
                                  <p:endCondLst>
                                    <p:cond evt="begin" delay="0">
                                      <p:tn val="85"/>
                                    </p:cond>
                                  </p:endCondLst>
                                  <p:childTnLst>
                                    <p:set>
                                      <p:cBhvr>
                                        <p:cTn id="86" dur="1" fill="hold">
                                          <p:stCondLst>
                                            <p:cond delay="0"/>
                                          </p:stCondLst>
                                        </p:cTn>
                                        <p:tgtEl>
                                          <p:spTgt spid="37"/>
                                        </p:tgtEl>
                                        <p:attrNameLst>
                                          <p:attrName>style.visibility</p:attrName>
                                        </p:attrNameLst>
                                      </p:cBhvr>
                                      <p:to>
                                        <p:strVal val="visible"/>
                                      </p:to>
                                    </p:set>
                                    <p:animEffect transition="in" filter="wipe(left)">
                                      <p:cBhvr>
                                        <p:cTn id="8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69" grpId="0"/>
      <p:bldP spid="70" grpId="0"/>
      <p:bldP spid="71" grpId="0"/>
      <p:bldP spid="72" grpId="0"/>
      <p:bldP spid="73" grpId="0"/>
      <p:bldP spid="74" grpId="0"/>
      <p:bldP spid="75" grpId="0"/>
      <p:bldP spid="76" grpId="0"/>
      <p:bldP spid="37"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0" y="0"/>
            <a:ext cx="647903" cy="648072"/>
          </a:xfrm>
          <a:prstGeom prst="rect">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 name="标题 4"/>
          <p:cNvSpPr txBox="1">
            <a:spLocks/>
          </p:cNvSpPr>
          <p:nvPr/>
        </p:nvSpPr>
        <p:spPr>
          <a:xfrm>
            <a:off x="738572" y="272421"/>
            <a:ext cx="318552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rPr>
              <a:t>执行方式</a:t>
            </a:r>
            <a:endParaRPr lang="en-US" altLang="zh-CN" sz="15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r>
              <a:rPr lang="en-US" altLang="zh-CN" sz="900" b="1" dirty="0">
                <a:solidFill>
                  <a:schemeClr val="tx1">
                    <a:lumMod val="50000"/>
                    <a:lumOff val="50000"/>
                  </a:schemeClr>
                </a:solidFill>
                <a:latin typeface="微软雅黑" panose="020B0503020204020204" pitchFamily="34" charset="-122"/>
                <a:ea typeface="微软雅黑" panose="020B0503020204020204" pitchFamily="34" charset="-122"/>
              </a:rPr>
              <a:t>IMPLEMENT WAY</a:t>
            </a:r>
            <a:endParaRPr lang="zh-CN" altLang="en-US" sz="9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endPar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3" name="矩形 62"/>
          <p:cNvSpPr/>
          <p:nvPr/>
        </p:nvSpPr>
        <p:spPr>
          <a:xfrm>
            <a:off x="8135468" y="4948014"/>
            <a:ext cx="1008532" cy="19548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67" name="矩形 66"/>
          <p:cNvSpPr/>
          <p:nvPr/>
        </p:nvSpPr>
        <p:spPr>
          <a:xfrm>
            <a:off x="8135468" y="4933212"/>
            <a:ext cx="1025847" cy="230826"/>
          </a:xfrm>
          <a:prstGeom prst="rect">
            <a:avLst/>
          </a:prstGeom>
        </p:spPr>
        <p:txBody>
          <a:bodyPr wrap="square" lIns="68555" tIns="34278" rIns="68555" bIns="34278">
            <a:spAutoFit/>
          </a:bodyPr>
          <a:lstStyle/>
          <a:p>
            <a:pPr algn="ctr"/>
            <a:r>
              <a:rPr lang="en-US" altLang="zh-CN" sz="1000" b="1" dirty="0">
                <a:solidFill>
                  <a:schemeClr val="bg1"/>
                </a:solidFill>
                <a:latin typeface="微软雅黑" pitchFamily="34" charset="-122"/>
                <a:ea typeface="微软雅黑" pitchFamily="34" charset="-122"/>
              </a:rPr>
              <a:t>25</a:t>
            </a:r>
          </a:p>
        </p:txBody>
      </p:sp>
      <p:sp>
        <p:nvSpPr>
          <p:cNvPr id="13" name="KSO_Shape"/>
          <p:cNvSpPr>
            <a:spLocks/>
          </p:cNvSpPr>
          <p:nvPr/>
        </p:nvSpPr>
        <p:spPr bwMode="auto">
          <a:xfrm>
            <a:off x="110201" y="146480"/>
            <a:ext cx="358606" cy="355113"/>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12" name="Group 5"/>
          <p:cNvGrpSpPr>
            <a:grpSpLocks/>
          </p:cNvGrpSpPr>
          <p:nvPr/>
        </p:nvGrpSpPr>
        <p:grpSpPr bwMode="auto">
          <a:xfrm>
            <a:off x="1384410" y="2683596"/>
            <a:ext cx="951811" cy="953626"/>
            <a:chOff x="0" y="0"/>
            <a:chExt cx="1080120" cy="1080120"/>
          </a:xfrm>
        </p:grpSpPr>
        <p:grpSp>
          <p:nvGrpSpPr>
            <p:cNvPr id="14" name="Group 6"/>
            <p:cNvGrpSpPr>
              <a:grpSpLocks/>
            </p:cNvGrpSpPr>
            <p:nvPr/>
          </p:nvGrpSpPr>
          <p:grpSpPr bwMode="auto">
            <a:xfrm>
              <a:off x="0" y="0"/>
              <a:ext cx="1080120" cy="1080120"/>
              <a:chOff x="0" y="0"/>
              <a:chExt cx="1080120" cy="1080120"/>
            </a:xfrm>
          </p:grpSpPr>
          <p:sp>
            <p:nvSpPr>
              <p:cNvPr id="16" name="椭圆 15"/>
              <p:cNvSpPr>
                <a:spLocks noChangeArrowheads="1"/>
              </p:cNvSpPr>
              <p:nvPr/>
            </p:nvSpPr>
            <p:spPr bwMode="auto">
              <a:xfrm>
                <a:off x="0" y="0"/>
                <a:ext cx="1080120" cy="1080120"/>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sp>
            <p:nvSpPr>
              <p:cNvPr id="17" name="椭圆 5"/>
              <p:cNvSpPr>
                <a:spLocks noChangeArrowheads="1"/>
              </p:cNvSpPr>
              <p:nvPr/>
            </p:nvSpPr>
            <p:spPr bwMode="auto">
              <a:xfrm>
                <a:off x="72008" y="72008"/>
                <a:ext cx="936104" cy="936104"/>
              </a:xfrm>
              <a:prstGeom prst="ellipse">
                <a:avLst/>
              </a:prstGeom>
              <a:solidFill>
                <a:srgbClr val="00A89B"/>
              </a:solidFill>
              <a:ln w="19050">
                <a:solidFill>
                  <a:srgbClr val="00A89B"/>
                </a:solid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grpSp>
        <p:sp>
          <p:nvSpPr>
            <p:cNvPr id="15" name="文本框 10"/>
            <p:cNvSpPr>
              <a:spLocks noChangeArrowheads="1"/>
            </p:cNvSpPr>
            <p:nvPr/>
          </p:nvSpPr>
          <p:spPr bwMode="auto">
            <a:xfrm>
              <a:off x="126851" y="365759"/>
              <a:ext cx="820777" cy="348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1400" b="1" dirty="0">
                  <a:solidFill>
                    <a:schemeClr val="bg1">
                      <a:lumMod val="95000"/>
                    </a:schemeClr>
                  </a:solidFill>
                  <a:sym typeface="微软雅黑" pitchFamily="34" charset="-122"/>
                </a:rPr>
                <a:t>关键词</a:t>
              </a:r>
            </a:p>
          </p:txBody>
        </p:sp>
      </p:grpSp>
      <p:grpSp>
        <p:nvGrpSpPr>
          <p:cNvPr id="18" name="Group 10"/>
          <p:cNvGrpSpPr>
            <a:grpSpLocks/>
          </p:cNvGrpSpPr>
          <p:nvPr/>
        </p:nvGrpSpPr>
        <p:grpSpPr bwMode="auto">
          <a:xfrm>
            <a:off x="2367016" y="1414895"/>
            <a:ext cx="1305941" cy="1306509"/>
            <a:chOff x="0" y="0"/>
            <a:chExt cx="1080120" cy="1080120"/>
          </a:xfrm>
        </p:grpSpPr>
        <p:grpSp>
          <p:nvGrpSpPr>
            <p:cNvPr id="19" name="Group 11"/>
            <p:cNvGrpSpPr>
              <a:grpSpLocks/>
            </p:cNvGrpSpPr>
            <p:nvPr/>
          </p:nvGrpSpPr>
          <p:grpSpPr bwMode="auto">
            <a:xfrm>
              <a:off x="0" y="0"/>
              <a:ext cx="1080120" cy="1080120"/>
              <a:chOff x="0" y="0"/>
              <a:chExt cx="1080120" cy="1080120"/>
            </a:xfrm>
          </p:grpSpPr>
          <p:sp>
            <p:nvSpPr>
              <p:cNvPr id="21" name="椭圆 20"/>
              <p:cNvSpPr>
                <a:spLocks noChangeArrowheads="1"/>
              </p:cNvSpPr>
              <p:nvPr/>
            </p:nvSpPr>
            <p:spPr bwMode="auto">
              <a:xfrm>
                <a:off x="0" y="0"/>
                <a:ext cx="1080120" cy="1080120"/>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sp>
            <p:nvSpPr>
              <p:cNvPr id="22" name="椭圆 21"/>
              <p:cNvSpPr>
                <a:spLocks noChangeArrowheads="1"/>
              </p:cNvSpPr>
              <p:nvPr/>
            </p:nvSpPr>
            <p:spPr bwMode="auto">
              <a:xfrm>
                <a:off x="72008" y="72008"/>
                <a:ext cx="936104" cy="936104"/>
              </a:xfrm>
              <a:prstGeom prst="ellipse">
                <a:avLst/>
              </a:prstGeom>
              <a:solidFill>
                <a:srgbClr val="00A89B"/>
              </a:solidFill>
              <a:ln w="19050">
                <a:solidFill>
                  <a:srgbClr val="00A89B"/>
                </a:solid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grpSp>
        <p:sp>
          <p:nvSpPr>
            <p:cNvPr id="20" name="文本框 26"/>
            <p:cNvSpPr>
              <a:spLocks noChangeArrowheads="1"/>
            </p:cNvSpPr>
            <p:nvPr/>
          </p:nvSpPr>
          <p:spPr bwMode="auto">
            <a:xfrm>
              <a:off x="209139" y="400115"/>
              <a:ext cx="661847" cy="279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1600" b="1" dirty="0">
                  <a:solidFill>
                    <a:schemeClr val="bg1">
                      <a:lumMod val="95000"/>
                    </a:schemeClr>
                  </a:solidFill>
                  <a:sym typeface="微软雅黑" pitchFamily="34" charset="-122"/>
                </a:rPr>
                <a:t>关键词</a:t>
              </a:r>
            </a:p>
          </p:txBody>
        </p:sp>
      </p:grpSp>
      <p:grpSp>
        <p:nvGrpSpPr>
          <p:cNvPr id="23" name="Group 15"/>
          <p:cNvGrpSpPr>
            <a:grpSpLocks/>
          </p:cNvGrpSpPr>
          <p:nvPr/>
        </p:nvGrpSpPr>
        <p:grpSpPr bwMode="auto">
          <a:xfrm>
            <a:off x="4095672" y="2683596"/>
            <a:ext cx="1170169" cy="1170677"/>
            <a:chOff x="0" y="0"/>
            <a:chExt cx="1080120" cy="1080120"/>
          </a:xfrm>
        </p:grpSpPr>
        <p:grpSp>
          <p:nvGrpSpPr>
            <p:cNvPr id="24" name="Group 16"/>
            <p:cNvGrpSpPr>
              <a:grpSpLocks/>
            </p:cNvGrpSpPr>
            <p:nvPr/>
          </p:nvGrpSpPr>
          <p:grpSpPr bwMode="auto">
            <a:xfrm>
              <a:off x="0" y="0"/>
              <a:ext cx="1080120" cy="1080120"/>
              <a:chOff x="0" y="0"/>
              <a:chExt cx="1080120" cy="1080120"/>
            </a:xfrm>
          </p:grpSpPr>
          <p:sp>
            <p:nvSpPr>
              <p:cNvPr id="26" name="椭圆 25"/>
              <p:cNvSpPr>
                <a:spLocks noChangeArrowheads="1"/>
              </p:cNvSpPr>
              <p:nvPr/>
            </p:nvSpPr>
            <p:spPr bwMode="auto">
              <a:xfrm>
                <a:off x="0" y="0"/>
                <a:ext cx="1080120" cy="1080120"/>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sp>
            <p:nvSpPr>
              <p:cNvPr id="27" name="椭圆 26"/>
              <p:cNvSpPr>
                <a:spLocks noChangeArrowheads="1"/>
              </p:cNvSpPr>
              <p:nvPr/>
            </p:nvSpPr>
            <p:spPr bwMode="auto">
              <a:xfrm>
                <a:off x="72008" y="72008"/>
                <a:ext cx="936104" cy="936104"/>
              </a:xfrm>
              <a:prstGeom prst="ellipse">
                <a:avLst/>
              </a:prstGeom>
              <a:solidFill>
                <a:srgbClr val="00A89B"/>
              </a:solidFill>
              <a:ln w="19050">
                <a:solidFill>
                  <a:srgbClr val="00A89B"/>
                </a:solid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grpSp>
        <p:sp>
          <p:nvSpPr>
            <p:cNvPr id="25" name="文本框 31"/>
            <p:cNvSpPr>
              <a:spLocks noChangeArrowheads="1"/>
            </p:cNvSpPr>
            <p:nvPr/>
          </p:nvSpPr>
          <p:spPr bwMode="auto">
            <a:xfrm>
              <a:off x="170741" y="398075"/>
              <a:ext cx="738639" cy="312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1600" b="1" dirty="0">
                  <a:solidFill>
                    <a:schemeClr val="bg1"/>
                  </a:solidFill>
                  <a:sym typeface="微软雅黑" pitchFamily="34" charset="-122"/>
                </a:rPr>
                <a:t>关键词</a:t>
              </a:r>
            </a:p>
          </p:txBody>
        </p:sp>
      </p:grpSp>
      <p:grpSp>
        <p:nvGrpSpPr>
          <p:cNvPr id="28" name="Group 20"/>
          <p:cNvGrpSpPr>
            <a:grpSpLocks/>
          </p:cNvGrpSpPr>
          <p:nvPr/>
        </p:nvGrpSpPr>
        <p:grpSpPr bwMode="auto">
          <a:xfrm>
            <a:off x="5486872" y="843558"/>
            <a:ext cx="1714659" cy="1715406"/>
            <a:chOff x="0" y="0"/>
            <a:chExt cx="1080120" cy="1080120"/>
          </a:xfrm>
        </p:grpSpPr>
        <p:grpSp>
          <p:nvGrpSpPr>
            <p:cNvPr id="29" name="Group 21"/>
            <p:cNvGrpSpPr>
              <a:grpSpLocks/>
            </p:cNvGrpSpPr>
            <p:nvPr/>
          </p:nvGrpSpPr>
          <p:grpSpPr bwMode="auto">
            <a:xfrm>
              <a:off x="0" y="0"/>
              <a:ext cx="1080120" cy="1080120"/>
              <a:chOff x="0" y="0"/>
              <a:chExt cx="1080120" cy="1080120"/>
            </a:xfrm>
          </p:grpSpPr>
          <p:sp>
            <p:nvSpPr>
              <p:cNvPr id="31" name="椭圆 30"/>
              <p:cNvSpPr>
                <a:spLocks noChangeArrowheads="1"/>
              </p:cNvSpPr>
              <p:nvPr/>
            </p:nvSpPr>
            <p:spPr bwMode="auto">
              <a:xfrm>
                <a:off x="0" y="0"/>
                <a:ext cx="1080120" cy="1080120"/>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sp>
            <p:nvSpPr>
              <p:cNvPr id="32" name="椭圆 31"/>
              <p:cNvSpPr>
                <a:spLocks noChangeArrowheads="1"/>
              </p:cNvSpPr>
              <p:nvPr/>
            </p:nvSpPr>
            <p:spPr bwMode="auto">
              <a:xfrm>
                <a:off x="72008" y="72008"/>
                <a:ext cx="936104" cy="936104"/>
              </a:xfrm>
              <a:prstGeom prst="ellipse">
                <a:avLst/>
              </a:prstGeom>
              <a:solidFill>
                <a:srgbClr val="00A89B"/>
              </a:solidFill>
              <a:ln w="19050">
                <a:solidFill>
                  <a:srgbClr val="00A89B"/>
                </a:solid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grpSp>
        <p:sp>
          <p:nvSpPr>
            <p:cNvPr id="30" name="文本框 37"/>
            <p:cNvSpPr>
              <a:spLocks noChangeArrowheads="1"/>
            </p:cNvSpPr>
            <p:nvPr/>
          </p:nvSpPr>
          <p:spPr bwMode="auto">
            <a:xfrm>
              <a:off x="239547" y="414093"/>
              <a:ext cx="601023" cy="251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2000" b="1" dirty="0">
                  <a:solidFill>
                    <a:schemeClr val="bg1">
                      <a:lumMod val="95000"/>
                    </a:schemeClr>
                  </a:solidFill>
                  <a:sym typeface="微软雅黑" pitchFamily="34" charset="-122"/>
                </a:rPr>
                <a:t>关键词</a:t>
              </a:r>
            </a:p>
          </p:txBody>
        </p:sp>
      </p:grpSp>
      <p:cxnSp>
        <p:nvCxnSpPr>
          <p:cNvPr id="33" name="直接连接符 13"/>
          <p:cNvCxnSpPr>
            <a:cxnSpLocks noChangeShapeType="1"/>
            <a:stCxn id="16" idx="7"/>
            <a:endCxn id="21" idx="3"/>
          </p:cNvCxnSpPr>
          <p:nvPr/>
        </p:nvCxnSpPr>
        <p:spPr bwMode="auto">
          <a:xfrm flipV="1">
            <a:off x="2196831" y="2530069"/>
            <a:ext cx="361434" cy="293180"/>
          </a:xfrm>
          <a:prstGeom prst="line">
            <a:avLst/>
          </a:prstGeom>
          <a:noFill/>
          <a:ln w="28575">
            <a:solidFill>
              <a:schemeClr val="bg1">
                <a:lumMod val="75000"/>
              </a:schemeClr>
            </a:solidFill>
            <a:miter lim="800000"/>
            <a:headEnd/>
            <a:tailEnd/>
          </a:ln>
          <a:extLst>
            <a:ext uri="{909E8E84-426E-40DD-AFC4-6F175D3DCCD1}">
              <a14:hiddenFill xmlns:a14="http://schemas.microsoft.com/office/drawing/2010/main">
                <a:noFill/>
              </a14:hiddenFill>
            </a:ext>
          </a:extLst>
        </p:spPr>
      </p:cxnSp>
      <p:cxnSp>
        <p:nvCxnSpPr>
          <p:cNvPr id="34" name="直接连接符 17"/>
          <p:cNvCxnSpPr>
            <a:cxnSpLocks noChangeShapeType="1"/>
            <a:endCxn id="26" idx="1"/>
          </p:cNvCxnSpPr>
          <p:nvPr/>
        </p:nvCxnSpPr>
        <p:spPr bwMode="auto">
          <a:xfrm>
            <a:off x="3585893" y="2364321"/>
            <a:ext cx="681146" cy="490717"/>
          </a:xfrm>
          <a:prstGeom prst="line">
            <a:avLst/>
          </a:prstGeom>
          <a:noFill/>
          <a:ln w="28575">
            <a:solidFill>
              <a:schemeClr val="bg1">
                <a:lumMod val="75000"/>
              </a:schemeClr>
            </a:solidFill>
            <a:miter lim="800000"/>
            <a:headEnd/>
            <a:tailEnd/>
          </a:ln>
          <a:extLst>
            <a:ext uri="{909E8E84-426E-40DD-AFC4-6F175D3DCCD1}">
              <a14:hiddenFill xmlns:a14="http://schemas.microsoft.com/office/drawing/2010/main">
                <a:noFill/>
              </a14:hiddenFill>
            </a:ext>
          </a:extLst>
        </p:spPr>
      </p:cxnSp>
      <p:cxnSp>
        <p:nvCxnSpPr>
          <p:cNvPr id="35" name="直接连接符 20"/>
          <p:cNvCxnSpPr>
            <a:cxnSpLocks noChangeShapeType="1"/>
            <a:stCxn id="26" idx="7"/>
            <a:endCxn id="31" idx="3"/>
          </p:cNvCxnSpPr>
          <p:nvPr/>
        </p:nvCxnSpPr>
        <p:spPr bwMode="auto">
          <a:xfrm flipV="1">
            <a:off x="5094474" y="2307748"/>
            <a:ext cx="643504" cy="547289"/>
          </a:xfrm>
          <a:prstGeom prst="line">
            <a:avLst/>
          </a:prstGeom>
          <a:noFill/>
          <a:ln w="28575">
            <a:solidFill>
              <a:schemeClr val="bg1">
                <a:lumMod val="75000"/>
              </a:schemeClr>
            </a:solidFill>
            <a:miter lim="800000"/>
            <a:headEnd/>
            <a:tailEnd/>
          </a:ln>
          <a:extLst>
            <a:ext uri="{909E8E84-426E-40DD-AFC4-6F175D3DCCD1}">
              <a14:hiddenFill xmlns:a14="http://schemas.microsoft.com/office/drawing/2010/main">
                <a:noFill/>
              </a14:hiddenFill>
            </a:ext>
          </a:extLst>
        </p:spPr>
      </p:cxnSp>
      <p:cxnSp>
        <p:nvCxnSpPr>
          <p:cNvPr id="36" name="直接连接符 23"/>
          <p:cNvCxnSpPr>
            <a:cxnSpLocks noChangeShapeType="1"/>
            <a:stCxn id="45" idx="5"/>
            <a:endCxn id="16" idx="1"/>
          </p:cNvCxnSpPr>
          <p:nvPr/>
        </p:nvCxnSpPr>
        <p:spPr bwMode="auto">
          <a:xfrm>
            <a:off x="1224310" y="2609667"/>
            <a:ext cx="299489" cy="213584"/>
          </a:xfrm>
          <a:prstGeom prst="line">
            <a:avLst/>
          </a:prstGeom>
          <a:noFill/>
          <a:ln w="28575">
            <a:solidFill>
              <a:schemeClr val="bg1">
                <a:lumMod val="75000"/>
              </a:schemeClr>
            </a:solidFill>
            <a:miter lim="800000"/>
            <a:headEnd/>
            <a:tailEnd/>
          </a:ln>
          <a:extLst>
            <a:ext uri="{909E8E84-426E-40DD-AFC4-6F175D3DCCD1}">
              <a14:hiddenFill xmlns:a14="http://schemas.microsoft.com/office/drawing/2010/main">
                <a:noFill/>
              </a14:hiddenFill>
            </a:ext>
          </a:extLst>
        </p:spPr>
      </p:cxnSp>
      <p:cxnSp>
        <p:nvCxnSpPr>
          <p:cNvPr id="37" name="直接连接符 36"/>
          <p:cNvCxnSpPr>
            <a:cxnSpLocks noChangeShapeType="1"/>
            <a:stCxn id="46" idx="7"/>
            <a:endCxn id="26" idx="3"/>
          </p:cNvCxnSpPr>
          <p:nvPr/>
        </p:nvCxnSpPr>
        <p:spPr bwMode="auto">
          <a:xfrm flipV="1">
            <a:off x="3965597" y="3682831"/>
            <a:ext cx="301442" cy="278043"/>
          </a:xfrm>
          <a:prstGeom prst="line">
            <a:avLst/>
          </a:prstGeom>
          <a:noFill/>
          <a:ln w="28575">
            <a:solidFill>
              <a:schemeClr val="bg1">
                <a:lumMod val="75000"/>
              </a:schemeClr>
            </a:solidFill>
            <a:miter lim="800000"/>
            <a:headEnd/>
            <a:tailEnd/>
          </a:ln>
          <a:extLst>
            <a:ext uri="{909E8E84-426E-40DD-AFC4-6F175D3DCCD1}">
              <a14:hiddenFill xmlns:a14="http://schemas.microsoft.com/office/drawing/2010/main">
                <a:noFill/>
              </a14:hiddenFill>
            </a:ext>
          </a:extLst>
        </p:spPr>
      </p:cxnSp>
      <p:cxnSp>
        <p:nvCxnSpPr>
          <p:cNvPr id="38" name="直接连接符 72"/>
          <p:cNvCxnSpPr>
            <a:cxnSpLocks noChangeShapeType="1"/>
            <a:stCxn id="31" idx="6"/>
            <a:endCxn id="47" idx="1"/>
          </p:cNvCxnSpPr>
          <p:nvPr/>
        </p:nvCxnSpPr>
        <p:spPr bwMode="auto">
          <a:xfrm>
            <a:off x="7201531" y="1701261"/>
            <a:ext cx="397800" cy="281076"/>
          </a:xfrm>
          <a:prstGeom prst="line">
            <a:avLst/>
          </a:prstGeom>
          <a:noFill/>
          <a:ln w="28575">
            <a:solidFill>
              <a:schemeClr val="bg1">
                <a:lumMod val="75000"/>
              </a:schemeClr>
            </a:solidFill>
            <a:miter lim="800000"/>
            <a:headEnd/>
            <a:tailEnd/>
          </a:ln>
          <a:extLst>
            <a:ext uri="{909E8E84-426E-40DD-AFC4-6F175D3DCCD1}">
              <a14:hiddenFill xmlns:a14="http://schemas.microsoft.com/office/drawing/2010/main">
                <a:noFill/>
              </a14:hiddenFill>
            </a:ext>
          </a:extLst>
        </p:spPr>
      </p:cxnSp>
      <p:sp>
        <p:nvSpPr>
          <p:cNvPr id="39" name="矩形 76"/>
          <p:cNvSpPr>
            <a:spLocks noChangeArrowheads="1"/>
          </p:cNvSpPr>
          <p:nvPr/>
        </p:nvSpPr>
        <p:spPr bwMode="auto">
          <a:xfrm>
            <a:off x="1138635" y="3645623"/>
            <a:ext cx="1366129" cy="264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624" tIns="40312" rIns="80624" bIns="403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410"/>
              </a:lnSpc>
              <a:spcBef>
                <a:spcPct val="0"/>
              </a:spcBef>
              <a:buNone/>
            </a:pPr>
            <a:r>
              <a:rPr lang="zh-CN" altLang="en-US" sz="1000" dirty="0">
                <a:solidFill>
                  <a:schemeClr val="tx1">
                    <a:lumMod val="65000"/>
                    <a:lumOff val="35000"/>
                  </a:schemeClr>
                </a:solidFill>
                <a:sym typeface="微软雅黑" pitchFamily="34" charset="-122"/>
              </a:rPr>
              <a:t>点击添加描述总结</a:t>
            </a:r>
            <a:r>
              <a:rPr lang="en-US" altLang="zh-CN" sz="1000" dirty="0">
                <a:solidFill>
                  <a:schemeClr val="tx1">
                    <a:lumMod val="65000"/>
                    <a:lumOff val="35000"/>
                  </a:schemeClr>
                </a:solidFill>
                <a:sym typeface="微软雅黑" pitchFamily="34" charset="-122"/>
              </a:rPr>
              <a:t> </a:t>
            </a:r>
            <a:endParaRPr lang="zh-CN" altLang="en-US" sz="1000" dirty="0">
              <a:solidFill>
                <a:schemeClr val="tx1">
                  <a:lumMod val="65000"/>
                  <a:lumOff val="35000"/>
                </a:schemeClr>
              </a:solidFill>
              <a:sym typeface="微软雅黑" pitchFamily="34" charset="-122"/>
            </a:endParaRPr>
          </a:p>
        </p:txBody>
      </p:sp>
      <p:sp>
        <p:nvSpPr>
          <p:cNvPr id="40" name="矩形 80"/>
          <p:cNvSpPr>
            <a:spLocks noChangeArrowheads="1"/>
          </p:cNvSpPr>
          <p:nvPr/>
        </p:nvSpPr>
        <p:spPr bwMode="auto">
          <a:xfrm>
            <a:off x="2324198" y="2748010"/>
            <a:ext cx="1366129" cy="260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624" tIns="40312" rIns="80624" bIns="403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410"/>
              </a:lnSpc>
              <a:spcBef>
                <a:spcPct val="0"/>
              </a:spcBef>
              <a:buNone/>
            </a:pPr>
            <a:r>
              <a:rPr lang="zh-CN" altLang="en-US" sz="1000" dirty="0">
                <a:solidFill>
                  <a:schemeClr val="tx1">
                    <a:lumMod val="65000"/>
                    <a:lumOff val="35000"/>
                  </a:schemeClr>
                </a:solidFill>
                <a:sym typeface="微软雅黑" pitchFamily="34" charset="-122"/>
              </a:rPr>
              <a:t>点击添加描述总结</a:t>
            </a:r>
            <a:r>
              <a:rPr lang="en-US" altLang="zh-CN" sz="1000" dirty="0">
                <a:solidFill>
                  <a:schemeClr val="tx1">
                    <a:lumMod val="65000"/>
                    <a:lumOff val="35000"/>
                  </a:schemeClr>
                </a:solidFill>
                <a:sym typeface="微软雅黑" pitchFamily="34" charset="-122"/>
              </a:rPr>
              <a:t> </a:t>
            </a:r>
            <a:endParaRPr lang="zh-CN" altLang="en-US" sz="1000" dirty="0">
              <a:solidFill>
                <a:schemeClr val="tx1">
                  <a:lumMod val="65000"/>
                  <a:lumOff val="35000"/>
                </a:schemeClr>
              </a:solidFill>
              <a:sym typeface="微软雅黑" pitchFamily="34" charset="-122"/>
            </a:endParaRPr>
          </a:p>
        </p:txBody>
      </p:sp>
      <p:sp>
        <p:nvSpPr>
          <p:cNvPr id="41" name="矩形 81"/>
          <p:cNvSpPr>
            <a:spLocks noChangeArrowheads="1"/>
          </p:cNvSpPr>
          <p:nvPr/>
        </p:nvSpPr>
        <p:spPr bwMode="auto">
          <a:xfrm>
            <a:off x="4027662" y="3889280"/>
            <a:ext cx="1366129" cy="260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624" tIns="40312" rIns="80624" bIns="403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410"/>
              </a:lnSpc>
              <a:spcBef>
                <a:spcPct val="0"/>
              </a:spcBef>
              <a:buNone/>
            </a:pPr>
            <a:r>
              <a:rPr lang="zh-CN" altLang="en-US" sz="1000" dirty="0">
                <a:solidFill>
                  <a:schemeClr val="tx1">
                    <a:lumMod val="65000"/>
                    <a:lumOff val="35000"/>
                  </a:schemeClr>
                </a:solidFill>
                <a:sym typeface="微软雅黑" pitchFamily="34" charset="-122"/>
              </a:rPr>
              <a:t>点击添加描述总结</a:t>
            </a:r>
            <a:r>
              <a:rPr lang="en-US" altLang="zh-CN" sz="1000" dirty="0">
                <a:solidFill>
                  <a:schemeClr val="tx1">
                    <a:lumMod val="65000"/>
                    <a:lumOff val="35000"/>
                  </a:schemeClr>
                </a:solidFill>
                <a:sym typeface="微软雅黑" pitchFamily="34" charset="-122"/>
              </a:rPr>
              <a:t> </a:t>
            </a:r>
            <a:endParaRPr lang="zh-CN" altLang="en-US" sz="1000" dirty="0">
              <a:solidFill>
                <a:schemeClr val="tx1">
                  <a:lumMod val="65000"/>
                  <a:lumOff val="35000"/>
                </a:schemeClr>
              </a:solidFill>
              <a:sym typeface="微软雅黑" pitchFamily="34" charset="-122"/>
            </a:endParaRPr>
          </a:p>
        </p:txBody>
      </p:sp>
      <p:sp>
        <p:nvSpPr>
          <p:cNvPr id="42" name="矩形 82"/>
          <p:cNvSpPr>
            <a:spLocks noChangeArrowheads="1"/>
          </p:cNvSpPr>
          <p:nvPr/>
        </p:nvSpPr>
        <p:spPr bwMode="auto">
          <a:xfrm>
            <a:off x="5661137" y="2581372"/>
            <a:ext cx="1366129" cy="264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624" tIns="40312" rIns="80624" bIns="403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410"/>
              </a:lnSpc>
              <a:spcBef>
                <a:spcPct val="0"/>
              </a:spcBef>
              <a:buNone/>
            </a:pPr>
            <a:r>
              <a:rPr lang="zh-CN" altLang="en-US" sz="1000" dirty="0">
                <a:solidFill>
                  <a:schemeClr val="tx1">
                    <a:lumMod val="65000"/>
                    <a:lumOff val="35000"/>
                  </a:schemeClr>
                </a:solidFill>
                <a:sym typeface="微软雅黑" pitchFamily="34" charset="-122"/>
              </a:rPr>
              <a:t>点击添加描述总结</a:t>
            </a:r>
          </a:p>
        </p:txBody>
      </p:sp>
      <p:sp>
        <p:nvSpPr>
          <p:cNvPr id="43" name="矩形 85"/>
          <p:cNvSpPr>
            <a:spLocks noChangeArrowheads="1"/>
          </p:cNvSpPr>
          <p:nvPr/>
        </p:nvSpPr>
        <p:spPr bwMode="auto">
          <a:xfrm>
            <a:off x="6082680" y="3060978"/>
            <a:ext cx="2322686" cy="341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383" tIns="43191" rIns="86383" bIns="4319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eaLnBrk="1" hangingPunct="1">
              <a:spcBef>
                <a:spcPct val="0"/>
              </a:spcBef>
              <a:buFont typeface="Arial" charset="0"/>
              <a:buNone/>
            </a:pPr>
            <a:r>
              <a:rPr lang="zh-CN" altLang="en-US" sz="1600" b="1" dirty="0">
                <a:solidFill>
                  <a:schemeClr val="bg1">
                    <a:lumMod val="50000"/>
                  </a:schemeClr>
                </a:solidFill>
                <a:sym typeface="微软雅黑" pitchFamily="34" charset="-122"/>
              </a:rPr>
              <a:t>添加主要观点</a:t>
            </a:r>
            <a:endParaRPr lang="zh-CN" altLang="en-US" sz="1600" dirty="0">
              <a:solidFill>
                <a:schemeClr val="bg1">
                  <a:lumMod val="50000"/>
                </a:schemeClr>
              </a:solidFill>
              <a:latin typeface="Arial" charset="0"/>
              <a:ea typeface="宋体" pitchFamily="2" charset="-122"/>
            </a:endParaRPr>
          </a:p>
        </p:txBody>
      </p:sp>
      <p:sp>
        <p:nvSpPr>
          <p:cNvPr id="44" name="文本框 13"/>
          <p:cNvSpPr txBox="1"/>
          <p:nvPr/>
        </p:nvSpPr>
        <p:spPr>
          <a:xfrm>
            <a:off x="5701539" y="3423220"/>
            <a:ext cx="2739912" cy="807889"/>
          </a:xfrm>
          <a:prstGeom prst="rect">
            <a:avLst/>
          </a:prstGeom>
          <a:noFill/>
        </p:spPr>
        <p:txBody>
          <a:bodyPr wrap="square" lIns="68558" tIns="34278" rIns="68558" bIns="34278" rtlCol="0">
            <a:spAutoFit/>
          </a:bodyPr>
          <a:lstStyle/>
          <a:p>
            <a:pPr>
              <a:lnSpc>
                <a:spcPct val="120000"/>
              </a:lnSpc>
              <a:spcBef>
                <a:spcPct val="0"/>
              </a:spcBef>
              <a:buNone/>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45" name="椭圆 56"/>
          <p:cNvSpPr>
            <a:spLocks noChangeArrowheads="1"/>
          </p:cNvSpPr>
          <p:nvPr/>
        </p:nvSpPr>
        <p:spPr bwMode="auto">
          <a:xfrm rot="21019161">
            <a:off x="876078" y="2306904"/>
            <a:ext cx="383524" cy="383691"/>
          </a:xfrm>
          <a:prstGeom prst="ellipse">
            <a:avLst/>
          </a:prstGeom>
          <a:solidFill>
            <a:schemeClr val="bg1">
              <a:lumMod val="75000"/>
            </a:schemeClr>
          </a:solidFill>
          <a:ln>
            <a:noFill/>
          </a:ln>
          <a:extLst/>
        </p:spPr>
        <p:txBody>
          <a:bodyPr lIns="80624" tIns="40312" rIns="80624" bIns="40312"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sp>
        <p:nvSpPr>
          <p:cNvPr id="46" name="椭圆 58"/>
          <p:cNvSpPr>
            <a:spLocks noChangeArrowheads="1"/>
          </p:cNvSpPr>
          <p:nvPr/>
        </p:nvSpPr>
        <p:spPr bwMode="auto">
          <a:xfrm>
            <a:off x="3545048" y="3888483"/>
            <a:ext cx="492703" cy="494318"/>
          </a:xfrm>
          <a:prstGeom prst="ellipse">
            <a:avLst/>
          </a:prstGeom>
          <a:solidFill>
            <a:schemeClr val="bg1">
              <a:lumMod val="75000"/>
            </a:schemeClr>
          </a:solidFill>
          <a:ln>
            <a:noFill/>
          </a:ln>
          <a:extLst/>
        </p:spPr>
        <p:txBody>
          <a:bodyPr lIns="80624" tIns="40312" rIns="80624" bIns="40312"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sp>
        <p:nvSpPr>
          <p:cNvPr id="47" name="椭圆 70"/>
          <p:cNvSpPr>
            <a:spLocks noChangeArrowheads="1"/>
          </p:cNvSpPr>
          <p:nvPr/>
        </p:nvSpPr>
        <p:spPr bwMode="auto">
          <a:xfrm>
            <a:off x="7515903" y="1898872"/>
            <a:ext cx="569687" cy="569935"/>
          </a:xfrm>
          <a:prstGeom prst="ellipse">
            <a:avLst/>
          </a:prstGeom>
          <a:solidFill>
            <a:schemeClr val="bg1">
              <a:lumMod val="75000"/>
            </a:schemeClr>
          </a:solidFill>
          <a:ln>
            <a:noFill/>
          </a:ln>
          <a:extLst/>
        </p:spPr>
        <p:txBody>
          <a:bodyPr lIns="80624" tIns="40312" rIns="80624" bIns="40312"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sp>
        <p:nvSpPr>
          <p:cNvPr id="50" name="等腰三角形 49"/>
          <p:cNvSpPr/>
          <p:nvPr/>
        </p:nvSpPr>
        <p:spPr>
          <a:xfrm rot="16200000">
            <a:off x="8351421" y="4999212"/>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51" name="等腰三角形 50"/>
          <p:cNvSpPr/>
          <p:nvPr/>
        </p:nvSpPr>
        <p:spPr>
          <a:xfrm rot="5400000">
            <a:off x="8829902" y="5004495"/>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48"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18233113"/>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wipe(left)">
                                      <p:cBhvr>
                                        <p:cTn id="20" dur="500"/>
                                        <p:tgtEl>
                                          <p:spTgt spid="45"/>
                                        </p:tgtEl>
                                      </p:cBhvr>
                                    </p:animEffect>
                                  </p:childTnLst>
                                </p:cTn>
                              </p:par>
                            </p:childTnLst>
                          </p:cTn>
                        </p:par>
                        <p:par>
                          <p:cTn id="21" fill="hold">
                            <p:stCondLst>
                              <p:cond delay="1000"/>
                            </p:stCondLst>
                            <p:childTnLst>
                              <p:par>
                                <p:cTn id="22" presetID="22" presetClass="entr" presetSubtype="8" fill="hold" nodeType="after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wipe(left)">
                                      <p:cBhvr>
                                        <p:cTn id="24" dur="350"/>
                                        <p:tgtEl>
                                          <p:spTgt spid="36"/>
                                        </p:tgtEl>
                                      </p:cBhvr>
                                    </p:animEffect>
                                  </p:childTnLst>
                                </p:cTn>
                              </p:par>
                            </p:childTnLst>
                          </p:cTn>
                        </p:par>
                        <p:par>
                          <p:cTn id="25" fill="hold">
                            <p:stCondLst>
                              <p:cond delay="1350"/>
                            </p:stCondLst>
                            <p:childTnLst>
                              <p:par>
                                <p:cTn id="26" presetID="22" presetClass="entr" presetSubtype="8"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650"/>
                                        <p:tgtEl>
                                          <p:spTgt spid="12"/>
                                        </p:tgtEl>
                                      </p:cBhvr>
                                    </p:animEffect>
                                  </p:childTnLst>
                                </p:cTn>
                              </p:par>
                              <p:par>
                                <p:cTn id="29" presetID="10" presetClass="entr" presetSubtype="0" fill="hold" grpId="0" nodeType="withEffect">
                                  <p:stCondLst>
                                    <p:cond delay="250"/>
                                  </p:stCondLst>
                                  <p:childTnLst>
                                    <p:set>
                                      <p:cBhvr>
                                        <p:cTn id="30" dur="1" fill="hold">
                                          <p:stCondLst>
                                            <p:cond delay="0"/>
                                          </p:stCondLst>
                                        </p:cTn>
                                        <p:tgtEl>
                                          <p:spTgt spid="39"/>
                                        </p:tgtEl>
                                        <p:attrNameLst>
                                          <p:attrName>style.visibility</p:attrName>
                                        </p:attrNameLst>
                                      </p:cBhvr>
                                      <p:to>
                                        <p:strVal val="visible"/>
                                      </p:to>
                                    </p:set>
                                    <p:animEffect transition="in" filter="fade">
                                      <p:cBhvr>
                                        <p:cTn id="31" dur="400"/>
                                        <p:tgtEl>
                                          <p:spTgt spid="39"/>
                                        </p:tgtEl>
                                      </p:cBhvr>
                                    </p:animEffect>
                                  </p:childTnLst>
                                </p:cTn>
                              </p:par>
                            </p:childTnLst>
                          </p:cTn>
                        </p:par>
                        <p:par>
                          <p:cTn id="32" fill="hold">
                            <p:stCondLst>
                              <p:cond delay="2000"/>
                            </p:stCondLst>
                            <p:childTnLst>
                              <p:par>
                                <p:cTn id="33" presetID="22" presetClass="entr" presetSubtype="8" fill="hold"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350"/>
                                        <p:tgtEl>
                                          <p:spTgt spid="33"/>
                                        </p:tgtEl>
                                      </p:cBhvr>
                                    </p:animEffect>
                                  </p:childTnLst>
                                </p:cTn>
                              </p:par>
                            </p:childTnLst>
                          </p:cTn>
                        </p:par>
                        <p:par>
                          <p:cTn id="36" fill="hold">
                            <p:stCondLst>
                              <p:cond delay="2350"/>
                            </p:stCondLst>
                            <p:childTnLst>
                              <p:par>
                                <p:cTn id="37" presetID="22" presetClass="entr" presetSubtype="8" fill="hold"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750"/>
                                        <p:tgtEl>
                                          <p:spTgt spid="18"/>
                                        </p:tgtEl>
                                      </p:cBhvr>
                                    </p:animEffect>
                                  </p:childTnLst>
                                </p:cTn>
                              </p:par>
                              <p:par>
                                <p:cTn id="40" presetID="10" presetClass="entr" presetSubtype="0" fill="hold" grpId="0" nodeType="withEffect">
                                  <p:stCondLst>
                                    <p:cond delay="250"/>
                                  </p:stCondLst>
                                  <p:childTnLst>
                                    <p:set>
                                      <p:cBhvr>
                                        <p:cTn id="41" dur="1" fill="hold">
                                          <p:stCondLst>
                                            <p:cond delay="0"/>
                                          </p:stCondLst>
                                        </p:cTn>
                                        <p:tgtEl>
                                          <p:spTgt spid="40"/>
                                        </p:tgtEl>
                                        <p:attrNameLst>
                                          <p:attrName>style.visibility</p:attrName>
                                        </p:attrNameLst>
                                      </p:cBhvr>
                                      <p:to>
                                        <p:strVal val="visible"/>
                                      </p:to>
                                    </p:set>
                                    <p:animEffect transition="in" filter="fade">
                                      <p:cBhvr>
                                        <p:cTn id="42" dur="500"/>
                                        <p:tgtEl>
                                          <p:spTgt spid="40"/>
                                        </p:tgtEl>
                                      </p:cBhvr>
                                    </p:animEffect>
                                  </p:childTnLst>
                                </p:cTn>
                              </p:par>
                            </p:childTnLst>
                          </p:cTn>
                        </p:par>
                        <p:par>
                          <p:cTn id="43" fill="hold">
                            <p:stCondLst>
                              <p:cond delay="3100"/>
                            </p:stCondLst>
                            <p:childTnLst>
                              <p:par>
                                <p:cTn id="44" presetID="22" presetClass="entr" presetSubtype="8" fill="hold" nodeType="after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wipe(left)">
                                      <p:cBhvr>
                                        <p:cTn id="46" dur="450"/>
                                        <p:tgtEl>
                                          <p:spTgt spid="34"/>
                                        </p:tgtEl>
                                      </p:cBhvr>
                                    </p:animEffect>
                                  </p:childTnLst>
                                </p:cTn>
                              </p:par>
                            </p:childTnLst>
                          </p:cTn>
                        </p:par>
                        <p:par>
                          <p:cTn id="47" fill="hold">
                            <p:stCondLst>
                              <p:cond delay="3550"/>
                            </p:stCondLst>
                            <p:childTnLst>
                              <p:par>
                                <p:cTn id="48" presetID="22" presetClass="entr" presetSubtype="8" fill="hold" nodeType="after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wipe(left)">
                                      <p:cBhvr>
                                        <p:cTn id="50" dur="650"/>
                                        <p:tgtEl>
                                          <p:spTgt spid="23"/>
                                        </p:tgtEl>
                                      </p:cBhvr>
                                    </p:animEffect>
                                  </p:childTnLst>
                                </p:cTn>
                              </p:par>
                              <p:par>
                                <p:cTn id="51" presetID="10" presetClass="entr" presetSubtype="0" fill="hold" grpId="0" nodeType="withEffect">
                                  <p:stCondLst>
                                    <p:cond delay="250"/>
                                  </p:stCondLst>
                                  <p:childTnLst>
                                    <p:set>
                                      <p:cBhvr>
                                        <p:cTn id="52" dur="1" fill="hold">
                                          <p:stCondLst>
                                            <p:cond delay="0"/>
                                          </p:stCondLst>
                                        </p:cTn>
                                        <p:tgtEl>
                                          <p:spTgt spid="41"/>
                                        </p:tgtEl>
                                        <p:attrNameLst>
                                          <p:attrName>style.visibility</p:attrName>
                                        </p:attrNameLst>
                                      </p:cBhvr>
                                      <p:to>
                                        <p:strVal val="visible"/>
                                      </p:to>
                                    </p:set>
                                    <p:animEffect transition="in" filter="fade">
                                      <p:cBhvr>
                                        <p:cTn id="53" dur="400"/>
                                        <p:tgtEl>
                                          <p:spTgt spid="41"/>
                                        </p:tgtEl>
                                      </p:cBhvr>
                                    </p:animEffect>
                                  </p:childTnLst>
                                </p:cTn>
                              </p:par>
                            </p:childTnLst>
                          </p:cTn>
                        </p:par>
                        <p:par>
                          <p:cTn id="54" fill="hold">
                            <p:stCondLst>
                              <p:cond delay="4200"/>
                            </p:stCondLst>
                            <p:childTnLst>
                              <p:par>
                                <p:cTn id="55" presetID="22" presetClass="entr" presetSubtype="8" fill="hold" nodeType="after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wipe(left)">
                                      <p:cBhvr>
                                        <p:cTn id="57" dur="450"/>
                                        <p:tgtEl>
                                          <p:spTgt spid="35"/>
                                        </p:tgtEl>
                                      </p:cBhvr>
                                    </p:animEffect>
                                  </p:childTnLst>
                                </p:cTn>
                              </p:par>
                              <p:par>
                                <p:cTn id="58" presetID="22" presetClass="entr" presetSubtype="2" fill="hold" nodeType="with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wipe(right)">
                                      <p:cBhvr>
                                        <p:cTn id="60" dur="400"/>
                                        <p:tgtEl>
                                          <p:spTgt spid="37"/>
                                        </p:tgtEl>
                                      </p:cBhvr>
                                    </p:animEffect>
                                  </p:childTnLst>
                                </p:cTn>
                              </p:par>
                            </p:childTnLst>
                          </p:cTn>
                        </p:par>
                        <p:par>
                          <p:cTn id="61" fill="hold">
                            <p:stCondLst>
                              <p:cond delay="4650"/>
                            </p:stCondLst>
                            <p:childTnLst>
                              <p:par>
                                <p:cTn id="62" presetID="22" presetClass="entr" presetSubtype="8" fill="hold" nodeType="after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wipe(left)">
                                      <p:cBhvr>
                                        <p:cTn id="64" dur="750"/>
                                        <p:tgtEl>
                                          <p:spTgt spid="28"/>
                                        </p:tgtEl>
                                      </p:cBhvr>
                                    </p:animEffect>
                                  </p:childTnLst>
                                </p:cTn>
                              </p:par>
                              <p:par>
                                <p:cTn id="65" presetID="10" presetClass="entr" presetSubtype="0" fill="hold" grpId="0" nodeType="withEffect">
                                  <p:stCondLst>
                                    <p:cond delay="25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childTnLst>
                                </p:cTn>
                              </p:par>
                              <p:par>
                                <p:cTn id="68" presetID="22" presetClass="entr" presetSubtype="2" fill="hold" grpId="0" nodeType="withEffect">
                                  <p:stCondLst>
                                    <p:cond delay="0"/>
                                  </p:stCondLst>
                                  <p:childTnLst>
                                    <p:set>
                                      <p:cBhvr>
                                        <p:cTn id="69" dur="1" fill="hold">
                                          <p:stCondLst>
                                            <p:cond delay="0"/>
                                          </p:stCondLst>
                                        </p:cTn>
                                        <p:tgtEl>
                                          <p:spTgt spid="46"/>
                                        </p:tgtEl>
                                        <p:attrNameLst>
                                          <p:attrName>style.visibility</p:attrName>
                                        </p:attrNameLst>
                                      </p:cBhvr>
                                      <p:to>
                                        <p:strVal val="visible"/>
                                      </p:to>
                                    </p:set>
                                    <p:animEffect transition="in" filter="wipe(right)">
                                      <p:cBhvr>
                                        <p:cTn id="70" dur="400"/>
                                        <p:tgtEl>
                                          <p:spTgt spid="46"/>
                                        </p:tgtEl>
                                      </p:cBhvr>
                                    </p:animEffect>
                                  </p:childTnLst>
                                </p:cTn>
                              </p:par>
                            </p:childTnLst>
                          </p:cTn>
                        </p:par>
                        <p:par>
                          <p:cTn id="71" fill="hold">
                            <p:stCondLst>
                              <p:cond delay="5400"/>
                            </p:stCondLst>
                            <p:childTnLst>
                              <p:par>
                                <p:cTn id="72" presetID="22" presetClass="entr" presetSubtype="8" fill="hold" nodeType="afterEffect">
                                  <p:stCondLst>
                                    <p:cond delay="0"/>
                                  </p:stCondLst>
                                  <p:childTnLst>
                                    <p:set>
                                      <p:cBhvr>
                                        <p:cTn id="73" dur="1" fill="hold">
                                          <p:stCondLst>
                                            <p:cond delay="0"/>
                                          </p:stCondLst>
                                        </p:cTn>
                                        <p:tgtEl>
                                          <p:spTgt spid="38"/>
                                        </p:tgtEl>
                                        <p:attrNameLst>
                                          <p:attrName>style.visibility</p:attrName>
                                        </p:attrNameLst>
                                      </p:cBhvr>
                                      <p:to>
                                        <p:strVal val="visible"/>
                                      </p:to>
                                    </p:set>
                                    <p:animEffect transition="in" filter="wipe(left)">
                                      <p:cBhvr>
                                        <p:cTn id="74" dur="350"/>
                                        <p:tgtEl>
                                          <p:spTgt spid="38"/>
                                        </p:tgtEl>
                                      </p:cBhvr>
                                    </p:animEffect>
                                  </p:childTnLst>
                                </p:cTn>
                              </p:par>
                            </p:childTnLst>
                          </p:cTn>
                        </p:par>
                        <p:par>
                          <p:cTn id="75" fill="hold">
                            <p:stCondLst>
                              <p:cond delay="5750"/>
                            </p:stCondLst>
                            <p:childTnLst>
                              <p:par>
                                <p:cTn id="76" presetID="22" presetClass="entr" presetSubtype="8" fill="hold" grpId="0" nodeType="afterEffect">
                                  <p:stCondLst>
                                    <p:cond delay="0"/>
                                  </p:stCondLst>
                                  <p:childTnLst>
                                    <p:set>
                                      <p:cBhvr>
                                        <p:cTn id="77" dur="1" fill="hold">
                                          <p:stCondLst>
                                            <p:cond delay="0"/>
                                          </p:stCondLst>
                                        </p:cTn>
                                        <p:tgtEl>
                                          <p:spTgt spid="47"/>
                                        </p:tgtEl>
                                        <p:attrNameLst>
                                          <p:attrName>style.visibility</p:attrName>
                                        </p:attrNameLst>
                                      </p:cBhvr>
                                      <p:to>
                                        <p:strVal val="visible"/>
                                      </p:to>
                                    </p:set>
                                    <p:animEffect transition="in" filter="wipe(left)">
                                      <p:cBhvr>
                                        <p:cTn id="78" dur="400"/>
                                        <p:tgtEl>
                                          <p:spTgt spid="47"/>
                                        </p:tgtEl>
                                      </p:cBhvr>
                                    </p:animEffect>
                                  </p:childTnLst>
                                </p:cTn>
                              </p:par>
                            </p:childTnLst>
                          </p:cTn>
                        </p:par>
                        <p:par>
                          <p:cTn id="79" fill="hold">
                            <p:stCondLst>
                              <p:cond delay="6150"/>
                            </p:stCondLst>
                            <p:childTnLst>
                              <p:par>
                                <p:cTn id="80" presetID="26" presetClass="emph" presetSubtype="0" fill="hold" nodeType="afterEffect">
                                  <p:stCondLst>
                                    <p:cond delay="0"/>
                                  </p:stCondLst>
                                  <p:childTnLst>
                                    <p:animEffect transition="out" filter="fade">
                                      <p:cBhvr>
                                        <p:cTn id="81" dur="500" tmFilter="0, 0; .2, .5; .8, .5; 1, 0"/>
                                        <p:tgtEl>
                                          <p:spTgt spid="12"/>
                                        </p:tgtEl>
                                      </p:cBhvr>
                                    </p:animEffect>
                                    <p:animScale>
                                      <p:cBhvr>
                                        <p:cTn id="82" dur="250" autoRev="1" fill="hold"/>
                                        <p:tgtEl>
                                          <p:spTgt spid="12"/>
                                        </p:tgtEl>
                                      </p:cBhvr>
                                      <p:by x="105000" y="105000"/>
                                    </p:animScale>
                                  </p:childTnLst>
                                </p:cTn>
                              </p:par>
                              <p:par>
                                <p:cTn id="83" presetID="26" presetClass="emph" presetSubtype="0" fill="hold" nodeType="withEffect">
                                  <p:stCondLst>
                                    <p:cond delay="500"/>
                                  </p:stCondLst>
                                  <p:childTnLst>
                                    <p:animEffect transition="out" filter="fade">
                                      <p:cBhvr>
                                        <p:cTn id="84" dur="500" tmFilter="0, 0; .2, .5; .8, .5; 1, 0"/>
                                        <p:tgtEl>
                                          <p:spTgt spid="18"/>
                                        </p:tgtEl>
                                      </p:cBhvr>
                                    </p:animEffect>
                                    <p:animScale>
                                      <p:cBhvr>
                                        <p:cTn id="85" dur="250" autoRev="1" fill="hold"/>
                                        <p:tgtEl>
                                          <p:spTgt spid="18"/>
                                        </p:tgtEl>
                                      </p:cBhvr>
                                      <p:by x="105000" y="105000"/>
                                    </p:animScale>
                                  </p:childTnLst>
                                </p:cTn>
                              </p:par>
                              <p:par>
                                <p:cTn id="86" presetID="26" presetClass="emph" presetSubtype="0" fill="hold" nodeType="withEffect">
                                  <p:stCondLst>
                                    <p:cond delay="250"/>
                                  </p:stCondLst>
                                  <p:childTnLst>
                                    <p:animEffect transition="out" filter="fade">
                                      <p:cBhvr>
                                        <p:cTn id="87" dur="500" tmFilter="0, 0; .2, .5; .8, .5; 1, 0"/>
                                        <p:tgtEl>
                                          <p:spTgt spid="23"/>
                                        </p:tgtEl>
                                      </p:cBhvr>
                                    </p:animEffect>
                                    <p:animScale>
                                      <p:cBhvr>
                                        <p:cTn id="88" dur="250" autoRev="1" fill="hold"/>
                                        <p:tgtEl>
                                          <p:spTgt spid="23"/>
                                        </p:tgtEl>
                                      </p:cBhvr>
                                      <p:by x="105000" y="105000"/>
                                    </p:animScale>
                                  </p:childTnLst>
                                </p:cTn>
                              </p:par>
                              <p:par>
                                <p:cTn id="89" presetID="26" presetClass="emph" presetSubtype="0" fill="hold" nodeType="withEffect">
                                  <p:stCondLst>
                                    <p:cond delay="750"/>
                                  </p:stCondLst>
                                  <p:childTnLst>
                                    <p:animEffect transition="out" filter="fade">
                                      <p:cBhvr>
                                        <p:cTn id="90" dur="500" tmFilter="0, 0; .2, .5; .8, .5; 1, 0"/>
                                        <p:tgtEl>
                                          <p:spTgt spid="28"/>
                                        </p:tgtEl>
                                      </p:cBhvr>
                                    </p:animEffect>
                                    <p:animScale>
                                      <p:cBhvr>
                                        <p:cTn id="91" dur="250" autoRev="1" fill="hold"/>
                                        <p:tgtEl>
                                          <p:spTgt spid="28"/>
                                        </p:tgtEl>
                                      </p:cBhvr>
                                      <p:by x="105000" y="105000"/>
                                    </p:animScale>
                                  </p:childTnLst>
                                </p:cTn>
                              </p:par>
                            </p:childTnLst>
                          </p:cTn>
                        </p:par>
                        <p:par>
                          <p:cTn id="92" fill="hold">
                            <p:stCondLst>
                              <p:cond delay="7400"/>
                            </p:stCondLst>
                            <p:childTnLst>
                              <p:par>
                                <p:cTn id="93" presetID="22" presetClass="entr" presetSubtype="2" fill="hold" grpId="0" nodeType="afterEffect">
                                  <p:stCondLst>
                                    <p:cond delay="0"/>
                                  </p:stCondLst>
                                  <p:childTnLst>
                                    <p:set>
                                      <p:cBhvr>
                                        <p:cTn id="94" dur="1" fill="hold">
                                          <p:stCondLst>
                                            <p:cond delay="0"/>
                                          </p:stCondLst>
                                        </p:cTn>
                                        <p:tgtEl>
                                          <p:spTgt spid="43"/>
                                        </p:tgtEl>
                                        <p:attrNameLst>
                                          <p:attrName>style.visibility</p:attrName>
                                        </p:attrNameLst>
                                      </p:cBhvr>
                                      <p:to>
                                        <p:strVal val="visible"/>
                                      </p:to>
                                    </p:set>
                                    <p:animEffect transition="in" filter="wipe(right)">
                                      <p:cBhvr>
                                        <p:cTn id="95" dur="500"/>
                                        <p:tgtEl>
                                          <p:spTgt spid="43"/>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44"/>
                                        </p:tgtEl>
                                        <p:attrNameLst>
                                          <p:attrName>style.visibility</p:attrName>
                                        </p:attrNameLst>
                                      </p:cBhvr>
                                      <p:to>
                                        <p:strVal val="visible"/>
                                      </p:to>
                                    </p:set>
                                    <p:animEffect transition="in" filter="wipe(right)">
                                      <p:cBhvr>
                                        <p:cTn id="98" dur="750"/>
                                        <p:tgtEl>
                                          <p:spTgt spid="44"/>
                                        </p:tgtEl>
                                      </p:cBhvr>
                                    </p:animEffect>
                                  </p:childTnLst>
                                </p:cTn>
                              </p:par>
                            </p:childTnLst>
                          </p:cTn>
                        </p:par>
                        <p:par>
                          <p:cTn id="99" fill="hold">
                            <p:stCondLst>
                              <p:cond delay="8150"/>
                            </p:stCondLst>
                            <p:childTnLst>
                              <p:par>
                                <p:cTn id="100" presetID="22" presetClass="entr" presetSubtype="8" fill="hold" grpId="0" nodeType="afterEffect" nodePh="1">
                                  <p:stCondLst>
                                    <p:cond delay="0"/>
                                  </p:stCondLst>
                                  <p:endCondLst>
                                    <p:cond evt="begin" delay="0">
                                      <p:tn val="100"/>
                                    </p:cond>
                                  </p:endCondLst>
                                  <p:childTnLst>
                                    <p:set>
                                      <p:cBhvr>
                                        <p:cTn id="101" dur="1" fill="hold">
                                          <p:stCondLst>
                                            <p:cond delay="0"/>
                                          </p:stCondLst>
                                        </p:cTn>
                                        <p:tgtEl>
                                          <p:spTgt spid="48"/>
                                        </p:tgtEl>
                                        <p:attrNameLst>
                                          <p:attrName>style.visibility</p:attrName>
                                        </p:attrNameLst>
                                      </p:cBhvr>
                                      <p:to>
                                        <p:strVal val="visible"/>
                                      </p:to>
                                    </p:set>
                                    <p:animEffect transition="in" filter="wipe(left)">
                                      <p:cBhvr>
                                        <p:cTn id="102"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39" grpId="0"/>
      <p:bldP spid="40" grpId="0"/>
      <p:bldP spid="41" grpId="0"/>
      <p:bldP spid="42" grpId="0"/>
      <p:bldP spid="43" grpId="0"/>
      <p:bldP spid="44" grpId="0"/>
      <p:bldP spid="45" grpId="0" animBg="1"/>
      <p:bldP spid="46" grpId="0" animBg="1"/>
      <p:bldP spid="47" grpId="0" animBg="1"/>
      <p:bldP spid="48"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0" y="0"/>
            <a:ext cx="647903" cy="648072"/>
          </a:xfrm>
          <a:prstGeom prst="rect">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 name="标题 4"/>
          <p:cNvSpPr txBox="1">
            <a:spLocks/>
          </p:cNvSpPr>
          <p:nvPr/>
        </p:nvSpPr>
        <p:spPr>
          <a:xfrm>
            <a:off x="738572" y="272421"/>
            <a:ext cx="318552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rPr>
              <a:t>可行性分析</a:t>
            </a:r>
            <a:endParaRPr lang="en-US" altLang="zh-CN" sz="15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r>
              <a:rPr lang="en-US" altLang="zh-CN" sz="900" b="1" dirty="0">
                <a:solidFill>
                  <a:schemeClr val="tx1">
                    <a:lumMod val="50000"/>
                    <a:lumOff val="50000"/>
                  </a:schemeClr>
                </a:solidFill>
                <a:latin typeface="微软雅黑" panose="020B0503020204020204" pitchFamily="34" charset="-122"/>
                <a:ea typeface="微软雅黑" panose="020B0503020204020204" pitchFamily="34" charset="-122"/>
              </a:rPr>
              <a:t>FEASIBILITY ANALYSIS</a:t>
            </a:r>
            <a:endParaRPr lang="zh-CN" altLang="en-US" sz="9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endPar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3" name="矩形 62"/>
          <p:cNvSpPr/>
          <p:nvPr/>
        </p:nvSpPr>
        <p:spPr>
          <a:xfrm>
            <a:off x="8135468" y="4948014"/>
            <a:ext cx="1008532" cy="19548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67" name="矩形 66"/>
          <p:cNvSpPr/>
          <p:nvPr/>
        </p:nvSpPr>
        <p:spPr>
          <a:xfrm>
            <a:off x="8135468" y="4933212"/>
            <a:ext cx="1025847" cy="230826"/>
          </a:xfrm>
          <a:prstGeom prst="rect">
            <a:avLst/>
          </a:prstGeom>
        </p:spPr>
        <p:txBody>
          <a:bodyPr wrap="square" lIns="68555" tIns="34278" rIns="68555" bIns="34278">
            <a:spAutoFit/>
          </a:bodyPr>
          <a:lstStyle/>
          <a:p>
            <a:pPr algn="ctr"/>
            <a:r>
              <a:rPr lang="en-US" altLang="zh-CN" sz="1000" b="1" dirty="0">
                <a:solidFill>
                  <a:schemeClr val="bg1"/>
                </a:solidFill>
                <a:latin typeface="微软雅黑" pitchFamily="34" charset="-122"/>
                <a:ea typeface="微软雅黑" pitchFamily="34" charset="-122"/>
              </a:rPr>
              <a:t>26</a:t>
            </a:r>
          </a:p>
        </p:txBody>
      </p:sp>
      <p:sp>
        <p:nvSpPr>
          <p:cNvPr id="13" name="KSO_Shape"/>
          <p:cNvSpPr>
            <a:spLocks/>
          </p:cNvSpPr>
          <p:nvPr/>
        </p:nvSpPr>
        <p:spPr bwMode="auto">
          <a:xfrm>
            <a:off x="110201" y="146480"/>
            <a:ext cx="358606" cy="355113"/>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2" name="Freeform 6"/>
          <p:cNvSpPr>
            <a:spLocks/>
          </p:cNvSpPr>
          <p:nvPr/>
        </p:nvSpPr>
        <p:spPr bwMode="auto">
          <a:xfrm flipH="1">
            <a:off x="6153382" y="4160303"/>
            <a:ext cx="670226" cy="144227"/>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solidFill>
            <a:srgbClr val="00A89B"/>
          </a:solidFill>
          <a:ln>
            <a:noFill/>
          </a:ln>
        </p:spPr>
        <p:txBody>
          <a:bodyPr vert="horz" wrap="square" lIns="68562" tIns="34281" rIns="68562" bIns="34281" numCol="1" anchor="t" anchorCtr="0" compatLnSpc="1">
            <a:prstTxWarp prst="textNoShape">
              <a:avLst/>
            </a:prstTxWarp>
          </a:bodyPr>
          <a:lstStyle/>
          <a:p>
            <a:endParaRPr lang="id-ID" sz="1000"/>
          </a:p>
        </p:txBody>
      </p:sp>
      <p:sp>
        <p:nvSpPr>
          <p:cNvPr id="14" name="Freeform 24"/>
          <p:cNvSpPr/>
          <p:nvPr/>
        </p:nvSpPr>
        <p:spPr>
          <a:xfrm flipH="1">
            <a:off x="5977713" y="3862421"/>
            <a:ext cx="1021563" cy="297882"/>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id-ID"/>
          </a:p>
        </p:txBody>
      </p:sp>
      <p:sp>
        <p:nvSpPr>
          <p:cNvPr id="15" name="Freeform 25"/>
          <p:cNvSpPr/>
          <p:nvPr/>
        </p:nvSpPr>
        <p:spPr>
          <a:xfrm flipH="1">
            <a:off x="6260642" y="4364653"/>
            <a:ext cx="455706" cy="97307"/>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id-ID"/>
          </a:p>
        </p:txBody>
      </p:sp>
      <p:sp>
        <p:nvSpPr>
          <p:cNvPr id="16" name="Freeform 5"/>
          <p:cNvSpPr>
            <a:spLocks/>
          </p:cNvSpPr>
          <p:nvPr/>
        </p:nvSpPr>
        <p:spPr bwMode="auto">
          <a:xfrm>
            <a:off x="6406516" y="3286859"/>
            <a:ext cx="133315" cy="394097"/>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7" name="Freeform 6"/>
          <p:cNvSpPr>
            <a:spLocks/>
          </p:cNvSpPr>
          <p:nvPr/>
        </p:nvSpPr>
        <p:spPr bwMode="auto">
          <a:xfrm>
            <a:off x="6444606" y="3216612"/>
            <a:ext cx="104748" cy="121444"/>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8" name="Freeform 7"/>
          <p:cNvSpPr>
            <a:spLocks/>
          </p:cNvSpPr>
          <p:nvPr/>
        </p:nvSpPr>
        <p:spPr bwMode="auto">
          <a:xfrm>
            <a:off x="6432703" y="3260665"/>
            <a:ext cx="114270" cy="110729"/>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9" name="Freeform 8"/>
          <p:cNvSpPr>
            <a:spLocks/>
          </p:cNvSpPr>
          <p:nvPr/>
        </p:nvSpPr>
        <p:spPr bwMode="auto">
          <a:xfrm>
            <a:off x="6424371" y="3666668"/>
            <a:ext cx="34520" cy="57150"/>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20" name="Freeform 9"/>
          <p:cNvSpPr>
            <a:spLocks/>
          </p:cNvSpPr>
          <p:nvPr/>
        </p:nvSpPr>
        <p:spPr bwMode="auto">
          <a:xfrm>
            <a:off x="6544593" y="3285668"/>
            <a:ext cx="132125" cy="394097"/>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21" name="Freeform 10"/>
          <p:cNvSpPr>
            <a:spLocks/>
          </p:cNvSpPr>
          <p:nvPr/>
        </p:nvSpPr>
        <p:spPr bwMode="auto">
          <a:xfrm>
            <a:off x="6581493" y="3213040"/>
            <a:ext cx="104748" cy="121444"/>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22" name="Freeform 11"/>
          <p:cNvSpPr>
            <a:spLocks/>
          </p:cNvSpPr>
          <p:nvPr/>
        </p:nvSpPr>
        <p:spPr bwMode="auto">
          <a:xfrm>
            <a:off x="6570780" y="3259474"/>
            <a:ext cx="114270" cy="109538"/>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23" name="Freeform 12"/>
          <p:cNvSpPr>
            <a:spLocks/>
          </p:cNvSpPr>
          <p:nvPr/>
        </p:nvSpPr>
        <p:spPr bwMode="auto">
          <a:xfrm>
            <a:off x="6562448" y="3663096"/>
            <a:ext cx="34520" cy="57150"/>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24" name="Freeform 13"/>
          <p:cNvSpPr>
            <a:spLocks/>
          </p:cNvSpPr>
          <p:nvPr/>
        </p:nvSpPr>
        <p:spPr bwMode="auto">
          <a:xfrm>
            <a:off x="6664815" y="3288049"/>
            <a:ext cx="30948" cy="200025"/>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grpSp>
        <p:nvGrpSpPr>
          <p:cNvPr id="25" name="Group 123"/>
          <p:cNvGrpSpPr/>
          <p:nvPr/>
        </p:nvGrpSpPr>
        <p:grpSpPr>
          <a:xfrm>
            <a:off x="5738750" y="3196075"/>
            <a:ext cx="613013" cy="465535"/>
            <a:chOff x="7170738" y="4168775"/>
            <a:chExt cx="817563" cy="620713"/>
          </a:xfrm>
          <a:solidFill>
            <a:srgbClr val="00A89B"/>
          </a:solidFill>
        </p:grpSpPr>
        <p:sp>
          <p:nvSpPr>
            <p:cNvPr id="26" name="Freeform 14"/>
            <p:cNvSpPr>
              <a:spLocks/>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Oval 16"/>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17"/>
            <p:cNvSpPr>
              <a:spLocks/>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18"/>
            <p:cNvSpPr>
              <a:spLocks/>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19"/>
            <p:cNvSpPr>
              <a:spLocks/>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2" name="Freeform 20"/>
          <p:cNvSpPr>
            <a:spLocks noEditPoints="1"/>
          </p:cNvSpPr>
          <p:nvPr/>
        </p:nvSpPr>
        <p:spPr bwMode="auto">
          <a:xfrm>
            <a:off x="5240008" y="1606886"/>
            <a:ext cx="358285" cy="377429"/>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33" name="Oval 21"/>
          <p:cNvSpPr>
            <a:spLocks noChangeArrowheads="1"/>
          </p:cNvSpPr>
          <p:nvPr/>
        </p:nvSpPr>
        <p:spPr bwMode="auto">
          <a:xfrm>
            <a:off x="7526603" y="1518780"/>
            <a:ext cx="105938" cy="105966"/>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34" name="Freeform 22"/>
          <p:cNvSpPr>
            <a:spLocks/>
          </p:cNvSpPr>
          <p:nvPr/>
        </p:nvSpPr>
        <p:spPr bwMode="auto">
          <a:xfrm>
            <a:off x="7564693" y="1597361"/>
            <a:ext cx="166644" cy="347663"/>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35" name="Freeform 23"/>
          <p:cNvSpPr>
            <a:spLocks/>
          </p:cNvSpPr>
          <p:nvPr/>
        </p:nvSpPr>
        <p:spPr bwMode="auto">
          <a:xfrm>
            <a:off x="7418284" y="1597361"/>
            <a:ext cx="178547" cy="342900"/>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36" name="Freeform 24"/>
          <p:cNvSpPr>
            <a:spLocks/>
          </p:cNvSpPr>
          <p:nvPr/>
        </p:nvSpPr>
        <p:spPr bwMode="auto">
          <a:xfrm>
            <a:off x="7574216" y="1480681"/>
            <a:ext cx="19045" cy="59531"/>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37" name="Freeform 25"/>
          <p:cNvSpPr>
            <a:spLocks noEditPoints="1"/>
          </p:cNvSpPr>
          <p:nvPr/>
        </p:nvSpPr>
        <p:spPr bwMode="auto">
          <a:xfrm>
            <a:off x="6721950" y="1224696"/>
            <a:ext cx="169025" cy="457200"/>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38" name="Freeform 26"/>
          <p:cNvSpPr>
            <a:spLocks noEditPoints="1"/>
          </p:cNvSpPr>
          <p:nvPr/>
        </p:nvSpPr>
        <p:spPr bwMode="auto">
          <a:xfrm>
            <a:off x="6576731" y="1368761"/>
            <a:ext cx="458272" cy="167879"/>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39" name="Freeform 27"/>
          <p:cNvSpPr>
            <a:spLocks noEditPoints="1"/>
          </p:cNvSpPr>
          <p:nvPr/>
        </p:nvSpPr>
        <p:spPr bwMode="auto">
          <a:xfrm>
            <a:off x="6611251" y="1265178"/>
            <a:ext cx="389233" cy="373856"/>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40" name="Freeform 28"/>
          <p:cNvSpPr>
            <a:spLocks noEditPoints="1"/>
          </p:cNvSpPr>
          <p:nvPr/>
        </p:nvSpPr>
        <p:spPr bwMode="auto">
          <a:xfrm>
            <a:off x="6611251" y="1265178"/>
            <a:ext cx="389233" cy="373856"/>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41" name="Oval 29"/>
          <p:cNvSpPr>
            <a:spLocks noChangeArrowheads="1"/>
          </p:cNvSpPr>
          <p:nvPr/>
        </p:nvSpPr>
        <p:spPr bwMode="auto">
          <a:xfrm>
            <a:off x="6771944" y="1417578"/>
            <a:ext cx="70229" cy="70247"/>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42" name="Freeform 30"/>
          <p:cNvSpPr>
            <a:spLocks noEditPoints="1"/>
          </p:cNvSpPr>
          <p:nvPr/>
        </p:nvSpPr>
        <p:spPr bwMode="auto">
          <a:xfrm>
            <a:off x="7311156" y="1094918"/>
            <a:ext cx="192831" cy="365522"/>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43" name="Rectangle 31"/>
          <p:cNvSpPr>
            <a:spLocks noChangeArrowheads="1"/>
          </p:cNvSpPr>
          <p:nvPr/>
        </p:nvSpPr>
        <p:spPr bwMode="auto">
          <a:xfrm>
            <a:off x="7214741" y="1093728"/>
            <a:ext cx="48803" cy="355997"/>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44" name="Freeform 32"/>
          <p:cNvSpPr>
            <a:spLocks noEditPoints="1"/>
          </p:cNvSpPr>
          <p:nvPr/>
        </p:nvSpPr>
        <p:spPr bwMode="auto">
          <a:xfrm>
            <a:off x="5634002" y="2886809"/>
            <a:ext cx="421372" cy="308372"/>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grpSp>
        <p:nvGrpSpPr>
          <p:cNvPr id="45" name="Group 127"/>
          <p:cNvGrpSpPr/>
          <p:nvPr/>
        </p:nvGrpSpPr>
        <p:grpSpPr>
          <a:xfrm>
            <a:off x="6818365" y="3195180"/>
            <a:ext cx="380902" cy="490538"/>
            <a:chOff x="8610600" y="4127500"/>
            <a:chExt cx="508001" cy="654050"/>
          </a:xfrm>
          <a:solidFill>
            <a:srgbClr val="00A89B"/>
          </a:solidFill>
        </p:grpSpPr>
        <p:sp>
          <p:nvSpPr>
            <p:cNvPr id="46" name="Freeform 33"/>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35"/>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36"/>
            <p:cNvSpPr>
              <a:spLocks/>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37"/>
            <p:cNvSpPr>
              <a:spLocks/>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38"/>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40"/>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4" name="Freeform 41"/>
          <p:cNvSpPr>
            <a:spLocks noEditPoints="1"/>
          </p:cNvSpPr>
          <p:nvPr/>
        </p:nvSpPr>
        <p:spPr bwMode="auto">
          <a:xfrm>
            <a:off x="7133799" y="2699880"/>
            <a:ext cx="321385" cy="292894"/>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55" name="Freeform 42"/>
          <p:cNvSpPr>
            <a:spLocks/>
          </p:cNvSpPr>
          <p:nvPr/>
        </p:nvSpPr>
        <p:spPr bwMode="auto">
          <a:xfrm>
            <a:off x="7217122" y="2970152"/>
            <a:ext cx="69038" cy="148829"/>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56" name="Freeform 43"/>
          <p:cNvSpPr>
            <a:spLocks/>
          </p:cNvSpPr>
          <p:nvPr/>
        </p:nvSpPr>
        <p:spPr bwMode="auto">
          <a:xfrm>
            <a:off x="7188554" y="3015396"/>
            <a:ext cx="97606" cy="201216"/>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57" name="Freeform 44"/>
          <p:cNvSpPr>
            <a:spLocks/>
          </p:cNvSpPr>
          <p:nvPr/>
        </p:nvSpPr>
        <p:spPr bwMode="auto">
          <a:xfrm>
            <a:off x="6297008" y="761543"/>
            <a:ext cx="392804" cy="359569"/>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solidFill>
            <a:srgbClr val="00A89B"/>
          </a:solidFill>
          <a:ln>
            <a:noFill/>
          </a:ln>
        </p:spPr>
        <p:txBody>
          <a:bodyPr vert="horz" wrap="square" lIns="68562" tIns="34281" rIns="68562" bIns="34281" numCol="1" anchor="t" anchorCtr="0" compatLnSpc="1">
            <a:prstTxWarp prst="textNoShape">
              <a:avLst/>
            </a:prstTxWarp>
          </a:bodyPr>
          <a:lstStyle/>
          <a:p>
            <a:endParaRPr lang="id-ID"/>
          </a:p>
        </p:txBody>
      </p:sp>
      <p:sp>
        <p:nvSpPr>
          <p:cNvPr id="58" name="Freeform 45"/>
          <p:cNvSpPr>
            <a:spLocks noEditPoints="1"/>
          </p:cNvSpPr>
          <p:nvPr/>
        </p:nvSpPr>
        <p:spPr bwMode="auto">
          <a:xfrm>
            <a:off x="6180356" y="2757030"/>
            <a:ext cx="478507" cy="396479"/>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59" name="Freeform 46"/>
          <p:cNvSpPr>
            <a:spLocks noEditPoints="1"/>
          </p:cNvSpPr>
          <p:nvPr/>
        </p:nvSpPr>
        <p:spPr bwMode="auto">
          <a:xfrm>
            <a:off x="7026670" y="1967647"/>
            <a:ext cx="614203" cy="716756"/>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solidFill>
            <a:srgbClr val="00A89B"/>
          </a:solidFill>
          <a:ln>
            <a:noFill/>
          </a:ln>
        </p:spPr>
        <p:txBody>
          <a:bodyPr vert="horz" wrap="square" lIns="68562" tIns="34281" rIns="68562" bIns="34281" numCol="1" anchor="t" anchorCtr="0" compatLnSpc="1">
            <a:prstTxWarp prst="textNoShape">
              <a:avLst/>
            </a:prstTxWarp>
          </a:bodyPr>
          <a:lstStyle/>
          <a:p>
            <a:endParaRPr lang="id-ID"/>
          </a:p>
        </p:txBody>
      </p:sp>
      <p:sp>
        <p:nvSpPr>
          <p:cNvPr id="60" name="Freeform 47"/>
          <p:cNvSpPr>
            <a:spLocks noEditPoints="1"/>
          </p:cNvSpPr>
          <p:nvPr/>
        </p:nvSpPr>
        <p:spPr bwMode="auto">
          <a:xfrm>
            <a:off x="7492084" y="2177196"/>
            <a:ext cx="265441" cy="521494"/>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solidFill>
            <a:srgbClr val="00A89B"/>
          </a:solidFill>
          <a:ln>
            <a:noFill/>
          </a:ln>
        </p:spPr>
        <p:txBody>
          <a:bodyPr vert="horz" wrap="square" lIns="68562" tIns="34281" rIns="68562" bIns="34281" numCol="1" anchor="t" anchorCtr="0" compatLnSpc="1">
            <a:prstTxWarp prst="textNoShape">
              <a:avLst/>
            </a:prstTxWarp>
          </a:bodyPr>
          <a:lstStyle/>
          <a:p>
            <a:endParaRPr lang="id-ID"/>
          </a:p>
        </p:txBody>
      </p:sp>
      <p:sp>
        <p:nvSpPr>
          <p:cNvPr id="61" name="Freeform 48"/>
          <p:cNvSpPr>
            <a:spLocks noEditPoints="1"/>
          </p:cNvSpPr>
          <p:nvPr/>
        </p:nvSpPr>
        <p:spPr bwMode="auto">
          <a:xfrm>
            <a:off x="6566019" y="2243871"/>
            <a:ext cx="434465" cy="434579"/>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69" name="Freeform 49"/>
          <p:cNvSpPr>
            <a:spLocks/>
          </p:cNvSpPr>
          <p:nvPr/>
        </p:nvSpPr>
        <p:spPr bwMode="auto">
          <a:xfrm>
            <a:off x="6645770" y="2381984"/>
            <a:ext cx="216637" cy="11430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grpSp>
        <p:nvGrpSpPr>
          <p:cNvPr id="70" name="Group 126"/>
          <p:cNvGrpSpPr/>
          <p:nvPr/>
        </p:nvGrpSpPr>
        <p:grpSpPr>
          <a:xfrm>
            <a:off x="6739805" y="2803465"/>
            <a:ext cx="340430" cy="323850"/>
            <a:chOff x="8505825" y="3605213"/>
            <a:chExt cx="454025" cy="431800"/>
          </a:xfrm>
        </p:grpSpPr>
        <p:sp>
          <p:nvSpPr>
            <p:cNvPr id="71" name="Freeform 50"/>
            <p:cNvSpPr>
              <a:spLocks/>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51"/>
            <p:cNvSpPr>
              <a:spLocks/>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73" name="Freeform 52"/>
          <p:cNvSpPr>
            <a:spLocks/>
          </p:cNvSpPr>
          <p:nvPr/>
        </p:nvSpPr>
        <p:spPr bwMode="auto">
          <a:xfrm>
            <a:off x="5689946" y="875842"/>
            <a:ext cx="509455" cy="414338"/>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74" name="Freeform 53"/>
          <p:cNvSpPr>
            <a:spLocks/>
          </p:cNvSpPr>
          <p:nvPr/>
        </p:nvSpPr>
        <p:spPr bwMode="auto">
          <a:xfrm>
            <a:off x="6076800" y="853222"/>
            <a:ext cx="140457" cy="192881"/>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75" name="Freeform 54"/>
          <p:cNvSpPr>
            <a:spLocks/>
          </p:cNvSpPr>
          <p:nvPr/>
        </p:nvSpPr>
        <p:spPr bwMode="auto">
          <a:xfrm>
            <a:off x="5756604" y="985380"/>
            <a:ext cx="385662" cy="252413"/>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76" name="Freeform 55"/>
          <p:cNvSpPr>
            <a:spLocks noEditPoints="1"/>
          </p:cNvSpPr>
          <p:nvPr/>
        </p:nvSpPr>
        <p:spPr bwMode="auto">
          <a:xfrm>
            <a:off x="5442361" y="1206836"/>
            <a:ext cx="222589" cy="390525"/>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solidFill>
            <a:srgbClr val="00A89B"/>
          </a:solidFill>
          <a:ln>
            <a:noFill/>
          </a:ln>
        </p:spPr>
        <p:txBody>
          <a:bodyPr vert="horz" wrap="square" lIns="68562" tIns="34281" rIns="68562" bIns="34281" numCol="1" anchor="t" anchorCtr="0" compatLnSpc="1">
            <a:prstTxWarp prst="textNoShape">
              <a:avLst/>
            </a:prstTxWarp>
          </a:bodyPr>
          <a:lstStyle/>
          <a:p>
            <a:endParaRPr lang="id-ID"/>
          </a:p>
        </p:txBody>
      </p:sp>
      <p:sp>
        <p:nvSpPr>
          <p:cNvPr id="77" name="Freeform 56"/>
          <p:cNvSpPr>
            <a:spLocks noEditPoints="1"/>
          </p:cNvSpPr>
          <p:nvPr/>
        </p:nvSpPr>
        <p:spPr bwMode="auto">
          <a:xfrm>
            <a:off x="5240008" y="2024796"/>
            <a:ext cx="416610" cy="453629"/>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78" name="Freeform 57"/>
          <p:cNvSpPr>
            <a:spLocks noEditPoints="1"/>
          </p:cNvSpPr>
          <p:nvPr/>
        </p:nvSpPr>
        <p:spPr bwMode="auto">
          <a:xfrm>
            <a:off x="6776705" y="852030"/>
            <a:ext cx="396375" cy="389335"/>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79" name="Freeform 58"/>
          <p:cNvSpPr>
            <a:spLocks noEditPoints="1"/>
          </p:cNvSpPr>
          <p:nvPr/>
        </p:nvSpPr>
        <p:spPr bwMode="auto">
          <a:xfrm>
            <a:off x="5376513" y="2476248"/>
            <a:ext cx="385662" cy="390525"/>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solidFill>
            <a:srgbClr val="00A89B"/>
          </a:solidFill>
          <a:ln>
            <a:noFill/>
          </a:ln>
          <a:extLst/>
        </p:spPr>
        <p:txBody>
          <a:bodyPr vert="horz" wrap="square" lIns="68562" tIns="34281" rIns="68562" bIns="34281" numCol="1" anchor="t" anchorCtr="0" compatLnSpc="1">
            <a:prstTxWarp prst="textNoShape">
              <a:avLst/>
            </a:prstTxWarp>
          </a:bodyPr>
          <a:lstStyle/>
          <a:p>
            <a:endParaRPr lang="id-ID"/>
          </a:p>
        </p:txBody>
      </p:sp>
      <p:sp>
        <p:nvSpPr>
          <p:cNvPr id="80" name="Rectangle 59"/>
          <p:cNvSpPr>
            <a:spLocks noChangeArrowheads="1"/>
          </p:cNvSpPr>
          <p:nvPr/>
        </p:nvSpPr>
        <p:spPr bwMode="auto">
          <a:xfrm>
            <a:off x="6873120" y="2105758"/>
            <a:ext cx="470175" cy="23813"/>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81" name="Rectangle 60"/>
          <p:cNvSpPr>
            <a:spLocks noChangeArrowheads="1"/>
          </p:cNvSpPr>
          <p:nvPr/>
        </p:nvSpPr>
        <p:spPr bwMode="auto">
          <a:xfrm>
            <a:off x="6892165" y="2058133"/>
            <a:ext cx="432085" cy="23813"/>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82" name="Rectangle 61"/>
          <p:cNvSpPr>
            <a:spLocks noChangeArrowheads="1"/>
          </p:cNvSpPr>
          <p:nvPr/>
        </p:nvSpPr>
        <p:spPr bwMode="auto">
          <a:xfrm>
            <a:off x="7062380" y="2009317"/>
            <a:ext cx="91655" cy="23813"/>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83" name="Rectangle 62"/>
          <p:cNvSpPr>
            <a:spLocks noChangeArrowheads="1"/>
          </p:cNvSpPr>
          <p:nvPr/>
        </p:nvSpPr>
        <p:spPr bwMode="auto">
          <a:xfrm>
            <a:off x="7079044" y="1834296"/>
            <a:ext cx="58326" cy="19050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84" name="Rectangle 63"/>
          <p:cNvSpPr>
            <a:spLocks noChangeArrowheads="1"/>
          </p:cNvSpPr>
          <p:nvPr/>
        </p:nvSpPr>
        <p:spPr bwMode="auto">
          <a:xfrm>
            <a:off x="7062380" y="1824771"/>
            <a:ext cx="91655" cy="23813"/>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85" name="Rectangle 64"/>
          <p:cNvSpPr>
            <a:spLocks noChangeArrowheads="1"/>
          </p:cNvSpPr>
          <p:nvPr/>
        </p:nvSpPr>
        <p:spPr bwMode="auto">
          <a:xfrm>
            <a:off x="7201647" y="2009317"/>
            <a:ext cx="89274" cy="23813"/>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86" name="Rectangle 65"/>
          <p:cNvSpPr>
            <a:spLocks noChangeArrowheads="1"/>
          </p:cNvSpPr>
          <p:nvPr/>
        </p:nvSpPr>
        <p:spPr bwMode="auto">
          <a:xfrm>
            <a:off x="7217121" y="1834296"/>
            <a:ext cx="57135" cy="19050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87" name="Rectangle 66"/>
          <p:cNvSpPr>
            <a:spLocks noChangeArrowheads="1"/>
          </p:cNvSpPr>
          <p:nvPr/>
        </p:nvSpPr>
        <p:spPr bwMode="auto">
          <a:xfrm>
            <a:off x="7201647" y="1824771"/>
            <a:ext cx="89274" cy="23813"/>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88" name="Rectangle 67"/>
          <p:cNvSpPr>
            <a:spLocks noChangeArrowheads="1"/>
          </p:cNvSpPr>
          <p:nvPr/>
        </p:nvSpPr>
        <p:spPr bwMode="auto">
          <a:xfrm>
            <a:off x="6925493" y="2009317"/>
            <a:ext cx="91655" cy="23813"/>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89" name="Rectangle 68"/>
          <p:cNvSpPr>
            <a:spLocks noChangeArrowheads="1"/>
          </p:cNvSpPr>
          <p:nvPr/>
        </p:nvSpPr>
        <p:spPr bwMode="auto">
          <a:xfrm>
            <a:off x="6940968" y="1834296"/>
            <a:ext cx="59516" cy="19050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90" name="Rectangle 69"/>
          <p:cNvSpPr>
            <a:spLocks noChangeArrowheads="1"/>
          </p:cNvSpPr>
          <p:nvPr/>
        </p:nvSpPr>
        <p:spPr bwMode="auto">
          <a:xfrm>
            <a:off x="6925493" y="1824771"/>
            <a:ext cx="91655" cy="23813"/>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91" name="Rectangle 70"/>
          <p:cNvSpPr>
            <a:spLocks noChangeArrowheads="1"/>
          </p:cNvSpPr>
          <p:nvPr/>
        </p:nvSpPr>
        <p:spPr bwMode="auto">
          <a:xfrm>
            <a:off x="6892165" y="1772383"/>
            <a:ext cx="432085" cy="23813"/>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92" name="Freeform 71"/>
          <p:cNvSpPr>
            <a:spLocks/>
          </p:cNvSpPr>
          <p:nvPr/>
        </p:nvSpPr>
        <p:spPr bwMode="auto">
          <a:xfrm>
            <a:off x="6892165" y="1634271"/>
            <a:ext cx="432085" cy="138113"/>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93" name="Freeform 72"/>
          <p:cNvSpPr>
            <a:spLocks noEditPoints="1"/>
          </p:cNvSpPr>
          <p:nvPr/>
        </p:nvSpPr>
        <p:spPr bwMode="auto">
          <a:xfrm>
            <a:off x="5704230" y="1759286"/>
            <a:ext cx="599919" cy="391716"/>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94" name="Freeform 73"/>
          <p:cNvSpPr>
            <a:spLocks noEditPoints="1"/>
          </p:cNvSpPr>
          <p:nvPr/>
        </p:nvSpPr>
        <p:spPr bwMode="auto">
          <a:xfrm>
            <a:off x="7027861" y="2189103"/>
            <a:ext cx="140457" cy="245269"/>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95" name="Freeform 74"/>
          <p:cNvSpPr>
            <a:spLocks noEditPoints="1"/>
          </p:cNvSpPr>
          <p:nvPr/>
        </p:nvSpPr>
        <p:spPr bwMode="auto">
          <a:xfrm>
            <a:off x="5801836" y="1348522"/>
            <a:ext cx="282105" cy="345281"/>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solidFill>
            <a:srgbClr val="00A89B"/>
          </a:solidFill>
          <a:ln>
            <a:noFill/>
          </a:ln>
        </p:spPr>
        <p:txBody>
          <a:bodyPr vert="horz" wrap="square" lIns="68562" tIns="34281" rIns="68562" bIns="34281" numCol="1" anchor="t" anchorCtr="0" compatLnSpc="1">
            <a:prstTxWarp prst="textNoShape">
              <a:avLst/>
            </a:prstTxWarp>
          </a:bodyPr>
          <a:lstStyle/>
          <a:p>
            <a:endParaRPr lang="id-ID"/>
          </a:p>
        </p:txBody>
      </p:sp>
      <p:sp>
        <p:nvSpPr>
          <p:cNvPr id="96" name="Freeform 75"/>
          <p:cNvSpPr>
            <a:spLocks noEditPoints="1"/>
          </p:cNvSpPr>
          <p:nvPr/>
        </p:nvSpPr>
        <p:spPr bwMode="auto">
          <a:xfrm>
            <a:off x="6344620" y="1711661"/>
            <a:ext cx="427323" cy="428625"/>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solidFill>
            <a:srgbClr val="00A89B"/>
          </a:solidFill>
          <a:ln>
            <a:noFill/>
          </a:ln>
        </p:spPr>
        <p:txBody>
          <a:bodyPr vert="horz" wrap="square" lIns="68562" tIns="34281" rIns="68562" bIns="34281" numCol="1" anchor="t" anchorCtr="0" compatLnSpc="1">
            <a:prstTxWarp prst="textNoShape">
              <a:avLst/>
            </a:prstTxWarp>
          </a:bodyPr>
          <a:lstStyle/>
          <a:p>
            <a:endParaRPr lang="id-ID"/>
          </a:p>
        </p:txBody>
      </p:sp>
      <p:sp>
        <p:nvSpPr>
          <p:cNvPr id="97" name="Freeform 76"/>
          <p:cNvSpPr>
            <a:spLocks noEditPoints="1"/>
          </p:cNvSpPr>
          <p:nvPr/>
        </p:nvSpPr>
        <p:spPr bwMode="auto">
          <a:xfrm>
            <a:off x="5918487" y="2264112"/>
            <a:ext cx="482078" cy="365522"/>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solidFill>
            <a:srgbClr val="00A89B"/>
          </a:solidFill>
          <a:ln>
            <a:noFill/>
          </a:ln>
        </p:spPr>
        <p:txBody>
          <a:bodyPr vert="horz" wrap="square" lIns="68562" tIns="34281" rIns="68562" bIns="34281" numCol="1" anchor="t" anchorCtr="0" compatLnSpc="1">
            <a:prstTxWarp prst="textNoShape">
              <a:avLst/>
            </a:prstTxWarp>
          </a:bodyPr>
          <a:lstStyle/>
          <a:p>
            <a:endParaRPr lang="id-ID"/>
          </a:p>
        </p:txBody>
      </p:sp>
      <p:sp>
        <p:nvSpPr>
          <p:cNvPr id="98" name="Freeform 77"/>
          <p:cNvSpPr>
            <a:spLocks/>
          </p:cNvSpPr>
          <p:nvPr/>
        </p:nvSpPr>
        <p:spPr bwMode="auto">
          <a:xfrm>
            <a:off x="6129173" y="1728330"/>
            <a:ext cx="160693" cy="120254"/>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99" name="Freeform 78"/>
          <p:cNvSpPr>
            <a:spLocks/>
          </p:cNvSpPr>
          <p:nvPr/>
        </p:nvSpPr>
        <p:spPr bwMode="auto">
          <a:xfrm>
            <a:off x="6200592" y="1697374"/>
            <a:ext cx="44042" cy="54769"/>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00" name="Freeform 79"/>
          <p:cNvSpPr>
            <a:spLocks noEditPoints="1"/>
          </p:cNvSpPr>
          <p:nvPr/>
        </p:nvSpPr>
        <p:spPr bwMode="auto">
          <a:xfrm>
            <a:off x="5950626" y="2699880"/>
            <a:ext cx="169025" cy="234554"/>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01" name="Freeform 80"/>
          <p:cNvSpPr>
            <a:spLocks noEditPoints="1"/>
          </p:cNvSpPr>
          <p:nvPr/>
        </p:nvSpPr>
        <p:spPr bwMode="auto">
          <a:xfrm>
            <a:off x="7249260" y="1497349"/>
            <a:ext cx="211876" cy="232172"/>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02" name="Freeform 81"/>
          <p:cNvSpPr>
            <a:spLocks noEditPoints="1"/>
          </p:cNvSpPr>
          <p:nvPr/>
        </p:nvSpPr>
        <p:spPr bwMode="auto">
          <a:xfrm>
            <a:off x="6189879" y="1185406"/>
            <a:ext cx="320195" cy="460772"/>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03" name="Freeform 82"/>
          <p:cNvSpPr>
            <a:spLocks noEditPoints="1"/>
          </p:cNvSpPr>
          <p:nvPr/>
        </p:nvSpPr>
        <p:spPr bwMode="auto">
          <a:xfrm>
            <a:off x="6075609" y="1119921"/>
            <a:ext cx="184499" cy="163116"/>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04" name="Freeform 83"/>
          <p:cNvSpPr>
            <a:spLocks/>
          </p:cNvSpPr>
          <p:nvPr/>
        </p:nvSpPr>
        <p:spPr bwMode="auto">
          <a:xfrm>
            <a:off x="6023235" y="1217553"/>
            <a:ext cx="80941" cy="51197"/>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05" name="Freeform 84"/>
          <p:cNvSpPr>
            <a:spLocks/>
          </p:cNvSpPr>
          <p:nvPr/>
        </p:nvSpPr>
        <p:spPr bwMode="auto">
          <a:xfrm>
            <a:off x="5972052" y="1224696"/>
            <a:ext cx="109509" cy="66675"/>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06" name="Freeform 85"/>
          <p:cNvSpPr>
            <a:spLocks noEditPoints="1"/>
          </p:cNvSpPr>
          <p:nvPr/>
        </p:nvSpPr>
        <p:spPr bwMode="auto">
          <a:xfrm>
            <a:off x="5908964" y="2093852"/>
            <a:ext cx="334479" cy="119063"/>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07" name="Freeform 86"/>
          <p:cNvSpPr>
            <a:spLocks/>
          </p:cNvSpPr>
          <p:nvPr/>
        </p:nvSpPr>
        <p:spPr bwMode="auto">
          <a:xfrm>
            <a:off x="7294492" y="2401034"/>
            <a:ext cx="184499" cy="236935"/>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08" name="Freeform 87"/>
          <p:cNvSpPr>
            <a:spLocks/>
          </p:cNvSpPr>
          <p:nvPr/>
        </p:nvSpPr>
        <p:spPr bwMode="auto">
          <a:xfrm>
            <a:off x="7399239" y="2392699"/>
            <a:ext cx="89274" cy="61913"/>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09" name="Freeform 88"/>
          <p:cNvSpPr>
            <a:spLocks/>
          </p:cNvSpPr>
          <p:nvPr/>
        </p:nvSpPr>
        <p:spPr bwMode="auto">
          <a:xfrm>
            <a:off x="7330201" y="2441515"/>
            <a:ext cx="122603" cy="170260"/>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10" name="Freeform 89"/>
          <p:cNvSpPr>
            <a:spLocks noEditPoints="1"/>
          </p:cNvSpPr>
          <p:nvPr/>
        </p:nvSpPr>
        <p:spPr bwMode="auto">
          <a:xfrm>
            <a:off x="7044525" y="1472346"/>
            <a:ext cx="166644" cy="121444"/>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11" name="Freeform 90"/>
          <p:cNvSpPr>
            <a:spLocks/>
          </p:cNvSpPr>
          <p:nvPr/>
        </p:nvSpPr>
        <p:spPr bwMode="auto">
          <a:xfrm>
            <a:off x="5655428" y="2267684"/>
            <a:ext cx="154741" cy="200025"/>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12" name="Freeform 91"/>
          <p:cNvSpPr>
            <a:spLocks/>
          </p:cNvSpPr>
          <p:nvPr/>
        </p:nvSpPr>
        <p:spPr bwMode="auto">
          <a:xfrm>
            <a:off x="5645905" y="2260540"/>
            <a:ext cx="76180" cy="52388"/>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13" name="Freeform 92"/>
          <p:cNvSpPr>
            <a:spLocks/>
          </p:cNvSpPr>
          <p:nvPr/>
        </p:nvSpPr>
        <p:spPr bwMode="auto">
          <a:xfrm>
            <a:off x="5676853" y="2303402"/>
            <a:ext cx="104748" cy="144066"/>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14" name="Freeform 93"/>
          <p:cNvSpPr>
            <a:spLocks noEditPoints="1"/>
          </p:cNvSpPr>
          <p:nvPr/>
        </p:nvSpPr>
        <p:spPr bwMode="auto">
          <a:xfrm>
            <a:off x="6675528" y="3505934"/>
            <a:ext cx="164263" cy="179785"/>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15" name="Freeform 94"/>
          <p:cNvSpPr>
            <a:spLocks/>
          </p:cNvSpPr>
          <p:nvPr/>
        </p:nvSpPr>
        <p:spPr bwMode="auto">
          <a:xfrm>
            <a:off x="6476745" y="2321262"/>
            <a:ext cx="47613" cy="45244"/>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16" name="Freeform 95"/>
          <p:cNvSpPr>
            <a:spLocks/>
          </p:cNvSpPr>
          <p:nvPr/>
        </p:nvSpPr>
        <p:spPr bwMode="auto">
          <a:xfrm>
            <a:off x="6466032" y="2184340"/>
            <a:ext cx="44042" cy="147638"/>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17" name="Freeform 96"/>
          <p:cNvSpPr>
            <a:spLocks/>
          </p:cNvSpPr>
          <p:nvPr/>
        </p:nvSpPr>
        <p:spPr bwMode="auto">
          <a:xfrm>
            <a:off x="6496980" y="2208153"/>
            <a:ext cx="95225" cy="127397"/>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18" name="Freeform 97"/>
          <p:cNvSpPr>
            <a:spLocks/>
          </p:cNvSpPr>
          <p:nvPr/>
        </p:nvSpPr>
        <p:spPr bwMode="auto">
          <a:xfrm>
            <a:off x="6488649" y="2355790"/>
            <a:ext cx="11903" cy="23813"/>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19" name="Freeform 98"/>
          <p:cNvSpPr>
            <a:spLocks noEditPoints="1"/>
          </p:cNvSpPr>
          <p:nvPr/>
        </p:nvSpPr>
        <p:spPr bwMode="auto">
          <a:xfrm>
            <a:off x="6450559" y="1149686"/>
            <a:ext cx="165454" cy="177404"/>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20" name="燕尾形 119"/>
          <p:cNvSpPr/>
          <p:nvPr/>
        </p:nvSpPr>
        <p:spPr>
          <a:xfrm rot="5400000">
            <a:off x="1899363" y="1517682"/>
            <a:ext cx="270030" cy="431936"/>
          </a:xfrm>
          <a:prstGeom prst="chevron">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tx1"/>
              </a:solidFill>
            </a:endParaRPr>
          </a:p>
        </p:txBody>
      </p:sp>
      <p:cxnSp>
        <p:nvCxnSpPr>
          <p:cNvPr id="121" name="直接连接符 120"/>
          <p:cNvCxnSpPr/>
          <p:nvPr/>
        </p:nvCxnSpPr>
        <p:spPr>
          <a:xfrm>
            <a:off x="2034378" y="1949675"/>
            <a:ext cx="2726593" cy="0"/>
          </a:xfrm>
          <a:prstGeom prst="line">
            <a:avLst/>
          </a:prstGeom>
          <a:ln>
            <a:solidFill>
              <a:schemeClr val="bg1">
                <a:lumMod val="50000"/>
              </a:schemeClr>
            </a:solidFill>
            <a:prstDash val="dash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22" name="矩形 121"/>
          <p:cNvSpPr/>
          <p:nvPr/>
        </p:nvSpPr>
        <p:spPr>
          <a:xfrm>
            <a:off x="2287061" y="1127573"/>
            <a:ext cx="984615" cy="323159"/>
          </a:xfrm>
          <a:prstGeom prst="rect">
            <a:avLst/>
          </a:prstGeom>
        </p:spPr>
        <p:txBody>
          <a:bodyPr wrap="none" lIns="68555" tIns="34278" rIns="68555" bIns="34278">
            <a:spAutoFit/>
          </a:bodyPr>
          <a:lstStyle/>
          <a:p>
            <a:r>
              <a:rPr lang="zh-CN" altLang="en-US" sz="1600" b="1" dirty="0">
                <a:solidFill>
                  <a:schemeClr val="tx1">
                    <a:lumMod val="75000"/>
                    <a:lumOff val="25000"/>
                  </a:schemeClr>
                </a:solidFill>
                <a:latin typeface="微软雅黑" pitchFamily="34" charset="-122"/>
                <a:ea typeface="微软雅黑" pitchFamily="34" charset="-122"/>
              </a:rPr>
              <a:t>添加标题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123" name="矩形 47"/>
          <p:cNvSpPr>
            <a:spLocks noChangeArrowheads="1"/>
          </p:cNvSpPr>
          <p:nvPr/>
        </p:nvSpPr>
        <p:spPr bwMode="auto">
          <a:xfrm>
            <a:off x="2277342" y="1438626"/>
            <a:ext cx="2483629" cy="438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rgbClr val="333333"/>
                </a:solidFill>
                <a:sym typeface="微软雅黑" pitchFamily="34" charset="-122"/>
              </a:rPr>
              <a:t>在此录入上述图表的综合描述说明，在此录入上述图表的综合描述说明。</a:t>
            </a:r>
          </a:p>
        </p:txBody>
      </p:sp>
      <p:sp>
        <p:nvSpPr>
          <p:cNvPr id="124" name="燕尾形 123"/>
          <p:cNvSpPr/>
          <p:nvPr/>
        </p:nvSpPr>
        <p:spPr>
          <a:xfrm rot="5400000">
            <a:off x="1899363" y="2543797"/>
            <a:ext cx="270030" cy="431936"/>
          </a:xfrm>
          <a:prstGeom prst="chevron">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tx1"/>
              </a:solidFill>
            </a:endParaRPr>
          </a:p>
        </p:txBody>
      </p:sp>
      <p:cxnSp>
        <p:nvCxnSpPr>
          <p:cNvPr id="125" name="直接连接符 124"/>
          <p:cNvCxnSpPr/>
          <p:nvPr/>
        </p:nvCxnSpPr>
        <p:spPr>
          <a:xfrm>
            <a:off x="2034378" y="2975789"/>
            <a:ext cx="2726593" cy="0"/>
          </a:xfrm>
          <a:prstGeom prst="line">
            <a:avLst/>
          </a:prstGeom>
          <a:ln>
            <a:solidFill>
              <a:schemeClr val="bg1">
                <a:lumMod val="50000"/>
              </a:schemeClr>
            </a:solidFill>
            <a:prstDash val="dash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26" name="矩形 125"/>
          <p:cNvSpPr/>
          <p:nvPr/>
        </p:nvSpPr>
        <p:spPr>
          <a:xfrm>
            <a:off x="2287061" y="2153687"/>
            <a:ext cx="984615" cy="323159"/>
          </a:xfrm>
          <a:prstGeom prst="rect">
            <a:avLst/>
          </a:prstGeom>
        </p:spPr>
        <p:txBody>
          <a:bodyPr wrap="none" lIns="68555" tIns="34278" rIns="68555" bIns="34278">
            <a:spAutoFit/>
          </a:bodyPr>
          <a:lstStyle/>
          <a:p>
            <a:r>
              <a:rPr lang="zh-CN" altLang="en-US" sz="1600" b="1" dirty="0">
                <a:solidFill>
                  <a:schemeClr val="tx1">
                    <a:lumMod val="75000"/>
                    <a:lumOff val="25000"/>
                  </a:schemeClr>
                </a:solidFill>
                <a:latin typeface="微软雅黑" pitchFamily="34" charset="-122"/>
                <a:ea typeface="微软雅黑" pitchFamily="34" charset="-122"/>
              </a:rPr>
              <a:t>添加标题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127" name="矩形 47"/>
          <p:cNvSpPr>
            <a:spLocks noChangeArrowheads="1"/>
          </p:cNvSpPr>
          <p:nvPr/>
        </p:nvSpPr>
        <p:spPr bwMode="auto">
          <a:xfrm>
            <a:off x="2277342" y="2464740"/>
            <a:ext cx="2483629" cy="438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rgbClr val="333333"/>
                </a:solidFill>
                <a:sym typeface="微软雅黑" pitchFamily="34" charset="-122"/>
              </a:rPr>
              <a:t>在此录入上述图表的综合描述说明，在此录入上述图表的综合描述说明。</a:t>
            </a:r>
          </a:p>
        </p:txBody>
      </p:sp>
      <p:sp>
        <p:nvSpPr>
          <p:cNvPr id="128" name="燕尾形 127"/>
          <p:cNvSpPr/>
          <p:nvPr/>
        </p:nvSpPr>
        <p:spPr>
          <a:xfrm rot="5400000">
            <a:off x="1899363" y="3623917"/>
            <a:ext cx="270030" cy="431936"/>
          </a:xfrm>
          <a:prstGeom prst="chevron">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tx1"/>
              </a:solidFill>
            </a:endParaRPr>
          </a:p>
        </p:txBody>
      </p:sp>
      <p:cxnSp>
        <p:nvCxnSpPr>
          <p:cNvPr id="129" name="直接连接符 128"/>
          <p:cNvCxnSpPr/>
          <p:nvPr/>
        </p:nvCxnSpPr>
        <p:spPr>
          <a:xfrm>
            <a:off x="2034378" y="4055909"/>
            <a:ext cx="2726593" cy="0"/>
          </a:xfrm>
          <a:prstGeom prst="line">
            <a:avLst/>
          </a:prstGeom>
          <a:ln>
            <a:solidFill>
              <a:schemeClr val="bg1">
                <a:lumMod val="50000"/>
              </a:schemeClr>
            </a:solidFill>
            <a:prstDash val="dash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30" name="矩形 129"/>
          <p:cNvSpPr/>
          <p:nvPr/>
        </p:nvSpPr>
        <p:spPr>
          <a:xfrm>
            <a:off x="2287061" y="3233807"/>
            <a:ext cx="984615" cy="323159"/>
          </a:xfrm>
          <a:prstGeom prst="rect">
            <a:avLst/>
          </a:prstGeom>
        </p:spPr>
        <p:txBody>
          <a:bodyPr wrap="none" lIns="68555" tIns="34278" rIns="68555" bIns="34278">
            <a:spAutoFit/>
          </a:bodyPr>
          <a:lstStyle/>
          <a:p>
            <a:r>
              <a:rPr lang="zh-CN" altLang="en-US" sz="1600" b="1" dirty="0">
                <a:solidFill>
                  <a:schemeClr val="tx1">
                    <a:lumMod val="75000"/>
                    <a:lumOff val="25000"/>
                  </a:schemeClr>
                </a:solidFill>
                <a:latin typeface="微软雅黑" pitchFamily="34" charset="-122"/>
                <a:ea typeface="微软雅黑" pitchFamily="34" charset="-122"/>
              </a:rPr>
              <a:t>添加标题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131" name="矩形 47"/>
          <p:cNvSpPr>
            <a:spLocks noChangeArrowheads="1"/>
          </p:cNvSpPr>
          <p:nvPr/>
        </p:nvSpPr>
        <p:spPr bwMode="auto">
          <a:xfrm>
            <a:off x="2277342" y="3544860"/>
            <a:ext cx="2483629" cy="438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rgbClr val="333333"/>
                </a:solidFill>
                <a:sym typeface="微软雅黑" pitchFamily="34" charset="-122"/>
              </a:rPr>
              <a:t>在此录入上述图表的综合描述说明，在此录入上述图表的综合描述说明。</a:t>
            </a:r>
          </a:p>
        </p:txBody>
      </p:sp>
      <p:sp>
        <p:nvSpPr>
          <p:cNvPr id="132" name="等腰三角形 131"/>
          <p:cNvSpPr/>
          <p:nvPr/>
        </p:nvSpPr>
        <p:spPr>
          <a:xfrm rot="16200000">
            <a:off x="8351421" y="4999212"/>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133" name="等腰三角形 132"/>
          <p:cNvSpPr/>
          <p:nvPr/>
        </p:nvSpPr>
        <p:spPr>
          <a:xfrm rot="5400000">
            <a:off x="8829902" y="5004495"/>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134"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75098982"/>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additive="base">
                                        <p:cTn id="20" dur="500" fill="hold"/>
                                        <p:tgtEl>
                                          <p:spTgt spid="15"/>
                                        </p:tgtEl>
                                        <p:attrNameLst>
                                          <p:attrName>ppt_x</p:attrName>
                                        </p:attrNameLst>
                                      </p:cBhvr>
                                      <p:tavLst>
                                        <p:tav tm="0">
                                          <p:val>
                                            <p:strVal val="#ppt_x"/>
                                          </p:val>
                                        </p:tav>
                                        <p:tav tm="100000">
                                          <p:val>
                                            <p:strVal val="#ppt_x"/>
                                          </p:val>
                                        </p:tav>
                                      </p:tavLst>
                                    </p:anim>
                                    <p:anim calcmode="lin" valueType="num">
                                      <p:cBhvr additive="base">
                                        <p:cTn id="21" dur="500" fill="hold"/>
                                        <p:tgtEl>
                                          <p:spTgt spid="15"/>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4"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2" presetClass="entr" presetSubtype="4"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500" fill="hold"/>
                                        <p:tgtEl>
                                          <p:spTgt spid="14"/>
                                        </p:tgtEl>
                                        <p:attrNameLst>
                                          <p:attrName>ppt_x</p:attrName>
                                        </p:attrNameLst>
                                      </p:cBhvr>
                                      <p:tavLst>
                                        <p:tav tm="0">
                                          <p:val>
                                            <p:strVal val="#ppt_x"/>
                                          </p:val>
                                        </p:tav>
                                        <p:tav tm="100000">
                                          <p:val>
                                            <p:strVal val="#ppt_x"/>
                                          </p:val>
                                        </p:tav>
                                      </p:tavLst>
                                    </p:anim>
                                    <p:anim calcmode="lin" valueType="num">
                                      <p:cBhvr additive="base">
                                        <p:cTn id="31" dur="500" fill="hold"/>
                                        <p:tgtEl>
                                          <p:spTgt spid="14"/>
                                        </p:tgtEl>
                                        <p:attrNameLst>
                                          <p:attrName>ppt_y</p:attrName>
                                        </p:attrNameLst>
                                      </p:cBhvr>
                                      <p:tavLst>
                                        <p:tav tm="0">
                                          <p:val>
                                            <p:strVal val="1+#ppt_h/2"/>
                                          </p:val>
                                        </p:tav>
                                        <p:tav tm="100000">
                                          <p:val>
                                            <p:strVal val="#ppt_y"/>
                                          </p:val>
                                        </p:tav>
                                      </p:tavLst>
                                    </p:anim>
                                  </p:childTnLst>
                                </p:cTn>
                              </p:par>
                            </p:childTnLst>
                          </p:cTn>
                        </p:par>
                        <p:par>
                          <p:cTn id="32" fill="hold">
                            <p:stCondLst>
                              <p:cond delay="2000"/>
                            </p:stCondLst>
                            <p:childTnLst>
                              <p:par>
                                <p:cTn id="33" presetID="2" presetClass="entr" presetSubtype="2"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1+#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500" fill="hold"/>
                                        <p:tgtEl>
                                          <p:spTgt spid="17"/>
                                        </p:tgtEl>
                                        <p:attrNameLst>
                                          <p:attrName>ppt_x</p:attrName>
                                        </p:attrNameLst>
                                      </p:cBhvr>
                                      <p:tavLst>
                                        <p:tav tm="0">
                                          <p:val>
                                            <p:strVal val="#ppt_x"/>
                                          </p:val>
                                        </p:tav>
                                        <p:tav tm="100000">
                                          <p:val>
                                            <p:strVal val="#ppt_x"/>
                                          </p:val>
                                        </p:tav>
                                      </p:tavLst>
                                    </p:anim>
                                    <p:anim calcmode="lin" valueType="num">
                                      <p:cBhvr additive="base">
                                        <p:cTn id="40" dur="500" fill="hold"/>
                                        <p:tgtEl>
                                          <p:spTgt spid="17"/>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ppt_x"/>
                                          </p:val>
                                        </p:tav>
                                        <p:tav tm="100000">
                                          <p:val>
                                            <p:strVal val="#ppt_x"/>
                                          </p:val>
                                        </p:tav>
                                      </p:tavLst>
                                    </p:anim>
                                    <p:anim calcmode="lin" valueType="num">
                                      <p:cBhvr additive="base">
                                        <p:cTn id="44" dur="500" fill="hold"/>
                                        <p:tgtEl>
                                          <p:spTgt spid="18"/>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500" fill="hold"/>
                                        <p:tgtEl>
                                          <p:spTgt spid="19"/>
                                        </p:tgtEl>
                                        <p:attrNameLst>
                                          <p:attrName>ppt_x</p:attrName>
                                        </p:attrNameLst>
                                      </p:cBhvr>
                                      <p:tavLst>
                                        <p:tav tm="0">
                                          <p:val>
                                            <p:strVal val="#ppt_x"/>
                                          </p:val>
                                        </p:tav>
                                        <p:tav tm="100000">
                                          <p:val>
                                            <p:strVal val="#ppt_x"/>
                                          </p:val>
                                        </p:tav>
                                      </p:tavLst>
                                    </p:anim>
                                    <p:anim calcmode="lin" valueType="num">
                                      <p:cBhvr additive="base">
                                        <p:cTn id="48" dur="500" fill="hold"/>
                                        <p:tgtEl>
                                          <p:spTgt spid="19"/>
                                        </p:tgtEl>
                                        <p:attrNameLst>
                                          <p:attrName>ppt_y</p:attrName>
                                        </p:attrNameLst>
                                      </p:cBhvr>
                                      <p:tavLst>
                                        <p:tav tm="0">
                                          <p:val>
                                            <p:strVal val="1+#ppt_h/2"/>
                                          </p:val>
                                        </p:tav>
                                        <p:tav tm="100000">
                                          <p:val>
                                            <p:strVal val="#ppt_y"/>
                                          </p:val>
                                        </p:tav>
                                      </p:tavLst>
                                    </p:anim>
                                  </p:childTnLst>
                                </p:cTn>
                              </p:par>
                              <p:par>
                                <p:cTn id="49" presetID="2" presetClass="entr" presetSubtype="3" fill="hold" grpId="0" nodeType="withEffect">
                                  <p:stCondLst>
                                    <p:cond delay="0"/>
                                  </p:stCondLst>
                                  <p:childTnLst>
                                    <p:set>
                                      <p:cBhvr>
                                        <p:cTn id="50" dur="1" fill="hold">
                                          <p:stCondLst>
                                            <p:cond delay="0"/>
                                          </p:stCondLst>
                                        </p:cTn>
                                        <p:tgtEl>
                                          <p:spTgt spid="20"/>
                                        </p:tgtEl>
                                        <p:attrNameLst>
                                          <p:attrName>style.visibility</p:attrName>
                                        </p:attrNameLst>
                                      </p:cBhvr>
                                      <p:to>
                                        <p:strVal val="visible"/>
                                      </p:to>
                                    </p:set>
                                    <p:anim calcmode="lin" valueType="num">
                                      <p:cBhvr additive="base">
                                        <p:cTn id="51" dur="500" fill="hold"/>
                                        <p:tgtEl>
                                          <p:spTgt spid="20"/>
                                        </p:tgtEl>
                                        <p:attrNameLst>
                                          <p:attrName>ppt_x</p:attrName>
                                        </p:attrNameLst>
                                      </p:cBhvr>
                                      <p:tavLst>
                                        <p:tav tm="0">
                                          <p:val>
                                            <p:strVal val="1+#ppt_w/2"/>
                                          </p:val>
                                        </p:tav>
                                        <p:tav tm="100000">
                                          <p:val>
                                            <p:strVal val="#ppt_x"/>
                                          </p:val>
                                        </p:tav>
                                      </p:tavLst>
                                    </p:anim>
                                    <p:anim calcmode="lin" valueType="num">
                                      <p:cBhvr additive="base">
                                        <p:cTn id="52" dur="500" fill="hold"/>
                                        <p:tgtEl>
                                          <p:spTgt spid="20"/>
                                        </p:tgtEl>
                                        <p:attrNameLst>
                                          <p:attrName>ppt_y</p:attrName>
                                        </p:attrNameLst>
                                      </p:cBhvr>
                                      <p:tavLst>
                                        <p:tav tm="0">
                                          <p:val>
                                            <p:strVal val="0-#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21"/>
                                        </p:tgtEl>
                                        <p:attrNameLst>
                                          <p:attrName>style.visibility</p:attrName>
                                        </p:attrNameLst>
                                      </p:cBhvr>
                                      <p:to>
                                        <p:strVal val="visible"/>
                                      </p:to>
                                    </p:set>
                                    <p:anim calcmode="lin" valueType="num">
                                      <p:cBhvr additive="base">
                                        <p:cTn id="55" dur="500" fill="hold"/>
                                        <p:tgtEl>
                                          <p:spTgt spid="21"/>
                                        </p:tgtEl>
                                        <p:attrNameLst>
                                          <p:attrName>ppt_x</p:attrName>
                                        </p:attrNameLst>
                                      </p:cBhvr>
                                      <p:tavLst>
                                        <p:tav tm="0">
                                          <p:val>
                                            <p:strVal val="#ppt_x"/>
                                          </p:val>
                                        </p:tav>
                                        <p:tav tm="100000">
                                          <p:val>
                                            <p:strVal val="#ppt_x"/>
                                          </p:val>
                                        </p:tav>
                                      </p:tavLst>
                                    </p:anim>
                                    <p:anim calcmode="lin" valueType="num">
                                      <p:cBhvr additive="base">
                                        <p:cTn id="56" dur="500" fill="hold"/>
                                        <p:tgtEl>
                                          <p:spTgt spid="21"/>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additive="base">
                                        <p:cTn id="59" dur="500" fill="hold"/>
                                        <p:tgtEl>
                                          <p:spTgt spid="22"/>
                                        </p:tgtEl>
                                        <p:attrNameLst>
                                          <p:attrName>ppt_x</p:attrName>
                                        </p:attrNameLst>
                                      </p:cBhvr>
                                      <p:tavLst>
                                        <p:tav tm="0">
                                          <p:val>
                                            <p:strVal val="#ppt_x"/>
                                          </p:val>
                                        </p:tav>
                                        <p:tav tm="100000">
                                          <p:val>
                                            <p:strVal val="#ppt_x"/>
                                          </p:val>
                                        </p:tav>
                                      </p:tavLst>
                                    </p:anim>
                                    <p:anim calcmode="lin" valueType="num">
                                      <p:cBhvr additive="base">
                                        <p:cTn id="60" dur="500" fill="hold"/>
                                        <p:tgtEl>
                                          <p:spTgt spid="22"/>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anim calcmode="lin" valueType="num">
                                      <p:cBhvr additive="base">
                                        <p:cTn id="63" dur="500" fill="hold"/>
                                        <p:tgtEl>
                                          <p:spTgt spid="23"/>
                                        </p:tgtEl>
                                        <p:attrNameLst>
                                          <p:attrName>ppt_x</p:attrName>
                                        </p:attrNameLst>
                                      </p:cBhvr>
                                      <p:tavLst>
                                        <p:tav tm="0">
                                          <p:val>
                                            <p:strVal val="#ppt_x"/>
                                          </p:val>
                                        </p:tav>
                                        <p:tav tm="100000">
                                          <p:val>
                                            <p:strVal val="#ppt_x"/>
                                          </p:val>
                                        </p:tav>
                                      </p:tavLst>
                                    </p:anim>
                                    <p:anim calcmode="lin" valueType="num">
                                      <p:cBhvr additive="base">
                                        <p:cTn id="64" dur="500" fill="hold"/>
                                        <p:tgtEl>
                                          <p:spTgt spid="23"/>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24"/>
                                        </p:tgtEl>
                                        <p:attrNameLst>
                                          <p:attrName>style.visibility</p:attrName>
                                        </p:attrNameLst>
                                      </p:cBhvr>
                                      <p:to>
                                        <p:strVal val="visible"/>
                                      </p:to>
                                    </p:set>
                                    <p:anim calcmode="lin" valueType="num">
                                      <p:cBhvr additive="base">
                                        <p:cTn id="67" dur="500" fill="hold"/>
                                        <p:tgtEl>
                                          <p:spTgt spid="24"/>
                                        </p:tgtEl>
                                        <p:attrNameLst>
                                          <p:attrName>ppt_x</p:attrName>
                                        </p:attrNameLst>
                                      </p:cBhvr>
                                      <p:tavLst>
                                        <p:tav tm="0">
                                          <p:val>
                                            <p:strVal val="#ppt_x"/>
                                          </p:val>
                                        </p:tav>
                                        <p:tav tm="100000">
                                          <p:val>
                                            <p:strVal val="#ppt_x"/>
                                          </p:val>
                                        </p:tav>
                                      </p:tavLst>
                                    </p:anim>
                                    <p:anim calcmode="lin" valueType="num">
                                      <p:cBhvr additive="base">
                                        <p:cTn id="68" dur="500" fill="hold"/>
                                        <p:tgtEl>
                                          <p:spTgt spid="24"/>
                                        </p:tgtEl>
                                        <p:attrNameLst>
                                          <p:attrName>ppt_y</p:attrName>
                                        </p:attrNameLst>
                                      </p:cBhvr>
                                      <p:tavLst>
                                        <p:tav tm="0">
                                          <p:val>
                                            <p:strVal val="1+#ppt_h/2"/>
                                          </p:val>
                                        </p:tav>
                                        <p:tav tm="100000">
                                          <p:val>
                                            <p:strVal val="#ppt_y"/>
                                          </p:val>
                                        </p:tav>
                                      </p:tavLst>
                                    </p:anim>
                                  </p:childTnLst>
                                </p:cTn>
                              </p:par>
                              <p:par>
                                <p:cTn id="69" presetID="2" presetClass="entr" presetSubtype="6" fill="hold" nodeType="withEffect">
                                  <p:stCondLst>
                                    <p:cond delay="0"/>
                                  </p:stCondLst>
                                  <p:childTnLst>
                                    <p:set>
                                      <p:cBhvr>
                                        <p:cTn id="70" dur="1" fill="hold">
                                          <p:stCondLst>
                                            <p:cond delay="0"/>
                                          </p:stCondLst>
                                        </p:cTn>
                                        <p:tgtEl>
                                          <p:spTgt spid="25"/>
                                        </p:tgtEl>
                                        <p:attrNameLst>
                                          <p:attrName>style.visibility</p:attrName>
                                        </p:attrNameLst>
                                      </p:cBhvr>
                                      <p:to>
                                        <p:strVal val="visible"/>
                                      </p:to>
                                    </p:set>
                                    <p:anim calcmode="lin" valueType="num">
                                      <p:cBhvr additive="base">
                                        <p:cTn id="71" dur="500" fill="hold"/>
                                        <p:tgtEl>
                                          <p:spTgt spid="25"/>
                                        </p:tgtEl>
                                        <p:attrNameLst>
                                          <p:attrName>ppt_x</p:attrName>
                                        </p:attrNameLst>
                                      </p:cBhvr>
                                      <p:tavLst>
                                        <p:tav tm="0">
                                          <p:val>
                                            <p:strVal val="1+#ppt_w/2"/>
                                          </p:val>
                                        </p:tav>
                                        <p:tav tm="100000">
                                          <p:val>
                                            <p:strVal val="#ppt_x"/>
                                          </p:val>
                                        </p:tav>
                                      </p:tavLst>
                                    </p:anim>
                                    <p:anim calcmode="lin" valueType="num">
                                      <p:cBhvr additive="base">
                                        <p:cTn id="72" dur="500" fill="hold"/>
                                        <p:tgtEl>
                                          <p:spTgt spid="25"/>
                                        </p:tgtEl>
                                        <p:attrNameLst>
                                          <p:attrName>ppt_y</p:attrName>
                                        </p:attrNameLst>
                                      </p:cBhvr>
                                      <p:tavLst>
                                        <p:tav tm="0">
                                          <p:val>
                                            <p:strVal val="1+#ppt_h/2"/>
                                          </p:val>
                                        </p:tav>
                                        <p:tav tm="100000">
                                          <p:val>
                                            <p:strVal val="#ppt_y"/>
                                          </p:val>
                                        </p:tav>
                                      </p:tavLst>
                                    </p:anim>
                                  </p:childTnLst>
                                </p:cTn>
                              </p:par>
                              <p:par>
                                <p:cTn id="73" presetID="2" presetClass="entr" presetSubtype="6" fill="hold" grpId="0" nodeType="withEffect">
                                  <p:stCondLst>
                                    <p:cond delay="0"/>
                                  </p:stCondLst>
                                  <p:childTnLst>
                                    <p:set>
                                      <p:cBhvr>
                                        <p:cTn id="74" dur="1" fill="hold">
                                          <p:stCondLst>
                                            <p:cond delay="0"/>
                                          </p:stCondLst>
                                        </p:cTn>
                                        <p:tgtEl>
                                          <p:spTgt spid="32"/>
                                        </p:tgtEl>
                                        <p:attrNameLst>
                                          <p:attrName>style.visibility</p:attrName>
                                        </p:attrNameLst>
                                      </p:cBhvr>
                                      <p:to>
                                        <p:strVal val="visible"/>
                                      </p:to>
                                    </p:set>
                                    <p:anim calcmode="lin" valueType="num">
                                      <p:cBhvr additive="base">
                                        <p:cTn id="75" dur="500" fill="hold"/>
                                        <p:tgtEl>
                                          <p:spTgt spid="32"/>
                                        </p:tgtEl>
                                        <p:attrNameLst>
                                          <p:attrName>ppt_x</p:attrName>
                                        </p:attrNameLst>
                                      </p:cBhvr>
                                      <p:tavLst>
                                        <p:tav tm="0">
                                          <p:val>
                                            <p:strVal val="1+#ppt_w/2"/>
                                          </p:val>
                                        </p:tav>
                                        <p:tav tm="100000">
                                          <p:val>
                                            <p:strVal val="#ppt_x"/>
                                          </p:val>
                                        </p:tav>
                                      </p:tavLst>
                                    </p:anim>
                                    <p:anim calcmode="lin" valueType="num">
                                      <p:cBhvr additive="base">
                                        <p:cTn id="76" dur="500" fill="hold"/>
                                        <p:tgtEl>
                                          <p:spTgt spid="32"/>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33"/>
                                        </p:tgtEl>
                                        <p:attrNameLst>
                                          <p:attrName>style.visibility</p:attrName>
                                        </p:attrNameLst>
                                      </p:cBhvr>
                                      <p:to>
                                        <p:strVal val="visible"/>
                                      </p:to>
                                    </p:set>
                                    <p:anim calcmode="lin" valueType="num">
                                      <p:cBhvr additive="base">
                                        <p:cTn id="79" dur="500" fill="hold"/>
                                        <p:tgtEl>
                                          <p:spTgt spid="33"/>
                                        </p:tgtEl>
                                        <p:attrNameLst>
                                          <p:attrName>ppt_x</p:attrName>
                                        </p:attrNameLst>
                                      </p:cBhvr>
                                      <p:tavLst>
                                        <p:tav tm="0">
                                          <p:val>
                                            <p:strVal val="#ppt_x"/>
                                          </p:val>
                                        </p:tav>
                                        <p:tav tm="100000">
                                          <p:val>
                                            <p:strVal val="#ppt_x"/>
                                          </p:val>
                                        </p:tav>
                                      </p:tavLst>
                                    </p:anim>
                                    <p:anim calcmode="lin" valueType="num">
                                      <p:cBhvr additive="base">
                                        <p:cTn id="80" dur="500" fill="hold"/>
                                        <p:tgtEl>
                                          <p:spTgt spid="33"/>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34"/>
                                        </p:tgtEl>
                                        <p:attrNameLst>
                                          <p:attrName>style.visibility</p:attrName>
                                        </p:attrNameLst>
                                      </p:cBhvr>
                                      <p:to>
                                        <p:strVal val="visible"/>
                                      </p:to>
                                    </p:set>
                                    <p:anim calcmode="lin" valueType="num">
                                      <p:cBhvr additive="base">
                                        <p:cTn id="83" dur="500" fill="hold"/>
                                        <p:tgtEl>
                                          <p:spTgt spid="34"/>
                                        </p:tgtEl>
                                        <p:attrNameLst>
                                          <p:attrName>ppt_x</p:attrName>
                                        </p:attrNameLst>
                                      </p:cBhvr>
                                      <p:tavLst>
                                        <p:tav tm="0">
                                          <p:val>
                                            <p:strVal val="#ppt_x"/>
                                          </p:val>
                                        </p:tav>
                                        <p:tav tm="100000">
                                          <p:val>
                                            <p:strVal val="#ppt_x"/>
                                          </p:val>
                                        </p:tav>
                                      </p:tavLst>
                                    </p:anim>
                                    <p:anim calcmode="lin" valueType="num">
                                      <p:cBhvr additive="base">
                                        <p:cTn id="84" dur="500" fill="hold"/>
                                        <p:tgtEl>
                                          <p:spTgt spid="34"/>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35"/>
                                        </p:tgtEl>
                                        <p:attrNameLst>
                                          <p:attrName>style.visibility</p:attrName>
                                        </p:attrNameLst>
                                      </p:cBhvr>
                                      <p:to>
                                        <p:strVal val="visible"/>
                                      </p:to>
                                    </p:set>
                                    <p:anim calcmode="lin" valueType="num">
                                      <p:cBhvr additive="base">
                                        <p:cTn id="87" dur="500" fill="hold"/>
                                        <p:tgtEl>
                                          <p:spTgt spid="35"/>
                                        </p:tgtEl>
                                        <p:attrNameLst>
                                          <p:attrName>ppt_x</p:attrName>
                                        </p:attrNameLst>
                                      </p:cBhvr>
                                      <p:tavLst>
                                        <p:tav tm="0">
                                          <p:val>
                                            <p:strVal val="#ppt_x"/>
                                          </p:val>
                                        </p:tav>
                                        <p:tav tm="100000">
                                          <p:val>
                                            <p:strVal val="#ppt_x"/>
                                          </p:val>
                                        </p:tav>
                                      </p:tavLst>
                                    </p:anim>
                                    <p:anim calcmode="lin" valueType="num">
                                      <p:cBhvr additive="base">
                                        <p:cTn id="88" dur="500" fill="hold"/>
                                        <p:tgtEl>
                                          <p:spTgt spid="35"/>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36"/>
                                        </p:tgtEl>
                                        <p:attrNameLst>
                                          <p:attrName>style.visibility</p:attrName>
                                        </p:attrNameLst>
                                      </p:cBhvr>
                                      <p:to>
                                        <p:strVal val="visible"/>
                                      </p:to>
                                    </p:set>
                                    <p:anim calcmode="lin" valueType="num">
                                      <p:cBhvr additive="base">
                                        <p:cTn id="91" dur="500" fill="hold"/>
                                        <p:tgtEl>
                                          <p:spTgt spid="36"/>
                                        </p:tgtEl>
                                        <p:attrNameLst>
                                          <p:attrName>ppt_x</p:attrName>
                                        </p:attrNameLst>
                                      </p:cBhvr>
                                      <p:tavLst>
                                        <p:tav tm="0">
                                          <p:val>
                                            <p:strVal val="#ppt_x"/>
                                          </p:val>
                                        </p:tav>
                                        <p:tav tm="100000">
                                          <p:val>
                                            <p:strVal val="#ppt_x"/>
                                          </p:val>
                                        </p:tav>
                                      </p:tavLst>
                                    </p:anim>
                                    <p:anim calcmode="lin" valueType="num">
                                      <p:cBhvr additive="base">
                                        <p:cTn id="92" dur="500" fill="hold"/>
                                        <p:tgtEl>
                                          <p:spTgt spid="36"/>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37"/>
                                        </p:tgtEl>
                                        <p:attrNameLst>
                                          <p:attrName>style.visibility</p:attrName>
                                        </p:attrNameLst>
                                      </p:cBhvr>
                                      <p:to>
                                        <p:strVal val="visible"/>
                                      </p:to>
                                    </p:set>
                                    <p:anim calcmode="lin" valueType="num">
                                      <p:cBhvr additive="base">
                                        <p:cTn id="95" dur="500" fill="hold"/>
                                        <p:tgtEl>
                                          <p:spTgt spid="37"/>
                                        </p:tgtEl>
                                        <p:attrNameLst>
                                          <p:attrName>ppt_x</p:attrName>
                                        </p:attrNameLst>
                                      </p:cBhvr>
                                      <p:tavLst>
                                        <p:tav tm="0">
                                          <p:val>
                                            <p:strVal val="#ppt_x"/>
                                          </p:val>
                                        </p:tav>
                                        <p:tav tm="100000">
                                          <p:val>
                                            <p:strVal val="#ppt_x"/>
                                          </p:val>
                                        </p:tav>
                                      </p:tavLst>
                                    </p:anim>
                                    <p:anim calcmode="lin" valueType="num">
                                      <p:cBhvr additive="base">
                                        <p:cTn id="96" dur="500" fill="hold"/>
                                        <p:tgtEl>
                                          <p:spTgt spid="37"/>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38"/>
                                        </p:tgtEl>
                                        <p:attrNameLst>
                                          <p:attrName>style.visibility</p:attrName>
                                        </p:attrNameLst>
                                      </p:cBhvr>
                                      <p:to>
                                        <p:strVal val="visible"/>
                                      </p:to>
                                    </p:set>
                                    <p:anim calcmode="lin" valueType="num">
                                      <p:cBhvr additive="base">
                                        <p:cTn id="99" dur="500" fill="hold"/>
                                        <p:tgtEl>
                                          <p:spTgt spid="38"/>
                                        </p:tgtEl>
                                        <p:attrNameLst>
                                          <p:attrName>ppt_x</p:attrName>
                                        </p:attrNameLst>
                                      </p:cBhvr>
                                      <p:tavLst>
                                        <p:tav tm="0">
                                          <p:val>
                                            <p:strVal val="#ppt_x"/>
                                          </p:val>
                                        </p:tav>
                                        <p:tav tm="100000">
                                          <p:val>
                                            <p:strVal val="#ppt_x"/>
                                          </p:val>
                                        </p:tav>
                                      </p:tavLst>
                                    </p:anim>
                                    <p:anim calcmode="lin" valueType="num">
                                      <p:cBhvr additive="base">
                                        <p:cTn id="100" dur="500" fill="hold"/>
                                        <p:tgtEl>
                                          <p:spTgt spid="38"/>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39"/>
                                        </p:tgtEl>
                                        <p:attrNameLst>
                                          <p:attrName>style.visibility</p:attrName>
                                        </p:attrNameLst>
                                      </p:cBhvr>
                                      <p:to>
                                        <p:strVal val="visible"/>
                                      </p:to>
                                    </p:set>
                                    <p:anim calcmode="lin" valueType="num">
                                      <p:cBhvr additive="base">
                                        <p:cTn id="103" dur="500" fill="hold"/>
                                        <p:tgtEl>
                                          <p:spTgt spid="39"/>
                                        </p:tgtEl>
                                        <p:attrNameLst>
                                          <p:attrName>ppt_x</p:attrName>
                                        </p:attrNameLst>
                                      </p:cBhvr>
                                      <p:tavLst>
                                        <p:tav tm="0">
                                          <p:val>
                                            <p:strVal val="#ppt_x"/>
                                          </p:val>
                                        </p:tav>
                                        <p:tav tm="100000">
                                          <p:val>
                                            <p:strVal val="#ppt_x"/>
                                          </p:val>
                                        </p:tav>
                                      </p:tavLst>
                                    </p:anim>
                                    <p:anim calcmode="lin" valueType="num">
                                      <p:cBhvr additive="base">
                                        <p:cTn id="104" dur="500" fill="hold"/>
                                        <p:tgtEl>
                                          <p:spTgt spid="39"/>
                                        </p:tgtEl>
                                        <p:attrNameLst>
                                          <p:attrName>ppt_y</p:attrName>
                                        </p:attrNameLst>
                                      </p:cBhvr>
                                      <p:tavLst>
                                        <p:tav tm="0">
                                          <p:val>
                                            <p:strVal val="1+#ppt_h/2"/>
                                          </p:val>
                                        </p:tav>
                                        <p:tav tm="100000">
                                          <p:val>
                                            <p:strVal val="#ppt_y"/>
                                          </p:val>
                                        </p:tav>
                                      </p:tavLst>
                                    </p:anim>
                                  </p:childTnLst>
                                </p:cTn>
                              </p:par>
                              <p:par>
                                <p:cTn id="105" presetID="2" presetClass="entr" presetSubtype="1" fill="hold" grpId="0" nodeType="withEffect">
                                  <p:stCondLst>
                                    <p:cond delay="0"/>
                                  </p:stCondLst>
                                  <p:childTnLst>
                                    <p:set>
                                      <p:cBhvr>
                                        <p:cTn id="106" dur="1" fill="hold">
                                          <p:stCondLst>
                                            <p:cond delay="0"/>
                                          </p:stCondLst>
                                        </p:cTn>
                                        <p:tgtEl>
                                          <p:spTgt spid="40"/>
                                        </p:tgtEl>
                                        <p:attrNameLst>
                                          <p:attrName>style.visibility</p:attrName>
                                        </p:attrNameLst>
                                      </p:cBhvr>
                                      <p:to>
                                        <p:strVal val="visible"/>
                                      </p:to>
                                    </p:set>
                                    <p:anim calcmode="lin" valueType="num">
                                      <p:cBhvr additive="base">
                                        <p:cTn id="107" dur="500" fill="hold"/>
                                        <p:tgtEl>
                                          <p:spTgt spid="40"/>
                                        </p:tgtEl>
                                        <p:attrNameLst>
                                          <p:attrName>ppt_x</p:attrName>
                                        </p:attrNameLst>
                                      </p:cBhvr>
                                      <p:tavLst>
                                        <p:tav tm="0">
                                          <p:val>
                                            <p:strVal val="#ppt_x"/>
                                          </p:val>
                                        </p:tav>
                                        <p:tav tm="100000">
                                          <p:val>
                                            <p:strVal val="#ppt_x"/>
                                          </p:val>
                                        </p:tav>
                                      </p:tavLst>
                                    </p:anim>
                                    <p:anim calcmode="lin" valueType="num">
                                      <p:cBhvr additive="base">
                                        <p:cTn id="108" dur="500" fill="hold"/>
                                        <p:tgtEl>
                                          <p:spTgt spid="40"/>
                                        </p:tgtEl>
                                        <p:attrNameLst>
                                          <p:attrName>ppt_y</p:attrName>
                                        </p:attrNameLst>
                                      </p:cBhvr>
                                      <p:tavLst>
                                        <p:tav tm="0">
                                          <p:val>
                                            <p:strVal val="0-#ppt_h/2"/>
                                          </p:val>
                                        </p:tav>
                                        <p:tav tm="100000">
                                          <p:val>
                                            <p:strVal val="#ppt_y"/>
                                          </p:val>
                                        </p:tav>
                                      </p:tavLst>
                                    </p:anim>
                                  </p:childTnLst>
                                </p:cTn>
                              </p:par>
                              <p:par>
                                <p:cTn id="109" presetID="2" presetClass="entr" presetSubtype="4" fill="hold" grpId="0" nodeType="withEffect">
                                  <p:stCondLst>
                                    <p:cond delay="0"/>
                                  </p:stCondLst>
                                  <p:childTnLst>
                                    <p:set>
                                      <p:cBhvr>
                                        <p:cTn id="110" dur="1" fill="hold">
                                          <p:stCondLst>
                                            <p:cond delay="0"/>
                                          </p:stCondLst>
                                        </p:cTn>
                                        <p:tgtEl>
                                          <p:spTgt spid="41"/>
                                        </p:tgtEl>
                                        <p:attrNameLst>
                                          <p:attrName>style.visibility</p:attrName>
                                        </p:attrNameLst>
                                      </p:cBhvr>
                                      <p:to>
                                        <p:strVal val="visible"/>
                                      </p:to>
                                    </p:set>
                                    <p:anim calcmode="lin" valueType="num">
                                      <p:cBhvr additive="base">
                                        <p:cTn id="111" dur="500" fill="hold"/>
                                        <p:tgtEl>
                                          <p:spTgt spid="41"/>
                                        </p:tgtEl>
                                        <p:attrNameLst>
                                          <p:attrName>ppt_x</p:attrName>
                                        </p:attrNameLst>
                                      </p:cBhvr>
                                      <p:tavLst>
                                        <p:tav tm="0">
                                          <p:val>
                                            <p:strVal val="#ppt_x"/>
                                          </p:val>
                                        </p:tav>
                                        <p:tav tm="100000">
                                          <p:val>
                                            <p:strVal val="#ppt_x"/>
                                          </p:val>
                                        </p:tav>
                                      </p:tavLst>
                                    </p:anim>
                                    <p:anim calcmode="lin" valueType="num">
                                      <p:cBhvr additive="base">
                                        <p:cTn id="112" dur="500" fill="hold"/>
                                        <p:tgtEl>
                                          <p:spTgt spid="41"/>
                                        </p:tgtEl>
                                        <p:attrNameLst>
                                          <p:attrName>ppt_y</p:attrName>
                                        </p:attrNameLst>
                                      </p:cBhvr>
                                      <p:tavLst>
                                        <p:tav tm="0">
                                          <p:val>
                                            <p:strVal val="1+#ppt_h/2"/>
                                          </p:val>
                                        </p:tav>
                                        <p:tav tm="100000">
                                          <p:val>
                                            <p:strVal val="#ppt_y"/>
                                          </p:val>
                                        </p:tav>
                                      </p:tavLst>
                                    </p:anim>
                                  </p:childTnLst>
                                </p:cTn>
                              </p:par>
                              <p:par>
                                <p:cTn id="113" presetID="2" presetClass="entr" presetSubtype="9" fill="hold" grpId="0" nodeType="withEffect">
                                  <p:stCondLst>
                                    <p:cond delay="0"/>
                                  </p:stCondLst>
                                  <p:childTnLst>
                                    <p:set>
                                      <p:cBhvr>
                                        <p:cTn id="114" dur="1" fill="hold">
                                          <p:stCondLst>
                                            <p:cond delay="0"/>
                                          </p:stCondLst>
                                        </p:cTn>
                                        <p:tgtEl>
                                          <p:spTgt spid="42"/>
                                        </p:tgtEl>
                                        <p:attrNameLst>
                                          <p:attrName>style.visibility</p:attrName>
                                        </p:attrNameLst>
                                      </p:cBhvr>
                                      <p:to>
                                        <p:strVal val="visible"/>
                                      </p:to>
                                    </p:set>
                                    <p:anim calcmode="lin" valueType="num">
                                      <p:cBhvr additive="base">
                                        <p:cTn id="115" dur="500" fill="hold"/>
                                        <p:tgtEl>
                                          <p:spTgt spid="42"/>
                                        </p:tgtEl>
                                        <p:attrNameLst>
                                          <p:attrName>ppt_x</p:attrName>
                                        </p:attrNameLst>
                                      </p:cBhvr>
                                      <p:tavLst>
                                        <p:tav tm="0">
                                          <p:val>
                                            <p:strVal val="0-#ppt_w/2"/>
                                          </p:val>
                                        </p:tav>
                                        <p:tav tm="100000">
                                          <p:val>
                                            <p:strVal val="#ppt_x"/>
                                          </p:val>
                                        </p:tav>
                                      </p:tavLst>
                                    </p:anim>
                                    <p:anim calcmode="lin" valueType="num">
                                      <p:cBhvr additive="base">
                                        <p:cTn id="116" dur="500" fill="hold"/>
                                        <p:tgtEl>
                                          <p:spTgt spid="42"/>
                                        </p:tgtEl>
                                        <p:attrNameLst>
                                          <p:attrName>ppt_y</p:attrName>
                                        </p:attrNameLst>
                                      </p:cBhvr>
                                      <p:tavLst>
                                        <p:tav tm="0">
                                          <p:val>
                                            <p:strVal val="0-#ppt_h/2"/>
                                          </p:val>
                                        </p:tav>
                                        <p:tav tm="100000">
                                          <p:val>
                                            <p:strVal val="#ppt_y"/>
                                          </p:val>
                                        </p:tav>
                                      </p:tavLst>
                                    </p:anim>
                                  </p:childTnLst>
                                </p:cTn>
                              </p:par>
                              <p:par>
                                <p:cTn id="117" presetID="2" presetClass="entr" presetSubtype="4" fill="hold" grpId="0" nodeType="withEffect">
                                  <p:stCondLst>
                                    <p:cond delay="0"/>
                                  </p:stCondLst>
                                  <p:childTnLst>
                                    <p:set>
                                      <p:cBhvr>
                                        <p:cTn id="118" dur="1" fill="hold">
                                          <p:stCondLst>
                                            <p:cond delay="0"/>
                                          </p:stCondLst>
                                        </p:cTn>
                                        <p:tgtEl>
                                          <p:spTgt spid="43"/>
                                        </p:tgtEl>
                                        <p:attrNameLst>
                                          <p:attrName>style.visibility</p:attrName>
                                        </p:attrNameLst>
                                      </p:cBhvr>
                                      <p:to>
                                        <p:strVal val="visible"/>
                                      </p:to>
                                    </p:set>
                                    <p:anim calcmode="lin" valueType="num">
                                      <p:cBhvr additive="base">
                                        <p:cTn id="119" dur="500" fill="hold"/>
                                        <p:tgtEl>
                                          <p:spTgt spid="43"/>
                                        </p:tgtEl>
                                        <p:attrNameLst>
                                          <p:attrName>ppt_x</p:attrName>
                                        </p:attrNameLst>
                                      </p:cBhvr>
                                      <p:tavLst>
                                        <p:tav tm="0">
                                          <p:val>
                                            <p:strVal val="#ppt_x"/>
                                          </p:val>
                                        </p:tav>
                                        <p:tav tm="100000">
                                          <p:val>
                                            <p:strVal val="#ppt_x"/>
                                          </p:val>
                                        </p:tav>
                                      </p:tavLst>
                                    </p:anim>
                                    <p:anim calcmode="lin" valueType="num">
                                      <p:cBhvr additive="base">
                                        <p:cTn id="120" dur="500" fill="hold"/>
                                        <p:tgtEl>
                                          <p:spTgt spid="43"/>
                                        </p:tgtEl>
                                        <p:attrNameLst>
                                          <p:attrName>ppt_y</p:attrName>
                                        </p:attrNameLst>
                                      </p:cBhvr>
                                      <p:tavLst>
                                        <p:tav tm="0">
                                          <p:val>
                                            <p:strVal val="1+#ppt_h/2"/>
                                          </p:val>
                                        </p:tav>
                                        <p:tav tm="100000">
                                          <p:val>
                                            <p:strVal val="#ppt_y"/>
                                          </p:val>
                                        </p:tav>
                                      </p:tavLst>
                                    </p:anim>
                                  </p:childTnLst>
                                </p:cTn>
                              </p:par>
                              <p:par>
                                <p:cTn id="121" presetID="2" presetClass="entr" presetSubtype="9" fill="hold" grpId="0" nodeType="withEffect">
                                  <p:stCondLst>
                                    <p:cond delay="0"/>
                                  </p:stCondLst>
                                  <p:childTnLst>
                                    <p:set>
                                      <p:cBhvr>
                                        <p:cTn id="122" dur="1" fill="hold">
                                          <p:stCondLst>
                                            <p:cond delay="0"/>
                                          </p:stCondLst>
                                        </p:cTn>
                                        <p:tgtEl>
                                          <p:spTgt spid="44"/>
                                        </p:tgtEl>
                                        <p:attrNameLst>
                                          <p:attrName>style.visibility</p:attrName>
                                        </p:attrNameLst>
                                      </p:cBhvr>
                                      <p:to>
                                        <p:strVal val="visible"/>
                                      </p:to>
                                    </p:set>
                                    <p:anim calcmode="lin" valueType="num">
                                      <p:cBhvr additive="base">
                                        <p:cTn id="123" dur="500" fill="hold"/>
                                        <p:tgtEl>
                                          <p:spTgt spid="44"/>
                                        </p:tgtEl>
                                        <p:attrNameLst>
                                          <p:attrName>ppt_x</p:attrName>
                                        </p:attrNameLst>
                                      </p:cBhvr>
                                      <p:tavLst>
                                        <p:tav tm="0">
                                          <p:val>
                                            <p:strVal val="0-#ppt_w/2"/>
                                          </p:val>
                                        </p:tav>
                                        <p:tav tm="100000">
                                          <p:val>
                                            <p:strVal val="#ppt_x"/>
                                          </p:val>
                                        </p:tav>
                                      </p:tavLst>
                                    </p:anim>
                                    <p:anim calcmode="lin" valueType="num">
                                      <p:cBhvr additive="base">
                                        <p:cTn id="124" dur="500" fill="hold"/>
                                        <p:tgtEl>
                                          <p:spTgt spid="44"/>
                                        </p:tgtEl>
                                        <p:attrNameLst>
                                          <p:attrName>ppt_y</p:attrName>
                                        </p:attrNameLst>
                                      </p:cBhvr>
                                      <p:tavLst>
                                        <p:tav tm="0">
                                          <p:val>
                                            <p:strVal val="0-#ppt_h/2"/>
                                          </p:val>
                                        </p:tav>
                                        <p:tav tm="100000">
                                          <p:val>
                                            <p:strVal val="#ppt_y"/>
                                          </p:val>
                                        </p:tav>
                                      </p:tavLst>
                                    </p:anim>
                                  </p:childTnLst>
                                </p:cTn>
                              </p:par>
                              <p:par>
                                <p:cTn id="125" presetID="2" presetClass="entr" presetSubtype="12" fill="hold" nodeType="withEffect">
                                  <p:stCondLst>
                                    <p:cond delay="0"/>
                                  </p:stCondLst>
                                  <p:childTnLst>
                                    <p:set>
                                      <p:cBhvr>
                                        <p:cTn id="126" dur="1" fill="hold">
                                          <p:stCondLst>
                                            <p:cond delay="0"/>
                                          </p:stCondLst>
                                        </p:cTn>
                                        <p:tgtEl>
                                          <p:spTgt spid="45"/>
                                        </p:tgtEl>
                                        <p:attrNameLst>
                                          <p:attrName>style.visibility</p:attrName>
                                        </p:attrNameLst>
                                      </p:cBhvr>
                                      <p:to>
                                        <p:strVal val="visible"/>
                                      </p:to>
                                    </p:set>
                                    <p:anim calcmode="lin" valueType="num">
                                      <p:cBhvr additive="base">
                                        <p:cTn id="127" dur="500" fill="hold"/>
                                        <p:tgtEl>
                                          <p:spTgt spid="45"/>
                                        </p:tgtEl>
                                        <p:attrNameLst>
                                          <p:attrName>ppt_x</p:attrName>
                                        </p:attrNameLst>
                                      </p:cBhvr>
                                      <p:tavLst>
                                        <p:tav tm="0">
                                          <p:val>
                                            <p:strVal val="0-#ppt_w/2"/>
                                          </p:val>
                                        </p:tav>
                                        <p:tav tm="100000">
                                          <p:val>
                                            <p:strVal val="#ppt_x"/>
                                          </p:val>
                                        </p:tav>
                                      </p:tavLst>
                                    </p:anim>
                                    <p:anim calcmode="lin" valueType="num">
                                      <p:cBhvr additive="base">
                                        <p:cTn id="128" dur="500" fill="hold"/>
                                        <p:tgtEl>
                                          <p:spTgt spid="45"/>
                                        </p:tgtEl>
                                        <p:attrNameLst>
                                          <p:attrName>ppt_y</p:attrName>
                                        </p:attrNameLst>
                                      </p:cBhvr>
                                      <p:tavLst>
                                        <p:tav tm="0">
                                          <p:val>
                                            <p:strVal val="1+#ppt_h/2"/>
                                          </p:val>
                                        </p:tav>
                                        <p:tav tm="100000">
                                          <p:val>
                                            <p:strVal val="#ppt_y"/>
                                          </p:val>
                                        </p:tav>
                                      </p:tavLst>
                                    </p:anim>
                                  </p:childTnLst>
                                </p:cTn>
                              </p:par>
                              <p:par>
                                <p:cTn id="129" presetID="2" presetClass="entr" presetSubtype="4" fill="hold" grpId="0" nodeType="withEffect">
                                  <p:stCondLst>
                                    <p:cond delay="0"/>
                                  </p:stCondLst>
                                  <p:childTnLst>
                                    <p:set>
                                      <p:cBhvr>
                                        <p:cTn id="130" dur="1" fill="hold">
                                          <p:stCondLst>
                                            <p:cond delay="0"/>
                                          </p:stCondLst>
                                        </p:cTn>
                                        <p:tgtEl>
                                          <p:spTgt spid="54"/>
                                        </p:tgtEl>
                                        <p:attrNameLst>
                                          <p:attrName>style.visibility</p:attrName>
                                        </p:attrNameLst>
                                      </p:cBhvr>
                                      <p:to>
                                        <p:strVal val="visible"/>
                                      </p:to>
                                    </p:set>
                                    <p:anim calcmode="lin" valueType="num">
                                      <p:cBhvr additive="base">
                                        <p:cTn id="131" dur="500" fill="hold"/>
                                        <p:tgtEl>
                                          <p:spTgt spid="54"/>
                                        </p:tgtEl>
                                        <p:attrNameLst>
                                          <p:attrName>ppt_x</p:attrName>
                                        </p:attrNameLst>
                                      </p:cBhvr>
                                      <p:tavLst>
                                        <p:tav tm="0">
                                          <p:val>
                                            <p:strVal val="#ppt_x"/>
                                          </p:val>
                                        </p:tav>
                                        <p:tav tm="100000">
                                          <p:val>
                                            <p:strVal val="#ppt_x"/>
                                          </p:val>
                                        </p:tav>
                                      </p:tavLst>
                                    </p:anim>
                                    <p:anim calcmode="lin" valueType="num">
                                      <p:cBhvr additive="base">
                                        <p:cTn id="132" dur="500" fill="hold"/>
                                        <p:tgtEl>
                                          <p:spTgt spid="54"/>
                                        </p:tgtEl>
                                        <p:attrNameLst>
                                          <p:attrName>ppt_y</p:attrName>
                                        </p:attrNameLst>
                                      </p:cBhvr>
                                      <p:tavLst>
                                        <p:tav tm="0">
                                          <p:val>
                                            <p:strVal val="1+#ppt_h/2"/>
                                          </p:val>
                                        </p:tav>
                                        <p:tav tm="100000">
                                          <p:val>
                                            <p:strVal val="#ppt_y"/>
                                          </p:val>
                                        </p:tav>
                                      </p:tavLst>
                                    </p:anim>
                                  </p:childTnLst>
                                </p:cTn>
                              </p:par>
                              <p:par>
                                <p:cTn id="133" presetID="2" presetClass="entr" presetSubtype="4" fill="hold" grpId="0" nodeType="withEffect">
                                  <p:stCondLst>
                                    <p:cond delay="0"/>
                                  </p:stCondLst>
                                  <p:childTnLst>
                                    <p:set>
                                      <p:cBhvr>
                                        <p:cTn id="134" dur="1" fill="hold">
                                          <p:stCondLst>
                                            <p:cond delay="0"/>
                                          </p:stCondLst>
                                        </p:cTn>
                                        <p:tgtEl>
                                          <p:spTgt spid="55"/>
                                        </p:tgtEl>
                                        <p:attrNameLst>
                                          <p:attrName>style.visibility</p:attrName>
                                        </p:attrNameLst>
                                      </p:cBhvr>
                                      <p:to>
                                        <p:strVal val="visible"/>
                                      </p:to>
                                    </p:set>
                                    <p:anim calcmode="lin" valueType="num">
                                      <p:cBhvr additive="base">
                                        <p:cTn id="135" dur="500" fill="hold"/>
                                        <p:tgtEl>
                                          <p:spTgt spid="55"/>
                                        </p:tgtEl>
                                        <p:attrNameLst>
                                          <p:attrName>ppt_x</p:attrName>
                                        </p:attrNameLst>
                                      </p:cBhvr>
                                      <p:tavLst>
                                        <p:tav tm="0">
                                          <p:val>
                                            <p:strVal val="#ppt_x"/>
                                          </p:val>
                                        </p:tav>
                                        <p:tav tm="100000">
                                          <p:val>
                                            <p:strVal val="#ppt_x"/>
                                          </p:val>
                                        </p:tav>
                                      </p:tavLst>
                                    </p:anim>
                                    <p:anim calcmode="lin" valueType="num">
                                      <p:cBhvr additive="base">
                                        <p:cTn id="136" dur="500" fill="hold"/>
                                        <p:tgtEl>
                                          <p:spTgt spid="55"/>
                                        </p:tgtEl>
                                        <p:attrNameLst>
                                          <p:attrName>ppt_y</p:attrName>
                                        </p:attrNameLst>
                                      </p:cBhvr>
                                      <p:tavLst>
                                        <p:tav tm="0">
                                          <p:val>
                                            <p:strVal val="1+#ppt_h/2"/>
                                          </p:val>
                                        </p:tav>
                                        <p:tav tm="100000">
                                          <p:val>
                                            <p:strVal val="#ppt_y"/>
                                          </p:val>
                                        </p:tav>
                                      </p:tavLst>
                                    </p:anim>
                                  </p:childTnLst>
                                </p:cTn>
                              </p:par>
                              <p:par>
                                <p:cTn id="137" presetID="2" presetClass="entr" presetSubtype="4" fill="hold" grpId="0" nodeType="withEffect">
                                  <p:stCondLst>
                                    <p:cond delay="0"/>
                                  </p:stCondLst>
                                  <p:childTnLst>
                                    <p:set>
                                      <p:cBhvr>
                                        <p:cTn id="138" dur="1" fill="hold">
                                          <p:stCondLst>
                                            <p:cond delay="0"/>
                                          </p:stCondLst>
                                        </p:cTn>
                                        <p:tgtEl>
                                          <p:spTgt spid="56"/>
                                        </p:tgtEl>
                                        <p:attrNameLst>
                                          <p:attrName>style.visibility</p:attrName>
                                        </p:attrNameLst>
                                      </p:cBhvr>
                                      <p:to>
                                        <p:strVal val="visible"/>
                                      </p:to>
                                    </p:set>
                                    <p:anim calcmode="lin" valueType="num">
                                      <p:cBhvr additive="base">
                                        <p:cTn id="139" dur="500" fill="hold"/>
                                        <p:tgtEl>
                                          <p:spTgt spid="56"/>
                                        </p:tgtEl>
                                        <p:attrNameLst>
                                          <p:attrName>ppt_x</p:attrName>
                                        </p:attrNameLst>
                                      </p:cBhvr>
                                      <p:tavLst>
                                        <p:tav tm="0">
                                          <p:val>
                                            <p:strVal val="#ppt_x"/>
                                          </p:val>
                                        </p:tav>
                                        <p:tav tm="100000">
                                          <p:val>
                                            <p:strVal val="#ppt_x"/>
                                          </p:val>
                                        </p:tav>
                                      </p:tavLst>
                                    </p:anim>
                                    <p:anim calcmode="lin" valueType="num">
                                      <p:cBhvr additive="base">
                                        <p:cTn id="140" dur="500" fill="hold"/>
                                        <p:tgtEl>
                                          <p:spTgt spid="56"/>
                                        </p:tgtEl>
                                        <p:attrNameLst>
                                          <p:attrName>ppt_y</p:attrName>
                                        </p:attrNameLst>
                                      </p:cBhvr>
                                      <p:tavLst>
                                        <p:tav tm="0">
                                          <p:val>
                                            <p:strVal val="1+#ppt_h/2"/>
                                          </p:val>
                                        </p:tav>
                                        <p:tav tm="100000">
                                          <p:val>
                                            <p:strVal val="#ppt_y"/>
                                          </p:val>
                                        </p:tav>
                                      </p:tavLst>
                                    </p:anim>
                                  </p:childTnLst>
                                </p:cTn>
                              </p:par>
                              <p:par>
                                <p:cTn id="141" presetID="2" presetClass="entr" presetSubtype="12" fill="hold" grpId="0" nodeType="withEffect">
                                  <p:stCondLst>
                                    <p:cond delay="0"/>
                                  </p:stCondLst>
                                  <p:childTnLst>
                                    <p:set>
                                      <p:cBhvr>
                                        <p:cTn id="142" dur="1" fill="hold">
                                          <p:stCondLst>
                                            <p:cond delay="0"/>
                                          </p:stCondLst>
                                        </p:cTn>
                                        <p:tgtEl>
                                          <p:spTgt spid="57"/>
                                        </p:tgtEl>
                                        <p:attrNameLst>
                                          <p:attrName>style.visibility</p:attrName>
                                        </p:attrNameLst>
                                      </p:cBhvr>
                                      <p:to>
                                        <p:strVal val="visible"/>
                                      </p:to>
                                    </p:set>
                                    <p:anim calcmode="lin" valueType="num">
                                      <p:cBhvr additive="base">
                                        <p:cTn id="143" dur="500" fill="hold"/>
                                        <p:tgtEl>
                                          <p:spTgt spid="57"/>
                                        </p:tgtEl>
                                        <p:attrNameLst>
                                          <p:attrName>ppt_x</p:attrName>
                                        </p:attrNameLst>
                                      </p:cBhvr>
                                      <p:tavLst>
                                        <p:tav tm="0">
                                          <p:val>
                                            <p:strVal val="0-#ppt_w/2"/>
                                          </p:val>
                                        </p:tav>
                                        <p:tav tm="100000">
                                          <p:val>
                                            <p:strVal val="#ppt_x"/>
                                          </p:val>
                                        </p:tav>
                                      </p:tavLst>
                                    </p:anim>
                                    <p:anim calcmode="lin" valueType="num">
                                      <p:cBhvr additive="base">
                                        <p:cTn id="144" dur="500" fill="hold"/>
                                        <p:tgtEl>
                                          <p:spTgt spid="57"/>
                                        </p:tgtEl>
                                        <p:attrNameLst>
                                          <p:attrName>ppt_y</p:attrName>
                                        </p:attrNameLst>
                                      </p:cBhvr>
                                      <p:tavLst>
                                        <p:tav tm="0">
                                          <p:val>
                                            <p:strVal val="1+#ppt_h/2"/>
                                          </p:val>
                                        </p:tav>
                                        <p:tav tm="100000">
                                          <p:val>
                                            <p:strVal val="#ppt_y"/>
                                          </p:val>
                                        </p:tav>
                                      </p:tavLst>
                                    </p:anim>
                                  </p:childTnLst>
                                </p:cTn>
                              </p:par>
                              <p:par>
                                <p:cTn id="145" presetID="2" presetClass="entr" presetSubtype="4" fill="hold" grpId="0" nodeType="withEffect">
                                  <p:stCondLst>
                                    <p:cond delay="0"/>
                                  </p:stCondLst>
                                  <p:childTnLst>
                                    <p:set>
                                      <p:cBhvr>
                                        <p:cTn id="146" dur="1" fill="hold">
                                          <p:stCondLst>
                                            <p:cond delay="0"/>
                                          </p:stCondLst>
                                        </p:cTn>
                                        <p:tgtEl>
                                          <p:spTgt spid="58"/>
                                        </p:tgtEl>
                                        <p:attrNameLst>
                                          <p:attrName>style.visibility</p:attrName>
                                        </p:attrNameLst>
                                      </p:cBhvr>
                                      <p:to>
                                        <p:strVal val="visible"/>
                                      </p:to>
                                    </p:set>
                                    <p:anim calcmode="lin" valueType="num">
                                      <p:cBhvr additive="base">
                                        <p:cTn id="147" dur="500" fill="hold"/>
                                        <p:tgtEl>
                                          <p:spTgt spid="58"/>
                                        </p:tgtEl>
                                        <p:attrNameLst>
                                          <p:attrName>ppt_x</p:attrName>
                                        </p:attrNameLst>
                                      </p:cBhvr>
                                      <p:tavLst>
                                        <p:tav tm="0">
                                          <p:val>
                                            <p:strVal val="#ppt_x"/>
                                          </p:val>
                                        </p:tav>
                                        <p:tav tm="100000">
                                          <p:val>
                                            <p:strVal val="#ppt_x"/>
                                          </p:val>
                                        </p:tav>
                                      </p:tavLst>
                                    </p:anim>
                                    <p:anim calcmode="lin" valueType="num">
                                      <p:cBhvr additive="base">
                                        <p:cTn id="148" dur="500" fill="hold"/>
                                        <p:tgtEl>
                                          <p:spTgt spid="58"/>
                                        </p:tgtEl>
                                        <p:attrNameLst>
                                          <p:attrName>ppt_y</p:attrName>
                                        </p:attrNameLst>
                                      </p:cBhvr>
                                      <p:tavLst>
                                        <p:tav tm="0">
                                          <p:val>
                                            <p:strVal val="1+#ppt_h/2"/>
                                          </p:val>
                                        </p:tav>
                                        <p:tav tm="100000">
                                          <p:val>
                                            <p:strVal val="#ppt_y"/>
                                          </p:val>
                                        </p:tav>
                                      </p:tavLst>
                                    </p:anim>
                                  </p:childTnLst>
                                </p:cTn>
                              </p:par>
                              <p:par>
                                <p:cTn id="149" presetID="2" presetClass="entr" presetSubtype="12" fill="hold" grpId="0" nodeType="withEffect">
                                  <p:stCondLst>
                                    <p:cond delay="0"/>
                                  </p:stCondLst>
                                  <p:childTnLst>
                                    <p:set>
                                      <p:cBhvr>
                                        <p:cTn id="150" dur="1" fill="hold">
                                          <p:stCondLst>
                                            <p:cond delay="0"/>
                                          </p:stCondLst>
                                        </p:cTn>
                                        <p:tgtEl>
                                          <p:spTgt spid="59"/>
                                        </p:tgtEl>
                                        <p:attrNameLst>
                                          <p:attrName>style.visibility</p:attrName>
                                        </p:attrNameLst>
                                      </p:cBhvr>
                                      <p:to>
                                        <p:strVal val="visible"/>
                                      </p:to>
                                    </p:set>
                                    <p:anim calcmode="lin" valueType="num">
                                      <p:cBhvr additive="base">
                                        <p:cTn id="151" dur="500" fill="hold"/>
                                        <p:tgtEl>
                                          <p:spTgt spid="59"/>
                                        </p:tgtEl>
                                        <p:attrNameLst>
                                          <p:attrName>ppt_x</p:attrName>
                                        </p:attrNameLst>
                                      </p:cBhvr>
                                      <p:tavLst>
                                        <p:tav tm="0">
                                          <p:val>
                                            <p:strVal val="0-#ppt_w/2"/>
                                          </p:val>
                                        </p:tav>
                                        <p:tav tm="100000">
                                          <p:val>
                                            <p:strVal val="#ppt_x"/>
                                          </p:val>
                                        </p:tav>
                                      </p:tavLst>
                                    </p:anim>
                                    <p:anim calcmode="lin" valueType="num">
                                      <p:cBhvr additive="base">
                                        <p:cTn id="152" dur="500" fill="hold"/>
                                        <p:tgtEl>
                                          <p:spTgt spid="59"/>
                                        </p:tgtEl>
                                        <p:attrNameLst>
                                          <p:attrName>ppt_y</p:attrName>
                                        </p:attrNameLst>
                                      </p:cBhvr>
                                      <p:tavLst>
                                        <p:tav tm="0">
                                          <p:val>
                                            <p:strVal val="1+#ppt_h/2"/>
                                          </p:val>
                                        </p:tav>
                                        <p:tav tm="100000">
                                          <p:val>
                                            <p:strVal val="#ppt_y"/>
                                          </p:val>
                                        </p:tav>
                                      </p:tavLst>
                                    </p:anim>
                                  </p:childTnLst>
                                </p:cTn>
                              </p:par>
                              <p:par>
                                <p:cTn id="153" presetID="2" presetClass="entr" presetSubtype="4" fill="hold" grpId="0" nodeType="withEffect">
                                  <p:stCondLst>
                                    <p:cond delay="0"/>
                                  </p:stCondLst>
                                  <p:childTnLst>
                                    <p:set>
                                      <p:cBhvr>
                                        <p:cTn id="154" dur="1" fill="hold">
                                          <p:stCondLst>
                                            <p:cond delay="0"/>
                                          </p:stCondLst>
                                        </p:cTn>
                                        <p:tgtEl>
                                          <p:spTgt spid="60"/>
                                        </p:tgtEl>
                                        <p:attrNameLst>
                                          <p:attrName>style.visibility</p:attrName>
                                        </p:attrNameLst>
                                      </p:cBhvr>
                                      <p:to>
                                        <p:strVal val="visible"/>
                                      </p:to>
                                    </p:set>
                                    <p:anim calcmode="lin" valueType="num">
                                      <p:cBhvr additive="base">
                                        <p:cTn id="155" dur="500" fill="hold"/>
                                        <p:tgtEl>
                                          <p:spTgt spid="60"/>
                                        </p:tgtEl>
                                        <p:attrNameLst>
                                          <p:attrName>ppt_x</p:attrName>
                                        </p:attrNameLst>
                                      </p:cBhvr>
                                      <p:tavLst>
                                        <p:tav tm="0">
                                          <p:val>
                                            <p:strVal val="#ppt_x"/>
                                          </p:val>
                                        </p:tav>
                                        <p:tav tm="100000">
                                          <p:val>
                                            <p:strVal val="#ppt_x"/>
                                          </p:val>
                                        </p:tav>
                                      </p:tavLst>
                                    </p:anim>
                                    <p:anim calcmode="lin" valueType="num">
                                      <p:cBhvr additive="base">
                                        <p:cTn id="156" dur="500" fill="hold"/>
                                        <p:tgtEl>
                                          <p:spTgt spid="60"/>
                                        </p:tgtEl>
                                        <p:attrNameLst>
                                          <p:attrName>ppt_y</p:attrName>
                                        </p:attrNameLst>
                                      </p:cBhvr>
                                      <p:tavLst>
                                        <p:tav tm="0">
                                          <p:val>
                                            <p:strVal val="1+#ppt_h/2"/>
                                          </p:val>
                                        </p:tav>
                                        <p:tav tm="100000">
                                          <p:val>
                                            <p:strVal val="#ppt_y"/>
                                          </p:val>
                                        </p:tav>
                                      </p:tavLst>
                                    </p:anim>
                                  </p:childTnLst>
                                </p:cTn>
                              </p:par>
                              <p:par>
                                <p:cTn id="157" presetID="2" presetClass="entr" presetSubtype="4" fill="hold" grpId="0" nodeType="withEffect">
                                  <p:stCondLst>
                                    <p:cond delay="0"/>
                                  </p:stCondLst>
                                  <p:childTnLst>
                                    <p:set>
                                      <p:cBhvr>
                                        <p:cTn id="158" dur="1" fill="hold">
                                          <p:stCondLst>
                                            <p:cond delay="0"/>
                                          </p:stCondLst>
                                        </p:cTn>
                                        <p:tgtEl>
                                          <p:spTgt spid="61"/>
                                        </p:tgtEl>
                                        <p:attrNameLst>
                                          <p:attrName>style.visibility</p:attrName>
                                        </p:attrNameLst>
                                      </p:cBhvr>
                                      <p:to>
                                        <p:strVal val="visible"/>
                                      </p:to>
                                    </p:set>
                                    <p:anim calcmode="lin" valueType="num">
                                      <p:cBhvr additive="base">
                                        <p:cTn id="159" dur="500" fill="hold"/>
                                        <p:tgtEl>
                                          <p:spTgt spid="61"/>
                                        </p:tgtEl>
                                        <p:attrNameLst>
                                          <p:attrName>ppt_x</p:attrName>
                                        </p:attrNameLst>
                                      </p:cBhvr>
                                      <p:tavLst>
                                        <p:tav tm="0">
                                          <p:val>
                                            <p:strVal val="#ppt_x"/>
                                          </p:val>
                                        </p:tav>
                                        <p:tav tm="100000">
                                          <p:val>
                                            <p:strVal val="#ppt_x"/>
                                          </p:val>
                                        </p:tav>
                                      </p:tavLst>
                                    </p:anim>
                                    <p:anim calcmode="lin" valueType="num">
                                      <p:cBhvr additive="base">
                                        <p:cTn id="160" dur="500" fill="hold"/>
                                        <p:tgtEl>
                                          <p:spTgt spid="61"/>
                                        </p:tgtEl>
                                        <p:attrNameLst>
                                          <p:attrName>ppt_y</p:attrName>
                                        </p:attrNameLst>
                                      </p:cBhvr>
                                      <p:tavLst>
                                        <p:tav tm="0">
                                          <p:val>
                                            <p:strVal val="1+#ppt_h/2"/>
                                          </p:val>
                                        </p:tav>
                                        <p:tav tm="100000">
                                          <p:val>
                                            <p:strVal val="#ppt_y"/>
                                          </p:val>
                                        </p:tav>
                                      </p:tavLst>
                                    </p:anim>
                                  </p:childTnLst>
                                </p:cTn>
                              </p:par>
                              <p:par>
                                <p:cTn id="161" presetID="2" presetClass="entr" presetSubtype="4" fill="hold" grpId="0" nodeType="withEffect">
                                  <p:stCondLst>
                                    <p:cond delay="0"/>
                                  </p:stCondLst>
                                  <p:childTnLst>
                                    <p:set>
                                      <p:cBhvr>
                                        <p:cTn id="162" dur="1" fill="hold">
                                          <p:stCondLst>
                                            <p:cond delay="0"/>
                                          </p:stCondLst>
                                        </p:cTn>
                                        <p:tgtEl>
                                          <p:spTgt spid="69"/>
                                        </p:tgtEl>
                                        <p:attrNameLst>
                                          <p:attrName>style.visibility</p:attrName>
                                        </p:attrNameLst>
                                      </p:cBhvr>
                                      <p:to>
                                        <p:strVal val="visible"/>
                                      </p:to>
                                    </p:set>
                                    <p:anim calcmode="lin" valueType="num">
                                      <p:cBhvr additive="base">
                                        <p:cTn id="163" dur="500" fill="hold"/>
                                        <p:tgtEl>
                                          <p:spTgt spid="69"/>
                                        </p:tgtEl>
                                        <p:attrNameLst>
                                          <p:attrName>ppt_x</p:attrName>
                                        </p:attrNameLst>
                                      </p:cBhvr>
                                      <p:tavLst>
                                        <p:tav tm="0">
                                          <p:val>
                                            <p:strVal val="#ppt_x"/>
                                          </p:val>
                                        </p:tav>
                                        <p:tav tm="100000">
                                          <p:val>
                                            <p:strVal val="#ppt_x"/>
                                          </p:val>
                                        </p:tav>
                                      </p:tavLst>
                                    </p:anim>
                                    <p:anim calcmode="lin" valueType="num">
                                      <p:cBhvr additive="base">
                                        <p:cTn id="164" dur="500" fill="hold"/>
                                        <p:tgtEl>
                                          <p:spTgt spid="69"/>
                                        </p:tgtEl>
                                        <p:attrNameLst>
                                          <p:attrName>ppt_y</p:attrName>
                                        </p:attrNameLst>
                                      </p:cBhvr>
                                      <p:tavLst>
                                        <p:tav tm="0">
                                          <p:val>
                                            <p:strVal val="1+#ppt_h/2"/>
                                          </p:val>
                                        </p:tav>
                                        <p:tav tm="100000">
                                          <p:val>
                                            <p:strVal val="#ppt_y"/>
                                          </p:val>
                                        </p:tav>
                                      </p:tavLst>
                                    </p:anim>
                                  </p:childTnLst>
                                </p:cTn>
                              </p:par>
                              <p:par>
                                <p:cTn id="165" presetID="2" presetClass="entr" presetSubtype="8" fill="hold" nodeType="withEffect">
                                  <p:stCondLst>
                                    <p:cond delay="0"/>
                                  </p:stCondLst>
                                  <p:childTnLst>
                                    <p:set>
                                      <p:cBhvr>
                                        <p:cTn id="166" dur="1" fill="hold">
                                          <p:stCondLst>
                                            <p:cond delay="0"/>
                                          </p:stCondLst>
                                        </p:cTn>
                                        <p:tgtEl>
                                          <p:spTgt spid="70"/>
                                        </p:tgtEl>
                                        <p:attrNameLst>
                                          <p:attrName>style.visibility</p:attrName>
                                        </p:attrNameLst>
                                      </p:cBhvr>
                                      <p:to>
                                        <p:strVal val="visible"/>
                                      </p:to>
                                    </p:set>
                                    <p:anim calcmode="lin" valueType="num">
                                      <p:cBhvr additive="base">
                                        <p:cTn id="167" dur="500" fill="hold"/>
                                        <p:tgtEl>
                                          <p:spTgt spid="70"/>
                                        </p:tgtEl>
                                        <p:attrNameLst>
                                          <p:attrName>ppt_x</p:attrName>
                                        </p:attrNameLst>
                                      </p:cBhvr>
                                      <p:tavLst>
                                        <p:tav tm="0">
                                          <p:val>
                                            <p:strVal val="0-#ppt_w/2"/>
                                          </p:val>
                                        </p:tav>
                                        <p:tav tm="100000">
                                          <p:val>
                                            <p:strVal val="#ppt_x"/>
                                          </p:val>
                                        </p:tav>
                                      </p:tavLst>
                                    </p:anim>
                                    <p:anim calcmode="lin" valueType="num">
                                      <p:cBhvr additive="base">
                                        <p:cTn id="168" dur="500" fill="hold"/>
                                        <p:tgtEl>
                                          <p:spTgt spid="70"/>
                                        </p:tgtEl>
                                        <p:attrNameLst>
                                          <p:attrName>ppt_y</p:attrName>
                                        </p:attrNameLst>
                                      </p:cBhvr>
                                      <p:tavLst>
                                        <p:tav tm="0">
                                          <p:val>
                                            <p:strVal val="#ppt_y"/>
                                          </p:val>
                                        </p:tav>
                                        <p:tav tm="100000">
                                          <p:val>
                                            <p:strVal val="#ppt_y"/>
                                          </p:val>
                                        </p:tav>
                                      </p:tavLst>
                                    </p:anim>
                                  </p:childTnLst>
                                </p:cTn>
                              </p:par>
                              <p:par>
                                <p:cTn id="169" presetID="2" presetClass="entr" presetSubtype="4" fill="hold" grpId="0" nodeType="withEffect">
                                  <p:stCondLst>
                                    <p:cond delay="0"/>
                                  </p:stCondLst>
                                  <p:childTnLst>
                                    <p:set>
                                      <p:cBhvr>
                                        <p:cTn id="170" dur="1" fill="hold">
                                          <p:stCondLst>
                                            <p:cond delay="0"/>
                                          </p:stCondLst>
                                        </p:cTn>
                                        <p:tgtEl>
                                          <p:spTgt spid="73"/>
                                        </p:tgtEl>
                                        <p:attrNameLst>
                                          <p:attrName>style.visibility</p:attrName>
                                        </p:attrNameLst>
                                      </p:cBhvr>
                                      <p:to>
                                        <p:strVal val="visible"/>
                                      </p:to>
                                    </p:set>
                                    <p:anim calcmode="lin" valueType="num">
                                      <p:cBhvr additive="base">
                                        <p:cTn id="171" dur="500" fill="hold"/>
                                        <p:tgtEl>
                                          <p:spTgt spid="73"/>
                                        </p:tgtEl>
                                        <p:attrNameLst>
                                          <p:attrName>ppt_x</p:attrName>
                                        </p:attrNameLst>
                                      </p:cBhvr>
                                      <p:tavLst>
                                        <p:tav tm="0">
                                          <p:val>
                                            <p:strVal val="#ppt_x"/>
                                          </p:val>
                                        </p:tav>
                                        <p:tav tm="100000">
                                          <p:val>
                                            <p:strVal val="#ppt_x"/>
                                          </p:val>
                                        </p:tav>
                                      </p:tavLst>
                                    </p:anim>
                                    <p:anim calcmode="lin" valueType="num">
                                      <p:cBhvr additive="base">
                                        <p:cTn id="172" dur="500" fill="hold"/>
                                        <p:tgtEl>
                                          <p:spTgt spid="73"/>
                                        </p:tgtEl>
                                        <p:attrNameLst>
                                          <p:attrName>ppt_y</p:attrName>
                                        </p:attrNameLst>
                                      </p:cBhvr>
                                      <p:tavLst>
                                        <p:tav tm="0">
                                          <p:val>
                                            <p:strVal val="1+#ppt_h/2"/>
                                          </p:val>
                                        </p:tav>
                                        <p:tav tm="100000">
                                          <p:val>
                                            <p:strVal val="#ppt_y"/>
                                          </p:val>
                                        </p:tav>
                                      </p:tavLst>
                                    </p:anim>
                                  </p:childTnLst>
                                </p:cTn>
                              </p:par>
                              <p:par>
                                <p:cTn id="173" presetID="2" presetClass="entr" presetSubtype="4" fill="hold" grpId="0" nodeType="withEffect">
                                  <p:stCondLst>
                                    <p:cond delay="0"/>
                                  </p:stCondLst>
                                  <p:childTnLst>
                                    <p:set>
                                      <p:cBhvr>
                                        <p:cTn id="174" dur="1" fill="hold">
                                          <p:stCondLst>
                                            <p:cond delay="0"/>
                                          </p:stCondLst>
                                        </p:cTn>
                                        <p:tgtEl>
                                          <p:spTgt spid="74"/>
                                        </p:tgtEl>
                                        <p:attrNameLst>
                                          <p:attrName>style.visibility</p:attrName>
                                        </p:attrNameLst>
                                      </p:cBhvr>
                                      <p:to>
                                        <p:strVal val="visible"/>
                                      </p:to>
                                    </p:set>
                                    <p:anim calcmode="lin" valueType="num">
                                      <p:cBhvr additive="base">
                                        <p:cTn id="175" dur="500" fill="hold"/>
                                        <p:tgtEl>
                                          <p:spTgt spid="74"/>
                                        </p:tgtEl>
                                        <p:attrNameLst>
                                          <p:attrName>ppt_x</p:attrName>
                                        </p:attrNameLst>
                                      </p:cBhvr>
                                      <p:tavLst>
                                        <p:tav tm="0">
                                          <p:val>
                                            <p:strVal val="#ppt_x"/>
                                          </p:val>
                                        </p:tav>
                                        <p:tav tm="100000">
                                          <p:val>
                                            <p:strVal val="#ppt_x"/>
                                          </p:val>
                                        </p:tav>
                                      </p:tavLst>
                                    </p:anim>
                                    <p:anim calcmode="lin" valueType="num">
                                      <p:cBhvr additive="base">
                                        <p:cTn id="176" dur="500" fill="hold"/>
                                        <p:tgtEl>
                                          <p:spTgt spid="74"/>
                                        </p:tgtEl>
                                        <p:attrNameLst>
                                          <p:attrName>ppt_y</p:attrName>
                                        </p:attrNameLst>
                                      </p:cBhvr>
                                      <p:tavLst>
                                        <p:tav tm="0">
                                          <p:val>
                                            <p:strVal val="1+#ppt_h/2"/>
                                          </p:val>
                                        </p:tav>
                                        <p:tav tm="100000">
                                          <p:val>
                                            <p:strVal val="#ppt_y"/>
                                          </p:val>
                                        </p:tav>
                                      </p:tavLst>
                                    </p:anim>
                                  </p:childTnLst>
                                </p:cTn>
                              </p:par>
                              <p:par>
                                <p:cTn id="177" presetID="2" presetClass="entr" presetSubtype="4" fill="hold" grpId="0" nodeType="withEffect">
                                  <p:stCondLst>
                                    <p:cond delay="0"/>
                                  </p:stCondLst>
                                  <p:childTnLst>
                                    <p:set>
                                      <p:cBhvr>
                                        <p:cTn id="178" dur="1" fill="hold">
                                          <p:stCondLst>
                                            <p:cond delay="0"/>
                                          </p:stCondLst>
                                        </p:cTn>
                                        <p:tgtEl>
                                          <p:spTgt spid="75"/>
                                        </p:tgtEl>
                                        <p:attrNameLst>
                                          <p:attrName>style.visibility</p:attrName>
                                        </p:attrNameLst>
                                      </p:cBhvr>
                                      <p:to>
                                        <p:strVal val="visible"/>
                                      </p:to>
                                    </p:set>
                                    <p:anim calcmode="lin" valueType="num">
                                      <p:cBhvr additive="base">
                                        <p:cTn id="179" dur="500" fill="hold"/>
                                        <p:tgtEl>
                                          <p:spTgt spid="75"/>
                                        </p:tgtEl>
                                        <p:attrNameLst>
                                          <p:attrName>ppt_x</p:attrName>
                                        </p:attrNameLst>
                                      </p:cBhvr>
                                      <p:tavLst>
                                        <p:tav tm="0">
                                          <p:val>
                                            <p:strVal val="#ppt_x"/>
                                          </p:val>
                                        </p:tav>
                                        <p:tav tm="100000">
                                          <p:val>
                                            <p:strVal val="#ppt_x"/>
                                          </p:val>
                                        </p:tav>
                                      </p:tavLst>
                                    </p:anim>
                                    <p:anim calcmode="lin" valueType="num">
                                      <p:cBhvr additive="base">
                                        <p:cTn id="180" dur="500" fill="hold"/>
                                        <p:tgtEl>
                                          <p:spTgt spid="75"/>
                                        </p:tgtEl>
                                        <p:attrNameLst>
                                          <p:attrName>ppt_y</p:attrName>
                                        </p:attrNameLst>
                                      </p:cBhvr>
                                      <p:tavLst>
                                        <p:tav tm="0">
                                          <p:val>
                                            <p:strVal val="1+#ppt_h/2"/>
                                          </p:val>
                                        </p:tav>
                                        <p:tav tm="100000">
                                          <p:val>
                                            <p:strVal val="#ppt_y"/>
                                          </p:val>
                                        </p:tav>
                                      </p:tavLst>
                                    </p:anim>
                                  </p:childTnLst>
                                </p:cTn>
                              </p:par>
                              <p:par>
                                <p:cTn id="181" presetID="2" presetClass="entr" presetSubtype="4" fill="hold" grpId="0" nodeType="withEffect">
                                  <p:stCondLst>
                                    <p:cond delay="0"/>
                                  </p:stCondLst>
                                  <p:childTnLst>
                                    <p:set>
                                      <p:cBhvr>
                                        <p:cTn id="182" dur="1" fill="hold">
                                          <p:stCondLst>
                                            <p:cond delay="0"/>
                                          </p:stCondLst>
                                        </p:cTn>
                                        <p:tgtEl>
                                          <p:spTgt spid="76"/>
                                        </p:tgtEl>
                                        <p:attrNameLst>
                                          <p:attrName>style.visibility</p:attrName>
                                        </p:attrNameLst>
                                      </p:cBhvr>
                                      <p:to>
                                        <p:strVal val="visible"/>
                                      </p:to>
                                    </p:set>
                                    <p:anim calcmode="lin" valueType="num">
                                      <p:cBhvr additive="base">
                                        <p:cTn id="183" dur="500" fill="hold"/>
                                        <p:tgtEl>
                                          <p:spTgt spid="76"/>
                                        </p:tgtEl>
                                        <p:attrNameLst>
                                          <p:attrName>ppt_x</p:attrName>
                                        </p:attrNameLst>
                                      </p:cBhvr>
                                      <p:tavLst>
                                        <p:tav tm="0">
                                          <p:val>
                                            <p:strVal val="#ppt_x"/>
                                          </p:val>
                                        </p:tav>
                                        <p:tav tm="100000">
                                          <p:val>
                                            <p:strVal val="#ppt_x"/>
                                          </p:val>
                                        </p:tav>
                                      </p:tavLst>
                                    </p:anim>
                                    <p:anim calcmode="lin" valueType="num">
                                      <p:cBhvr additive="base">
                                        <p:cTn id="184" dur="500" fill="hold"/>
                                        <p:tgtEl>
                                          <p:spTgt spid="76"/>
                                        </p:tgtEl>
                                        <p:attrNameLst>
                                          <p:attrName>ppt_y</p:attrName>
                                        </p:attrNameLst>
                                      </p:cBhvr>
                                      <p:tavLst>
                                        <p:tav tm="0">
                                          <p:val>
                                            <p:strVal val="1+#ppt_h/2"/>
                                          </p:val>
                                        </p:tav>
                                        <p:tav tm="100000">
                                          <p:val>
                                            <p:strVal val="#ppt_y"/>
                                          </p:val>
                                        </p:tav>
                                      </p:tavLst>
                                    </p:anim>
                                  </p:childTnLst>
                                </p:cTn>
                              </p:par>
                              <p:par>
                                <p:cTn id="185" presetID="2" presetClass="entr" presetSubtype="4" fill="hold" grpId="0" nodeType="withEffect">
                                  <p:stCondLst>
                                    <p:cond delay="0"/>
                                  </p:stCondLst>
                                  <p:childTnLst>
                                    <p:set>
                                      <p:cBhvr>
                                        <p:cTn id="186" dur="1" fill="hold">
                                          <p:stCondLst>
                                            <p:cond delay="0"/>
                                          </p:stCondLst>
                                        </p:cTn>
                                        <p:tgtEl>
                                          <p:spTgt spid="77"/>
                                        </p:tgtEl>
                                        <p:attrNameLst>
                                          <p:attrName>style.visibility</p:attrName>
                                        </p:attrNameLst>
                                      </p:cBhvr>
                                      <p:to>
                                        <p:strVal val="visible"/>
                                      </p:to>
                                    </p:set>
                                    <p:anim calcmode="lin" valueType="num">
                                      <p:cBhvr additive="base">
                                        <p:cTn id="187" dur="500" fill="hold"/>
                                        <p:tgtEl>
                                          <p:spTgt spid="77"/>
                                        </p:tgtEl>
                                        <p:attrNameLst>
                                          <p:attrName>ppt_x</p:attrName>
                                        </p:attrNameLst>
                                      </p:cBhvr>
                                      <p:tavLst>
                                        <p:tav tm="0">
                                          <p:val>
                                            <p:strVal val="#ppt_x"/>
                                          </p:val>
                                        </p:tav>
                                        <p:tav tm="100000">
                                          <p:val>
                                            <p:strVal val="#ppt_x"/>
                                          </p:val>
                                        </p:tav>
                                      </p:tavLst>
                                    </p:anim>
                                    <p:anim calcmode="lin" valueType="num">
                                      <p:cBhvr additive="base">
                                        <p:cTn id="188" dur="500" fill="hold"/>
                                        <p:tgtEl>
                                          <p:spTgt spid="77"/>
                                        </p:tgtEl>
                                        <p:attrNameLst>
                                          <p:attrName>ppt_y</p:attrName>
                                        </p:attrNameLst>
                                      </p:cBhvr>
                                      <p:tavLst>
                                        <p:tav tm="0">
                                          <p:val>
                                            <p:strVal val="1+#ppt_h/2"/>
                                          </p:val>
                                        </p:tav>
                                        <p:tav tm="100000">
                                          <p:val>
                                            <p:strVal val="#ppt_y"/>
                                          </p:val>
                                        </p:tav>
                                      </p:tavLst>
                                    </p:anim>
                                  </p:childTnLst>
                                </p:cTn>
                              </p:par>
                              <p:par>
                                <p:cTn id="189" presetID="2" presetClass="entr" presetSubtype="8" fill="hold" grpId="0" nodeType="withEffect">
                                  <p:stCondLst>
                                    <p:cond delay="0"/>
                                  </p:stCondLst>
                                  <p:childTnLst>
                                    <p:set>
                                      <p:cBhvr>
                                        <p:cTn id="190" dur="1" fill="hold">
                                          <p:stCondLst>
                                            <p:cond delay="0"/>
                                          </p:stCondLst>
                                        </p:cTn>
                                        <p:tgtEl>
                                          <p:spTgt spid="78"/>
                                        </p:tgtEl>
                                        <p:attrNameLst>
                                          <p:attrName>style.visibility</p:attrName>
                                        </p:attrNameLst>
                                      </p:cBhvr>
                                      <p:to>
                                        <p:strVal val="visible"/>
                                      </p:to>
                                    </p:set>
                                    <p:anim calcmode="lin" valueType="num">
                                      <p:cBhvr additive="base">
                                        <p:cTn id="191" dur="500" fill="hold"/>
                                        <p:tgtEl>
                                          <p:spTgt spid="78"/>
                                        </p:tgtEl>
                                        <p:attrNameLst>
                                          <p:attrName>ppt_x</p:attrName>
                                        </p:attrNameLst>
                                      </p:cBhvr>
                                      <p:tavLst>
                                        <p:tav tm="0">
                                          <p:val>
                                            <p:strVal val="0-#ppt_w/2"/>
                                          </p:val>
                                        </p:tav>
                                        <p:tav tm="100000">
                                          <p:val>
                                            <p:strVal val="#ppt_x"/>
                                          </p:val>
                                        </p:tav>
                                      </p:tavLst>
                                    </p:anim>
                                    <p:anim calcmode="lin" valueType="num">
                                      <p:cBhvr additive="base">
                                        <p:cTn id="192" dur="500" fill="hold"/>
                                        <p:tgtEl>
                                          <p:spTgt spid="78"/>
                                        </p:tgtEl>
                                        <p:attrNameLst>
                                          <p:attrName>ppt_y</p:attrName>
                                        </p:attrNameLst>
                                      </p:cBhvr>
                                      <p:tavLst>
                                        <p:tav tm="0">
                                          <p:val>
                                            <p:strVal val="#ppt_y"/>
                                          </p:val>
                                        </p:tav>
                                        <p:tav tm="100000">
                                          <p:val>
                                            <p:strVal val="#ppt_y"/>
                                          </p:val>
                                        </p:tav>
                                      </p:tavLst>
                                    </p:anim>
                                  </p:childTnLst>
                                </p:cTn>
                              </p:par>
                              <p:par>
                                <p:cTn id="193" presetID="2" presetClass="entr" presetSubtype="4" fill="hold" grpId="0" nodeType="withEffect">
                                  <p:stCondLst>
                                    <p:cond delay="0"/>
                                  </p:stCondLst>
                                  <p:childTnLst>
                                    <p:set>
                                      <p:cBhvr>
                                        <p:cTn id="194" dur="1" fill="hold">
                                          <p:stCondLst>
                                            <p:cond delay="0"/>
                                          </p:stCondLst>
                                        </p:cTn>
                                        <p:tgtEl>
                                          <p:spTgt spid="79"/>
                                        </p:tgtEl>
                                        <p:attrNameLst>
                                          <p:attrName>style.visibility</p:attrName>
                                        </p:attrNameLst>
                                      </p:cBhvr>
                                      <p:to>
                                        <p:strVal val="visible"/>
                                      </p:to>
                                    </p:set>
                                    <p:anim calcmode="lin" valueType="num">
                                      <p:cBhvr additive="base">
                                        <p:cTn id="195" dur="500" fill="hold"/>
                                        <p:tgtEl>
                                          <p:spTgt spid="79"/>
                                        </p:tgtEl>
                                        <p:attrNameLst>
                                          <p:attrName>ppt_x</p:attrName>
                                        </p:attrNameLst>
                                      </p:cBhvr>
                                      <p:tavLst>
                                        <p:tav tm="0">
                                          <p:val>
                                            <p:strVal val="#ppt_x"/>
                                          </p:val>
                                        </p:tav>
                                        <p:tav tm="100000">
                                          <p:val>
                                            <p:strVal val="#ppt_x"/>
                                          </p:val>
                                        </p:tav>
                                      </p:tavLst>
                                    </p:anim>
                                    <p:anim calcmode="lin" valueType="num">
                                      <p:cBhvr additive="base">
                                        <p:cTn id="196" dur="500" fill="hold"/>
                                        <p:tgtEl>
                                          <p:spTgt spid="79"/>
                                        </p:tgtEl>
                                        <p:attrNameLst>
                                          <p:attrName>ppt_y</p:attrName>
                                        </p:attrNameLst>
                                      </p:cBhvr>
                                      <p:tavLst>
                                        <p:tav tm="0">
                                          <p:val>
                                            <p:strVal val="1+#ppt_h/2"/>
                                          </p:val>
                                        </p:tav>
                                        <p:tav tm="100000">
                                          <p:val>
                                            <p:strVal val="#ppt_y"/>
                                          </p:val>
                                        </p:tav>
                                      </p:tavLst>
                                    </p:anim>
                                  </p:childTnLst>
                                </p:cTn>
                              </p:par>
                              <p:par>
                                <p:cTn id="197" presetID="2" presetClass="entr" presetSubtype="4" fill="hold" grpId="0" nodeType="withEffect">
                                  <p:stCondLst>
                                    <p:cond delay="0"/>
                                  </p:stCondLst>
                                  <p:childTnLst>
                                    <p:set>
                                      <p:cBhvr>
                                        <p:cTn id="198" dur="1" fill="hold">
                                          <p:stCondLst>
                                            <p:cond delay="0"/>
                                          </p:stCondLst>
                                        </p:cTn>
                                        <p:tgtEl>
                                          <p:spTgt spid="80"/>
                                        </p:tgtEl>
                                        <p:attrNameLst>
                                          <p:attrName>style.visibility</p:attrName>
                                        </p:attrNameLst>
                                      </p:cBhvr>
                                      <p:to>
                                        <p:strVal val="visible"/>
                                      </p:to>
                                    </p:set>
                                    <p:anim calcmode="lin" valueType="num">
                                      <p:cBhvr additive="base">
                                        <p:cTn id="199" dur="500" fill="hold"/>
                                        <p:tgtEl>
                                          <p:spTgt spid="80"/>
                                        </p:tgtEl>
                                        <p:attrNameLst>
                                          <p:attrName>ppt_x</p:attrName>
                                        </p:attrNameLst>
                                      </p:cBhvr>
                                      <p:tavLst>
                                        <p:tav tm="0">
                                          <p:val>
                                            <p:strVal val="#ppt_x"/>
                                          </p:val>
                                        </p:tav>
                                        <p:tav tm="100000">
                                          <p:val>
                                            <p:strVal val="#ppt_x"/>
                                          </p:val>
                                        </p:tav>
                                      </p:tavLst>
                                    </p:anim>
                                    <p:anim calcmode="lin" valueType="num">
                                      <p:cBhvr additive="base">
                                        <p:cTn id="200" dur="500" fill="hold"/>
                                        <p:tgtEl>
                                          <p:spTgt spid="80"/>
                                        </p:tgtEl>
                                        <p:attrNameLst>
                                          <p:attrName>ppt_y</p:attrName>
                                        </p:attrNameLst>
                                      </p:cBhvr>
                                      <p:tavLst>
                                        <p:tav tm="0">
                                          <p:val>
                                            <p:strVal val="1+#ppt_h/2"/>
                                          </p:val>
                                        </p:tav>
                                        <p:tav tm="100000">
                                          <p:val>
                                            <p:strVal val="#ppt_y"/>
                                          </p:val>
                                        </p:tav>
                                      </p:tavLst>
                                    </p:anim>
                                  </p:childTnLst>
                                </p:cTn>
                              </p:par>
                              <p:par>
                                <p:cTn id="201" presetID="2" presetClass="entr" presetSubtype="4" fill="hold" grpId="0" nodeType="withEffect">
                                  <p:stCondLst>
                                    <p:cond delay="0"/>
                                  </p:stCondLst>
                                  <p:childTnLst>
                                    <p:set>
                                      <p:cBhvr>
                                        <p:cTn id="202" dur="1" fill="hold">
                                          <p:stCondLst>
                                            <p:cond delay="0"/>
                                          </p:stCondLst>
                                        </p:cTn>
                                        <p:tgtEl>
                                          <p:spTgt spid="81"/>
                                        </p:tgtEl>
                                        <p:attrNameLst>
                                          <p:attrName>style.visibility</p:attrName>
                                        </p:attrNameLst>
                                      </p:cBhvr>
                                      <p:to>
                                        <p:strVal val="visible"/>
                                      </p:to>
                                    </p:set>
                                    <p:anim calcmode="lin" valueType="num">
                                      <p:cBhvr additive="base">
                                        <p:cTn id="203" dur="500" fill="hold"/>
                                        <p:tgtEl>
                                          <p:spTgt spid="81"/>
                                        </p:tgtEl>
                                        <p:attrNameLst>
                                          <p:attrName>ppt_x</p:attrName>
                                        </p:attrNameLst>
                                      </p:cBhvr>
                                      <p:tavLst>
                                        <p:tav tm="0">
                                          <p:val>
                                            <p:strVal val="#ppt_x"/>
                                          </p:val>
                                        </p:tav>
                                        <p:tav tm="100000">
                                          <p:val>
                                            <p:strVal val="#ppt_x"/>
                                          </p:val>
                                        </p:tav>
                                      </p:tavLst>
                                    </p:anim>
                                    <p:anim calcmode="lin" valueType="num">
                                      <p:cBhvr additive="base">
                                        <p:cTn id="204" dur="500" fill="hold"/>
                                        <p:tgtEl>
                                          <p:spTgt spid="81"/>
                                        </p:tgtEl>
                                        <p:attrNameLst>
                                          <p:attrName>ppt_y</p:attrName>
                                        </p:attrNameLst>
                                      </p:cBhvr>
                                      <p:tavLst>
                                        <p:tav tm="0">
                                          <p:val>
                                            <p:strVal val="1+#ppt_h/2"/>
                                          </p:val>
                                        </p:tav>
                                        <p:tav tm="100000">
                                          <p:val>
                                            <p:strVal val="#ppt_y"/>
                                          </p:val>
                                        </p:tav>
                                      </p:tavLst>
                                    </p:anim>
                                  </p:childTnLst>
                                </p:cTn>
                              </p:par>
                              <p:par>
                                <p:cTn id="205" presetID="2" presetClass="entr" presetSubtype="4" fill="hold" grpId="0" nodeType="withEffect">
                                  <p:stCondLst>
                                    <p:cond delay="0"/>
                                  </p:stCondLst>
                                  <p:childTnLst>
                                    <p:set>
                                      <p:cBhvr>
                                        <p:cTn id="206" dur="1" fill="hold">
                                          <p:stCondLst>
                                            <p:cond delay="0"/>
                                          </p:stCondLst>
                                        </p:cTn>
                                        <p:tgtEl>
                                          <p:spTgt spid="82"/>
                                        </p:tgtEl>
                                        <p:attrNameLst>
                                          <p:attrName>style.visibility</p:attrName>
                                        </p:attrNameLst>
                                      </p:cBhvr>
                                      <p:to>
                                        <p:strVal val="visible"/>
                                      </p:to>
                                    </p:set>
                                    <p:anim calcmode="lin" valueType="num">
                                      <p:cBhvr additive="base">
                                        <p:cTn id="207" dur="500" fill="hold"/>
                                        <p:tgtEl>
                                          <p:spTgt spid="82"/>
                                        </p:tgtEl>
                                        <p:attrNameLst>
                                          <p:attrName>ppt_x</p:attrName>
                                        </p:attrNameLst>
                                      </p:cBhvr>
                                      <p:tavLst>
                                        <p:tav tm="0">
                                          <p:val>
                                            <p:strVal val="#ppt_x"/>
                                          </p:val>
                                        </p:tav>
                                        <p:tav tm="100000">
                                          <p:val>
                                            <p:strVal val="#ppt_x"/>
                                          </p:val>
                                        </p:tav>
                                      </p:tavLst>
                                    </p:anim>
                                    <p:anim calcmode="lin" valueType="num">
                                      <p:cBhvr additive="base">
                                        <p:cTn id="208" dur="500" fill="hold"/>
                                        <p:tgtEl>
                                          <p:spTgt spid="82"/>
                                        </p:tgtEl>
                                        <p:attrNameLst>
                                          <p:attrName>ppt_y</p:attrName>
                                        </p:attrNameLst>
                                      </p:cBhvr>
                                      <p:tavLst>
                                        <p:tav tm="0">
                                          <p:val>
                                            <p:strVal val="1+#ppt_h/2"/>
                                          </p:val>
                                        </p:tav>
                                        <p:tav tm="100000">
                                          <p:val>
                                            <p:strVal val="#ppt_y"/>
                                          </p:val>
                                        </p:tav>
                                      </p:tavLst>
                                    </p:anim>
                                  </p:childTnLst>
                                </p:cTn>
                              </p:par>
                              <p:par>
                                <p:cTn id="209" presetID="2" presetClass="entr" presetSubtype="4" fill="hold" grpId="0" nodeType="withEffect">
                                  <p:stCondLst>
                                    <p:cond delay="0"/>
                                  </p:stCondLst>
                                  <p:childTnLst>
                                    <p:set>
                                      <p:cBhvr>
                                        <p:cTn id="210" dur="1" fill="hold">
                                          <p:stCondLst>
                                            <p:cond delay="0"/>
                                          </p:stCondLst>
                                        </p:cTn>
                                        <p:tgtEl>
                                          <p:spTgt spid="83"/>
                                        </p:tgtEl>
                                        <p:attrNameLst>
                                          <p:attrName>style.visibility</p:attrName>
                                        </p:attrNameLst>
                                      </p:cBhvr>
                                      <p:to>
                                        <p:strVal val="visible"/>
                                      </p:to>
                                    </p:set>
                                    <p:anim calcmode="lin" valueType="num">
                                      <p:cBhvr additive="base">
                                        <p:cTn id="211" dur="500" fill="hold"/>
                                        <p:tgtEl>
                                          <p:spTgt spid="83"/>
                                        </p:tgtEl>
                                        <p:attrNameLst>
                                          <p:attrName>ppt_x</p:attrName>
                                        </p:attrNameLst>
                                      </p:cBhvr>
                                      <p:tavLst>
                                        <p:tav tm="0">
                                          <p:val>
                                            <p:strVal val="#ppt_x"/>
                                          </p:val>
                                        </p:tav>
                                        <p:tav tm="100000">
                                          <p:val>
                                            <p:strVal val="#ppt_x"/>
                                          </p:val>
                                        </p:tav>
                                      </p:tavLst>
                                    </p:anim>
                                    <p:anim calcmode="lin" valueType="num">
                                      <p:cBhvr additive="base">
                                        <p:cTn id="212" dur="500" fill="hold"/>
                                        <p:tgtEl>
                                          <p:spTgt spid="83"/>
                                        </p:tgtEl>
                                        <p:attrNameLst>
                                          <p:attrName>ppt_y</p:attrName>
                                        </p:attrNameLst>
                                      </p:cBhvr>
                                      <p:tavLst>
                                        <p:tav tm="0">
                                          <p:val>
                                            <p:strVal val="1+#ppt_h/2"/>
                                          </p:val>
                                        </p:tav>
                                        <p:tav tm="100000">
                                          <p:val>
                                            <p:strVal val="#ppt_y"/>
                                          </p:val>
                                        </p:tav>
                                      </p:tavLst>
                                    </p:anim>
                                  </p:childTnLst>
                                </p:cTn>
                              </p:par>
                              <p:par>
                                <p:cTn id="213" presetID="2" presetClass="entr" presetSubtype="4" fill="hold" grpId="0" nodeType="withEffect">
                                  <p:stCondLst>
                                    <p:cond delay="0"/>
                                  </p:stCondLst>
                                  <p:childTnLst>
                                    <p:set>
                                      <p:cBhvr>
                                        <p:cTn id="214" dur="1" fill="hold">
                                          <p:stCondLst>
                                            <p:cond delay="0"/>
                                          </p:stCondLst>
                                        </p:cTn>
                                        <p:tgtEl>
                                          <p:spTgt spid="84"/>
                                        </p:tgtEl>
                                        <p:attrNameLst>
                                          <p:attrName>style.visibility</p:attrName>
                                        </p:attrNameLst>
                                      </p:cBhvr>
                                      <p:to>
                                        <p:strVal val="visible"/>
                                      </p:to>
                                    </p:set>
                                    <p:anim calcmode="lin" valueType="num">
                                      <p:cBhvr additive="base">
                                        <p:cTn id="215" dur="500" fill="hold"/>
                                        <p:tgtEl>
                                          <p:spTgt spid="84"/>
                                        </p:tgtEl>
                                        <p:attrNameLst>
                                          <p:attrName>ppt_x</p:attrName>
                                        </p:attrNameLst>
                                      </p:cBhvr>
                                      <p:tavLst>
                                        <p:tav tm="0">
                                          <p:val>
                                            <p:strVal val="#ppt_x"/>
                                          </p:val>
                                        </p:tav>
                                        <p:tav tm="100000">
                                          <p:val>
                                            <p:strVal val="#ppt_x"/>
                                          </p:val>
                                        </p:tav>
                                      </p:tavLst>
                                    </p:anim>
                                    <p:anim calcmode="lin" valueType="num">
                                      <p:cBhvr additive="base">
                                        <p:cTn id="216" dur="500" fill="hold"/>
                                        <p:tgtEl>
                                          <p:spTgt spid="84"/>
                                        </p:tgtEl>
                                        <p:attrNameLst>
                                          <p:attrName>ppt_y</p:attrName>
                                        </p:attrNameLst>
                                      </p:cBhvr>
                                      <p:tavLst>
                                        <p:tav tm="0">
                                          <p:val>
                                            <p:strVal val="1+#ppt_h/2"/>
                                          </p:val>
                                        </p:tav>
                                        <p:tav tm="100000">
                                          <p:val>
                                            <p:strVal val="#ppt_y"/>
                                          </p:val>
                                        </p:tav>
                                      </p:tavLst>
                                    </p:anim>
                                  </p:childTnLst>
                                </p:cTn>
                              </p:par>
                              <p:par>
                                <p:cTn id="217" presetID="2" presetClass="entr" presetSubtype="4" fill="hold" grpId="0" nodeType="withEffect">
                                  <p:stCondLst>
                                    <p:cond delay="0"/>
                                  </p:stCondLst>
                                  <p:childTnLst>
                                    <p:set>
                                      <p:cBhvr>
                                        <p:cTn id="218" dur="1" fill="hold">
                                          <p:stCondLst>
                                            <p:cond delay="0"/>
                                          </p:stCondLst>
                                        </p:cTn>
                                        <p:tgtEl>
                                          <p:spTgt spid="85"/>
                                        </p:tgtEl>
                                        <p:attrNameLst>
                                          <p:attrName>style.visibility</p:attrName>
                                        </p:attrNameLst>
                                      </p:cBhvr>
                                      <p:to>
                                        <p:strVal val="visible"/>
                                      </p:to>
                                    </p:set>
                                    <p:anim calcmode="lin" valueType="num">
                                      <p:cBhvr additive="base">
                                        <p:cTn id="219" dur="500" fill="hold"/>
                                        <p:tgtEl>
                                          <p:spTgt spid="85"/>
                                        </p:tgtEl>
                                        <p:attrNameLst>
                                          <p:attrName>ppt_x</p:attrName>
                                        </p:attrNameLst>
                                      </p:cBhvr>
                                      <p:tavLst>
                                        <p:tav tm="0">
                                          <p:val>
                                            <p:strVal val="#ppt_x"/>
                                          </p:val>
                                        </p:tav>
                                        <p:tav tm="100000">
                                          <p:val>
                                            <p:strVal val="#ppt_x"/>
                                          </p:val>
                                        </p:tav>
                                      </p:tavLst>
                                    </p:anim>
                                    <p:anim calcmode="lin" valueType="num">
                                      <p:cBhvr additive="base">
                                        <p:cTn id="220" dur="500" fill="hold"/>
                                        <p:tgtEl>
                                          <p:spTgt spid="85"/>
                                        </p:tgtEl>
                                        <p:attrNameLst>
                                          <p:attrName>ppt_y</p:attrName>
                                        </p:attrNameLst>
                                      </p:cBhvr>
                                      <p:tavLst>
                                        <p:tav tm="0">
                                          <p:val>
                                            <p:strVal val="1+#ppt_h/2"/>
                                          </p:val>
                                        </p:tav>
                                        <p:tav tm="100000">
                                          <p:val>
                                            <p:strVal val="#ppt_y"/>
                                          </p:val>
                                        </p:tav>
                                      </p:tavLst>
                                    </p:anim>
                                  </p:childTnLst>
                                </p:cTn>
                              </p:par>
                              <p:par>
                                <p:cTn id="221" presetID="2" presetClass="entr" presetSubtype="4" fill="hold" grpId="0" nodeType="withEffect">
                                  <p:stCondLst>
                                    <p:cond delay="0"/>
                                  </p:stCondLst>
                                  <p:childTnLst>
                                    <p:set>
                                      <p:cBhvr>
                                        <p:cTn id="222" dur="1" fill="hold">
                                          <p:stCondLst>
                                            <p:cond delay="0"/>
                                          </p:stCondLst>
                                        </p:cTn>
                                        <p:tgtEl>
                                          <p:spTgt spid="86"/>
                                        </p:tgtEl>
                                        <p:attrNameLst>
                                          <p:attrName>style.visibility</p:attrName>
                                        </p:attrNameLst>
                                      </p:cBhvr>
                                      <p:to>
                                        <p:strVal val="visible"/>
                                      </p:to>
                                    </p:set>
                                    <p:anim calcmode="lin" valueType="num">
                                      <p:cBhvr additive="base">
                                        <p:cTn id="223" dur="500" fill="hold"/>
                                        <p:tgtEl>
                                          <p:spTgt spid="86"/>
                                        </p:tgtEl>
                                        <p:attrNameLst>
                                          <p:attrName>ppt_x</p:attrName>
                                        </p:attrNameLst>
                                      </p:cBhvr>
                                      <p:tavLst>
                                        <p:tav tm="0">
                                          <p:val>
                                            <p:strVal val="#ppt_x"/>
                                          </p:val>
                                        </p:tav>
                                        <p:tav tm="100000">
                                          <p:val>
                                            <p:strVal val="#ppt_x"/>
                                          </p:val>
                                        </p:tav>
                                      </p:tavLst>
                                    </p:anim>
                                    <p:anim calcmode="lin" valueType="num">
                                      <p:cBhvr additive="base">
                                        <p:cTn id="224" dur="500" fill="hold"/>
                                        <p:tgtEl>
                                          <p:spTgt spid="86"/>
                                        </p:tgtEl>
                                        <p:attrNameLst>
                                          <p:attrName>ppt_y</p:attrName>
                                        </p:attrNameLst>
                                      </p:cBhvr>
                                      <p:tavLst>
                                        <p:tav tm="0">
                                          <p:val>
                                            <p:strVal val="1+#ppt_h/2"/>
                                          </p:val>
                                        </p:tav>
                                        <p:tav tm="100000">
                                          <p:val>
                                            <p:strVal val="#ppt_y"/>
                                          </p:val>
                                        </p:tav>
                                      </p:tavLst>
                                    </p:anim>
                                  </p:childTnLst>
                                </p:cTn>
                              </p:par>
                              <p:par>
                                <p:cTn id="225" presetID="2" presetClass="entr" presetSubtype="4" fill="hold" grpId="0" nodeType="withEffect">
                                  <p:stCondLst>
                                    <p:cond delay="0"/>
                                  </p:stCondLst>
                                  <p:childTnLst>
                                    <p:set>
                                      <p:cBhvr>
                                        <p:cTn id="226" dur="1" fill="hold">
                                          <p:stCondLst>
                                            <p:cond delay="0"/>
                                          </p:stCondLst>
                                        </p:cTn>
                                        <p:tgtEl>
                                          <p:spTgt spid="87"/>
                                        </p:tgtEl>
                                        <p:attrNameLst>
                                          <p:attrName>style.visibility</p:attrName>
                                        </p:attrNameLst>
                                      </p:cBhvr>
                                      <p:to>
                                        <p:strVal val="visible"/>
                                      </p:to>
                                    </p:set>
                                    <p:anim calcmode="lin" valueType="num">
                                      <p:cBhvr additive="base">
                                        <p:cTn id="227" dur="500" fill="hold"/>
                                        <p:tgtEl>
                                          <p:spTgt spid="87"/>
                                        </p:tgtEl>
                                        <p:attrNameLst>
                                          <p:attrName>ppt_x</p:attrName>
                                        </p:attrNameLst>
                                      </p:cBhvr>
                                      <p:tavLst>
                                        <p:tav tm="0">
                                          <p:val>
                                            <p:strVal val="#ppt_x"/>
                                          </p:val>
                                        </p:tav>
                                        <p:tav tm="100000">
                                          <p:val>
                                            <p:strVal val="#ppt_x"/>
                                          </p:val>
                                        </p:tav>
                                      </p:tavLst>
                                    </p:anim>
                                    <p:anim calcmode="lin" valueType="num">
                                      <p:cBhvr additive="base">
                                        <p:cTn id="228" dur="500" fill="hold"/>
                                        <p:tgtEl>
                                          <p:spTgt spid="87"/>
                                        </p:tgtEl>
                                        <p:attrNameLst>
                                          <p:attrName>ppt_y</p:attrName>
                                        </p:attrNameLst>
                                      </p:cBhvr>
                                      <p:tavLst>
                                        <p:tav tm="0">
                                          <p:val>
                                            <p:strVal val="1+#ppt_h/2"/>
                                          </p:val>
                                        </p:tav>
                                        <p:tav tm="100000">
                                          <p:val>
                                            <p:strVal val="#ppt_y"/>
                                          </p:val>
                                        </p:tav>
                                      </p:tavLst>
                                    </p:anim>
                                  </p:childTnLst>
                                </p:cTn>
                              </p:par>
                              <p:par>
                                <p:cTn id="229" presetID="2" presetClass="entr" presetSubtype="4" fill="hold" grpId="0" nodeType="withEffect">
                                  <p:stCondLst>
                                    <p:cond delay="0"/>
                                  </p:stCondLst>
                                  <p:childTnLst>
                                    <p:set>
                                      <p:cBhvr>
                                        <p:cTn id="230" dur="1" fill="hold">
                                          <p:stCondLst>
                                            <p:cond delay="0"/>
                                          </p:stCondLst>
                                        </p:cTn>
                                        <p:tgtEl>
                                          <p:spTgt spid="88"/>
                                        </p:tgtEl>
                                        <p:attrNameLst>
                                          <p:attrName>style.visibility</p:attrName>
                                        </p:attrNameLst>
                                      </p:cBhvr>
                                      <p:to>
                                        <p:strVal val="visible"/>
                                      </p:to>
                                    </p:set>
                                    <p:anim calcmode="lin" valueType="num">
                                      <p:cBhvr additive="base">
                                        <p:cTn id="231" dur="500" fill="hold"/>
                                        <p:tgtEl>
                                          <p:spTgt spid="88"/>
                                        </p:tgtEl>
                                        <p:attrNameLst>
                                          <p:attrName>ppt_x</p:attrName>
                                        </p:attrNameLst>
                                      </p:cBhvr>
                                      <p:tavLst>
                                        <p:tav tm="0">
                                          <p:val>
                                            <p:strVal val="#ppt_x"/>
                                          </p:val>
                                        </p:tav>
                                        <p:tav tm="100000">
                                          <p:val>
                                            <p:strVal val="#ppt_x"/>
                                          </p:val>
                                        </p:tav>
                                      </p:tavLst>
                                    </p:anim>
                                    <p:anim calcmode="lin" valueType="num">
                                      <p:cBhvr additive="base">
                                        <p:cTn id="232" dur="500" fill="hold"/>
                                        <p:tgtEl>
                                          <p:spTgt spid="88"/>
                                        </p:tgtEl>
                                        <p:attrNameLst>
                                          <p:attrName>ppt_y</p:attrName>
                                        </p:attrNameLst>
                                      </p:cBhvr>
                                      <p:tavLst>
                                        <p:tav tm="0">
                                          <p:val>
                                            <p:strVal val="1+#ppt_h/2"/>
                                          </p:val>
                                        </p:tav>
                                        <p:tav tm="100000">
                                          <p:val>
                                            <p:strVal val="#ppt_y"/>
                                          </p:val>
                                        </p:tav>
                                      </p:tavLst>
                                    </p:anim>
                                  </p:childTnLst>
                                </p:cTn>
                              </p:par>
                              <p:par>
                                <p:cTn id="233" presetID="2" presetClass="entr" presetSubtype="4" fill="hold" grpId="0" nodeType="withEffect">
                                  <p:stCondLst>
                                    <p:cond delay="0"/>
                                  </p:stCondLst>
                                  <p:childTnLst>
                                    <p:set>
                                      <p:cBhvr>
                                        <p:cTn id="234" dur="1" fill="hold">
                                          <p:stCondLst>
                                            <p:cond delay="0"/>
                                          </p:stCondLst>
                                        </p:cTn>
                                        <p:tgtEl>
                                          <p:spTgt spid="89"/>
                                        </p:tgtEl>
                                        <p:attrNameLst>
                                          <p:attrName>style.visibility</p:attrName>
                                        </p:attrNameLst>
                                      </p:cBhvr>
                                      <p:to>
                                        <p:strVal val="visible"/>
                                      </p:to>
                                    </p:set>
                                    <p:anim calcmode="lin" valueType="num">
                                      <p:cBhvr additive="base">
                                        <p:cTn id="235" dur="500" fill="hold"/>
                                        <p:tgtEl>
                                          <p:spTgt spid="89"/>
                                        </p:tgtEl>
                                        <p:attrNameLst>
                                          <p:attrName>ppt_x</p:attrName>
                                        </p:attrNameLst>
                                      </p:cBhvr>
                                      <p:tavLst>
                                        <p:tav tm="0">
                                          <p:val>
                                            <p:strVal val="#ppt_x"/>
                                          </p:val>
                                        </p:tav>
                                        <p:tav tm="100000">
                                          <p:val>
                                            <p:strVal val="#ppt_x"/>
                                          </p:val>
                                        </p:tav>
                                      </p:tavLst>
                                    </p:anim>
                                    <p:anim calcmode="lin" valueType="num">
                                      <p:cBhvr additive="base">
                                        <p:cTn id="236" dur="500" fill="hold"/>
                                        <p:tgtEl>
                                          <p:spTgt spid="89"/>
                                        </p:tgtEl>
                                        <p:attrNameLst>
                                          <p:attrName>ppt_y</p:attrName>
                                        </p:attrNameLst>
                                      </p:cBhvr>
                                      <p:tavLst>
                                        <p:tav tm="0">
                                          <p:val>
                                            <p:strVal val="1+#ppt_h/2"/>
                                          </p:val>
                                        </p:tav>
                                        <p:tav tm="100000">
                                          <p:val>
                                            <p:strVal val="#ppt_y"/>
                                          </p:val>
                                        </p:tav>
                                      </p:tavLst>
                                    </p:anim>
                                  </p:childTnLst>
                                </p:cTn>
                              </p:par>
                              <p:par>
                                <p:cTn id="237" presetID="2" presetClass="entr" presetSubtype="4" fill="hold" grpId="0" nodeType="withEffect">
                                  <p:stCondLst>
                                    <p:cond delay="0"/>
                                  </p:stCondLst>
                                  <p:childTnLst>
                                    <p:set>
                                      <p:cBhvr>
                                        <p:cTn id="238" dur="1" fill="hold">
                                          <p:stCondLst>
                                            <p:cond delay="0"/>
                                          </p:stCondLst>
                                        </p:cTn>
                                        <p:tgtEl>
                                          <p:spTgt spid="90"/>
                                        </p:tgtEl>
                                        <p:attrNameLst>
                                          <p:attrName>style.visibility</p:attrName>
                                        </p:attrNameLst>
                                      </p:cBhvr>
                                      <p:to>
                                        <p:strVal val="visible"/>
                                      </p:to>
                                    </p:set>
                                    <p:anim calcmode="lin" valueType="num">
                                      <p:cBhvr additive="base">
                                        <p:cTn id="239" dur="500" fill="hold"/>
                                        <p:tgtEl>
                                          <p:spTgt spid="90"/>
                                        </p:tgtEl>
                                        <p:attrNameLst>
                                          <p:attrName>ppt_x</p:attrName>
                                        </p:attrNameLst>
                                      </p:cBhvr>
                                      <p:tavLst>
                                        <p:tav tm="0">
                                          <p:val>
                                            <p:strVal val="#ppt_x"/>
                                          </p:val>
                                        </p:tav>
                                        <p:tav tm="100000">
                                          <p:val>
                                            <p:strVal val="#ppt_x"/>
                                          </p:val>
                                        </p:tav>
                                      </p:tavLst>
                                    </p:anim>
                                    <p:anim calcmode="lin" valueType="num">
                                      <p:cBhvr additive="base">
                                        <p:cTn id="240" dur="500" fill="hold"/>
                                        <p:tgtEl>
                                          <p:spTgt spid="90"/>
                                        </p:tgtEl>
                                        <p:attrNameLst>
                                          <p:attrName>ppt_y</p:attrName>
                                        </p:attrNameLst>
                                      </p:cBhvr>
                                      <p:tavLst>
                                        <p:tav tm="0">
                                          <p:val>
                                            <p:strVal val="1+#ppt_h/2"/>
                                          </p:val>
                                        </p:tav>
                                        <p:tav tm="100000">
                                          <p:val>
                                            <p:strVal val="#ppt_y"/>
                                          </p:val>
                                        </p:tav>
                                      </p:tavLst>
                                    </p:anim>
                                  </p:childTnLst>
                                </p:cTn>
                              </p:par>
                              <p:par>
                                <p:cTn id="241" presetID="2" presetClass="entr" presetSubtype="4" fill="hold" grpId="0" nodeType="withEffect">
                                  <p:stCondLst>
                                    <p:cond delay="0"/>
                                  </p:stCondLst>
                                  <p:childTnLst>
                                    <p:set>
                                      <p:cBhvr>
                                        <p:cTn id="242" dur="1" fill="hold">
                                          <p:stCondLst>
                                            <p:cond delay="0"/>
                                          </p:stCondLst>
                                        </p:cTn>
                                        <p:tgtEl>
                                          <p:spTgt spid="91"/>
                                        </p:tgtEl>
                                        <p:attrNameLst>
                                          <p:attrName>style.visibility</p:attrName>
                                        </p:attrNameLst>
                                      </p:cBhvr>
                                      <p:to>
                                        <p:strVal val="visible"/>
                                      </p:to>
                                    </p:set>
                                    <p:anim calcmode="lin" valueType="num">
                                      <p:cBhvr additive="base">
                                        <p:cTn id="243" dur="500" fill="hold"/>
                                        <p:tgtEl>
                                          <p:spTgt spid="91"/>
                                        </p:tgtEl>
                                        <p:attrNameLst>
                                          <p:attrName>ppt_x</p:attrName>
                                        </p:attrNameLst>
                                      </p:cBhvr>
                                      <p:tavLst>
                                        <p:tav tm="0">
                                          <p:val>
                                            <p:strVal val="#ppt_x"/>
                                          </p:val>
                                        </p:tav>
                                        <p:tav tm="100000">
                                          <p:val>
                                            <p:strVal val="#ppt_x"/>
                                          </p:val>
                                        </p:tav>
                                      </p:tavLst>
                                    </p:anim>
                                    <p:anim calcmode="lin" valueType="num">
                                      <p:cBhvr additive="base">
                                        <p:cTn id="244" dur="500" fill="hold"/>
                                        <p:tgtEl>
                                          <p:spTgt spid="91"/>
                                        </p:tgtEl>
                                        <p:attrNameLst>
                                          <p:attrName>ppt_y</p:attrName>
                                        </p:attrNameLst>
                                      </p:cBhvr>
                                      <p:tavLst>
                                        <p:tav tm="0">
                                          <p:val>
                                            <p:strVal val="1+#ppt_h/2"/>
                                          </p:val>
                                        </p:tav>
                                        <p:tav tm="100000">
                                          <p:val>
                                            <p:strVal val="#ppt_y"/>
                                          </p:val>
                                        </p:tav>
                                      </p:tavLst>
                                    </p:anim>
                                  </p:childTnLst>
                                </p:cTn>
                              </p:par>
                              <p:par>
                                <p:cTn id="245" presetID="2" presetClass="entr" presetSubtype="4" fill="hold" grpId="0" nodeType="withEffect">
                                  <p:stCondLst>
                                    <p:cond delay="0"/>
                                  </p:stCondLst>
                                  <p:childTnLst>
                                    <p:set>
                                      <p:cBhvr>
                                        <p:cTn id="246" dur="1" fill="hold">
                                          <p:stCondLst>
                                            <p:cond delay="0"/>
                                          </p:stCondLst>
                                        </p:cTn>
                                        <p:tgtEl>
                                          <p:spTgt spid="92"/>
                                        </p:tgtEl>
                                        <p:attrNameLst>
                                          <p:attrName>style.visibility</p:attrName>
                                        </p:attrNameLst>
                                      </p:cBhvr>
                                      <p:to>
                                        <p:strVal val="visible"/>
                                      </p:to>
                                    </p:set>
                                    <p:anim calcmode="lin" valueType="num">
                                      <p:cBhvr additive="base">
                                        <p:cTn id="247" dur="500" fill="hold"/>
                                        <p:tgtEl>
                                          <p:spTgt spid="92"/>
                                        </p:tgtEl>
                                        <p:attrNameLst>
                                          <p:attrName>ppt_x</p:attrName>
                                        </p:attrNameLst>
                                      </p:cBhvr>
                                      <p:tavLst>
                                        <p:tav tm="0">
                                          <p:val>
                                            <p:strVal val="#ppt_x"/>
                                          </p:val>
                                        </p:tav>
                                        <p:tav tm="100000">
                                          <p:val>
                                            <p:strVal val="#ppt_x"/>
                                          </p:val>
                                        </p:tav>
                                      </p:tavLst>
                                    </p:anim>
                                    <p:anim calcmode="lin" valueType="num">
                                      <p:cBhvr additive="base">
                                        <p:cTn id="248" dur="500" fill="hold"/>
                                        <p:tgtEl>
                                          <p:spTgt spid="92"/>
                                        </p:tgtEl>
                                        <p:attrNameLst>
                                          <p:attrName>ppt_y</p:attrName>
                                        </p:attrNameLst>
                                      </p:cBhvr>
                                      <p:tavLst>
                                        <p:tav tm="0">
                                          <p:val>
                                            <p:strVal val="1+#ppt_h/2"/>
                                          </p:val>
                                        </p:tav>
                                        <p:tav tm="100000">
                                          <p:val>
                                            <p:strVal val="#ppt_y"/>
                                          </p:val>
                                        </p:tav>
                                      </p:tavLst>
                                    </p:anim>
                                  </p:childTnLst>
                                </p:cTn>
                              </p:par>
                              <p:par>
                                <p:cTn id="249" presetID="2" presetClass="entr" presetSubtype="1" fill="hold" grpId="0" nodeType="withEffect">
                                  <p:stCondLst>
                                    <p:cond delay="0"/>
                                  </p:stCondLst>
                                  <p:childTnLst>
                                    <p:set>
                                      <p:cBhvr>
                                        <p:cTn id="250" dur="1" fill="hold">
                                          <p:stCondLst>
                                            <p:cond delay="0"/>
                                          </p:stCondLst>
                                        </p:cTn>
                                        <p:tgtEl>
                                          <p:spTgt spid="93"/>
                                        </p:tgtEl>
                                        <p:attrNameLst>
                                          <p:attrName>style.visibility</p:attrName>
                                        </p:attrNameLst>
                                      </p:cBhvr>
                                      <p:to>
                                        <p:strVal val="visible"/>
                                      </p:to>
                                    </p:set>
                                    <p:anim calcmode="lin" valueType="num">
                                      <p:cBhvr additive="base">
                                        <p:cTn id="251" dur="500" fill="hold"/>
                                        <p:tgtEl>
                                          <p:spTgt spid="93"/>
                                        </p:tgtEl>
                                        <p:attrNameLst>
                                          <p:attrName>ppt_x</p:attrName>
                                        </p:attrNameLst>
                                      </p:cBhvr>
                                      <p:tavLst>
                                        <p:tav tm="0">
                                          <p:val>
                                            <p:strVal val="#ppt_x"/>
                                          </p:val>
                                        </p:tav>
                                        <p:tav tm="100000">
                                          <p:val>
                                            <p:strVal val="#ppt_x"/>
                                          </p:val>
                                        </p:tav>
                                      </p:tavLst>
                                    </p:anim>
                                    <p:anim calcmode="lin" valueType="num">
                                      <p:cBhvr additive="base">
                                        <p:cTn id="252" dur="500" fill="hold"/>
                                        <p:tgtEl>
                                          <p:spTgt spid="93"/>
                                        </p:tgtEl>
                                        <p:attrNameLst>
                                          <p:attrName>ppt_y</p:attrName>
                                        </p:attrNameLst>
                                      </p:cBhvr>
                                      <p:tavLst>
                                        <p:tav tm="0">
                                          <p:val>
                                            <p:strVal val="0-#ppt_h/2"/>
                                          </p:val>
                                        </p:tav>
                                        <p:tav tm="100000">
                                          <p:val>
                                            <p:strVal val="#ppt_y"/>
                                          </p:val>
                                        </p:tav>
                                      </p:tavLst>
                                    </p:anim>
                                  </p:childTnLst>
                                </p:cTn>
                              </p:par>
                              <p:par>
                                <p:cTn id="253" presetID="2" presetClass="entr" presetSubtype="4" fill="hold" grpId="0" nodeType="withEffect">
                                  <p:stCondLst>
                                    <p:cond delay="0"/>
                                  </p:stCondLst>
                                  <p:childTnLst>
                                    <p:set>
                                      <p:cBhvr>
                                        <p:cTn id="254" dur="1" fill="hold">
                                          <p:stCondLst>
                                            <p:cond delay="0"/>
                                          </p:stCondLst>
                                        </p:cTn>
                                        <p:tgtEl>
                                          <p:spTgt spid="94"/>
                                        </p:tgtEl>
                                        <p:attrNameLst>
                                          <p:attrName>style.visibility</p:attrName>
                                        </p:attrNameLst>
                                      </p:cBhvr>
                                      <p:to>
                                        <p:strVal val="visible"/>
                                      </p:to>
                                    </p:set>
                                    <p:anim calcmode="lin" valueType="num">
                                      <p:cBhvr additive="base">
                                        <p:cTn id="255" dur="500" fill="hold"/>
                                        <p:tgtEl>
                                          <p:spTgt spid="94"/>
                                        </p:tgtEl>
                                        <p:attrNameLst>
                                          <p:attrName>ppt_x</p:attrName>
                                        </p:attrNameLst>
                                      </p:cBhvr>
                                      <p:tavLst>
                                        <p:tav tm="0">
                                          <p:val>
                                            <p:strVal val="#ppt_x"/>
                                          </p:val>
                                        </p:tav>
                                        <p:tav tm="100000">
                                          <p:val>
                                            <p:strVal val="#ppt_x"/>
                                          </p:val>
                                        </p:tav>
                                      </p:tavLst>
                                    </p:anim>
                                    <p:anim calcmode="lin" valueType="num">
                                      <p:cBhvr additive="base">
                                        <p:cTn id="256" dur="500" fill="hold"/>
                                        <p:tgtEl>
                                          <p:spTgt spid="94"/>
                                        </p:tgtEl>
                                        <p:attrNameLst>
                                          <p:attrName>ppt_y</p:attrName>
                                        </p:attrNameLst>
                                      </p:cBhvr>
                                      <p:tavLst>
                                        <p:tav tm="0">
                                          <p:val>
                                            <p:strVal val="1+#ppt_h/2"/>
                                          </p:val>
                                        </p:tav>
                                        <p:tav tm="100000">
                                          <p:val>
                                            <p:strVal val="#ppt_y"/>
                                          </p:val>
                                        </p:tav>
                                      </p:tavLst>
                                    </p:anim>
                                  </p:childTnLst>
                                </p:cTn>
                              </p:par>
                              <p:par>
                                <p:cTn id="257" presetID="2" presetClass="entr" presetSubtype="4" fill="hold" grpId="0" nodeType="withEffect">
                                  <p:stCondLst>
                                    <p:cond delay="0"/>
                                  </p:stCondLst>
                                  <p:childTnLst>
                                    <p:set>
                                      <p:cBhvr>
                                        <p:cTn id="258" dur="1" fill="hold">
                                          <p:stCondLst>
                                            <p:cond delay="0"/>
                                          </p:stCondLst>
                                        </p:cTn>
                                        <p:tgtEl>
                                          <p:spTgt spid="95"/>
                                        </p:tgtEl>
                                        <p:attrNameLst>
                                          <p:attrName>style.visibility</p:attrName>
                                        </p:attrNameLst>
                                      </p:cBhvr>
                                      <p:to>
                                        <p:strVal val="visible"/>
                                      </p:to>
                                    </p:set>
                                    <p:anim calcmode="lin" valueType="num">
                                      <p:cBhvr additive="base">
                                        <p:cTn id="259" dur="500" fill="hold"/>
                                        <p:tgtEl>
                                          <p:spTgt spid="95"/>
                                        </p:tgtEl>
                                        <p:attrNameLst>
                                          <p:attrName>ppt_x</p:attrName>
                                        </p:attrNameLst>
                                      </p:cBhvr>
                                      <p:tavLst>
                                        <p:tav tm="0">
                                          <p:val>
                                            <p:strVal val="#ppt_x"/>
                                          </p:val>
                                        </p:tav>
                                        <p:tav tm="100000">
                                          <p:val>
                                            <p:strVal val="#ppt_x"/>
                                          </p:val>
                                        </p:tav>
                                      </p:tavLst>
                                    </p:anim>
                                    <p:anim calcmode="lin" valueType="num">
                                      <p:cBhvr additive="base">
                                        <p:cTn id="260" dur="500" fill="hold"/>
                                        <p:tgtEl>
                                          <p:spTgt spid="95"/>
                                        </p:tgtEl>
                                        <p:attrNameLst>
                                          <p:attrName>ppt_y</p:attrName>
                                        </p:attrNameLst>
                                      </p:cBhvr>
                                      <p:tavLst>
                                        <p:tav tm="0">
                                          <p:val>
                                            <p:strVal val="1+#ppt_h/2"/>
                                          </p:val>
                                        </p:tav>
                                        <p:tav tm="100000">
                                          <p:val>
                                            <p:strVal val="#ppt_y"/>
                                          </p:val>
                                        </p:tav>
                                      </p:tavLst>
                                    </p:anim>
                                  </p:childTnLst>
                                </p:cTn>
                              </p:par>
                              <p:par>
                                <p:cTn id="261" presetID="2" presetClass="entr" presetSubtype="3" fill="hold" grpId="0" nodeType="withEffect">
                                  <p:stCondLst>
                                    <p:cond delay="0"/>
                                  </p:stCondLst>
                                  <p:childTnLst>
                                    <p:set>
                                      <p:cBhvr>
                                        <p:cTn id="262" dur="1" fill="hold">
                                          <p:stCondLst>
                                            <p:cond delay="0"/>
                                          </p:stCondLst>
                                        </p:cTn>
                                        <p:tgtEl>
                                          <p:spTgt spid="96"/>
                                        </p:tgtEl>
                                        <p:attrNameLst>
                                          <p:attrName>style.visibility</p:attrName>
                                        </p:attrNameLst>
                                      </p:cBhvr>
                                      <p:to>
                                        <p:strVal val="visible"/>
                                      </p:to>
                                    </p:set>
                                    <p:anim calcmode="lin" valueType="num">
                                      <p:cBhvr additive="base">
                                        <p:cTn id="263" dur="500" fill="hold"/>
                                        <p:tgtEl>
                                          <p:spTgt spid="96"/>
                                        </p:tgtEl>
                                        <p:attrNameLst>
                                          <p:attrName>ppt_x</p:attrName>
                                        </p:attrNameLst>
                                      </p:cBhvr>
                                      <p:tavLst>
                                        <p:tav tm="0">
                                          <p:val>
                                            <p:strVal val="1+#ppt_w/2"/>
                                          </p:val>
                                        </p:tav>
                                        <p:tav tm="100000">
                                          <p:val>
                                            <p:strVal val="#ppt_x"/>
                                          </p:val>
                                        </p:tav>
                                      </p:tavLst>
                                    </p:anim>
                                    <p:anim calcmode="lin" valueType="num">
                                      <p:cBhvr additive="base">
                                        <p:cTn id="264" dur="500" fill="hold"/>
                                        <p:tgtEl>
                                          <p:spTgt spid="96"/>
                                        </p:tgtEl>
                                        <p:attrNameLst>
                                          <p:attrName>ppt_y</p:attrName>
                                        </p:attrNameLst>
                                      </p:cBhvr>
                                      <p:tavLst>
                                        <p:tav tm="0">
                                          <p:val>
                                            <p:strVal val="0-#ppt_h/2"/>
                                          </p:val>
                                        </p:tav>
                                        <p:tav tm="100000">
                                          <p:val>
                                            <p:strVal val="#ppt_y"/>
                                          </p:val>
                                        </p:tav>
                                      </p:tavLst>
                                    </p:anim>
                                  </p:childTnLst>
                                </p:cTn>
                              </p:par>
                              <p:par>
                                <p:cTn id="265" presetID="2" presetClass="entr" presetSubtype="2" fill="hold" grpId="0" nodeType="withEffect">
                                  <p:stCondLst>
                                    <p:cond delay="0"/>
                                  </p:stCondLst>
                                  <p:childTnLst>
                                    <p:set>
                                      <p:cBhvr>
                                        <p:cTn id="266" dur="1" fill="hold">
                                          <p:stCondLst>
                                            <p:cond delay="0"/>
                                          </p:stCondLst>
                                        </p:cTn>
                                        <p:tgtEl>
                                          <p:spTgt spid="97"/>
                                        </p:tgtEl>
                                        <p:attrNameLst>
                                          <p:attrName>style.visibility</p:attrName>
                                        </p:attrNameLst>
                                      </p:cBhvr>
                                      <p:to>
                                        <p:strVal val="visible"/>
                                      </p:to>
                                    </p:set>
                                    <p:anim calcmode="lin" valueType="num">
                                      <p:cBhvr additive="base">
                                        <p:cTn id="267" dur="500" fill="hold"/>
                                        <p:tgtEl>
                                          <p:spTgt spid="97"/>
                                        </p:tgtEl>
                                        <p:attrNameLst>
                                          <p:attrName>ppt_x</p:attrName>
                                        </p:attrNameLst>
                                      </p:cBhvr>
                                      <p:tavLst>
                                        <p:tav tm="0">
                                          <p:val>
                                            <p:strVal val="1+#ppt_w/2"/>
                                          </p:val>
                                        </p:tav>
                                        <p:tav tm="100000">
                                          <p:val>
                                            <p:strVal val="#ppt_x"/>
                                          </p:val>
                                        </p:tav>
                                      </p:tavLst>
                                    </p:anim>
                                    <p:anim calcmode="lin" valueType="num">
                                      <p:cBhvr additive="base">
                                        <p:cTn id="268" dur="500" fill="hold"/>
                                        <p:tgtEl>
                                          <p:spTgt spid="97"/>
                                        </p:tgtEl>
                                        <p:attrNameLst>
                                          <p:attrName>ppt_y</p:attrName>
                                        </p:attrNameLst>
                                      </p:cBhvr>
                                      <p:tavLst>
                                        <p:tav tm="0">
                                          <p:val>
                                            <p:strVal val="#ppt_y"/>
                                          </p:val>
                                        </p:tav>
                                        <p:tav tm="100000">
                                          <p:val>
                                            <p:strVal val="#ppt_y"/>
                                          </p:val>
                                        </p:tav>
                                      </p:tavLst>
                                    </p:anim>
                                  </p:childTnLst>
                                </p:cTn>
                              </p:par>
                              <p:par>
                                <p:cTn id="269" presetID="2" presetClass="entr" presetSubtype="12" fill="hold" grpId="0" nodeType="withEffect">
                                  <p:stCondLst>
                                    <p:cond delay="0"/>
                                  </p:stCondLst>
                                  <p:childTnLst>
                                    <p:set>
                                      <p:cBhvr>
                                        <p:cTn id="270" dur="1" fill="hold">
                                          <p:stCondLst>
                                            <p:cond delay="0"/>
                                          </p:stCondLst>
                                        </p:cTn>
                                        <p:tgtEl>
                                          <p:spTgt spid="98"/>
                                        </p:tgtEl>
                                        <p:attrNameLst>
                                          <p:attrName>style.visibility</p:attrName>
                                        </p:attrNameLst>
                                      </p:cBhvr>
                                      <p:to>
                                        <p:strVal val="visible"/>
                                      </p:to>
                                    </p:set>
                                    <p:anim calcmode="lin" valueType="num">
                                      <p:cBhvr additive="base">
                                        <p:cTn id="271" dur="500" fill="hold"/>
                                        <p:tgtEl>
                                          <p:spTgt spid="98"/>
                                        </p:tgtEl>
                                        <p:attrNameLst>
                                          <p:attrName>ppt_x</p:attrName>
                                        </p:attrNameLst>
                                      </p:cBhvr>
                                      <p:tavLst>
                                        <p:tav tm="0">
                                          <p:val>
                                            <p:strVal val="0-#ppt_w/2"/>
                                          </p:val>
                                        </p:tav>
                                        <p:tav tm="100000">
                                          <p:val>
                                            <p:strVal val="#ppt_x"/>
                                          </p:val>
                                        </p:tav>
                                      </p:tavLst>
                                    </p:anim>
                                    <p:anim calcmode="lin" valueType="num">
                                      <p:cBhvr additive="base">
                                        <p:cTn id="272" dur="500" fill="hold"/>
                                        <p:tgtEl>
                                          <p:spTgt spid="98"/>
                                        </p:tgtEl>
                                        <p:attrNameLst>
                                          <p:attrName>ppt_y</p:attrName>
                                        </p:attrNameLst>
                                      </p:cBhvr>
                                      <p:tavLst>
                                        <p:tav tm="0">
                                          <p:val>
                                            <p:strVal val="1+#ppt_h/2"/>
                                          </p:val>
                                        </p:tav>
                                        <p:tav tm="100000">
                                          <p:val>
                                            <p:strVal val="#ppt_y"/>
                                          </p:val>
                                        </p:tav>
                                      </p:tavLst>
                                    </p:anim>
                                  </p:childTnLst>
                                </p:cTn>
                              </p:par>
                              <p:par>
                                <p:cTn id="273" presetID="2" presetClass="entr" presetSubtype="4" fill="hold" grpId="0" nodeType="withEffect">
                                  <p:stCondLst>
                                    <p:cond delay="0"/>
                                  </p:stCondLst>
                                  <p:childTnLst>
                                    <p:set>
                                      <p:cBhvr>
                                        <p:cTn id="274" dur="1" fill="hold">
                                          <p:stCondLst>
                                            <p:cond delay="0"/>
                                          </p:stCondLst>
                                        </p:cTn>
                                        <p:tgtEl>
                                          <p:spTgt spid="99"/>
                                        </p:tgtEl>
                                        <p:attrNameLst>
                                          <p:attrName>style.visibility</p:attrName>
                                        </p:attrNameLst>
                                      </p:cBhvr>
                                      <p:to>
                                        <p:strVal val="visible"/>
                                      </p:to>
                                    </p:set>
                                    <p:anim calcmode="lin" valueType="num">
                                      <p:cBhvr additive="base">
                                        <p:cTn id="275" dur="500" fill="hold"/>
                                        <p:tgtEl>
                                          <p:spTgt spid="99"/>
                                        </p:tgtEl>
                                        <p:attrNameLst>
                                          <p:attrName>ppt_x</p:attrName>
                                        </p:attrNameLst>
                                      </p:cBhvr>
                                      <p:tavLst>
                                        <p:tav tm="0">
                                          <p:val>
                                            <p:strVal val="#ppt_x"/>
                                          </p:val>
                                        </p:tav>
                                        <p:tav tm="100000">
                                          <p:val>
                                            <p:strVal val="#ppt_x"/>
                                          </p:val>
                                        </p:tav>
                                      </p:tavLst>
                                    </p:anim>
                                    <p:anim calcmode="lin" valueType="num">
                                      <p:cBhvr additive="base">
                                        <p:cTn id="276" dur="500" fill="hold"/>
                                        <p:tgtEl>
                                          <p:spTgt spid="99"/>
                                        </p:tgtEl>
                                        <p:attrNameLst>
                                          <p:attrName>ppt_y</p:attrName>
                                        </p:attrNameLst>
                                      </p:cBhvr>
                                      <p:tavLst>
                                        <p:tav tm="0">
                                          <p:val>
                                            <p:strVal val="1+#ppt_h/2"/>
                                          </p:val>
                                        </p:tav>
                                        <p:tav tm="100000">
                                          <p:val>
                                            <p:strVal val="#ppt_y"/>
                                          </p:val>
                                        </p:tav>
                                      </p:tavLst>
                                    </p:anim>
                                  </p:childTnLst>
                                </p:cTn>
                              </p:par>
                              <p:par>
                                <p:cTn id="277" presetID="2" presetClass="entr" presetSubtype="4" fill="hold" grpId="0" nodeType="withEffect">
                                  <p:stCondLst>
                                    <p:cond delay="0"/>
                                  </p:stCondLst>
                                  <p:childTnLst>
                                    <p:set>
                                      <p:cBhvr>
                                        <p:cTn id="278" dur="1" fill="hold">
                                          <p:stCondLst>
                                            <p:cond delay="0"/>
                                          </p:stCondLst>
                                        </p:cTn>
                                        <p:tgtEl>
                                          <p:spTgt spid="100"/>
                                        </p:tgtEl>
                                        <p:attrNameLst>
                                          <p:attrName>style.visibility</p:attrName>
                                        </p:attrNameLst>
                                      </p:cBhvr>
                                      <p:to>
                                        <p:strVal val="visible"/>
                                      </p:to>
                                    </p:set>
                                    <p:anim calcmode="lin" valueType="num">
                                      <p:cBhvr additive="base">
                                        <p:cTn id="279" dur="500" fill="hold"/>
                                        <p:tgtEl>
                                          <p:spTgt spid="100"/>
                                        </p:tgtEl>
                                        <p:attrNameLst>
                                          <p:attrName>ppt_x</p:attrName>
                                        </p:attrNameLst>
                                      </p:cBhvr>
                                      <p:tavLst>
                                        <p:tav tm="0">
                                          <p:val>
                                            <p:strVal val="#ppt_x"/>
                                          </p:val>
                                        </p:tav>
                                        <p:tav tm="100000">
                                          <p:val>
                                            <p:strVal val="#ppt_x"/>
                                          </p:val>
                                        </p:tav>
                                      </p:tavLst>
                                    </p:anim>
                                    <p:anim calcmode="lin" valueType="num">
                                      <p:cBhvr additive="base">
                                        <p:cTn id="280" dur="500" fill="hold"/>
                                        <p:tgtEl>
                                          <p:spTgt spid="100"/>
                                        </p:tgtEl>
                                        <p:attrNameLst>
                                          <p:attrName>ppt_y</p:attrName>
                                        </p:attrNameLst>
                                      </p:cBhvr>
                                      <p:tavLst>
                                        <p:tav tm="0">
                                          <p:val>
                                            <p:strVal val="1+#ppt_h/2"/>
                                          </p:val>
                                        </p:tav>
                                        <p:tav tm="100000">
                                          <p:val>
                                            <p:strVal val="#ppt_y"/>
                                          </p:val>
                                        </p:tav>
                                      </p:tavLst>
                                    </p:anim>
                                  </p:childTnLst>
                                </p:cTn>
                              </p:par>
                              <p:par>
                                <p:cTn id="281" presetID="2" presetClass="entr" presetSubtype="4" fill="hold" grpId="0" nodeType="withEffect">
                                  <p:stCondLst>
                                    <p:cond delay="0"/>
                                  </p:stCondLst>
                                  <p:childTnLst>
                                    <p:set>
                                      <p:cBhvr>
                                        <p:cTn id="282" dur="1" fill="hold">
                                          <p:stCondLst>
                                            <p:cond delay="0"/>
                                          </p:stCondLst>
                                        </p:cTn>
                                        <p:tgtEl>
                                          <p:spTgt spid="101"/>
                                        </p:tgtEl>
                                        <p:attrNameLst>
                                          <p:attrName>style.visibility</p:attrName>
                                        </p:attrNameLst>
                                      </p:cBhvr>
                                      <p:to>
                                        <p:strVal val="visible"/>
                                      </p:to>
                                    </p:set>
                                    <p:anim calcmode="lin" valueType="num">
                                      <p:cBhvr additive="base">
                                        <p:cTn id="283" dur="500" fill="hold"/>
                                        <p:tgtEl>
                                          <p:spTgt spid="101"/>
                                        </p:tgtEl>
                                        <p:attrNameLst>
                                          <p:attrName>ppt_x</p:attrName>
                                        </p:attrNameLst>
                                      </p:cBhvr>
                                      <p:tavLst>
                                        <p:tav tm="0">
                                          <p:val>
                                            <p:strVal val="#ppt_x"/>
                                          </p:val>
                                        </p:tav>
                                        <p:tav tm="100000">
                                          <p:val>
                                            <p:strVal val="#ppt_x"/>
                                          </p:val>
                                        </p:tav>
                                      </p:tavLst>
                                    </p:anim>
                                    <p:anim calcmode="lin" valueType="num">
                                      <p:cBhvr additive="base">
                                        <p:cTn id="284" dur="500" fill="hold"/>
                                        <p:tgtEl>
                                          <p:spTgt spid="101"/>
                                        </p:tgtEl>
                                        <p:attrNameLst>
                                          <p:attrName>ppt_y</p:attrName>
                                        </p:attrNameLst>
                                      </p:cBhvr>
                                      <p:tavLst>
                                        <p:tav tm="0">
                                          <p:val>
                                            <p:strVal val="1+#ppt_h/2"/>
                                          </p:val>
                                        </p:tav>
                                        <p:tav tm="100000">
                                          <p:val>
                                            <p:strVal val="#ppt_y"/>
                                          </p:val>
                                        </p:tav>
                                      </p:tavLst>
                                    </p:anim>
                                  </p:childTnLst>
                                </p:cTn>
                              </p:par>
                              <p:par>
                                <p:cTn id="285" presetID="2" presetClass="entr" presetSubtype="8" fill="hold" grpId="0" nodeType="withEffect">
                                  <p:stCondLst>
                                    <p:cond delay="0"/>
                                  </p:stCondLst>
                                  <p:childTnLst>
                                    <p:set>
                                      <p:cBhvr>
                                        <p:cTn id="286" dur="1" fill="hold">
                                          <p:stCondLst>
                                            <p:cond delay="0"/>
                                          </p:stCondLst>
                                        </p:cTn>
                                        <p:tgtEl>
                                          <p:spTgt spid="102"/>
                                        </p:tgtEl>
                                        <p:attrNameLst>
                                          <p:attrName>style.visibility</p:attrName>
                                        </p:attrNameLst>
                                      </p:cBhvr>
                                      <p:to>
                                        <p:strVal val="visible"/>
                                      </p:to>
                                    </p:set>
                                    <p:anim calcmode="lin" valueType="num">
                                      <p:cBhvr additive="base">
                                        <p:cTn id="287" dur="500" fill="hold"/>
                                        <p:tgtEl>
                                          <p:spTgt spid="102"/>
                                        </p:tgtEl>
                                        <p:attrNameLst>
                                          <p:attrName>ppt_x</p:attrName>
                                        </p:attrNameLst>
                                      </p:cBhvr>
                                      <p:tavLst>
                                        <p:tav tm="0">
                                          <p:val>
                                            <p:strVal val="0-#ppt_w/2"/>
                                          </p:val>
                                        </p:tav>
                                        <p:tav tm="100000">
                                          <p:val>
                                            <p:strVal val="#ppt_x"/>
                                          </p:val>
                                        </p:tav>
                                      </p:tavLst>
                                    </p:anim>
                                    <p:anim calcmode="lin" valueType="num">
                                      <p:cBhvr additive="base">
                                        <p:cTn id="288" dur="500" fill="hold"/>
                                        <p:tgtEl>
                                          <p:spTgt spid="102"/>
                                        </p:tgtEl>
                                        <p:attrNameLst>
                                          <p:attrName>ppt_y</p:attrName>
                                        </p:attrNameLst>
                                      </p:cBhvr>
                                      <p:tavLst>
                                        <p:tav tm="0">
                                          <p:val>
                                            <p:strVal val="#ppt_y"/>
                                          </p:val>
                                        </p:tav>
                                        <p:tav tm="100000">
                                          <p:val>
                                            <p:strVal val="#ppt_y"/>
                                          </p:val>
                                        </p:tav>
                                      </p:tavLst>
                                    </p:anim>
                                  </p:childTnLst>
                                </p:cTn>
                              </p:par>
                              <p:par>
                                <p:cTn id="289" presetID="2" presetClass="entr" presetSubtype="4" fill="hold" grpId="0" nodeType="withEffect">
                                  <p:stCondLst>
                                    <p:cond delay="0"/>
                                  </p:stCondLst>
                                  <p:childTnLst>
                                    <p:set>
                                      <p:cBhvr>
                                        <p:cTn id="290" dur="1" fill="hold">
                                          <p:stCondLst>
                                            <p:cond delay="0"/>
                                          </p:stCondLst>
                                        </p:cTn>
                                        <p:tgtEl>
                                          <p:spTgt spid="103"/>
                                        </p:tgtEl>
                                        <p:attrNameLst>
                                          <p:attrName>style.visibility</p:attrName>
                                        </p:attrNameLst>
                                      </p:cBhvr>
                                      <p:to>
                                        <p:strVal val="visible"/>
                                      </p:to>
                                    </p:set>
                                    <p:anim calcmode="lin" valueType="num">
                                      <p:cBhvr additive="base">
                                        <p:cTn id="291" dur="500" fill="hold"/>
                                        <p:tgtEl>
                                          <p:spTgt spid="103"/>
                                        </p:tgtEl>
                                        <p:attrNameLst>
                                          <p:attrName>ppt_x</p:attrName>
                                        </p:attrNameLst>
                                      </p:cBhvr>
                                      <p:tavLst>
                                        <p:tav tm="0">
                                          <p:val>
                                            <p:strVal val="#ppt_x"/>
                                          </p:val>
                                        </p:tav>
                                        <p:tav tm="100000">
                                          <p:val>
                                            <p:strVal val="#ppt_x"/>
                                          </p:val>
                                        </p:tav>
                                      </p:tavLst>
                                    </p:anim>
                                    <p:anim calcmode="lin" valueType="num">
                                      <p:cBhvr additive="base">
                                        <p:cTn id="292" dur="500" fill="hold"/>
                                        <p:tgtEl>
                                          <p:spTgt spid="103"/>
                                        </p:tgtEl>
                                        <p:attrNameLst>
                                          <p:attrName>ppt_y</p:attrName>
                                        </p:attrNameLst>
                                      </p:cBhvr>
                                      <p:tavLst>
                                        <p:tav tm="0">
                                          <p:val>
                                            <p:strVal val="1+#ppt_h/2"/>
                                          </p:val>
                                        </p:tav>
                                        <p:tav tm="100000">
                                          <p:val>
                                            <p:strVal val="#ppt_y"/>
                                          </p:val>
                                        </p:tav>
                                      </p:tavLst>
                                    </p:anim>
                                  </p:childTnLst>
                                </p:cTn>
                              </p:par>
                              <p:par>
                                <p:cTn id="293" presetID="2" presetClass="entr" presetSubtype="4" fill="hold" grpId="0" nodeType="withEffect">
                                  <p:stCondLst>
                                    <p:cond delay="0"/>
                                  </p:stCondLst>
                                  <p:childTnLst>
                                    <p:set>
                                      <p:cBhvr>
                                        <p:cTn id="294" dur="1" fill="hold">
                                          <p:stCondLst>
                                            <p:cond delay="0"/>
                                          </p:stCondLst>
                                        </p:cTn>
                                        <p:tgtEl>
                                          <p:spTgt spid="104"/>
                                        </p:tgtEl>
                                        <p:attrNameLst>
                                          <p:attrName>style.visibility</p:attrName>
                                        </p:attrNameLst>
                                      </p:cBhvr>
                                      <p:to>
                                        <p:strVal val="visible"/>
                                      </p:to>
                                    </p:set>
                                    <p:anim calcmode="lin" valueType="num">
                                      <p:cBhvr additive="base">
                                        <p:cTn id="295" dur="500" fill="hold"/>
                                        <p:tgtEl>
                                          <p:spTgt spid="104"/>
                                        </p:tgtEl>
                                        <p:attrNameLst>
                                          <p:attrName>ppt_x</p:attrName>
                                        </p:attrNameLst>
                                      </p:cBhvr>
                                      <p:tavLst>
                                        <p:tav tm="0">
                                          <p:val>
                                            <p:strVal val="#ppt_x"/>
                                          </p:val>
                                        </p:tav>
                                        <p:tav tm="100000">
                                          <p:val>
                                            <p:strVal val="#ppt_x"/>
                                          </p:val>
                                        </p:tav>
                                      </p:tavLst>
                                    </p:anim>
                                    <p:anim calcmode="lin" valueType="num">
                                      <p:cBhvr additive="base">
                                        <p:cTn id="296" dur="500" fill="hold"/>
                                        <p:tgtEl>
                                          <p:spTgt spid="104"/>
                                        </p:tgtEl>
                                        <p:attrNameLst>
                                          <p:attrName>ppt_y</p:attrName>
                                        </p:attrNameLst>
                                      </p:cBhvr>
                                      <p:tavLst>
                                        <p:tav tm="0">
                                          <p:val>
                                            <p:strVal val="1+#ppt_h/2"/>
                                          </p:val>
                                        </p:tav>
                                        <p:tav tm="100000">
                                          <p:val>
                                            <p:strVal val="#ppt_y"/>
                                          </p:val>
                                        </p:tav>
                                      </p:tavLst>
                                    </p:anim>
                                  </p:childTnLst>
                                </p:cTn>
                              </p:par>
                              <p:par>
                                <p:cTn id="297" presetID="2" presetClass="entr" presetSubtype="4" fill="hold" grpId="0" nodeType="withEffect">
                                  <p:stCondLst>
                                    <p:cond delay="0"/>
                                  </p:stCondLst>
                                  <p:childTnLst>
                                    <p:set>
                                      <p:cBhvr>
                                        <p:cTn id="298" dur="1" fill="hold">
                                          <p:stCondLst>
                                            <p:cond delay="0"/>
                                          </p:stCondLst>
                                        </p:cTn>
                                        <p:tgtEl>
                                          <p:spTgt spid="105"/>
                                        </p:tgtEl>
                                        <p:attrNameLst>
                                          <p:attrName>style.visibility</p:attrName>
                                        </p:attrNameLst>
                                      </p:cBhvr>
                                      <p:to>
                                        <p:strVal val="visible"/>
                                      </p:to>
                                    </p:set>
                                    <p:anim calcmode="lin" valueType="num">
                                      <p:cBhvr additive="base">
                                        <p:cTn id="299" dur="500" fill="hold"/>
                                        <p:tgtEl>
                                          <p:spTgt spid="105"/>
                                        </p:tgtEl>
                                        <p:attrNameLst>
                                          <p:attrName>ppt_x</p:attrName>
                                        </p:attrNameLst>
                                      </p:cBhvr>
                                      <p:tavLst>
                                        <p:tav tm="0">
                                          <p:val>
                                            <p:strVal val="#ppt_x"/>
                                          </p:val>
                                        </p:tav>
                                        <p:tav tm="100000">
                                          <p:val>
                                            <p:strVal val="#ppt_x"/>
                                          </p:val>
                                        </p:tav>
                                      </p:tavLst>
                                    </p:anim>
                                    <p:anim calcmode="lin" valueType="num">
                                      <p:cBhvr additive="base">
                                        <p:cTn id="300" dur="500" fill="hold"/>
                                        <p:tgtEl>
                                          <p:spTgt spid="105"/>
                                        </p:tgtEl>
                                        <p:attrNameLst>
                                          <p:attrName>ppt_y</p:attrName>
                                        </p:attrNameLst>
                                      </p:cBhvr>
                                      <p:tavLst>
                                        <p:tav tm="0">
                                          <p:val>
                                            <p:strVal val="1+#ppt_h/2"/>
                                          </p:val>
                                        </p:tav>
                                        <p:tav tm="100000">
                                          <p:val>
                                            <p:strVal val="#ppt_y"/>
                                          </p:val>
                                        </p:tav>
                                      </p:tavLst>
                                    </p:anim>
                                  </p:childTnLst>
                                </p:cTn>
                              </p:par>
                              <p:par>
                                <p:cTn id="301" presetID="2" presetClass="entr" presetSubtype="4" fill="hold" grpId="0" nodeType="withEffect">
                                  <p:stCondLst>
                                    <p:cond delay="0"/>
                                  </p:stCondLst>
                                  <p:childTnLst>
                                    <p:set>
                                      <p:cBhvr>
                                        <p:cTn id="302" dur="1" fill="hold">
                                          <p:stCondLst>
                                            <p:cond delay="0"/>
                                          </p:stCondLst>
                                        </p:cTn>
                                        <p:tgtEl>
                                          <p:spTgt spid="106"/>
                                        </p:tgtEl>
                                        <p:attrNameLst>
                                          <p:attrName>style.visibility</p:attrName>
                                        </p:attrNameLst>
                                      </p:cBhvr>
                                      <p:to>
                                        <p:strVal val="visible"/>
                                      </p:to>
                                    </p:set>
                                    <p:anim calcmode="lin" valueType="num">
                                      <p:cBhvr additive="base">
                                        <p:cTn id="303" dur="500" fill="hold"/>
                                        <p:tgtEl>
                                          <p:spTgt spid="106"/>
                                        </p:tgtEl>
                                        <p:attrNameLst>
                                          <p:attrName>ppt_x</p:attrName>
                                        </p:attrNameLst>
                                      </p:cBhvr>
                                      <p:tavLst>
                                        <p:tav tm="0">
                                          <p:val>
                                            <p:strVal val="#ppt_x"/>
                                          </p:val>
                                        </p:tav>
                                        <p:tav tm="100000">
                                          <p:val>
                                            <p:strVal val="#ppt_x"/>
                                          </p:val>
                                        </p:tav>
                                      </p:tavLst>
                                    </p:anim>
                                    <p:anim calcmode="lin" valueType="num">
                                      <p:cBhvr additive="base">
                                        <p:cTn id="304" dur="500" fill="hold"/>
                                        <p:tgtEl>
                                          <p:spTgt spid="106"/>
                                        </p:tgtEl>
                                        <p:attrNameLst>
                                          <p:attrName>ppt_y</p:attrName>
                                        </p:attrNameLst>
                                      </p:cBhvr>
                                      <p:tavLst>
                                        <p:tav tm="0">
                                          <p:val>
                                            <p:strVal val="1+#ppt_h/2"/>
                                          </p:val>
                                        </p:tav>
                                        <p:tav tm="100000">
                                          <p:val>
                                            <p:strVal val="#ppt_y"/>
                                          </p:val>
                                        </p:tav>
                                      </p:tavLst>
                                    </p:anim>
                                  </p:childTnLst>
                                </p:cTn>
                              </p:par>
                              <p:par>
                                <p:cTn id="305" presetID="2" presetClass="entr" presetSubtype="4" fill="hold" grpId="0" nodeType="withEffect">
                                  <p:stCondLst>
                                    <p:cond delay="0"/>
                                  </p:stCondLst>
                                  <p:childTnLst>
                                    <p:set>
                                      <p:cBhvr>
                                        <p:cTn id="306" dur="1" fill="hold">
                                          <p:stCondLst>
                                            <p:cond delay="0"/>
                                          </p:stCondLst>
                                        </p:cTn>
                                        <p:tgtEl>
                                          <p:spTgt spid="107"/>
                                        </p:tgtEl>
                                        <p:attrNameLst>
                                          <p:attrName>style.visibility</p:attrName>
                                        </p:attrNameLst>
                                      </p:cBhvr>
                                      <p:to>
                                        <p:strVal val="visible"/>
                                      </p:to>
                                    </p:set>
                                    <p:anim calcmode="lin" valueType="num">
                                      <p:cBhvr additive="base">
                                        <p:cTn id="307" dur="500" fill="hold"/>
                                        <p:tgtEl>
                                          <p:spTgt spid="107"/>
                                        </p:tgtEl>
                                        <p:attrNameLst>
                                          <p:attrName>ppt_x</p:attrName>
                                        </p:attrNameLst>
                                      </p:cBhvr>
                                      <p:tavLst>
                                        <p:tav tm="0">
                                          <p:val>
                                            <p:strVal val="#ppt_x"/>
                                          </p:val>
                                        </p:tav>
                                        <p:tav tm="100000">
                                          <p:val>
                                            <p:strVal val="#ppt_x"/>
                                          </p:val>
                                        </p:tav>
                                      </p:tavLst>
                                    </p:anim>
                                    <p:anim calcmode="lin" valueType="num">
                                      <p:cBhvr additive="base">
                                        <p:cTn id="308" dur="500" fill="hold"/>
                                        <p:tgtEl>
                                          <p:spTgt spid="107"/>
                                        </p:tgtEl>
                                        <p:attrNameLst>
                                          <p:attrName>ppt_y</p:attrName>
                                        </p:attrNameLst>
                                      </p:cBhvr>
                                      <p:tavLst>
                                        <p:tav tm="0">
                                          <p:val>
                                            <p:strVal val="1+#ppt_h/2"/>
                                          </p:val>
                                        </p:tav>
                                        <p:tav tm="100000">
                                          <p:val>
                                            <p:strVal val="#ppt_y"/>
                                          </p:val>
                                        </p:tav>
                                      </p:tavLst>
                                    </p:anim>
                                  </p:childTnLst>
                                </p:cTn>
                              </p:par>
                              <p:par>
                                <p:cTn id="309" presetID="2" presetClass="entr" presetSubtype="4" fill="hold" grpId="0" nodeType="withEffect">
                                  <p:stCondLst>
                                    <p:cond delay="0"/>
                                  </p:stCondLst>
                                  <p:childTnLst>
                                    <p:set>
                                      <p:cBhvr>
                                        <p:cTn id="310" dur="1" fill="hold">
                                          <p:stCondLst>
                                            <p:cond delay="0"/>
                                          </p:stCondLst>
                                        </p:cTn>
                                        <p:tgtEl>
                                          <p:spTgt spid="108"/>
                                        </p:tgtEl>
                                        <p:attrNameLst>
                                          <p:attrName>style.visibility</p:attrName>
                                        </p:attrNameLst>
                                      </p:cBhvr>
                                      <p:to>
                                        <p:strVal val="visible"/>
                                      </p:to>
                                    </p:set>
                                    <p:anim calcmode="lin" valueType="num">
                                      <p:cBhvr additive="base">
                                        <p:cTn id="311" dur="500" fill="hold"/>
                                        <p:tgtEl>
                                          <p:spTgt spid="108"/>
                                        </p:tgtEl>
                                        <p:attrNameLst>
                                          <p:attrName>ppt_x</p:attrName>
                                        </p:attrNameLst>
                                      </p:cBhvr>
                                      <p:tavLst>
                                        <p:tav tm="0">
                                          <p:val>
                                            <p:strVal val="#ppt_x"/>
                                          </p:val>
                                        </p:tav>
                                        <p:tav tm="100000">
                                          <p:val>
                                            <p:strVal val="#ppt_x"/>
                                          </p:val>
                                        </p:tav>
                                      </p:tavLst>
                                    </p:anim>
                                    <p:anim calcmode="lin" valueType="num">
                                      <p:cBhvr additive="base">
                                        <p:cTn id="312" dur="500" fill="hold"/>
                                        <p:tgtEl>
                                          <p:spTgt spid="108"/>
                                        </p:tgtEl>
                                        <p:attrNameLst>
                                          <p:attrName>ppt_y</p:attrName>
                                        </p:attrNameLst>
                                      </p:cBhvr>
                                      <p:tavLst>
                                        <p:tav tm="0">
                                          <p:val>
                                            <p:strVal val="1+#ppt_h/2"/>
                                          </p:val>
                                        </p:tav>
                                        <p:tav tm="100000">
                                          <p:val>
                                            <p:strVal val="#ppt_y"/>
                                          </p:val>
                                        </p:tav>
                                      </p:tavLst>
                                    </p:anim>
                                  </p:childTnLst>
                                </p:cTn>
                              </p:par>
                              <p:par>
                                <p:cTn id="313" presetID="2" presetClass="entr" presetSubtype="4" fill="hold" grpId="0" nodeType="withEffect">
                                  <p:stCondLst>
                                    <p:cond delay="0"/>
                                  </p:stCondLst>
                                  <p:childTnLst>
                                    <p:set>
                                      <p:cBhvr>
                                        <p:cTn id="314" dur="1" fill="hold">
                                          <p:stCondLst>
                                            <p:cond delay="0"/>
                                          </p:stCondLst>
                                        </p:cTn>
                                        <p:tgtEl>
                                          <p:spTgt spid="109"/>
                                        </p:tgtEl>
                                        <p:attrNameLst>
                                          <p:attrName>style.visibility</p:attrName>
                                        </p:attrNameLst>
                                      </p:cBhvr>
                                      <p:to>
                                        <p:strVal val="visible"/>
                                      </p:to>
                                    </p:set>
                                    <p:anim calcmode="lin" valueType="num">
                                      <p:cBhvr additive="base">
                                        <p:cTn id="315" dur="500" fill="hold"/>
                                        <p:tgtEl>
                                          <p:spTgt spid="109"/>
                                        </p:tgtEl>
                                        <p:attrNameLst>
                                          <p:attrName>ppt_x</p:attrName>
                                        </p:attrNameLst>
                                      </p:cBhvr>
                                      <p:tavLst>
                                        <p:tav tm="0">
                                          <p:val>
                                            <p:strVal val="#ppt_x"/>
                                          </p:val>
                                        </p:tav>
                                        <p:tav tm="100000">
                                          <p:val>
                                            <p:strVal val="#ppt_x"/>
                                          </p:val>
                                        </p:tav>
                                      </p:tavLst>
                                    </p:anim>
                                    <p:anim calcmode="lin" valueType="num">
                                      <p:cBhvr additive="base">
                                        <p:cTn id="316" dur="500" fill="hold"/>
                                        <p:tgtEl>
                                          <p:spTgt spid="109"/>
                                        </p:tgtEl>
                                        <p:attrNameLst>
                                          <p:attrName>ppt_y</p:attrName>
                                        </p:attrNameLst>
                                      </p:cBhvr>
                                      <p:tavLst>
                                        <p:tav tm="0">
                                          <p:val>
                                            <p:strVal val="1+#ppt_h/2"/>
                                          </p:val>
                                        </p:tav>
                                        <p:tav tm="100000">
                                          <p:val>
                                            <p:strVal val="#ppt_y"/>
                                          </p:val>
                                        </p:tav>
                                      </p:tavLst>
                                    </p:anim>
                                  </p:childTnLst>
                                </p:cTn>
                              </p:par>
                              <p:par>
                                <p:cTn id="317" presetID="2" presetClass="entr" presetSubtype="4" fill="hold" grpId="0" nodeType="withEffect">
                                  <p:stCondLst>
                                    <p:cond delay="0"/>
                                  </p:stCondLst>
                                  <p:childTnLst>
                                    <p:set>
                                      <p:cBhvr>
                                        <p:cTn id="318" dur="1" fill="hold">
                                          <p:stCondLst>
                                            <p:cond delay="0"/>
                                          </p:stCondLst>
                                        </p:cTn>
                                        <p:tgtEl>
                                          <p:spTgt spid="110"/>
                                        </p:tgtEl>
                                        <p:attrNameLst>
                                          <p:attrName>style.visibility</p:attrName>
                                        </p:attrNameLst>
                                      </p:cBhvr>
                                      <p:to>
                                        <p:strVal val="visible"/>
                                      </p:to>
                                    </p:set>
                                    <p:anim calcmode="lin" valueType="num">
                                      <p:cBhvr additive="base">
                                        <p:cTn id="319" dur="500" fill="hold"/>
                                        <p:tgtEl>
                                          <p:spTgt spid="110"/>
                                        </p:tgtEl>
                                        <p:attrNameLst>
                                          <p:attrName>ppt_x</p:attrName>
                                        </p:attrNameLst>
                                      </p:cBhvr>
                                      <p:tavLst>
                                        <p:tav tm="0">
                                          <p:val>
                                            <p:strVal val="#ppt_x"/>
                                          </p:val>
                                        </p:tav>
                                        <p:tav tm="100000">
                                          <p:val>
                                            <p:strVal val="#ppt_x"/>
                                          </p:val>
                                        </p:tav>
                                      </p:tavLst>
                                    </p:anim>
                                    <p:anim calcmode="lin" valueType="num">
                                      <p:cBhvr additive="base">
                                        <p:cTn id="320" dur="500" fill="hold"/>
                                        <p:tgtEl>
                                          <p:spTgt spid="110"/>
                                        </p:tgtEl>
                                        <p:attrNameLst>
                                          <p:attrName>ppt_y</p:attrName>
                                        </p:attrNameLst>
                                      </p:cBhvr>
                                      <p:tavLst>
                                        <p:tav tm="0">
                                          <p:val>
                                            <p:strVal val="1+#ppt_h/2"/>
                                          </p:val>
                                        </p:tav>
                                        <p:tav tm="100000">
                                          <p:val>
                                            <p:strVal val="#ppt_y"/>
                                          </p:val>
                                        </p:tav>
                                      </p:tavLst>
                                    </p:anim>
                                  </p:childTnLst>
                                </p:cTn>
                              </p:par>
                              <p:par>
                                <p:cTn id="321" presetID="2" presetClass="entr" presetSubtype="4" fill="hold" grpId="0" nodeType="withEffect">
                                  <p:stCondLst>
                                    <p:cond delay="0"/>
                                  </p:stCondLst>
                                  <p:childTnLst>
                                    <p:set>
                                      <p:cBhvr>
                                        <p:cTn id="322" dur="1" fill="hold">
                                          <p:stCondLst>
                                            <p:cond delay="0"/>
                                          </p:stCondLst>
                                        </p:cTn>
                                        <p:tgtEl>
                                          <p:spTgt spid="111"/>
                                        </p:tgtEl>
                                        <p:attrNameLst>
                                          <p:attrName>style.visibility</p:attrName>
                                        </p:attrNameLst>
                                      </p:cBhvr>
                                      <p:to>
                                        <p:strVal val="visible"/>
                                      </p:to>
                                    </p:set>
                                    <p:anim calcmode="lin" valueType="num">
                                      <p:cBhvr additive="base">
                                        <p:cTn id="323" dur="500" fill="hold"/>
                                        <p:tgtEl>
                                          <p:spTgt spid="111"/>
                                        </p:tgtEl>
                                        <p:attrNameLst>
                                          <p:attrName>ppt_x</p:attrName>
                                        </p:attrNameLst>
                                      </p:cBhvr>
                                      <p:tavLst>
                                        <p:tav tm="0">
                                          <p:val>
                                            <p:strVal val="#ppt_x"/>
                                          </p:val>
                                        </p:tav>
                                        <p:tav tm="100000">
                                          <p:val>
                                            <p:strVal val="#ppt_x"/>
                                          </p:val>
                                        </p:tav>
                                      </p:tavLst>
                                    </p:anim>
                                    <p:anim calcmode="lin" valueType="num">
                                      <p:cBhvr additive="base">
                                        <p:cTn id="324" dur="500" fill="hold"/>
                                        <p:tgtEl>
                                          <p:spTgt spid="111"/>
                                        </p:tgtEl>
                                        <p:attrNameLst>
                                          <p:attrName>ppt_y</p:attrName>
                                        </p:attrNameLst>
                                      </p:cBhvr>
                                      <p:tavLst>
                                        <p:tav tm="0">
                                          <p:val>
                                            <p:strVal val="1+#ppt_h/2"/>
                                          </p:val>
                                        </p:tav>
                                        <p:tav tm="100000">
                                          <p:val>
                                            <p:strVal val="#ppt_y"/>
                                          </p:val>
                                        </p:tav>
                                      </p:tavLst>
                                    </p:anim>
                                  </p:childTnLst>
                                </p:cTn>
                              </p:par>
                              <p:par>
                                <p:cTn id="325" presetID="2" presetClass="entr" presetSubtype="4" fill="hold" grpId="0" nodeType="withEffect">
                                  <p:stCondLst>
                                    <p:cond delay="0"/>
                                  </p:stCondLst>
                                  <p:childTnLst>
                                    <p:set>
                                      <p:cBhvr>
                                        <p:cTn id="326" dur="1" fill="hold">
                                          <p:stCondLst>
                                            <p:cond delay="0"/>
                                          </p:stCondLst>
                                        </p:cTn>
                                        <p:tgtEl>
                                          <p:spTgt spid="112"/>
                                        </p:tgtEl>
                                        <p:attrNameLst>
                                          <p:attrName>style.visibility</p:attrName>
                                        </p:attrNameLst>
                                      </p:cBhvr>
                                      <p:to>
                                        <p:strVal val="visible"/>
                                      </p:to>
                                    </p:set>
                                    <p:anim calcmode="lin" valueType="num">
                                      <p:cBhvr additive="base">
                                        <p:cTn id="327" dur="500" fill="hold"/>
                                        <p:tgtEl>
                                          <p:spTgt spid="112"/>
                                        </p:tgtEl>
                                        <p:attrNameLst>
                                          <p:attrName>ppt_x</p:attrName>
                                        </p:attrNameLst>
                                      </p:cBhvr>
                                      <p:tavLst>
                                        <p:tav tm="0">
                                          <p:val>
                                            <p:strVal val="#ppt_x"/>
                                          </p:val>
                                        </p:tav>
                                        <p:tav tm="100000">
                                          <p:val>
                                            <p:strVal val="#ppt_x"/>
                                          </p:val>
                                        </p:tav>
                                      </p:tavLst>
                                    </p:anim>
                                    <p:anim calcmode="lin" valueType="num">
                                      <p:cBhvr additive="base">
                                        <p:cTn id="328" dur="500" fill="hold"/>
                                        <p:tgtEl>
                                          <p:spTgt spid="112"/>
                                        </p:tgtEl>
                                        <p:attrNameLst>
                                          <p:attrName>ppt_y</p:attrName>
                                        </p:attrNameLst>
                                      </p:cBhvr>
                                      <p:tavLst>
                                        <p:tav tm="0">
                                          <p:val>
                                            <p:strVal val="1+#ppt_h/2"/>
                                          </p:val>
                                        </p:tav>
                                        <p:tav tm="100000">
                                          <p:val>
                                            <p:strVal val="#ppt_y"/>
                                          </p:val>
                                        </p:tav>
                                      </p:tavLst>
                                    </p:anim>
                                  </p:childTnLst>
                                </p:cTn>
                              </p:par>
                              <p:par>
                                <p:cTn id="329" presetID="2" presetClass="entr" presetSubtype="4" fill="hold" grpId="0" nodeType="withEffect">
                                  <p:stCondLst>
                                    <p:cond delay="0"/>
                                  </p:stCondLst>
                                  <p:childTnLst>
                                    <p:set>
                                      <p:cBhvr>
                                        <p:cTn id="330" dur="1" fill="hold">
                                          <p:stCondLst>
                                            <p:cond delay="0"/>
                                          </p:stCondLst>
                                        </p:cTn>
                                        <p:tgtEl>
                                          <p:spTgt spid="113"/>
                                        </p:tgtEl>
                                        <p:attrNameLst>
                                          <p:attrName>style.visibility</p:attrName>
                                        </p:attrNameLst>
                                      </p:cBhvr>
                                      <p:to>
                                        <p:strVal val="visible"/>
                                      </p:to>
                                    </p:set>
                                    <p:anim calcmode="lin" valueType="num">
                                      <p:cBhvr additive="base">
                                        <p:cTn id="331" dur="500" fill="hold"/>
                                        <p:tgtEl>
                                          <p:spTgt spid="113"/>
                                        </p:tgtEl>
                                        <p:attrNameLst>
                                          <p:attrName>ppt_x</p:attrName>
                                        </p:attrNameLst>
                                      </p:cBhvr>
                                      <p:tavLst>
                                        <p:tav tm="0">
                                          <p:val>
                                            <p:strVal val="#ppt_x"/>
                                          </p:val>
                                        </p:tav>
                                        <p:tav tm="100000">
                                          <p:val>
                                            <p:strVal val="#ppt_x"/>
                                          </p:val>
                                        </p:tav>
                                      </p:tavLst>
                                    </p:anim>
                                    <p:anim calcmode="lin" valueType="num">
                                      <p:cBhvr additive="base">
                                        <p:cTn id="332" dur="500" fill="hold"/>
                                        <p:tgtEl>
                                          <p:spTgt spid="113"/>
                                        </p:tgtEl>
                                        <p:attrNameLst>
                                          <p:attrName>ppt_y</p:attrName>
                                        </p:attrNameLst>
                                      </p:cBhvr>
                                      <p:tavLst>
                                        <p:tav tm="0">
                                          <p:val>
                                            <p:strVal val="1+#ppt_h/2"/>
                                          </p:val>
                                        </p:tav>
                                        <p:tav tm="100000">
                                          <p:val>
                                            <p:strVal val="#ppt_y"/>
                                          </p:val>
                                        </p:tav>
                                      </p:tavLst>
                                    </p:anim>
                                  </p:childTnLst>
                                </p:cTn>
                              </p:par>
                              <p:par>
                                <p:cTn id="333" presetID="2" presetClass="entr" presetSubtype="4" fill="hold" grpId="0" nodeType="withEffect">
                                  <p:stCondLst>
                                    <p:cond delay="0"/>
                                  </p:stCondLst>
                                  <p:childTnLst>
                                    <p:set>
                                      <p:cBhvr>
                                        <p:cTn id="334" dur="1" fill="hold">
                                          <p:stCondLst>
                                            <p:cond delay="0"/>
                                          </p:stCondLst>
                                        </p:cTn>
                                        <p:tgtEl>
                                          <p:spTgt spid="114"/>
                                        </p:tgtEl>
                                        <p:attrNameLst>
                                          <p:attrName>style.visibility</p:attrName>
                                        </p:attrNameLst>
                                      </p:cBhvr>
                                      <p:to>
                                        <p:strVal val="visible"/>
                                      </p:to>
                                    </p:set>
                                    <p:anim calcmode="lin" valueType="num">
                                      <p:cBhvr additive="base">
                                        <p:cTn id="335" dur="500" fill="hold"/>
                                        <p:tgtEl>
                                          <p:spTgt spid="114"/>
                                        </p:tgtEl>
                                        <p:attrNameLst>
                                          <p:attrName>ppt_x</p:attrName>
                                        </p:attrNameLst>
                                      </p:cBhvr>
                                      <p:tavLst>
                                        <p:tav tm="0">
                                          <p:val>
                                            <p:strVal val="#ppt_x"/>
                                          </p:val>
                                        </p:tav>
                                        <p:tav tm="100000">
                                          <p:val>
                                            <p:strVal val="#ppt_x"/>
                                          </p:val>
                                        </p:tav>
                                      </p:tavLst>
                                    </p:anim>
                                    <p:anim calcmode="lin" valueType="num">
                                      <p:cBhvr additive="base">
                                        <p:cTn id="336" dur="500" fill="hold"/>
                                        <p:tgtEl>
                                          <p:spTgt spid="114"/>
                                        </p:tgtEl>
                                        <p:attrNameLst>
                                          <p:attrName>ppt_y</p:attrName>
                                        </p:attrNameLst>
                                      </p:cBhvr>
                                      <p:tavLst>
                                        <p:tav tm="0">
                                          <p:val>
                                            <p:strVal val="1+#ppt_h/2"/>
                                          </p:val>
                                        </p:tav>
                                        <p:tav tm="100000">
                                          <p:val>
                                            <p:strVal val="#ppt_y"/>
                                          </p:val>
                                        </p:tav>
                                      </p:tavLst>
                                    </p:anim>
                                  </p:childTnLst>
                                </p:cTn>
                              </p:par>
                              <p:par>
                                <p:cTn id="337" presetID="2" presetClass="entr" presetSubtype="4" fill="hold" grpId="0" nodeType="withEffect">
                                  <p:stCondLst>
                                    <p:cond delay="0"/>
                                  </p:stCondLst>
                                  <p:childTnLst>
                                    <p:set>
                                      <p:cBhvr>
                                        <p:cTn id="338" dur="1" fill="hold">
                                          <p:stCondLst>
                                            <p:cond delay="0"/>
                                          </p:stCondLst>
                                        </p:cTn>
                                        <p:tgtEl>
                                          <p:spTgt spid="115"/>
                                        </p:tgtEl>
                                        <p:attrNameLst>
                                          <p:attrName>style.visibility</p:attrName>
                                        </p:attrNameLst>
                                      </p:cBhvr>
                                      <p:to>
                                        <p:strVal val="visible"/>
                                      </p:to>
                                    </p:set>
                                    <p:anim calcmode="lin" valueType="num">
                                      <p:cBhvr additive="base">
                                        <p:cTn id="339" dur="500" fill="hold"/>
                                        <p:tgtEl>
                                          <p:spTgt spid="115"/>
                                        </p:tgtEl>
                                        <p:attrNameLst>
                                          <p:attrName>ppt_x</p:attrName>
                                        </p:attrNameLst>
                                      </p:cBhvr>
                                      <p:tavLst>
                                        <p:tav tm="0">
                                          <p:val>
                                            <p:strVal val="#ppt_x"/>
                                          </p:val>
                                        </p:tav>
                                        <p:tav tm="100000">
                                          <p:val>
                                            <p:strVal val="#ppt_x"/>
                                          </p:val>
                                        </p:tav>
                                      </p:tavLst>
                                    </p:anim>
                                    <p:anim calcmode="lin" valueType="num">
                                      <p:cBhvr additive="base">
                                        <p:cTn id="340" dur="500" fill="hold"/>
                                        <p:tgtEl>
                                          <p:spTgt spid="115"/>
                                        </p:tgtEl>
                                        <p:attrNameLst>
                                          <p:attrName>ppt_y</p:attrName>
                                        </p:attrNameLst>
                                      </p:cBhvr>
                                      <p:tavLst>
                                        <p:tav tm="0">
                                          <p:val>
                                            <p:strVal val="1+#ppt_h/2"/>
                                          </p:val>
                                        </p:tav>
                                        <p:tav tm="100000">
                                          <p:val>
                                            <p:strVal val="#ppt_y"/>
                                          </p:val>
                                        </p:tav>
                                      </p:tavLst>
                                    </p:anim>
                                  </p:childTnLst>
                                </p:cTn>
                              </p:par>
                              <p:par>
                                <p:cTn id="341" presetID="2" presetClass="entr" presetSubtype="4" fill="hold" grpId="0" nodeType="withEffect">
                                  <p:stCondLst>
                                    <p:cond delay="0"/>
                                  </p:stCondLst>
                                  <p:childTnLst>
                                    <p:set>
                                      <p:cBhvr>
                                        <p:cTn id="342" dur="1" fill="hold">
                                          <p:stCondLst>
                                            <p:cond delay="0"/>
                                          </p:stCondLst>
                                        </p:cTn>
                                        <p:tgtEl>
                                          <p:spTgt spid="116"/>
                                        </p:tgtEl>
                                        <p:attrNameLst>
                                          <p:attrName>style.visibility</p:attrName>
                                        </p:attrNameLst>
                                      </p:cBhvr>
                                      <p:to>
                                        <p:strVal val="visible"/>
                                      </p:to>
                                    </p:set>
                                    <p:anim calcmode="lin" valueType="num">
                                      <p:cBhvr additive="base">
                                        <p:cTn id="343" dur="500" fill="hold"/>
                                        <p:tgtEl>
                                          <p:spTgt spid="116"/>
                                        </p:tgtEl>
                                        <p:attrNameLst>
                                          <p:attrName>ppt_x</p:attrName>
                                        </p:attrNameLst>
                                      </p:cBhvr>
                                      <p:tavLst>
                                        <p:tav tm="0">
                                          <p:val>
                                            <p:strVal val="#ppt_x"/>
                                          </p:val>
                                        </p:tav>
                                        <p:tav tm="100000">
                                          <p:val>
                                            <p:strVal val="#ppt_x"/>
                                          </p:val>
                                        </p:tav>
                                      </p:tavLst>
                                    </p:anim>
                                    <p:anim calcmode="lin" valueType="num">
                                      <p:cBhvr additive="base">
                                        <p:cTn id="344" dur="500" fill="hold"/>
                                        <p:tgtEl>
                                          <p:spTgt spid="116"/>
                                        </p:tgtEl>
                                        <p:attrNameLst>
                                          <p:attrName>ppt_y</p:attrName>
                                        </p:attrNameLst>
                                      </p:cBhvr>
                                      <p:tavLst>
                                        <p:tav tm="0">
                                          <p:val>
                                            <p:strVal val="1+#ppt_h/2"/>
                                          </p:val>
                                        </p:tav>
                                        <p:tav tm="100000">
                                          <p:val>
                                            <p:strVal val="#ppt_y"/>
                                          </p:val>
                                        </p:tav>
                                      </p:tavLst>
                                    </p:anim>
                                  </p:childTnLst>
                                </p:cTn>
                              </p:par>
                              <p:par>
                                <p:cTn id="345" presetID="2" presetClass="entr" presetSubtype="4" fill="hold" grpId="0" nodeType="withEffect">
                                  <p:stCondLst>
                                    <p:cond delay="0"/>
                                  </p:stCondLst>
                                  <p:childTnLst>
                                    <p:set>
                                      <p:cBhvr>
                                        <p:cTn id="346" dur="1" fill="hold">
                                          <p:stCondLst>
                                            <p:cond delay="0"/>
                                          </p:stCondLst>
                                        </p:cTn>
                                        <p:tgtEl>
                                          <p:spTgt spid="117"/>
                                        </p:tgtEl>
                                        <p:attrNameLst>
                                          <p:attrName>style.visibility</p:attrName>
                                        </p:attrNameLst>
                                      </p:cBhvr>
                                      <p:to>
                                        <p:strVal val="visible"/>
                                      </p:to>
                                    </p:set>
                                    <p:anim calcmode="lin" valueType="num">
                                      <p:cBhvr additive="base">
                                        <p:cTn id="347" dur="500" fill="hold"/>
                                        <p:tgtEl>
                                          <p:spTgt spid="117"/>
                                        </p:tgtEl>
                                        <p:attrNameLst>
                                          <p:attrName>ppt_x</p:attrName>
                                        </p:attrNameLst>
                                      </p:cBhvr>
                                      <p:tavLst>
                                        <p:tav tm="0">
                                          <p:val>
                                            <p:strVal val="#ppt_x"/>
                                          </p:val>
                                        </p:tav>
                                        <p:tav tm="100000">
                                          <p:val>
                                            <p:strVal val="#ppt_x"/>
                                          </p:val>
                                        </p:tav>
                                      </p:tavLst>
                                    </p:anim>
                                    <p:anim calcmode="lin" valueType="num">
                                      <p:cBhvr additive="base">
                                        <p:cTn id="348" dur="500" fill="hold"/>
                                        <p:tgtEl>
                                          <p:spTgt spid="117"/>
                                        </p:tgtEl>
                                        <p:attrNameLst>
                                          <p:attrName>ppt_y</p:attrName>
                                        </p:attrNameLst>
                                      </p:cBhvr>
                                      <p:tavLst>
                                        <p:tav tm="0">
                                          <p:val>
                                            <p:strVal val="1+#ppt_h/2"/>
                                          </p:val>
                                        </p:tav>
                                        <p:tav tm="100000">
                                          <p:val>
                                            <p:strVal val="#ppt_y"/>
                                          </p:val>
                                        </p:tav>
                                      </p:tavLst>
                                    </p:anim>
                                  </p:childTnLst>
                                </p:cTn>
                              </p:par>
                              <p:par>
                                <p:cTn id="349" presetID="2" presetClass="entr" presetSubtype="4" fill="hold" grpId="0" nodeType="withEffect">
                                  <p:stCondLst>
                                    <p:cond delay="0"/>
                                  </p:stCondLst>
                                  <p:childTnLst>
                                    <p:set>
                                      <p:cBhvr>
                                        <p:cTn id="350" dur="1" fill="hold">
                                          <p:stCondLst>
                                            <p:cond delay="0"/>
                                          </p:stCondLst>
                                        </p:cTn>
                                        <p:tgtEl>
                                          <p:spTgt spid="118"/>
                                        </p:tgtEl>
                                        <p:attrNameLst>
                                          <p:attrName>style.visibility</p:attrName>
                                        </p:attrNameLst>
                                      </p:cBhvr>
                                      <p:to>
                                        <p:strVal val="visible"/>
                                      </p:to>
                                    </p:set>
                                    <p:anim calcmode="lin" valueType="num">
                                      <p:cBhvr additive="base">
                                        <p:cTn id="351" dur="500" fill="hold"/>
                                        <p:tgtEl>
                                          <p:spTgt spid="118"/>
                                        </p:tgtEl>
                                        <p:attrNameLst>
                                          <p:attrName>ppt_x</p:attrName>
                                        </p:attrNameLst>
                                      </p:cBhvr>
                                      <p:tavLst>
                                        <p:tav tm="0">
                                          <p:val>
                                            <p:strVal val="#ppt_x"/>
                                          </p:val>
                                        </p:tav>
                                        <p:tav tm="100000">
                                          <p:val>
                                            <p:strVal val="#ppt_x"/>
                                          </p:val>
                                        </p:tav>
                                      </p:tavLst>
                                    </p:anim>
                                    <p:anim calcmode="lin" valueType="num">
                                      <p:cBhvr additive="base">
                                        <p:cTn id="352" dur="500" fill="hold"/>
                                        <p:tgtEl>
                                          <p:spTgt spid="118"/>
                                        </p:tgtEl>
                                        <p:attrNameLst>
                                          <p:attrName>ppt_y</p:attrName>
                                        </p:attrNameLst>
                                      </p:cBhvr>
                                      <p:tavLst>
                                        <p:tav tm="0">
                                          <p:val>
                                            <p:strVal val="1+#ppt_h/2"/>
                                          </p:val>
                                        </p:tav>
                                        <p:tav tm="100000">
                                          <p:val>
                                            <p:strVal val="#ppt_y"/>
                                          </p:val>
                                        </p:tav>
                                      </p:tavLst>
                                    </p:anim>
                                  </p:childTnLst>
                                </p:cTn>
                              </p:par>
                              <p:par>
                                <p:cTn id="353" presetID="2" presetClass="entr" presetSubtype="4" fill="hold" grpId="0" nodeType="withEffect">
                                  <p:stCondLst>
                                    <p:cond delay="0"/>
                                  </p:stCondLst>
                                  <p:childTnLst>
                                    <p:set>
                                      <p:cBhvr>
                                        <p:cTn id="354" dur="1" fill="hold">
                                          <p:stCondLst>
                                            <p:cond delay="0"/>
                                          </p:stCondLst>
                                        </p:cTn>
                                        <p:tgtEl>
                                          <p:spTgt spid="119"/>
                                        </p:tgtEl>
                                        <p:attrNameLst>
                                          <p:attrName>style.visibility</p:attrName>
                                        </p:attrNameLst>
                                      </p:cBhvr>
                                      <p:to>
                                        <p:strVal val="visible"/>
                                      </p:to>
                                    </p:set>
                                    <p:anim calcmode="lin" valueType="num">
                                      <p:cBhvr additive="base">
                                        <p:cTn id="355" dur="500" fill="hold"/>
                                        <p:tgtEl>
                                          <p:spTgt spid="119"/>
                                        </p:tgtEl>
                                        <p:attrNameLst>
                                          <p:attrName>ppt_x</p:attrName>
                                        </p:attrNameLst>
                                      </p:cBhvr>
                                      <p:tavLst>
                                        <p:tav tm="0">
                                          <p:val>
                                            <p:strVal val="#ppt_x"/>
                                          </p:val>
                                        </p:tav>
                                        <p:tav tm="100000">
                                          <p:val>
                                            <p:strVal val="#ppt_x"/>
                                          </p:val>
                                        </p:tav>
                                      </p:tavLst>
                                    </p:anim>
                                    <p:anim calcmode="lin" valueType="num">
                                      <p:cBhvr additive="base">
                                        <p:cTn id="356" dur="500" fill="hold"/>
                                        <p:tgtEl>
                                          <p:spTgt spid="119"/>
                                        </p:tgtEl>
                                        <p:attrNameLst>
                                          <p:attrName>ppt_y</p:attrName>
                                        </p:attrNameLst>
                                      </p:cBhvr>
                                      <p:tavLst>
                                        <p:tav tm="0">
                                          <p:val>
                                            <p:strVal val="1+#ppt_h/2"/>
                                          </p:val>
                                        </p:tav>
                                        <p:tav tm="100000">
                                          <p:val>
                                            <p:strVal val="#ppt_y"/>
                                          </p:val>
                                        </p:tav>
                                      </p:tavLst>
                                    </p:anim>
                                  </p:childTnLst>
                                </p:cTn>
                              </p:par>
                            </p:childTnLst>
                          </p:cTn>
                        </p:par>
                        <p:par>
                          <p:cTn id="357" fill="hold">
                            <p:stCondLst>
                              <p:cond delay="2500"/>
                            </p:stCondLst>
                            <p:childTnLst>
                              <p:par>
                                <p:cTn id="358" presetID="47" presetClass="entr" presetSubtype="0" fill="hold" grpId="0" nodeType="afterEffect">
                                  <p:stCondLst>
                                    <p:cond delay="0"/>
                                  </p:stCondLst>
                                  <p:childTnLst>
                                    <p:set>
                                      <p:cBhvr>
                                        <p:cTn id="359" dur="1" fill="hold">
                                          <p:stCondLst>
                                            <p:cond delay="0"/>
                                          </p:stCondLst>
                                        </p:cTn>
                                        <p:tgtEl>
                                          <p:spTgt spid="120"/>
                                        </p:tgtEl>
                                        <p:attrNameLst>
                                          <p:attrName>style.visibility</p:attrName>
                                        </p:attrNameLst>
                                      </p:cBhvr>
                                      <p:to>
                                        <p:strVal val="visible"/>
                                      </p:to>
                                    </p:set>
                                    <p:animEffect transition="in" filter="fade">
                                      <p:cBhvr>
                                        <p:cTn id="360" dur="1000"/>
                                        <p:tgtEl>
                                          <p:spTgt spid="120"/>
                                        </p:tgtEl>
                                      </p:cBhvr>
                                    </p:animEffect>
                                    <p:anim calcmode="lin" valueType="num">
                                      <p:cBhvr>
                                        <p:cTn id="361" dur="1000" fill="hold"/>
                                        <p:tgtEl>
                                          <p:spTgt spid="120"/>
                                        </p:tgtEl>
                                        <p:attrNameLst>
                                          <p:attrName>ppt_x</p:attrName>
                                        </p:attrNameLst>
                                      </p:cBhvr>
                                      <p:tavLst>
                                        <p:tav tm="0">
                                          <p:val>
                                            <p:strVal val="#ppt_x"/>
                                          </p:val>
                                        </p:tav>
                                        <p:tav tm="100000">
                                          <p:val>
                                            <p:strVal val="#ppt_x"/>
                                          </p:val>
                                        </p:tav>
                                      </p:tavLst>
                                    </p:anim>
                                    <p:anim calcmode="lin" valueType="num">
                                      <p:cBhvr>
                                        <p:cTn id="362" dur="1000" fill="hold"/>
                                        <p:tgtEl>
                                          <p:spTgt spid="120"/>
                                        </p:tgtEl>
                                        <p:attrNameLst>
                                          <p:attrName>ppt_y</p:attrName>
                                        </p:attrNameLst>
                                      </p:cBhvr>
                                      <p:tavLst>
                                        <p:tav tm="0">
                                          <p:val>
                                            <p:strVal val="#ppt_y-.1"/>
                                          </p:val>
                                        </p:tav>
                                        <p:tav tm="100000">
                                          <p:val>
                                            <p:strVal val="#ppt_y"/>
                                          </p:val>
                                        </p:tav>
                                      </p:tavLst>
                                    </p:anim>
                                  </p:childTnLst>
                                </p:cTn>
                              </p:par>
                            </p:childTnLst>
                          </p:cTn>
                        </p:par>
                        <p:par>
                          <p:cTn id="363" fill="hold">
                            <p:stCondLst>
                              <p:cond delay="3500"/>
                            </p:stCondLst>
                            <p:childTnLst>
                              <p:par>
                                <p:cTn id="364" presetID="22" presetClass="entr" presetSubtype="8" fill="hold" nodeType="afterEffect">
                                  <p:stCondLst>
                                    <p:cond delay="0"/>
                                  </p:stCondLst>
                                  <p:childTnLst>
                                    <p:set>
                                      <p:cBhvr>
                                        <p:cTn id="365" dur="1" fill="hold">
                                          <p:stCondLst>
                                            <p:cond delay="0"/>
                                          </p:stCondLst>
                                        </p:cTn>
                                        <p:tgtEl>
                                          <p:spTgt spid="121"/>
                                        </p:tgtEl>
                                        <p:attrNameLst>
                                          <p:attrName>style.visibility</p:attrName>
                                        </p:attrNameLst>
                                      </p:cBhvr>
                                      <p:to>
                                        <p:strVal val="visible"/>
                                      </p:to>
                                    </p:set>
                                    <p:animEffect transition="in" filter="wipe(left)">
                                      <p:cBhvr>
                                        <p:cTn id="366" dur="500"/>
                                        <p:tgtEl>
                                          <p:spTgt spid="121"/>
                                        </p:tgtEl>
                                      </p:cBhvr>
                                    </p:animEffect>
                                  </p:childTnLst>
                                </p:cTn>
                              </p:par>
                            </p:childTnLst>
                          </p:cTn>
                        </p:par>
                        <p:par>
                          <p:cTn id="367" fill="hold">
                            <p:stCondLst>
                              <p:cond delay="4000"/>
                            </p:stCondLst>
                            <p:childTnLst>
                              <p:par>
                                <p:cTn id="368" presetID="22" presetClass="entr" presetSubtype="8" fill="hold" grpId="0" nodeType="afterEffect">
                                  <p:stCondLst>
                                    <p:cond delay="0"/>
                                  </p:stCondLst>
                                  <p:childTnLst>
                                    <p:set>
                                      <p:cBhvr>
                                        <p:cTn id="369" dur="1" fill="hold">
                                          <p:stCondLst>
                                            <p:cond delay="0"/>
                                          </p:stCondLst>
                                        </p:cTn>
                                        <p:tgtEl>
                                          <p:spTgt spid="122"/>
                                        </p:tgtEl>
                                        <p:attrNameLst>
                                          <p:attrName>style.visibility</p:attrName>
                                        </p:attrNameLst>
                                      </p:cBhvr>
                                      <p:to>
                                        <p:strVal val="visible"/>
                                      </p:to>
                                    </p:set>
                                    <p:animEffect transition="in" filter="wipe(left)">
                                      <p:cBhvr>
                                        <p:cTn id="370" dur="500"/>
                                        <p:tgtEl>
                                          <p:spTgt spid="122"/>
                                        </p:tgtEl>
                                      </p:cBhvr>
                                    </p:animEffect>
                                  </p:childTnLst>
                                </p:cTn>
                              </p:par>
                              <p:par>
                                <p:cTn id="371" presetID="22" presetClass="entr" presetSubtype="8" fill="hold" grpId="0" nodeType="withEffect">
                                  <p:stCondLst>
                                    <p:cond delay="0"/>
                                  </p:stCondLst>
                                  <p:childTnLst>
                                    <p:set>
                                      <p:cBhvr>
                                        <p:cTn id="372" dur="1" fill="hold">
                                          <p:stCondLst>
                                            <p:cond delay="0"/>
                                          </p:stCondLst>
                                        </p:cTn>
                                        <p:tgtEl>
                                          <p:spTgt spid="123"/>
                                        </p:tgtEl>
                                        <p:attrNameLst>
                                          <p:attrName>style.visibility</p:attrName>
                                        </p:attrNameLst>
                                      </p:cBhvr>
                                      <p:to>
                                        <p:strVal val="visible"/>
                                      </p:to>
                                    </p:set>
                                    <p:animEffect transition="in" filter="wipe(left)">
                                      <p:cBhvr>
                                        <p:cTn id="373" dur="500"/>
                                        <p:tgtEl>
                                          <p:spTgt spid="123"/>
                                        </p:tgtEl>
                                      </p:cBhvr>
                                    </p:animEffect>
                                  </p:childTnLst>
                                </p:cTn>
                              </p:par>
                            </p:childTnLst>
                          </p:cTn>
                        </p:par>
                        <p:par>
                          <p:cTn id="374" fill="hold">
                            <p:stCondLst>
                              <p:cond delay="4500"/>
                            </p:stCondLst>
                            <p:childTnLst>
                              <p:par>
                                <p:cTn id="375" presetID="47" presetClass="entr" presetSubtype="0" fill="hold" grpId="0" nodeType="afterEffect">
                                  <p:stCondLst>
                                    <p:cond delay="0"/>
                                  </p:stCondLst>
                                  <p:childTnLst>
                                    <p:set>
                                      <p:cBhvr>
                                        <p:cTn id="376" dur="1" fill="hold">
                                          <p:stCondLst>
                                            <p:cond delay="0"/>
                                          </p:stCondLst>
                                        </p:cTn>
                                        <p:tgtEl>
                                          <p:spTgt spid="124"/>
                                        </p:tgtEl>
                                        <p:attrNameLst>
                                          <p:attrName>style.visibility</p:attrName>
                                        </p:attrNameLst>
                                      </p:cBhvr>
                                      <p:to>
                                        <p:strVal val="visible"/>
                                      </p:to>
                                    </p:set>
                                    <p:animEffect transition="in" filter="fade">
                                      <p:cBhvr>
                                        <p:cTn id="377" dur="1000"/>
                                        <p:tgtEl>
                                          <p:spTgt spid="124"/>
                                        </p:tgtEl>
                                      </p:cBhvr>
                                    </p:animEffect>
                                    <p:anim calcmode="lin" valueType="num">
                                      <p:cBhvr>
                                        <p:cTn id="378" dur="1000" fill="hold"/>
                                        <p:tgtEl>
                                          <p:spTgt spid="124"/>
                                        </p:tgtEl>
                                        <p:attrNameLst>
                                          <p:attrName>ppt_x</p:attrName>
                                        </p:attrNameLst>
                                      </p:cBhvr>
                                      <p:tavLst>
                                        <p:tav tm="0">
                                          <p:val>
                                            <p:strVal val="#ppt_x"/>
                                          </p:val>
                                        </p:tav>
                                        <p:tav tm="100000">
                                          <p:val>
                                            <p:strVal val="#ppt_x"/>
                                          </p:val>
                                        </p:tav>
                                      </p:tavLst>
                                    </p:anim>
                                    <p:anim calcmode="lin" valueType="num">
                                      <p:cBhvr>
                                        <p:cTn id="379" dur="1000" fill="hold"/>
                                        <p:tgtEl>
                                          <p:spTgt spid="124"/>
                                        </p:tgtEl>
                                        <p:attrNameLst>
                                          <p:attrName>ppt_y</p:attrName>
                                        </p:attrNameLst>
                                      </p:cBhvr>
                                      <p:tavLst>
                                        <p:tav tm="0">
                                          <p:val>
                                            <p:strVal val="#ppt_y-.1"/>
                                          </p:val>
                                        </p:tav>
                                        <p:tav tm="100000">
                                          <p:val>
                                            <p:strVal val="#ppt_y"/>
                                          </p:val>
                                        </p:tav>
                                      </p:tavLst>
                                    </p:anim>
                                  </p:childTnLst>
                                </p:cTn>
                              </p:par>
                            </p:childTnLst>
                          </p:cTn>
                        </p:par>
                        <p:par>
                          <p:cTn id="380" fill="hold">
                            <p:stCondLst>
                              <p:cond delay="5500"/>
                            </p:stCondLst>
                            <p:childTnLst>
                              <p:par>
                                <p:cTn id="381" presetID="22" presetClass="entr" presetSubtype="8" fill="hold" nodeType="afterEffect">
                                  <p:stCondLst>
                                    <p:cond delay="0"/>
                                  </p:stCondLst>
                                  <p:childTnLst>
                                    <p:set>
                                      <p:cBhvr>
                                        <p:cTn id="382" dur="1" fill="hold">
                                          <p:stCondLst>
                                            <p:cond delay="0"/>
                                          </p:stCondLst>
                                        </p:cTn>
                                        <p:tgtEl>
                                          <p:spTgt spid="125"/>
                                        </p:tgtEl>
                                        <p:attrNameLst>
                                          <p:attrName>style.visibility</p:attrName>
                                        </p:attrNameLst>
                                      </p:cBhvr>
                                      <p:to>
                                        <p:strVal val="visible"/>
                                      </p:to>
                                    </p:set>
                                    <p:animEffect transition="in" filter="wipe(left)">
                                      <p:cBhvr>
                                        <p:cTn id="383" dur="500"/>
                                        <p:tgtEl>
                                          <p:spTgt spid="125"/>
                                        </p:tgtEl>
                                      </p:cBhvr>
                                    </p:animEffect>
                                  </p:childTnLst>
                                </p:cTn>
                              </p:par>
                            </p:childTnLst>
                          </p:cTn>
                        </p:par>
                        <p:par>
                          <p:cTn id="384" fill="hold">
                            <p:stCondLst>
                              <p:cond delay="6000"/>
                            </p:stCondLst>
                            <p:childTnLst>
                              <p:par>
                                <p:cTn id="385" presetID="22" presetClass="entr" presetSubtype="8" fill="hold" grpId="0" nodeType="afterEffect">
                                  <p:stCondLst>
                                    <p:cond delay="0"/>
                                  </p:stCondLst>
                                  <p:childTnLst>
                                    <p:set>
                                      <p:cBhvr>
                                        <p:cTn id="386" dur="1" fill="hold">
                                          <p:stCondLst>
                                            <p:cond delay="0"/>
                                          </p:stCondLst>
                                        </p:cTn>
                                        <p:tgtEl>
                                          <p:spTgt spid="126"/>
                                        </p:tgtEl>
                                        <p:attrNameLst>
                                          <p:attrName>style.visibility</p:attrName>
                                        </p:attrNameLst>
                                      </p:cBhvr>
                                      <p:to>
                                        <p:strVal val="visible"/>
                                      </p:to>
                                    </p:set>
                                    <p:animEffect transition="in" filter="wipe(left)">
                                      <p:cBhvr>
                                        <p:cTn id="387" dur="500"/>
                                        <p:tgtEl>
                                          <p:spTgt spid="126"/>
                                        </p:tgtEl>
                                      </p:cBhvr>
                                    </p:animEffect>
                                  </p:childTnLst>
                                </p:cTn>
                              </p:par>
                              <p:par>
                                <p:cTn id="388" presetID="22" presetClass="entr" presetSubtype="8" fill="hold" grpId="0" nodeType="withEffect">
                                  <p:stCondLst>
                                    <p:cond delay="0"/>
                                  </p:stCondLst>
                                  <p:childTnLst>
                                    <p:set>
                                      <p:cBhvr>
                                        <p:cTn id="389" dur="1" fill="hold">
                                          <p:stCondLst>
                                            <p:cond delay="0"/>
                                          </p:stCondLst>
                                        </p:cTn>
                                        <p:tgtEl>
                                          <p:spTgt spid="127"/>
                                        </p:tgtEl>
                                        <p:attrNameLst>
                                          <p:attrName>style.visibility</p:attrName>
                                        </p:attrNameLst>
                                      </p:cBhvr>
                                      <p:to>
                                        <p:strVal val="visible"/>
                                      </p:to>
                                    </p:set>
                                    <p:animEffect transition="in" filter="wipe(left)">
                                      <p:cBhvr>
                                        <p:cTn id="390" dur="500"/>
                                        <p:tgtEl>
                                          <p:spTgt spid="127"/>
                                        </p:tgtEl>
                                      </p:cBhvr>
                                    </p:animEffect>
                                  </p:childTnLst>
                                </p:cTn>
                              </p:par>
                            </p:childTnLst>
                          </p:cTn>
                        </p:par>
                        <p:par>
                          <p:cTn id="391" fill="hold">
                            <p:stCondLst>
                              <p:cond delay="6500"/>
                            </p:stCondLst>
                            <p:childTnLst>
                              <p:par>
                                <p:cTn id="392" presetID="47" presetClass="entr" presetSubtype="0" fill="hold" grpId="0" nodeType="afterEffect">
                                  <p:stCondLst>
                                    <p:cond delay="0"/>
                                  </p:stCondLst>
                                  <p:childTnLst>
                                    <p:set>
                                      <p:cBhvr>
                                        <p:cTn id="393" dur="1" fill="hold">
                                          <p:stCondLst>
                                            <p:cond delay="0"/>
                                          </p:stCondLst>
                                        </p:cTn>
                                        <p:tgtEl>
                                          <p:spTgt spid="128"/>
                                        </p:tgtEl>
                                        <p:attrNameLst>
                                          <p:attrName>style.visibility</p:attrName>
                                        </p:attrNameLst>
                                      </p:cBhvr>
                                      <p:to>
                                        <p:strVal val="visible"/>
                                      </p:to>
                                    </p:set>
                                    <p:animEffect transition="in" filter="fade">
                                      <p:cBhvr>
                                        <p:cTn id="394" dur="1000"/>
                                        <p:tgtEl>
                                          <p:spTgt spid="128"/>
                                        </p:tgtEl>
                                      </p:cBhvr>
                                    </p:animEffect>
                                    <p:anim calcmode="lin" valueType="num">
                                      <p:cBhvr>
                                        <p:cTn id="395" dur="1000" fill="hold"/>
                                        <p:tgtEl>
                                          <p:spTgt spid="128"/>
                                        </p:tgtEl>
                                        <p:attrNameLst>
                                          <p:attrName>ppt_x</p:attrName>
                                        </p:attrNameLst>
                                      </p:cBhvr>
                                      <p:tavLst>
                                        <p:tav tm="0">
                                          <p:val>
                                            <p:strVal val="#ppt_x"/>
                                          </p:val>
                                        </p:tav>
                                        <p:tav tm="100000">
                                          <p:val>
                                            <p:strVal val="#ppt_x"/>
                                          </p:val>
                                        </p:tav>
                                      </p:tavLst>
                                    </p:anim>
                                    <p:anim calcmode="lin" valueType="num">
                                      <p:cBhvr>
                                        <p:cTn id="396" dur="1000" fill="hold"/>
                                        <p:tgtEl>
                                          <p:spTgt spid="128"/>
                                        </p:tgtEl>
                                        <p:attrNameLst>
                                          <p:attrName>ppt_y</p:attrName>
                                        </p:attrNameLst>
                                      </p:cBhvr>
                                      <p:tavLst>
                                        <p:tav tm="0">
                                          <p:val>
                                            <p:strVal val="#ppt_y-.1"/>
                                          </p:val>
                                        </p:tav>
                                        <p:tav tm="100000">
                                          <p:val>
                                            <p:strVal val="#ppt_y"/>
                                          </p:val>
                                        </p:tav>
                                      </p:tavLst>
                                    </p:anim>
                                  </p:childTnLst>
                                </p:cTn>
                              </p:par>
                            </p:childTnLst>
                          </p:cTn>
                        </p:par>
                        <p:par>
                          <p:cTn id="397" fill="hold">
                            <p:stCondLst>
                              <p:cond delay="7500"/>
                            </p:stCondLst>
                            <p:childTnLst>
                              <p:par>
                                <p:cTn id="398" presetID="22" presetClass="entr" presetSubtype="8" fill="hold" nodeType="afterEffect">
                                  <p:stCondLst>
                                    <p:cond delay="0"/>
                                  </p:stCondLst>
                                  <p:childTnLst>
                                    <p:set>
                                      <p:cBhvr>
                                        <p:cTn id="399" dur="1" fill="hold">
                                          <p:stCondLst>
                                            <p:cond delay="0"/>
                                          </p:stCondLst>
                                        </p:cTn>
                                        <p:tgtEl>
                                          <p:spTgt spid="129"/>
                                        </p:tgtEl>
                                        <p:attrNameLst>
                                          <p:attrName>style.visibility</p:attrName>
                                        </p:attrNameLst>
                                      </p:cBhvr>
                                      <p:to>
                                        <p:strVal val="visible"/>
                                      </p:to>
                                    </p:set>
                                    <p:animEffect transition="in" filter="wipe(left)">
                                      <p:cBhvr>
                                        <p:cTn id="400" dur="500"/>
                                        <p:tgtEl>
                                          <p:spTgt spid="129"/>
                                        </p:tgtEl>
                                      </p:cBhvr>
                                    </p:animEffect>
                                  </p:childTnLst>
                                </p:cTn>
                              </p:par>
                            </p:childTnLst>
                          </p:cTn>
                        </p:par>
                        <p:par>
                          <p:cTn id="401" fill="hold">
                            <p:stCondLst>
                              <p:cond delay="8000"/>
                            </p:stCondLst>
                            <p:childTnLst>
                              <p:par>
                                <p:cTn id="402" presetID="22" presetClass="entr" presetSubtype="8" fill="hold" grpId="0" nodeType="afterEffect">
                                  <p:stCondLst>
                                    <p:cond delay="0"/>
                                  </p:stCondLst>
                                  <p:childTnLst>
                                    <p:set>
                                      <p:cBhvr>
                                        <p:cTn id="403" dur="1" fill="hold">
                                          <p:stCondLst>
                                            <p:cond delay="0"/>
                                          </p:stCondLst>
                                        </p:cTn>
                                        <p:tgtEl>
                                          <p:spTgt spid="130"/>
                                        </p:tgtEl>
                                        <p:attrNameLst>
                                          <p:attrName>style.visibility</p:attrName>
                                        </p:attrNameLst>
                                      </p:cBhvr>
                                      <p:to>
                                        <p:strVal val="visible"/>
                                      </p:to>
                                    </p:set>
                                    <p:animEffect transition="in" filter="wipe(left)">
                                      <p:cBhvr>
                                        <p:cTn id="404" dur="500"/>
                                        <p:tgtEl>
                                          <p:spTgt spid="130"/>
                                        </p:tgtEl>
                                      </p:cBhvr>
                                    </p:animEffect>
                                  </p:childTnLst>
                                </p:cTn>
                              </p:par>
                              <p:par>
                                <p:cTn id="405" presetID="22" presetClass="entr" presetSubtype="8" fill="hold" grpId="0" nodeType="withEffect">
                                  <p:stCondLst>
                                    <p:cond delay="0"/>
                                  </p:stCondLst>
                                  <p:childTnLst>
                                    <p:set>
                                      <p:cBhvr>
                                        <p:cTn id="406" dur="1" fill="hold">
                                          <p:stCondLst>
                                            <p:cond delay="0"/>
                                          </p:stCondLst>
                                        </p:cTn>
                                        <p:tgtEl>
                                          <p:spTgt spid="131"/>
                                        </p:tgtEl>
                                        <p:attrNameLst>
                                          <p:attrName>style.visibility</p:attrName>
                                        </p:attrNameLst>
                                      </p:cBhvr>
                                      <p:to>
                                        <p:strVal val="visible"/>
                                      </p:to>
                                    </p:set>
                                    <p:animEffect transition="in" filter="wipe(left)">
                                      <p:cBhvr>
                                        <p:cTn id="407" dur="500"/>
                                        <p:tgtEl>
                                          <p:spTgt spid="131"/>
                                        </p:tgtEl>
                                      </p:cBhvr>
                                    </p:animEffect>
                                  </p:childTnLst>
                                </p:cTn>
                              </p:par>
                            </p:childTnLst>
                          </p:cTn>
                        </p:par>
                        <p:par>
                          <p:cTn id="408" fill="hold">
                            <p:stCondLst>
                              <p:cond delay="8500"/>
                            </p:stCondLst>
                            <p:childTnLst>
                              <p:par>
                                <p:cTn id="409" presetID="22" presetClass="entr" presetSubtype="8" fill="hold" grpId="0" nodeType="afterEffect" nodePh="1">
                                  <p:stCondLst>
                                    <p:cond delay="0"/>
                                  </p:stCondLst>
                                  <p:endCondLst>
                                    <p:cond evt="begin" delay="0">
                                      <p:tn val="409"/>
                                    </p:cond>
                                  </p:endCondLst>
                                  <p:childTnLst>
                                    <p:set>
                                      <p:cBhvr>
                                        <p:cTn id="410" dur="1" fill="hold">
                                          <p:stCondLst>
                                            <p:cond delay="0"/>
                                          </p:stCondLst>
                                        </p:cTn>
                                        <p:tgtEl>
                                          <p:spTgt spid="134"/>
                                        </p:tgtEl>
                                        <p:attrNameLst>
                                          <p:attrName>style.visibility</p:attrName>
                                        </p:attrNameLst>
                                      </p:cBhvr>
                                      <p:to>
                                        <p:strVal val="visible"/>
                                      </p:to>
                                    </p:set>
                                    <p:animEffect transition="in" filter="wipe(left)">
                                      <p:cBhvr>
                                        <p:cTn id="411" dur="500"/>
                                        <p:tgtEl>
                                          <p:spTgt spid="1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12"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54" grpId="0" animBg="1"/>
      <p:bldP spid="55" grpId="0" animBg="1"/>
      <p:bldP spid="56" grpId="0" animBg="1"/>
      <p:bldP spid="57" grpId="0" animBg="1"/>
      <p:bldP spid="58" grpId="0" animBg="1"/>
      <p:bldP spid="59" grpId="0" animBg="1"/>
      <p:bldP spid="60" grpId="0" animBg="1"/>
      <p:bldP spid="61" grpId="0" animBg="1"/>
      <p:bldP spid="69"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P spid="122" grpId="0"/>
      <p:bldP spid="123" grpId="0"/>
      <p:bldP spid="124" grpId="0" animBg="1"/>
      <p:bldP spid="126" grpId="0"/>
      <p:bldP spid="127" grpId="0"/>
      <p:bldP spid="128" grpId="0" animBg="1"/>
      <p:bldP spid="130" grpId="0"/>
      <p:bldP spid="131" grpId="0"/>
      <p:bldP spid="134"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0" y="0"/>
            <a:ext cx="647903" cy="648072"/>
          </a:xfrm>
          <a:prstGeom prst="rect">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 name="标题 4"/>
          <p:cNvSpPr txBox="1">
            <a:spLocks/>
          </p:cNvSpPr>
          <p:nvPr/>
        </p:nvSpPr>
        <p:spPr>
          <a:xfrm>
            <a:off x="738572" y="272421"/>
            <a:ext cx="318552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rPr>
              <a:t>利润来源分析</a:t>
            </a:r>
            <a:endParaRPr lang="en-US" altLang="zh-CN" sz="15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r>
              <a:rPr lang="en-US" altLang="zh-CN" sz="900" b="1" dirty="0">
                <a:solidFill>
                  <a:schemeClr val="tx1">
                    <a:lumMod val="50000"/>
                    <a:lumOff val="50000"/>
                  </a:schemeClr>
                </a:solidFill>
                <a:latin typeface="微软雅黑" panose="020B0503020204020204" pitchFamily="34" charset="-122"/>
                <a:ea typeface="微软雅黑" panose="020B0503020204020204" pitchFamily="34" charset="-122"/>
              </a:rPr>
              <a:t>SOURCE OF PROFITS ANALYSIS</a:t>
            </a:r>
            <a:endParaRPr lang="zh-CN" altLang="en-US" sz="9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endPar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3" name="矩形 62"/>
          <p:cNvSpPr/>
          <p:nvPr/>
        </p:nvSpPr>
        <p:spPr>
          <a:xfrm>
            <a:off x="8135468" y="4948014"/>
            <a:ext cx="1008532" cy="19548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67" name="矩形 66"/>
          <p:cNvSpPr/>
          <p:nvPr/>
        </p:nvSpPr>
        <p:spPr>
          <a:xfrm>
            <a:off x="8135468" y="4933212"/>
            <a:ext cx="1025847" cy="230826"/>
          </a:xfrm>
          <a:prstGeom prst="rect">
            <a:avLst/>
          </a:prstGeom>
        </p:spPr>
        <p:txBody>
          <a:bodyPr wrap="square" lIns="68555" tIns="34278" rIns="68555" bIns="34278">
            <a:spAutoFit/>
          </a:bodyPr>
          <a:lstStyle/>
          <a:p>
            <a:pPr algn="ctr"/>
            <a:r>
              <a:rPr lang="en-US" altLang="zh-CN" sz="1000" b="1" dirty="0">
                <a:solidFill>
                  <a:schemeClr val="bg1"/>
                </a:solidFill>
                <a:latin typeface="微软雅黑" pitchFamily="34" charset="-122"/>
                <a:ea typeface="微软雅黑" pitchFamily="34" charset="-122"/>
              </a:rPr>
              <a:t>27</a:t>
            </a:r>
          </a:p>
        </p:txBody>
      </p:sp>
      <p:sp>
        <p:nvSpPr>
          <p:cNvPr id="13" name="KSO_Shape"/>
          <p:cNvSpPr>
            <a:spLocks/>
          </p:cNvSpPr>
          <p:nvPr/>
        </p:nvSpPr>
        <p:spPr bwMode="auto">
          <a:xfrm>
            <a:off x="110201" y="146480"/>
            <a:ext cx="358606" cy="355113"/>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cxnSp>
        <p:nvCxnSpPr>
          <p:cNvPr id="12" name="直接连接符 11"/>
          <p:cNvCxnSpPr/>
          <p:nvPr/>
        </p:nvCxnSpPr>
        <p:spPr>
          <a:xfrm>
            <a:off x="4536741" y="363415"/>
            <a:ext cx="0" cy="1461311"/>
          </a:xfrm>
          <a:prstGeom prst="line">
            <a:avLst/>
          </a:prstGeom>
          <a:ln w="0">
            <a:solidFill>
              <a:srgbClr val="2DB2A4"/>
            </a:solidFill>
            <a:prstDash val="dashDot"/>
          </a:ln>
        </p:spPr>
        <p:style>
          <a:lnRef idx="1">
            <a:schemeClr val="accent1"/>
          </a:lnRef>
          <a:fillRef idx="0">
            <a:schemeClr val="accent1"/>
          </a:fillRef>
          <a:effectRef idx="0">
            <a:schemeClr val="accent1"/>
          </a:effectRef>
          <a:fontRef idx="minor">
            <a:schemeClr val="tx1"/>
          </a:fontRef>
        </p:style>
      </p:cxnSp>
      <p:sp>
        <p:nvSpPr>
          <p:cNvPr id="14" name="文本框 18"/>
          <p:cNvSpPr txBox="1"/>
          <p:nvPr/>
        </p:nvSpPr>
        <p:spPr>
          <a:xfrm>
            <a:off x="1543024" y="1334058"/>
            <a:ext cx="1470856" cy="761729"/>
          </a:xfrm>
          <a:prstGeom prst="rect">
            <a:avLst/>
          </a:prstGeom>
          <a:noFill/>
          <a:ln>
            <a:noFill/>
          </a:ln>
        </p:spPr>
        <p:txBody>
          <a:bodyPr wrap="square" lIns="68562" tIns="34281" rIns="68562" bIns="34281" rtlCol="0">
            <a:spAutoFit/>
          </a:bodyPr>
          <a:lstStyle/>
          <a:p>
            <a:pPr algn="r">
              <a:lnSpc>
                <a:spcPct val="150000"/>
              </a:lnSpc>
            </a:pPr>
            <a:r>
              <a:rPr lang="zh-CN" altLang="en-US" sz="1000" dirty="0">
                <a:solidFill>
                  <a:schemeClr val="tx1">
                    <a:lumMod val="50000"/>
                    <a:lumOff val="50000"/>
                  </a:schemeClr>
                </a:solidFill>
                <a:latin typeface="微软雅黑" pitchFamily="34" charset="-122"/>
                <a:ea typeface="微软雅黑" pitchFamily="34" charset="-122"/>
              </a:rPr>
              <a:t>点击输入简要文字内容，文字内容需概括精炼文字内容</a:t>
            </a:r>
            <a:r>
              <a:rPr lang="en-US" altLang="zh-CN" sz="1000" dirty="0">
                <a:solidFill>
                  <a:schemeClr val="tx1">
                    <a:lumMod val="50000"/>
                    <a:lumOff val="50000"/>
                  </a:schemeClr>
                </a:solidFill>
                <a:latin typeface="微软雅黑" pitchFamily="34" charset="-122"/>
                <a:ea typeface="微软雅黑" pitchFamily="34" charset="-122"/>
              </a:rPr>
              <a:t>……</a:t>
            </a:r>
            <a:endParaRPr lang="zh-CN" altLang="en-US" sz="1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文本框 19"/>
          <p:cNvSpPr txBox="1"/>
          <p:nvPr/>
        </p:nvSpPr>
        <p:spPr>
          <a:xfrm>
            <a:off x="1764419" y="2531463"/>
            <a:ext cx="1519421" cy="761729"/>
          </a:xfrm>
          <a:prstGeom prst="rect">
            <a:avLst/>
          </a:prstGeom>
          <a:noFill/>
          <a:ln>
            <a:noFill/>
          </a:ln>
        </p:spPr>
        <p:txBody>
          <a:bodyPr wrap="square" lIns="68562" tIns="34281" rIns="68562" bIns="34281" rtlCol="0">
            <a:spAutoFit/>
          </a:bodyPr>
          <a:lstStyle/>
          <a:p>
            <a:pPr algn="r">
              <a:lnSpc>
                <a:spcPct val="150000"/>
              </a:lnSpc>
            </a:pPr>
            <a:r>
              <a:rPr lang="zh-CN" altLang="en-US" sz="1000" dirty="0">
                <a:solidFill>
                  <a:schemeClr val="tx1">
                    <a:lumMod val="50000"/>
                    <a:lumOff val="50000"/>
                  </a:schemeClr>
                </a:solidFill>
                <a:latin typeface="微软雅黑" pitchFamily="34" charset="-122"/>
                <a:ea typeface="微软雅黑" pitchFamily="34" charset="-122"/>
              </a:rPr>
              <a:t>点击输入简要文字内容，文字内容需概括精炼文字内容</a:t>
            </a:r>
            <a:r>
              <a:rPr lang="en-US" altLang="zh-CN" sz="1000" dirty="0">
                <a:solidFill>
                  <a:schemeClr val="tx1">
                    <a:lumMod val="50000"/>
                    <a:lumOff val="50000"/>
                  </a:schemeClr>
                </a:solidFill>
                <a:latin typeface="微软雅黑" pitchFamily="34" charset="-122"/>
                <a:ea typeface="微软雅黑" pitchFamily="34" charset="-122"/>
              </a:rPr>
              <a:t>……</a:t>
            </a:r>
            <a:endParaRPr lang="zh-CN" altLang="en-US" sz="1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6" name="文本框 20"/>
          <p:cNvSpPr txBox="1"/>
          <p:nvPr/>
        </p:nvSpPr>
        <p:spPr>
          <a:xfrm>
            <a:off x="5860159" y="911283"/>
            <a:ext cx="1681397" cy="761729"/>
          </a:xfrm>
          <a:prstGeom prst="rect">
            <a:avLst/>
          </a:prstGeom>
          <a:noFill/>
          <a:ln>
            <a:noFill/>
          </a:ln>
        </p:spPr>
        <p:txBody>
          <a:bodyPr wrap="square" lIns="68562" tIns="34281" rIns="68562" bIns="34281" rtlCol="0">
            <a:spAutoFit/>
          </a:bodyPr>
          <a:lstStyle/>
          <a:p>
            <a:pPr>
              <a:lnSpc>
                <a:spcPct val="150000"/>
              </a:lnSpc>
            </a:pPr>
            <a:r>
              <a:rPr lang="zh-CN" altLang="en-US" sz="1000" dirty="0">
                <a:solidFill>
                  <a:schemeClr val="tx1">
                    <a:lumMod val="50000"/>
                    <a:lumOff val="50000"/>
                  </a:schemeClr>
                </a:solidFill>
                <a:latin typeface="微软雅黑" pitchFamily="34" charset="-122"/>
                <a:ea typeface="微软雅黑" pitchFamily="34" charset="-122"/>
              </a:rPr>
              <a:t>点击输入简要文字内容，文字内容需概括精炼文字内容</a:t>
            </a:r>
            <a:r>
              <a:rPr lang="en-US" altLang="zh-CN" sz="1000" dirty="0">
                <a:solidFill>
                  <a:schemeClr val="tx1">
                    <a:lumMod val="50000"/>
                    <a:lumOff val="50000"/>
                  </a:schemeClr>
                </a:solidFill>
                <a:latin typeface="微软雅黑" pitchFamily="34" charset="-122"/>
                <a:ea typeface="微软雅黑" pitchFamily="34" charset="-122"/>
              </a:rPr>
              <a:t>……</a:t>
            </a:r>
            <a:endParaRPr lang="zh-CN" altLang="en-US" sz="1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7" name="文本框 21"/>
          <p:cNvSpPr txBox="1"/>
          <p:nvPr/>
        </p:nvSpPr>
        <p:spPr>
          <a:xfrm>
            <a:off x="6022135" y="2315439"/>
            <a:ext cx="1519421" cy="761729"/>
          </a:xfrm>
          <a:prstGeom prst="rect">
            <a:avLst/>
          </a:prstGeom>
          <a:noFill/>
          <a:ln>
            <a:noFill/>
          </a:ln>
        </p:spPr>
        <p:txBody>
          <a:bodyPr wrap="square" lIns="68562" tIns="34281" rIns="68562" bIns="34281" rtlCol="0">
            <a:spAutoFit/>
          </a:bodyPr>
          <a:lstStyle/>
          <a:p>
            <a:pPr>
              <a:lnSpc>
                <a:spcPct val="150000"/>
              </a:lnSpc>
            </a:pPr>
            <a:r>
              <a:rPr lang="zh-CN" altLang="en-US" sz="1000" dirty="0">
                <a:solidFill>
                  <a:schemeClr val="tx1">
                    <a:lumMod val="50000"/>
                    <a:lumOff val="50000"/>
                  </a:schemeClr>
                </a:solidFill>
                <a:latin typeface="微软雅黑" pitchFamily="34" charset="-122"/>
                <a:ea typeface="微软雅黑" pitchFamily="34" charset="-122"/>
              </a:rPr>
              <a:t>点击输入简要文字内容，文字内容需概括精炼文字内容</a:t>
            </a:r>
            <a:r>
              <a:rPr lang="en-US" altLang="zh-CN" sz="1000" dirty="0">
                <a:solidFill>
                  <a:schemeClr val="tx1">
                    <a:lumMod val="50000"/>
                    <a:lumOff val="50000"/>
                  </a:schemeClr>
                </a:solidFill>
                <a:latin typeface="微软雅黑" pitchFamily="34" charset="-122"/>
                <a:ea typeface="微软雅黑" pitchFamily="34" charset="-122"/>
              </a:rPr>
              <a:t>……</a:t>
            </a:r>
            <a:endParaRPr lang="zh-CN" altLang="en-US" sz="1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8" name="组合 17"/>
          <p:cNvGrpSpPr/>
          <p:nvPr/>
        </p:nvGrpSpPr>
        <p:grpSpPr>
          <a:xfrm>
            <a:off x="3494686" y="990880"/>
            <a:ext cx="2084110" cy="2084653"/>
            <a:chOff x="3325860" y="1074902"/>
            <a:chExt cx="2531533" cy="2531533"/>
          </a:xfrm>
        </p:grpSpPr>
        <p:sp>
          <p:nvSpPr>
            <p:cNvPr id="19" name="椭圆 18"/>
            <p:cNvSpPr/>
            <p:nvPr/>
          </p:nvSpPr>
          <p:spPr>
            <a:xfrm>
              <a:off x="3325860" y="1074902"/>
              <a:ext cx="2531533" cy="2531533"/>
            </a:xfrm>
            <a:prstGeom prst="ellipse">
              <a:avLst/>
            </a:prstGeom>
            <a:solidFill>
              <a:srgbClr val="2DB2A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20" name="Freeform 627"/>
            <p:cNvSpPr>
              <a:spLocks noEditPoints="1"/>
            </p:cNvSpPr>
            <p:nvPr/>
          </p:nvSpPr>
          <p:spPr bwMode="auto">
            <a:xfrm>
              <a:off x="4240957" y="1423611"/>
              <a:ext cx="627326" cy="780333"/>
            </a:xfrm>
            <a:custGeom>
              <a:avLst/>
              <a:gdLst>
                <a:gd name="T0" fmla="*/ 7 w 123"/>
                <a:gd name="T1" fmla="*/ 0 h 153"/>
                <a:gd name="T2" fmla="*/ 116 w 123"/>
                <a:gd name="T3" fmla="*/ 0 h 153"/>
                <a:gd name="T4" fmla="*/ 123 w 123"/>
                <a:gd name="T5" fmla="*/ 0 h 153"/>
                <a:gd name="T6" fmla="*/ 123 w 123"/>
                <a:gd name="T7" fmla="*/ 4 h 153"/>
                <a:gd name="T8" fmla="*/ 123 w 123"/>
                <a:gd name="T9" fmla="*/ 146 h 153"/>
                <a:gd name="T10" fmla="*/ 123 w 123"/>
                <a:gd name="T11" fmla="*/ 153 h 153"/>
                <a:gd name="T12" fmla="*/ 116 w 123"/>
                <a:gd name="T13" fmla="*/ 153 h 153"/>
                <a:gd name="T14" fmla="*/ 38 w 123"/>
                <a:gd name="T15" fmla="*/ 153 h 153"/>
                <a:gd name="T16" fmla="*/ 38 w 123"/>
                <a:gd name="T17" fmla="*/ 153 h 153"/>
                <a:gd name="T18" fmla="*/ 36 w 123"/>
                <a:gd name="T19" fmla="*/ 153 h 153"/>
                <a:gd name="T20" fmla="*/ 3 w 123"/>
                <a:gd name="T21" fmla="*/ 127 h 153"/>
                <a:gd name="T22" fmla="*/ 0 w 123"/>
                <a:gd name="T23" fmla="*/ 127 h 153"/>
                <a:gd name="T24" fmla="*/ 0 w 123"/>
                <a:gd name="T25" fmla="*/ 123 h 153"/>
                <a:gd name="T26" fmla="*/ 0 w 123"/>
                <a:gd name="T27" fmla="*/ 4 h 153"/>
                <a:gd name="T28" fmla="*/ 0 w 123"/>
                <a:gd name="T29" fmla="*/ 0 h 153"/>
                <a:gd name="T30" fmla="*/ 7 w 123"/>
                <a:gd name="T31" fmla="*/ 0 h 153"/>
                <a:gd name="T32" fmla="*/ 7 w 123"/>
                <a:gd name="T33" fmla="*/ 0 h 153"/>
                <a:gd name="T34" fmla="*/ 12 w 123"/>
                <a:gd name="T35" fmla="*/ 115 h 153"/>
                <a:gd name="T36" fmla="*/ 33 w 123"/>
                <a:gd name="T37" fmla="*/ 108 h 153"/>
                <a:gd name="T38" fmla="*/ 36 w 123"/>
                <a:gd name="T39" fmla="*/ 108 h 153"/>
                <a:gd name="T40" fmla="*/ 36 w 123"/>
                <a:gd name="T41" fmla="*/ 111 h 153"/>
                <a:gd name="T42" fmla="*/ 45 w 123"/>
                <a:gd name="T43" fmla="*/ 141 h 153"/>
                <a:gd name="T44" fmla="*/ 112 w 123"/>
                <a:gd name="T45" fmla="*/ 141 h 153"/>
                <a:gd name="T46" fmla="*/ 112 w 123"/>
                <a:gd name="T47" fmla="*/ 11 h 153"/>
                <a:gd name="T48" fmla="*/ 12 w 123"/>
                <a:gd name="T49" fmla="*/ 11 h 153"/>
                <a:gd name="T50" fmla="*/ 12 w 123"/>
                <a:gd name="T51" fmla="*/ 115 h 153"/>
                <a:gd name="T52" fmla="*/ 12 w 123"/>
                <a:gd name="T53" fmla="*/ 115 h 153"/>
                <a:gd name="T54" fmla="*/ 38 w 123"/>
                <a:gd name="T55" fmla="*/ 139 h 153"/>
                <a:gd name="T56" fmla="*/ 31 w 123"/>
                <a:gd name="T57" fmla="*/ 115 h 153"/>
                <a:gd name="T58" fmla="*/ 15 w 123"/>
                <a:gd name="T59" fmla="*/ 123 h 153"/>
                <a:gd name="T60" fmla="*/ 38 w 123"/>
                <a:gd name="T61" fmla="*/ 139 h 153"/>
                <a:gd name="T62" fmla="*/ 38 w 123"/>
                <a:gd name="T63" fmla="*/ 139 h 153"/>
                <a:gd name="T64" fmla="*/ 29 w 123"/>
                <a:gd name="T65" fmla="*/ 82 h 153"/>
                <a:gd name="T66" fmla="*/ 29 w 123"/>
                <a:gd name="T67" fmla="*/ 87 h 153"/>
                <a:gd name="T68" fmla="*/ 95 w 123"/>
                <a:gd name="T69" fmla="*/ 87 h 153"/>
                <a:gd name="T70" fmla="*/ 95 w 123"/>
                <a:gd name="T71" fmla="*/ 82 h 153"/>
                <a:gd name="T72" fmla="*/ 29 w 123"/>
                <a:gd name="T73" fmla="*/ 82 h 153"/>
                <a:gd name="T74" fmla="*/ 29 w 123"/>
                <a:gd name="T75" fmla="*/ 82 h 153"/>
                <a:gd name="T76" fmla="*/ 29 w 123"/>
                <a:gd name="T77" fmla="*/ 66 h 153"/>
                <a:gd name="T78" fmla="*/ 29 w 123"/>
                <a:gd name="T79" fmla="*/ 71 h 153"/>
                <a:gd name="T80" fmla="*/ 95 w 123"/>
                <a:gd name="T81" fmla="*/ 71 h 153"/>
                <a:gd name="T82" fmla="*/ 95 w 123"/>
                <a:gd name="T83" fmla="*/ 66 h 153"/>
                <a:gd name="T84" fmla="*/ 29 w 123"/>
                <a:gd name="T85" fmla="*/ 66 h 153"/>
                <a:gd name="T86" fmla="*/ 29 w 123"/>
                <a:gd name="T87" fmla="*/ 66 h 153"/>
                <a:gd name="T88" fmla="*/ 29 w 123"/>
                <a:gd name="T89" fmla="*/ 49 h 153"/>
                <a:gd name="T90" fmla="*/ 29 w 123"/>
                <a:gd name="T91" fmla="*/ 54 h 153"/>
                <a:gd name="T92" fmla="*/ 95 w 123"/>
                <a:gd name="T93" fmla="*/ 54 h 153"/>
                <a:gd name="T94" fmla="*/ 95 w 123"/>
                <a:gd name="T95" fmla="*/ 49 h 153"/>
                <a:gd name="T96" fmla="*/ 29 w 123"/>
                <a:gd name="T97" fmla="*/ 49 h 153"/>
                <a:gd name="T98" fmla="*/ 29 w 123"/>
                <a:gd name="T99" fmla="*/ 49 h 153"/>
                <a:gd name="T100" fmla="*/ 29 w 123"/>
                <a:gd name="T101" fmla="*/ 33 h 153"/>
                <a:gd name="T102" fmla="*/ 29 w 123"/>
                <a:gd name="T103" fmla="*/ 37 h 153"/>
                <a:gd name="T104" fmla="*/ 95 w 123"/>
                <a:gd name="T105" fmla="*/ 37 h 153"/>
                <a:gd name="T106" fmla="*/ 95 w 123"/>
                <a:gd name="T107" fmla="*/ 33 h 153"/>
                <a:gd name="T108" fmla="*/ 29 w 123"/>
                <a:gd name="T109" fmla="*/ 3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53">
                  <a:moveTo>
                    <a:pt x="7" y="0"/>
                  </a:moveTo>
                  <a:lnTo>
                    <a:pt x="116" y="0"/>
                  </a:lnTo>
                  <a:lnTo>
                    <a:pt x="123" y="0"/>
                  </a:lnTo>
                  <a:lnTo>
                    <a:pt x="123" y="4"/>
                  </a:lnTo>
                  <a:lnTo>
                    <a:pt x="123" y="146"/>
                  </a:lnTo>
                  <a:lnTo>
                    <a:pt x="123" y="153"/>
                  </a:lnTo>
                  <a:lnTo>
                    <a:pt x="116" y="153"/>
                  </a:lnTo>
                  <a:lnTo>
                    <a:pt x="38" y="153"/>
                  </a:lnTo>
                  <a:lnTo>
                    <a:pt x="38" y="153"/>
                  </a:lnTo>
                  <a:lnTo>
                    <a:pt x="36" y="153"/>
                  </a:lnTo>
                  <a:lnTo>
                    <a:pt x="3" y="127"/>
                  </a:lnTo>
                  <a:lnTo>
                    <a:pt x="0" y="127"/>
                  </a:lnTo>
                  <a:lnTo>
                    <a:pt x="0" y="123"/>
                  </a:lnTo>
                  <a:lnTo>
                    <a:pt x="0" y="4"/>
                  </a:lnTo>
                  <a:lnTo>
                    <a:pt x="0" y="0"/>
                  </a:lnTo>
                  <a:lnTo>
                    <a:pt x="7" y="0"/>
                  </a:lnTo>
                  <a:lnTo>
                    <a:pt x="7" y="0"/>
                  </a:lnTo>
                  <a:close/>
                  <a:moveTo>
                    <a:pt x="12" y="115"/>
                  </a:moveTo>
                  <a:lnTo>
                    <a:pt x="33" y="108"/>
                  </a:lnTo>
                  <a:lnTo>
                    <a:pt x="36" y="108"/>
                  </a:lnTo>
                  <a:lnTo>
                    <a:pt x="36" y="111"/>
                  </a:lnTo>
                  <a:lnTo>
                    <a:pt x="45" y="141"/>
                  </a:lnTo>
                  <a:lnTo>
                    <a:pt x="112" y="141"/>
                  </a:lnTo>
                  <a:lnTo>
                    <a:pt x="112" y="11"/>
                  </a:lnTo>
                  <a:lnTo>
                    <a:pt x="12" y="11"/>
                  </a:lnTo>
                  <a:lnTo>
                    <a:pt x="12" y="115"/>
                  </a:lnTo>
                  <a:lnTo>
                    <a:pt x="12" y="115"/>
                  </a:lnTo>
                  <a:close/>
                  <a:moveTo>
                    <a:pt x="38" y="139"/>
                  </a:moveTo>
                  <a:lnTo>
                    <a:pt x="31" y="115"/>
                  </a:lnTo>
                  <a:lnTo>
                    <a:pt x="15" y="123"/>
                  </a:lnTo>
                  <a:lnTo>
                    <a:pt x="38" y="139"/>
                  </a:lnTo>
                  <a:lnTo>
                    <a:pt x="38" y="139"/>
                  </a:lnTo>
                  <a:close/>
                  <a:moveTo>
                    <a:pt x="29" y="82"/>
                  </a:moveTo>
                  <a:lnTo>
                    <a:pt x="29" y="87"/>
                  </a:lnTo>
                  <a:lnTo>
                    <a:pt x="95" y="87"/>
                  </a:lnTo>
                  <a:lnTo>
                    <a:pt x="95" y="82"/>
                  </a:lnTo>
                  <a:lnTo>
                    <a:pt x="29" y="82"/>
                  </a:lnTo>
                  <a:lnTo>
                    <a:pt x="29" y="82"/>
                  </a:lnTo>
                  <a:close/>
                  <a:moveTo>
                    <a:pt x="29" y="66"/>
                  </a:moveTo>
                  <a:lnTo>
                    <a:pt x="29" y="71"/>
                  </a:lnTo>
                  <a:lnTo>
                    <a:pt x="95" y="71"/>
                  </a:lnTo>
                  <a:lnTo>
                    <a:pt x="95" y="66"/>
                  </a:lnTo>
                  <a:lnTo>
                    <a:pt x="29" y="66"/>
                  </a:lnTo>
                  <a:lnTo>
                    <a:pt x="29" y="66"/>
                  </a:lnTo>
                  <a:close/>
                  <a:moveTo>
                    <a:pt x="29" y="49"/>
                  </a:moveTo>
                  <a:lnTo>
                    <a:pt x="29" y="54"/>
                  </a:lnTo>
                  <a:lnTo>
                    <a:pt x="95" y="54"/>
                  </a:lnTo>
                  <a:lnTo>
                    <a:pt x="95" y="49"/>
                  </a:lnTo>
                  <a:lnTo>
                    <a:pt x="29" y="49"/>
                  </a:lnTo>
                  <a:lnTo>
                    <a:pt x="29" y="49"/>
                  </a:lnTo>
                  <a:close/>
                  <a:moveTo>
                    <a:pt x="29" y="33"/>
                  </a:moveTo>
                  <a:lnTo>
                    <a:pt x="29" y="37"/>
                  </a:lnTo>
                  <a:lnTo>
                    <a:pt x="95" y="37"/>
                  </a:lnTo>
                  <a:lnTo>
                    <a:pt x="95" y="33"/>
                  </a:lnTo>
                  <a:lnTo>
                    <a:pt x="29" y="33"/>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00">
                <a:latin typeface="微软雅黑" panose="020B0503020204020204" pitchFamily="34" charset="-122"/>
                <a:ea typeface="微软雅黑" panose="020B0503020204020204" pitchFamily="34" charset="-122"/>
              </a:endParaRPr>
            </a:p>
          </p:txBody>
        </p:sp>
        <p:sp>
          <p:nvSpPr>
            <p:cNvPr id="21" name="文本框 23"/>
            <p:cNvSpPr txBox="1"/>
            <p:nvPr/>
          </p:nvSpPr>
          <p:spPr>
            <a:xfrm>
              <a:off x="3505189" y="2198316"/>
              <a:ext cx="2172875" cy="1233387"/>
            </a:xfrm>
            <a:prstGeom prst="rect">
              <a:avLst/>
            </a:prstGeom>
            <a:noFill/>
          </p:spPr>
          <p:txBody>
            <a:bodyPr wrap="square" rtlCol="0">
              <a:spAutoFit/>
            </a:bodyPr>
            <a:lstStyle/>
            <a:p>
              <a:pPr algn="ctr"/>
              <a:r>
                <a:rPr lang="zh-CN" altLang="en-US" sz="1500" b="1" dirty="0">
                  <a:solidFill>
                    <a:schemeClr val="bg1"/>
                  </a:solidFill>
                  <a:latin typeface="微软雅黑" panose="020B0503020204020204" pitchFamily="34" charset="-122"/>
                  <a:ea typeface="微软雅黑" panose="020B0503020204020204" pitchFamily="34" charset="-122"/>
                </a:rPr>
                <a:t>利润来源</a:t>
              </a:r>
              <a:endParaRPr lang="en-US" altLang="zh-CN" sz="1500" b="1" dirty="0">
                <a:solidFill>
                  <a:schemeClr val="bg1"/>
                </a:solidFill>
                <a:latin typeface="微软雅黑" panose="020B0503020204020204" pitchFamily="34" charset="-122"/>
                <a:ea typeface="微软雅黑" panose="020B0503020204020204" pitchFamily="34" charset="-122"/>
              </a:endParaRPr>
            </a:p>
            <a:p>
              <a:pPr algn="ctr"/>
              <a:endParaRPr lang="en-US" altLang="zh-CN" sz="900" dirty="0">
                <a:solidFill>
                  <a:schemeClr val="bg1"/>
                </a:solidFill>
                <a:latin typeface="微软雅黑" panose="020B0503020204020204" pitchFamily="34" charset="-122"/>
                <a:ea typeface="微软雅黑" panose="020B0503020204020204" pitchFamily="34" charset="-122"/>
              </a:endParaRPr>
            </a:p>
            <a:p>
              <a:pPr algn="ctr"/>
              <a:r>
                <a:rPr lang="zh-CN" altLang="en-US" sz="900" dirty="0">
                  <a:solidFill>
                    <a:schemeClr val="bg1"/>
                  </a:solidFill>
                  <a:latin typeface="微软雅黑" panose="020B0503020204020204" pitchFamily="34" charset="-122"/>
                  <a:ea typeface="微软雅黑" panose="020B0503020204020204" pitchFamily="34" charset="-122"/>
                </a:rPr>
                <a:t>在此输入详细文字介绍，在此输入详细文字介绍</a:t>
              </a:r>
            </a:p>
            <a:p>
              <a:pPr algn="ctr"/>
              <a:r>
                <a:rPr lang="zh-CN" altLang="en-US" sz="900" dirty="0">
                  <a:solidFill>
                    <a:schemeClr val="bg1"/>
                  </a:solidFill>
                  <a:latin typeface="微软雅黑" panose="020B0503020204020204" pitchFamily="34" charset="-122"/>
                  <a:ea typeface="微软雅黑" panose="020B0503020204020204" pitchFamily="34" charset="-122"/>
                </a:rPr>
                <a:t>在此输入详细文字介绍</a:t>
              </a:r>
            </a:p>
            <a:p>
              <a:pPr algn="ctr"/>
              <a:endParaRPr lang="zh-CN" altLang="en-US" sz="900" dirty="0">
                <a:solidFill>
                  <a:schemeClr val="bg1"/>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3057961" y="1190550"/>
            <a:ext cx="704666" cy="704850"/>
            <a:chOff x="2386060" y="1495059"/>
            <a:chExt cx="939800" cy="939800"/>
          </a:xfrm>
        </p:grpSpPr>
        <p:sp>
          <p:nvSpPr>
            <p:cNvPr id="23" name="椭圆 22"/>
            <p:cNvSpPr/>
            <p:nvPr/>
          </p:nvSpPr>
          <p:spPr>
            <a:xfrm>
              <a:off x="2386060" y="1495059"/>
              <a:ext cx="939800" cy="939800"/>
            </a:xfrm>
            <a:prstGeom prst="ellipse">
              <a:avLst/>
            </a:prstGeom>
            <a:solidFill>
              <a:srgbClr val="00A89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24" name="Freeform 1986"/>
            <p:cNvSpPr>
              <a:spLocks/>
            </p:cNvSpPr>
            <p:nvPr/>
          </p:nvSpPr>
          <p:spPr bwMode="auto">
            <a:xfrm>
              <a:off x="2680513" y="1730231"/>
              <a:ext cx="366922" cy="346817"/>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5078828" y="981632"/>
            <a:ext cx="704666" cy="704850"/>
            <a:chOff x="5454052" y="1074902"/>
            <a:chExt cx="939800" cy="939800"/>
          </a:xfrm>
        </p:grpSpPr>
        <p:sp>
          <p:nvSpPr>
            <p:cNvPr id="26" name="椭圆 25"/>
            <p:cNvSpPr/>
            <p:nvPr/>
          </p:nvSpPr>
          <p:spPr>
            <a:xfrm>
              <a:off x="5454052" y="1074902"/>
              <a:ext cx="939800" cy="939800"/>
            </a:xfrm>
            <a:prstGeom prst="ellipse">
              <a:avLst/>
            </a:prstGeom>
            <a:solidFill>
              <a:srgbClr val="00A89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grpSp>
          <p:nvGrpSpPr>
            <p:cNvPr id="27" name="组合 26"/>
            <p:cNvGrpSpPr/>
            <p:nvPr/>
          </p:nvGrpSpPr>
          <p:grpSpPr>
            <a:xfrm>
              <a:off x="5729640" y="1309909"/>
              <a:ext cx="411300" cy="441104"/>
              <a:chOff x="5995987" y="547688"/>
              <a:chExt cx="219075" cy="234950"/>
            </a:xfrm>
            <a:solidFill>
              <a:schemeClr val="bg1"/>
            </a:solidFill>
          </p:grpSpPr>
          <p:sp>
            <p:nvSpPr>
              <p:cNvPr id="28" name="Freeform 1590"/>
              <p:cNvSpPr>
                <a:spLocks noEditPoints="1"/>
              </p:cNvSpPr>
              <p:nvPr/>
            </p:nvSpPr>
            <p:spPr bwMode="auto">
              <a:xfrm>
                <a:off x="5995987" y="547688"/>
                <a:ext cx="168275" cy="168275"/>
              </a:xfrm>
              <a:custGeom>
                <a:avLst/>
                <a:gdLst>
                  <a:gd name="T0" fmla="*/ 114 w 120"/>
                  <a:gd name="T1" fmla="*/ 70 h 120"/>
                  <a:gd name="T2" fmla="*/ 120 w 120"/>
                  <a:gd name="T3" fmla="*/ 64 h 120"/>
                  <a:gd name="T4" fmla="*/ 120 w 120"/>
                  <a:gd name="T5" fmla="*/ 56 h 120"/>
                  <a:gd name="T6" fmla="*/ 114 w 120"/>
                  <a:gd name="T7" fmla="*/ 50 h 120"/>
                  <a:gd name="T8" fmla="*/ 110 w 120"/>
                  <a:gd name="T9" fmla="*/ 50 h 120"/>
                  <a:gd name="T10" fmla="*/ 102 w 120"/>
                  <a:gd name="T11" fmla="*/ 45 h 120"/>
                  <a:gd name="T12" fmla="*/ 102 w 120"/>
                  <a:gd name="T13" fmla="*/ 32 h 120"/>
                  <a:gd name="T14" fmla="*/ 105 w 120"/>
                  <a:gd name="T15" fmla="*/ 29 h 120"/>
                  <a:gd name="T16" fmla="*/ 105 w 120"/>
                  <a:gd name="T17" fmla="*/ 20 h 120"/>
                  <a:gd name="T18" fmla="*/ 100 w 120"/>
                  <a:gd name="T19" fmla="*/ 15 h 120"/>
                  <a:gd name="T20" fmla="*/ 91 w 120"/>
                  <a:gd name="T21" fmla="*/ 15 h 120"/>
                  <a:gd name="T22" fmla="*/ 88 w 120"/>
                  <a:gd name="T23" fmla="*/ 18 h 120"/>
                  <a:gd name="T24" fmla="*/ 79 w 120"/>
                  <a:gd name="T25" fmla="*/ 20 h 120"/>
                  <a:gd name="T26" fmla="*/ 70 w 120"/>
                  <a:gd name="T27" fmla="*/ 10 h 120"/>
                  <a:gd name="T28" fmla="*/ 70 w 120"/>
                  <a:gd name="T29" fmla="*/ 6 h 120"/>
                  <a:gd name="T30" fmla="*/ 64 w 120"/>
                  <a:gd name="T31" fmla="*/ 0 h 120"/>
                  <a:gd name="T32" fmla="*/ 56 w 120"/>
                  <a:gd name="T33" fmla="*/ 0 h 120"/>
                  <a:gd name="T34" fmla="*/ 50 w 120"/>
                  <a:gd name="T35" fmla="*/ 6 h 120"/>
                  <a:gd name="T36" fmla="*/ 50 w 120"/>
                  <a:gd name="T37" fmla="*/ 10 h 120"/>
                  <a:gd name="T38" fmla="*/ 45 w 120"/>
                  <a:gd name="T39" fmla="*/ 18 h 120"/>
                  <a:gd name="T40" fmla="*/ 32 w 120"/>
                  <a:gd name="T41" fmla="*/ 18 h 120"/>
                  <a:gd name="T42" fmla="*/ 29 w 120"/>
                  <a:gd name="T43" fmla="*/ 15 h 120"/>
                  <a:gd name="T44" fmla="*/ 20 w 120"/>
                  <a:gd name="T45" fmla="*/ 15 h 120"/>
                  <a:gd name="T46" fmla="*/ 15 w 120"/>
                  <a:gd name="T47" fmla="*/ 20 h 120"/>
                  <a:gd name="T48" fmla="*/ 15 w 120"/>
                  <a:gd name="T49" fmla="*/ 29 h 120"/>
                  <a:gd name="T50" fmla="*/ 18 w 120"/>
                  <a:gd name="T51" fmla="*/ 32 h 120"/>
                  <a:gd name="T52" fmla="*/ 20 w 120"/>
                  <a:gd name="T53" fmla="*/ 41 h 120"/>
                  <a:gd name="T54" fmla="*/ 10 w 120"/>
                  <a:gd name="T55" fmla="*/ 50 h 120"/>
                  <a:gd name="T56" fmla="*/ 6 w 120"/>
                  <a:gd name="T57" fmla="*/ 50 h 120"/>
                  <a:gd name="T58" fmla="*/ 0 w 120"/>
                  <a:gd name="T59" fmla="*/ 56 h 120"/>
                  <a:gd name="T60" fmla="*/ 0 w 120"/>
                  <a:gd name="T61" fmla="*/ 64 h 120"/>
                  <a:gd name="T62" fmla="*/ 6 w 120"/>
                  <a:gd name="T63" fmla="*/ 70 h 120"/>
                  <a:gd name="T64" fmla="*/ 10 w 120"/>
                  <a:gd name="T65" fmla="*/ 70 h 120"/>
                  <a:gd name="T66" fmla="*/ 18 w 120"/>
                  <a:gd name="T67" fmla="*/ 75 h 120"/>
                  <a:gd name="T68" fmla="*/ 18 w 120"/>
                  <a:gd name="T69" fmla="*/ 88 h 120"/>
                  <a:gd name="T70" fmla="*/ 15 w 120"/>
                  <a:gd name="T71" fmla="*/ 91 h 120"/>
                  <a:gd name="T72" fmla="*/ 15 w 120"/>
                  <a:gd name="T73" fmla="*/ 100 h 120"/>
                  <a:gd name="T74" fmla="*/ 20 w 120"/>
                  <a:gd name="T75" fmla="*/ 105 h 120"/>
                  <a:gd name="T76" fmla="*/ 29 w 120"/>
                  <a:gd name="T77" fmla="*/ 105 h 120"/>
                  <a:gd name="T78" fmla="*/ 32 w 120"/>
                  <a:gd name="T79" fmla="*/ 102 h 120"/>
                  <a:gd name="T80" fmla="*/ 41 w 120"/>
                  <a:gd name="T81" fmla="*/ 100 h 120"/>
                  <a:gd name="T82" fmla="*/ 50 w 120"/>
                  <a:gd name="T83" fmla="*/ 110 h 120"/>
                  <a:gd name="T84" fmla="*/ 50 w 120"/>
                  <a:gd name="T85" fmla="*/ 114 h 120"/>
                  <a:gd name="T86" fmla="*/ 56 w 120"/>
                  <a:gd name="T87" fmla="*/ 120 h 120"/>
                  <a:gd name="T88" fmla="*/ 64 w 120"/>
                  <a:gd name="T89" fmla="*/ 120 h 120"/>
                  <a:gd name="T90" fmla="*/ 70 w 120"/>
                  <a:gd name="T91" fmla="*/ 114 h 120"/>
                  <a:gd name="T92" fmla="*/ 70 w 120"/>
                  <a:gd name="T93" fmla="*/ 110 h 120"/>
                  <a:gd name="T94" fmla="*/ 75 w 120"/>
                  <a:gd name="T95" fmla="*/ 102 h 120"/>
                  <a:gd name="T96" fmla="*/ 88 w 120"/>
                  <a:gd name="T97" fmla="*/ 102 h 120"/>
                  <a:gd name="T98" fmla="*/ 91 w 120"/>
                  <a:gd name="T99" fmla="*/ 105 h 120"/>
                  <a:gd name="T100" fmla="*/ 100 w 120"/>
                  <a:gd name="T101" fmla="*/ 105 h 120"/>
                  <a:gd name="T102" fmla="*/ 105 w 120"/>
                  <a:gd name="T103" fmla="*/ 100 h 120"/>
                  <a:gd name="T104" fmla="*/ 105 w 120"/>
                  <a:gd name="T105" fmla="*/ 91 h 120"/>
                  <a:gd name="T106" fmla="*/ 102 w 120"/>
                  <a:gd name="T107" fmla="*/ 88 h 120"/>
                  <a:gd name="T108" fmla="*/ 100 w 120"/>
                  <a:gd name="T109" fmla="*/ 79 h 120"/>
                  <a:gd name="T110" fmla="*/ 110 w 120"/>
                  <a:gd name="T111" fmla="*/ 70 h 120"/>
                  <a:gd name="T112" fmla="*/ 114 w 120"/>
                  <a:gd name="T113" fmla="*/ 70 h 120"/>
                  <a:gd name="T114" fmla="*/ 60 w 120"/>
                  <a:gd name="T115" fmla="*/ 86 h 120"/>
                  <a:gd name="T116" fmla="*/ 34 w 120"/>
                  <a:gd name="T117" fmla="*/ 60 h 120"/>
                  <a:gd name="T118" fmla="*/ 60 w 120"/>
                  <a:gd name="T119" fmla="*/ 34 h 120"/>
                  <a:gd name="T120" fmla="*/ 86 w 120"/>
                  <a:gd name="T121" fmla="*/ 60 h 120"/>
                  <a:gd name="T122" fmla="*/ 60 w 120"/>
                  <a:gd name="T123"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0" h="120">
                    <a:moveTo>
                      <a:pt x="114" y="70"/>
                    </a:moveTo>
                    <a:cubicBezTo>
                      <a:pt x="117" y="70"/>
                      <a:pt x="120" y="67"/>
                      <a:pt x="120" y="64"/>
                    </a:cubicBezTo>
                    <a:cubicBezTo>
                      <a:pt x="120" y="56"/>
                      <a:pt x="120" y="56"/>
                      <a:pt x="120" y="56"/>
                    </a:cubicBezTo>
                    <a:cubicBezTo>
                      <a:pt x="120" y="53"/>
                      <a:pt x="117" y="50"/>
                      <a:pt x="114" y="50"/>
                    </a:cubicBezTo>
                    <a:cubicBezTo>
                      <a:pt x="110" y="50"/>
                      <a:pt x="110" y="50"/>
                      <a:pt x="110" y="50"/>
                    </a:cubicBezTo>
                    <a:cubicBezTo>
                      <a:pt x="107" y="50"/>
                      <a:pt x="103" y="48"/>
                      <a:pt x="102" y="45"/>
                    </a:cubicBezTo>
                    <a:cubicBezTo>
                      <a:pt x="101" y="42"/>
                      <a:pt x="100" y="34"/>
                      <a:pt x="102" y="32"/>
                    </a:cubicBezTo>
                    <a:cubicBezTo>
                      <a:pt x="105" y="29"/>
                      <a:pt x="105" y="29"/>
                      <a:pt x="105" y="29"/>
                    </a:cubicBezTo>
                    <a:cubicBezTo>
                      <a:pt x="108" y="27"/>
                      <a:pt x="108" y="23"/>
                      <a:pt x="105" y="20"/>
                    </a:cubicBezTo>
                    <a:cubicBezTo>
                      <a:pt x="100" y="15"/>
                      <a:pt x="100" y="15"/>
                      <a:pt x="100" y="15"/>
                    </a:cubicBezTo>
                    <a:cubicBezTo>
                      <a:pt x="97" y="12"/>
                      <a:pt x="93" y="12"/>
                      <a:pt x="91" y="15"/>
                    </a:cubicBezTo>
                    <a:cubicBezTo>
                      <a:pt x="88" y="18"/>
                      <a:pt x="88" y="18"/>
                      <a:pt x="88" y="18"/>
                    </a:cubicBezTo>
                    <a:cubicBezTo>
                      <a:pt x="86" y="20"/>
                      <a:pt x="82" y="21"/>
                      <a:pt x="79" y="20"/>
                    </a:cubicBezTo>
                    <a:cubicBezTo>
                      <a:pt x="77" y="18"/>
                      <a:pt x="70" y="13"/>
                      <a:pt x="70" y="10"/>
                    </a:cubicBezTo>
                    <a:cubicBezTo>
                      <a:pt x="70" y="6"/>
                      <a:pt x="70" y="6"/>
                      <a:pt x="70" y="6"/>
                    </a:cubicBezTo>
                    <a:cubicBezTo>
                      <a:pt x="70" y="3"/>
                      <a:pt x="67" y="0"/>
                      <a:pt x="64" y="0"/>
                    </a:cubicBezTo>
                    <a:cubicBezTo>
                      <a:pt x="56" y="0"/>
                      <a:pt x="56" y="0"/>
                      <a:pt x="56" y="0"/>
                    </a:cubicBezTo>
                    <a:cubicBezTo>
                      <a:pt x="53" y="0"/>
                      <a:pt x="50" y="3"/>
                      <a:pt x="50" y="6"/>
                    </a:cubicBezTo>
                    <a:cubicBezTo>
                      <a:pt x="50" y="10"/>
                      <a:pt x="50" y="10"/>
                      <a:pt x="50" y="10"/>
                    </a:cubicBezTo>
                    <a:cubicBezTo>
                      <a:pt x="50" y="13"/>
                      <a:pt x="48" y="17"/>
                      <a:pt x="45" y="18"/>
                    </a:cubicBezTo>
                    <a:cubicBezTo>
                      <a:pt x="42" y="19"/>
                      <a:pt x="34" y="20"/>
                      <a:pt x="32" y="18"/>
                    </a:cubicBezTo>
                    <a:cubicBezTo>
                      <a:pt x="29" y="15"/>
                      <a:pt x="29" y="15"/>
                      <a:pt x="29" y="15"/>
                    </a:cubicBezTo>
                    <a:cubicBezTo>
                      <a:pt x="27" y="12"/>
                      <a:pt x="23" y="12"/>
                      <a:pt x="20" y="15"/>
                    </a:cubicBezTo>
                    <a:cubicBezTo>
                      <a:pt x="15" y="20"/>
                      <a:pt x="15" y="20"/>
                      <a:pt x="15" y="20"/>
                    </a:cubicBezTo>
                    <a:cubicBezTo>
                      <a:pt x="12" y="23"/>
                      <a:pt x="12" y="27"/>
                      <a:pt x="15" y="29"/>
                    </a:cubicBezTo>
                    <a:cubicBezTo>
                      <a:pt x="18" y="32"/>
                      <a:pt x="18" y="32"/>
                      <a:pt x="18" y="32"/>
                    </a:cubicBezTo>
                    <a:cubicBezTo>
                      <a:pt x="20" y="34"/>
                      <a:pt x="21" y="38"/>
                      <a:pt x="20" y="41"/>
                    </a:cubicBezTo>
                    <a:cubicBezTo>
                      <a:pt x="18" y="43"/>
                      <a:pt x="13" y="50"/>
                      <a:pt x="10" y="50"/>
                    </a:cubicBezTo>
                    <a:cubicBezTo>
                      <a:pt x="6" y="50"/>
                      <a:pt x="6" y="50"/>
                      <a:pt x="6" y="50"/>
                    </a:cubicBezTo>
                    <a:cubicBezTo>
                      <a:pt x="3" y="50"/>
                      <a:pt x="0" y="53"/>
                      <a:pt x="0" y="56"/>
                    </a:cubicBezTo>
                    <a:cubicBezTo>
                      <a:pt x="0" y="64"/>
                      <a:pt x="0" y="64"/>
                      <a:pt x="0" y="64"/>
                    </a:cubicBezTo>
                    <a:cubicBezTo>
                      <a:pt x="0" y="67"/>
                      <a:pt x="3" y="70"/>
                      <a:pt x="6" y="70"/>
                    </a:cubicBezTo>
                    <a:cubicBezTo>
                      <a:pt x="10" y="70"/>
                      <a:pt x="10" y="70"/>
                      <a:pt x="10" y="70"/>
                    </a:cubicBezTo>
                    <a:cubicBezTo>
                      <a:pt x="13" y="70"/>
                      <a:pt x="17" y="72"/>
                      <a:pt x="18" y="75"/>
                    </a:cubicBezTo>
                    <a:cubicBezTo>
                      <a:pt x="19" y="78"/>
                      <a:pt x="20" y="86"/>
                      <a:pt x="18" y="88"/>
                    </a:cubicBezTo>
                    <a:cubicBezTo>
                      <a:pt x="15" y="91"/>
                      <a:pt x="15" y="91"/>
                      <a:pt x="15" y="91"/>
                    </a:cubicBezTo>
                    <a:cubicBezTo>
                      <a:pt x="12" y="93"/>
                      <a:pt x="12" y="97"/>
                      <a:pt x="15" y="100"/>
                    </a:cubicBezTo>
                    <a:cubicBezTo>
                      <a:pt x="20" y="105"/>
                      <a:pt x="20" y="105"/>
                      <a:pt x="20" y="105"/>
                    </a:cubicBezTo>
                    <a:cubicBezTo>
                      <a:pt x="23" y="108"/>
                      <a:pt x="27" y="108"/>
                      <a:pt x="29" y="105"/>
                    </a:cubicBezTo>
                    <a:cubicBezTo>
                      <a:pt x="32" y="102"/>
                      <a:pt x="32" y="102"/>
                      <a:pt x="32" y="102"/>
                    </a:cubicBezTo>
                    <a:cubicBezTo>
                      <a:pt x="34" y="100"/>
                      <a:pt x="38" y="99"/>
                      <a:pt x="41" y="100"/>
                    </a:cubicBezTo>
                    <a:cubicBezTo>
                      <a:pt x="43" y="102"/>
                      <a:pt x="50" y="107"/>
                      <a:pt x="50" y="110"/>
                    </a:cubicBezTo>
                    <a:cubicBezTo>
                      <a:pt x="50" y="114"/>
                      <a:pt x="50" y="114"/>
                      <a:pt x="50" y="114"/>
                    </a:cubicBezTo>
                    <a:cubicBezTo>
                      <a:pt x="50" y="117"/>
                      <a:pt x="53" y="120"/>
                      <a:pt x="56" y="120"/>
                    </a:cubicBezTo>
                    <a:cubicBezTo>
                      <a:pt x="64" y="120"/>
                      <a:pt x="64" y="120"/>
                      <a:pt x="64" y="120"/>
                    </a:cubicBezTo>
                    <a:cubicBezTo>
                      <a:pt x="67" y="120"/>
                      <a:pt x="70" y="117"/>
                      <a:pt x="70" y="114"/>
                    </a:cubicBezTo>
                    <a:cubicBezTo>
                      <a:pt x="70" y="110"/>
                      <a:pt x="70" y="110"/>
                      <a:pt x="70" y="110"/>
                    </a:cubicBezTo>
                    <a:cubicBezTo>
                      <a:pt x="70" y="107"/>
                      <a:pt x="72" y="103"/>
                      <a:pt x="75" y="102"/>
                    </a:cubicBezTo>
                    <a:cubicBezTo>
                      <a:pt x="78" y="101"/>
                      <a:pt x="86" y="100"/>
                      <a:pt x="88" y="102"/>
                    </a:cubicBezTo>
                    <a:cubicBezTo>
                      <a:pt x="91" y="105"/>
                      <a:pt x="91" y="105"/>
                      <a:pt x="91" y="105"/>
                    </a:cubicBezTo>
                    <a:cubicBezTo>
                      <a:pt x="93" y="108"/>
                      <a:pt x="97" y="108"/>
                      <a:pt x="100" y="105"/>
                    </a:cubicBezTo>
                    <a:cubicBezTo>
                      <a:pt x="105" y="100"/>
                      <a:pt x="105" y="100"/>
                      <a:pt x="105" y="100"/>
                    </a:cubicBezTo>
                    <a:cubicBezTo>
                      <a:pt x="108" y="97"/>
                      <a:pt x="108" y="93"/>
                      <a:pt x="105" y="91"/>
                    </a:cubicBezTo>
                    <a:cubicBezTo>
                      <a:pt x="102" y="88"/>
                      <a:pt x="102" y="88"/>
                      <a:pt x="102" y="88"/>
                    </a:cubicBezTo>
                    <a:cubicBezTo>
                      <a:pt x="100" y="86"/>
                      <a:pt x="99" y="82"/>
                      <a:pt x="100" y="79"/>
                    </a:cubicBezTo>
                    <a:cubicBezTo>
                      <a:pt x="102" y="77"/>
                      <a:pt x="107" y="70"/>
                      <a:pt x="110" y="70"/>
                    </a:cubicBezTo>
                    <a:lnTo>
                      <a:pt x="114" y="70"/>
                    </a:lnTo>
                    <a:close/>
                    <a:moveTo>
                      <a:pt x="60" y="86"/>
                    </a:moveTo>
                    <a:cubicBezTo>
                      <a:pt x="46" y="86"/>
                      <a:pt x="34" y="74"/>
                      <a:pt x="34" y="60"/>
                    </a:cubicBezTo>
                    <a:cubicBezTo>
                      <a:pt x="34" y="46"/>
                      <a:pt x="46" y="34"/>
                      <a:pt x="60" y="34"/>
                    </a:cubicBezTo>
                    <a:cubicBezTo>
                      <a:pt x="74" y="34"/>
                      <a:pt x="86" y="46"/>
                      <a:pt x="86" y="60"/>
                    </a:cubicBezTo>
                    <a:cubicBezTo>
                      <a:pt x="86" y="74"/>
                      <a:pt x="74" y="86"/>
                      <a:pt x="60" y="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9" name="Freeform 1591"/>
              <p:cNvSpPr>
                <a:spLocks noEditPoints="1"/>
              </p:cNvSpPr>
              <p:nvPr/>
            </p:nvSpPr>
            <p:spPr bwMode="auto">
              <a:xfrm>
                <a:off x="6130925" y="698500"/>
                <a:ext cx="84137" cy="84138"/>
              </a:xfrm>
              <a:custGeom>
                <a:avLst/>
                <a:gdLst>
                  <a:gd name="T0" fmla="*/ 57 w 60"/>
                  <a:gd name="T1" fmla="*/ 35 h 60"/>
                  <a:gd name="T2" fmla="*/ 60 w 60"/>
                  <a:gd name="T3" fmla="*/ 32 h 60"/>
                  <a:gd name="T4" fmla="*/ 60 w 60"/>
                  <a:gd name="T5" fmla="*/ 28 h 60"/>
                  <a:gd name="T6" fmla="*/ 57 w 60"/>
                  <a:gd name="T7" fmla="*/ 25 h 60"/>
                  <a:gd name="T8" fmla="*/ 55 w 60"/>
                  <a:gd name="T9" fmla="*/ 25 h 60"/>
                  <a:gd name="T10" fmla="*/ 51 w 60"/>
                  <a:gd name="T11" fmla="*/ 23 h 60"/>
                  <a:gd name="T12" fmla="*/ 51 w 60"/>
                  <a:gd name="T13" fmla="*/ 16 h 60"/>
                  <a:gd name="T14" fmla="*/ 53 w 60"/>
                  <a:gd name="T15" fmla="*/ 14 h 60"/>
                  <a:gd name="T16" fmla="*/ 53 w 60"/>
                  <a:gd name="T17" fmla="*/ 10 h 60"/>
                  <a:gd name="T18" fmla="*/ 50 w 60"/>
                  <a:gd name="T19" fmla="*/ 7 h 60"/>
                  <a:gd name="T20" fmla="*/ 46 w 60"/>
                  <a:gd name="T21" fmla="*/ 7 h 60"/>
                  <a:gd name="T22" fmla="*/ 44 w 60"/>
                  <a:gd name="T23" fmla="*/ 9 h 60"/>
                  <a:gd name="T24" fmla="*/ 40 w 60"/>
                  <a:gd name="T25" fmla="*/ 10 h 60"/>
                  <a:gd name="T26" fmla="*/ 35 w 60"/>
                  <a:gd name="T27" fmla="*/ 5 h 60"/>
                  <a:gd name="T28" fmla="*/ 35 w 60"/>
                  <a:gd name="T29" fmla="*/ 3 h 60"/>
                  <a:gd name="T30" fmla="*/ 32 w 60"/>
                  <a:gd name="T31" fmla="*/ 0 h 60"/>
                  <a:gd name="T32" fmla="*/ 28 w 60"/>
                  <a:gd name="T33" fmla="*/ 0 h 60"/>
                  <a:gd name="T34" fmla="*/ 25 w 60"/>
                  <a:gd name="T35" fmla="*/ 3 h 60"/>
                  <a:gd name="T36" fmla="*/ 25 w 60"/>
                  <a:gd name="T37" fmla="*/ 5 h 60"/>
                  <a:gd name="T38" fmla="*/ 23 w 60"/>
                  <a:gd name="T39" fmla="*/ 9 h 60"/>
                  <a:gd name="T40" fmla="*/ 16 w 60"/>
                  <a:gd name="T41" fmla="*/ 9 h 60"/>
                  <a:gd name="T42" fmla="*/ 14 w 60"/>
                  <a:gd name="T43" fmla="*/ 7 h 60"/>
                  <a:gd name="T44" fmla="*/ 10 w 60"/>
                  <a:gd name="T45" fmla="*/ 7 h 60"/>
                  <a:gd name="T46" fmla="*/ 7 w 60"/>
                  <a:gd name="T47" fmla="*/ 10 h 60"/>
                  <a:gd name="T48" fmla="*/ 7 w 60"/>
                  <a:gd name="T49" fmla="*/ 14 h 60"/>
                  <a:gd name="T50" fmla="*/ 9 w 60"/>
                  <a:gd name="T51" fmla="*/ 16 h 60"/>
                  <a:gd name="T52" fmla="*/ 10 w 60"/>
                  <a:gd name="T53" fmla="*/ 20 h 60"/>
                  <a:gd name="T54" fmla="*/ 5 w 60"/>
                  <a:gd name="T55" fmla="*/ 25 h 60"/>
                  <a:gd name="T56" fmla="*/ 3 w 60"/>
                  <a:gd name="T57" fmla="*/ 25 h 60"/>
                  <a:gd name="T58" fmla="*/ 0 w 60"/>
                  <a:gd name="T59" fmla="*/ 28 h 60"/>
                  <a:gd name="T60" fmla="*/ 0 w 60"/>
                  <a:gd name="T61" fmla="*/ 32 h 60"/>
                  <a:gd name="T62" fmla="*/ 3 w 60"/>
                  <a:gd name="T63" fmla="*/ 35 h 60"/>
                  <a:gd name="T64" fmla="*/ 5 w 60"/>
                  <a:gd name="T65" fmla="*/ 35 h 60"/>
                  <a:gd name="T66" fmla="*/ 9 w 60"/>
                  <a:gd name="T67" fmla="*/ 37 h 60"/>
                  <a:gd name="T68" fmla="*/ 9 w 60"/>
                  <a:gd name="T69" fmla="*/ 44 h 60"/>
                  <a:gd name="T70" fmla="*/ 7 w 60"/>
                  <a:gd name="T71" fmla="*/ 46 h 60"/>
                  <a:gd name="T72" fmla="*/ 7 w 60"/>
                  <a:gd name="T73" fmla="*/ 50 h 60"/>
                  <a:gd name="T74" fmla="*/ 10 w 60"/>
                  <a:gd name="T75" fmla="*/ 53 h 60"/>
                  <a:gd name="T76" fmla="*/ 14 w 60"/>
                  <a:gd name="T77" fmla="*/ 53 h 60"/>
                  <a:gd name="T78" fmla="*/ 16 w 60"/>
                  <a:gd name="T79" fmla="*/ 51 h 60"/>
                  <a:gd name="T80" fmla="*/ 20 w 60"/>
                  <a:gd name="T81" fmla="*/ 50 h 60"/>
                  <a:gd name="T82" fmla="*/ 25 w 60"/>
                  <a:gd name="T83" fmla="*/ 55 h 60"/>
                  <a:gd name="T84" fmla="*/ 25 w 60"/>
                  <a:gd name="T85" fmla="*/ 57 h 60"/>
                  <a:gd name="T86" fmla="*/ 28 w 60"/>
                  <a:gd name="T87" fmla="*/ 60 h 60"/>
                  <a:gd name="T88" fmla="*/ 32 w 60"/>
                  <a:gd name="T89" fmla="*/ 60 h 60"/>
                  <a:gd name="T90" fmla="*/ 35 w 60"/>
                  <a:gd name="T91" fmla="*/ 57 h 60"/>
                  <a:gd name="T92" fmla="*/ 35 w 60"/>
                  <a:gd name="T93" fmla="*/ 55 h 60"/>
                  <a:gd name="T94" fmla="*/ 37 w 60"/>
                  <a:gd name="T95" fmla="*/ 51 h 60"/>
                  <a:gd name="T96" fmla="*/ 44 w 60"/>
                  <a:gd name="T97" fmla="*/ 51 h 60"/>
                  <a:gd name="T98" fmla="*/ 46 w 60"/>
                  <a:gd name="T99" fmla="*/ 53 h 60"/>
                  <a:gd name="T100" fmla="*/ 50 w 60"/>
                  <a:gd name="T101" fmla="*/ 53 h 60"/>
                  <a:gd name="T102" fmla="*/ 53 w 60"/>
                  <a:gd name="T103" fmla="*/ 50 h 60"/>
                  <a:gd name="T104" fmla="*/ 53 w 60"/>
                  <a:gd name="T105" fmla="*/ 46 h 60"/>
                  <a:gd name="T106" fmla="*/ 51 w 60"/>
                  <a:gd name="T107" fmla="*/ 44 h 60"/>
                  <a:gd name="T108" fmla="*/ 50 w 60"/>
                  <a:gd name="T109" fmla="*/ 40 h 60"/>
                  <a:gd name="T110" fmla="*/ 55 w 60"/>
                  <a:gd name="T111" fmla="*/ 35 h 60"/>
                  <a:gd name="T112" fmla="*/ 57 w 60"/>
                  <a:gd name="T113" fmla="*/ 35 h 60"/>
                  <a:gd name="T114" fmla="*/ 40 w 60"/>
                  <a:gd name="T115" fmla="*/ 30 h 60"/>
                  <a:gd name="T116" fmla="*/ 30 w 60"/>
                  <a:gd name="T117" fmla="*/ 40 h 60"/>
                  <a:gd name="T118" fmla="*/ 20 w 60"/>
                  <a:gd name="T119" fmla="*/ 30 h 60"/>
                  <a:gd name="T120" fmla="*/ 30 w 60"/>
                  <a:gd name="T121" fmla="*/ 20 h 60"/>
                  <a:gd name="T122" fmla="*/ 40 w 60"/>
                  <a:gd name="T123"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 h="60">
                    <a:moveTo>
                      <a:pt x="57" y="35"/>
                    </a:moveTo>
                    <a:cubicBezTo>
                      <a:pt x="59" y="35"/>
                      <a:pt x="60" y="34"/>
                      <a:pt x="60" y="32"/>
                    </a:cubicBezTo>
                    <a:cubicBezTo>
                      <a:pt x="60" y="28"/>
                      <a:pt x="60" y="28"/>
                      <a:pt x="60" y="28"/>
                    </a:cubicBezTo>
                    <a:cubicBezTo>
                      <a:pt x="60" y="26"/>
                      <a:pt x="59" y="25"/>
                      <a:pt x="57" y="25"/>
                    </a:cubicBezTo>
                    <a:cubicBezTo>
                      <a:pt x="55" y="25"/>
                      <a:pt x="55" y="25"/>
                      <a:pt x="55" y="25"/>
                    </a:cubicBezTo>
                    <a:cubicBezTo>
                      <a:pt x="53" y="25"/>
                      <a:pt x="52" y="24"/>
                      <a:pt x="51" y="23"/>
                    </a:cubicBezTo>
                    <a:cubicBezTo>
                      <a:pt x="51" y="21"/>
                      <a:pt x="50" y="17"/>
                      <a:pt x="51" y="16"/>
                    </a:cubicBezTo>
                    <a:cubicBezTo>
                      <a:pt x="53" y="14"/>
                      <a:pt x="53" y="14"/>
                      <a:pt x="53" y="14"/>
                    </a:cubicBezTo>
                    <a:cubicBezTo>
                      <a:pt x="54" y="13"/>
                      <a:pt x="54" y="11"/>
                      <a:pt x="53" y="10"/>
                    </a:cubicBezTo>
                    <a:cubicBezTo>
                      <a:pt x="50" y="7"/>
                      <a:pt x="50" y="7"/>
                      <a:pt x="50" y="7"/>
                    </a:cubicBezTo>
                    <a:cubicBezTo>
                      <a:pt x="49" y="6"/>
                      <a:pt x="47" y="6"/>
                      <a:pt x="46" y="7"/>
                    </a:cubicBezTo>
                    <a:cubicBezTo>
                      <a:pt x="44" y="9"/>
                      <a:pt x="44" y="9"/>
                      <a:pt x="44" y="9"/>
                    </a:cubicBezTo>
                    <a:cubicBezTo>
                      <a:pt x="43" y="10"/>
                      <a:pt x="41" y="10"/>
                      <a:pt x="40" y="10"/>
                    </a:cubicBezTo>
                    <a:cubicBezTo>
                      <a:pt x="39" y="9"/>
                      <a:pt x="35" y="7"/>
                      <a:pt x="35" y="5"/>
                    </a:cubicBezTo>
                    <a:cubicBezTo>
                      <a:pt x="35" y="3"/>
                      <a:pt x="35" y="3"/>
                      <a:pt x="35" y="3"/>
                    </a:cubicBezTo>
                    <a:cubicBezTo>
                      <a:pt x="35" y="1"/>
                      <a:pt x="34" y="0"/>
                      <a:pt x="32" y="0"/>
                    </a:cubicBezTo>
                    <a:cubicBezTo>
                      <a:pt x="28" y="0"/>
                      <a:pt x="28" y="0"/>
                      <a:pt x="28" y="0"/>
                    </a:cubicBezTo>
                    <a:cubicBezTo>
                      <a:pt x="26" y="0"/>
                      <a:pt x="25" y="1"/>
                      <a:pt x="25" y="3"/>
                    </a:cubicBezTo>
                    <a:cubicBezTo>
                      <a:pt x="25" y="5"/>
                      <a:pt x="25" y="5"/>
                      <a:pt x="25" y="5"/>
                    </a:cubicBezTo>
                    <a:cubicBezTo>
                      <a:pt x="25" y="7"/>
                      <a:pt x="24" y="8"/>
                      <a:pt x="23" y="9"/>
                    </a:cubicBezTo>
                    <a:cubicBezTo>
                      <a:pt x="21" y="9"/>
                      <a:pt x="17" y="10"/>
                      <a:pt x="16" y="9"/>
                    </a:cubicBezTo>
                    <a:cubicBezTo>
                      <a:pt x="14" y="7"/>
                      <a:pt x="14" y="7"/>
                      <a:pt x="14" y="7"/>
                    </a:cubicBezTo>
                    <a:cubicBezTo>
                      <a:pt x="13" y="6"/>
                      <a:pt x="11" y="6"/>
                      <a:pt x="10" y="7"/>
                    </a:cubicBezTo>
                    <a:cubicBezTo>
                      <a:pt x="7" y="10"/>
                      <a:pt x="7" y="10"/>
                      <a:pt x="7" y="10"/>
                    </a:cubicBezTo>
                    <a:cubicBezTo>
                      <a:pt x="6" y="11"/>
                      <a:pt x="6" y="13"/>
                      <a:pt x="7" y="14"/>
                    </a:cubicBezTo>
                    <a:cubicBezTo>
                      <a:pt x="9" y="16"/>
                      <a:pt x="9" y="16"/>
                      <a:pt x="9" y="16"/>
                    </a:cubicBezTo>
                    <a:cubicBezTo>
                      <a:pt x="10" y="17"/>
                      <a:pt x="10" y="19"/>
                      <a:pt x="10" y="20"/>
                    </a:cubicBezTo>
                    <a:cubicBezTo>
                      <a:pt x="9" y="21"/>
                      <a:pt x="7" y="25"/>
                      <a:pt x="5" y="25"/>
                    </a:cubicBezTo>
                    <a:cubicBezTo>
                      <a:pt x="3" y="25"/>
                      <a:pt x="3" y="25"/>
                      <a:pt x="3" y="25"/>
                    </a:cubicBezTo>
                    <a:cubicBezTo>
                      <a:pt x="1" y="25"/>
                      <a:pt x="0" y="26"/>
                      <a:pt x="0" y="28"/>
                    </a:cubicBezTo>
                    <a:cubicBezTo>
                      <a:pt x="0" y="32"/>
                      <a:pt x="0" y="32"/>
                      <a:pt x="0" y="32"/>
                    </a:cubicBezTo>
                    <a:cubicBezTo>
                      <a:pt x="0" y="34"/>
                      <a:pt x="1" y="35"/>
                      <a:pt x="3" y="35"/>
                    </a:cubicBezTo>
                    <a:cubicBezTo>
                      <a:pt x="5" y="35"/>
                      <a:pt x="5" y="35"/>
                      <a:pt x="5" y="35"/>
                    </a:cubicBezTo>
                    <a:cubicBezTo>
                      <a:pt x="7" y="35"/>
                      <a:pt x="8" y="36"/>
                      <a:pt x="9" y="37"/>
                    </a:cubicBezTo>
                    <a:cubicBezTo>
                      <a:pt x="9" y="39"/>
                      <a:pt x="10" y="43"/>
                      <a:pt x="9" y="44"/>
                    </a:cubicBezTo>
                    <a:cubicBezTo>
                      <a:pt x="7" y="46"/>
                      <a:pt x="7" y="46"/>
                      <a:pt x="7" y="46"/>
                    </a:cubicBezTo>
                    <a:cubicBezTo>
                      <a:pt x="6" y="47"/>
                      <a:pt x="6" y="49"/>
                      <a:pt x="7" y="50"/>
                    </a:cubicBezTo>
                    <a:cubicBezTo>
                      <a:pt x="10" y="53"/>
                      <a:pt x="10" y="53"/>
                      <a:pt x="10" y="53"/>
                    </a:cubicBezTo>
                    <a:cubicBezTo>
                      <a:pt x="11" y="54"/>
                      <a:pt x="13" y="54"/>
                      <a:pt x="14" y="53"/>
                    </a:cubicBezTo>
                    <a:cubicBezTo>
                      <a:pt x="16" y="51"/>
                      <a:pt x="16" y="51"/>
                      <a:pt x="16" y="51"/>
                    </a:cubicBezTo>
                    <a:cubicBezTo>
                      <a:pt x="17" y="50"/>
                      <a:pt x="19" y="50"/>
                      <a:pt x="20" y="50"/>
                    </a:cubicBezTo>
                    <a:cubicBezTo>
                      <a:pt x="21" y="51"/>
                      <a:pt x="25" y="53"/>
                      <a:pt x="25" y="55"/>
                    </a:cubicBezTo>
                    <a:cubicBezTo>
                      <a:pt x="25" y="57"/>
                      <a:pt x="25" y="57"/>
                      <a:pt x="25" y="57"/>
                    </a:cubicBezTo>
                    <a:cubicBezTo>
                      <a:pt x="25" y="59"/>
                      <a:pt x="26" y="60"/>
                      <a:pt x="28" y="60"/>
                    </a:cubicBezTo>
                    <a:cubicBezTo>
                      <a:pt x="32" y="60"/>
                      <a:pt x="32" y="60"/>
                      <a:pt x="32" y="60"/>
                    </a:cubicBezTo>
                    <a:cubicBezTo>
                      <a:pt x="34" y="60"/>
                      <a:pt x="35" y="59"/>
                      <a:pt x="35" y="57"/>
                    </a:cubicBezTo>
                    <a:cubicBezTo>
                      <a:pt x="35" y="55"/>
                      <a:pt x="35" y="55"/>
                      <a:pt x="35" y="55"/>
                    </a:cubicBezTo>
                    <a:cubicBezTo>
                      <a:pt x="35" y="53"/>
                      <a:pt x="36" y="52"/>
                      <a:pt x="37" y="51"/>
                    </a:cubicBezTo>
                    <a:cubicBezTo>
                      <a:pt x="39" y="51"/>
                      <a:pt x="43" y="50"/>
                      <a:pt x="44" y="51"/>
                    </a:cubicBezTo>
                    <a:cubicBezTo>
                      <a:pt x="46" y="53"/>
                      <a:pt x="46" y="53"/>
                      <a:pt x="46" y="53"/>
                    </a:cubicBezTo>
                    <a:cubicBezTo>
                      <a:pt x="47" y="54"/>
                      <a:pt x="49" y="54"/>
                      <a:pt x="50" y="53"/>
                    </a:cubicBezTo>
                    <a:cubicBezTo>
                      <a:pt x="53" y="50"/>
                      <a:pt x="53" y="50"/>
                      <a:pt x="53" y="50"/>
                    </a:cubicBezTo>
                    <a:cubicBezTo>
                      <a:pt x="54" y="49"/>
                      <a:pt x="54" y="47"/>
                      <a:pt x="53" y="46"/>
                    </a:cubicBezTo>
                    <a:cubicBezTo>
                      <a:pt x="51" y="44"/>
                      <a:pt x="51" y="44"/>
                      <a:pt x="51" y="44"/>
                    </a:cubicBezTo>
                    <a:cubicBezTo>
                      <a:pt x="50" y="43"/>
                      <a:pt x="50" y="41"/>
                      <a:pt x="50" y="40"/>
                    </a:cubicBezTo>
                    <a:cubicBezTo>
                      <a:pt x="51" y="39"/>
                      <a:pt x="53" y="35"/>
                      <a:pt x="55" y="35"/>
                    </a:cubicBezTo>
                    <a:lnTo>
                      <a:pt x="57" y="35"/>
                    </a:lnTo>
                    <a:close/>
                    <a:moveTo>
                      <a:pt x="40" y="30"/>
                    </a:moveTo>
                    <a:cubicBezTo>
                      <a:pt x="40" y="36"/>
                      <a:pt x="36" y="40"/>
                      <a:pt x="30" y="40"/>
                    </a:cubicBezTo>
                    <a:cubicBezTo>
                      <a:pt x="24" y="40"/>
                      <a:pt x="20" y="36"/>
                      <a:pt x="20" y="30"/>
                    </a:cubicBezTo>
                    <a:cubicBezTo>
                      <a:pt x="20" y="24"/>
                      <a:pt x="24" y="20"/>
                      <a:pt x="30" y="20"/>
                    </a:cubicBezTo>
                    <a:cubicBezTo>
                      <a:pt x="36" y="20"/>
                      <a:pt x="40" y="24"/>
                      <a:pt x="40"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grpSp>
        <p:nvGrpSpPr>
          <p:cNvPr id="30" name="组合 29"/>
          <p:cNvGrpSpPr/>
          <p:nvPr/>
        </p:nvGrpSpPr>
        <p:grpSpPr>
          <a:xfrm>
            <a:off x="3276193" y="2488445"/>
            <a:ext cx="704666" cy="704850"/>
            <a:chOff x="3080330" y="2789142"/>
            <a:chExt cx="939800" cy="939800"/>
          </a:xfrm>
        </p:grpSpPr>
        <p:sp>
          <p:nvSpPr>
            <p:cNvPr id="31" name="椭圆 30"/>
            <p:cNvSpPr/>
            <p:nvPr/>
          </p:nvSpPr>
          <p:spPr>
            <a:xfrm>
              <a:off x="3080330" y="2789142"/>
              <a:ext cx="939800" cy="939800"/>
            </a:xfrm>
            <a:prstGeom prst="ellipse">
              <a:avLst/>
            </a:prstGeom>
            <a:solidFill>
              <a:srgbClr val="00A89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grpSp>
          <p:nvGrpSpPr>
            <p:cNvPr id="32" name="组合 31"/>
            <p:cNvGrpSpPr/>
            <p:nvPr/>
          </p:nvGrpSpPr>
          <p:grpSpPr>
            <a:xfrm>
              <a:off x="3294687" y="3010257"/>
              <a:ext cx="497794" cy="491067"/>
              <a:chOff x="8123237" y="3667126"/>
              <a:chExt cx="234950" cy="231775"/>
            </a:xfrm>
            <a:solidFill>
              <a:schemeClr val="bg1"/>
            </a:solidFill>
          </p:grpSpPr>
          <p:sp>
            <p:nvSpPr>
              <p:cNvPr id="33" name="Freeform 1086"/>
              <p:cNvSpPr>
                <a:spLocks noEditPoints="1"/>
              </p:cNvSpPr>
              <p:nvPr/>
            </p:nvSpPr>
            <p:spPr bwMode="auto">
              <a:xfrm>
                <a:off x="8123237" y="3667126"/>
                <a:ext cx="234950" cy="231775"/>
              </a:xfrm>
              <a:custGeom>
                <a:avLst/>
                <a:gdLst>
                  <a:gd name="T0" fmla="*/ 50 w 100"/>
                  <a:gd name="T1" fmla="*/ 0 h 99"/>
                  <a:gd name="T2" fmla="*/ 0 w 100"/>
                  <a:gd name="T3" fmla="*/ 49 h 99"/>
                  <a:gd name="T4" fmla="*/ 50 w 100"/>
                  <a:gd name="T5" fmla="*/ 99 h 99"/>
                  <a:gd name="T6" fmla="*/ 100 w 100"/>
                  <a:gd name="T7" fmla="*/ 49 h 99"/>
                  <a:gd name="T8" fmla="*/ 50 w 100"/>
                  <a:gd name="T9" fmla="*/ 0 h 99"/>
                  <a:gd name="T10" fmla="*/ 50 w 100"/>
                  <a:gd name="T11" fmla="*/ 95 h 99"/>
                  <a:gd name="T12" fmla="*/ 4 w 100"/>
                  <a:gd name="T13" fmla="*/ 49 h 99"/>
                  <a:gd name="T14" fmla="*/ 50 w 100"/>
                  <a:gd name="T15" fmla="*/ 4 h 99"/>
                  <a:gd name="T16" fmla="*/ 96 w 100"/>
                  <a:gd name="T17" fmla="*/ 49 h 99"/>
                  <a:gd name="T18" fmla="*/ 50 w 100"/>
                  <a:gd name="T19" fmla="*/ 9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99">
                    <a:moveTo>
                      <a:pt x="50" y="0"/>
                    </a:moveTo>
                    <a:cubicBezTo>
                      <a:pt x="23" y="0"/>
                      <a:pt x="0" y="22"/>
                      <a:pt x="0" y="49"/>
                    </a:cubicBezTo>
                    <a:cubicBezTo>
                      <a:pt x="0" y="77"/>
                      <a:pt x="23" y="99"/>
                      <a:pt x="50" y="99"/>
                    </a:cubicBezTo>
                    <a:cubicBezTo>
                      <a:pt x="77" y="99"/>
                      <a:pt x="100" y="77"/>
                      <a:pt x="100" y="49"/>
                    </a:cubicBezTo>
                    <a:cubicBezTo>
                      <a:pt x="100" y="22"/>
                      <a:pt x="77" y="0"/>
                      <a:pt x="50" y="0"/>
                    </a:cubicBezTo>
                    <a:close/>
                    <a:moveTo>
                      <a:pt x="50" y="95"/>
                    </a:moveTo>
                    <a:cubicBezTo>
                      <a:pt x="25" y="95"/>
                      <a:pt x="4" y="75"/>
                      <a:pt x="4" y="49"/>
                    </a:cubicBezTo>
                    <a:cubicBezTo>
                      <a:pt x="4" y="24"/>
                      <a:pt x="25" y="4"/>
                      <a:pt x="50" y="4"/>
                    </a:cubicBezTo>
                    <a:cubicBezTo>
                      <a:pt x="75" y="4"/>
                      <a:pt x="96" y="24"/>
                      <a:pt x="96" y="49"/>
                    </a:cubicBezTo>
                    <a:cubicBezTo>
                      <a:pt x="96" y="75"/>
                      <a:pt x="75" y="95"/>
                      <a:pt x="5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4" name="Freeform 1087"/>
              <p:cNvSpPr>
                <a:spLocks noEditPoints="1"/>
              </p:cNvSpPr>
              <p:nvPr/>
            </p:nvSpPr>
            <p:spPr bwMode="auto">
              <a:xfrm>
                <a:off x="8147050" y="3687763"/>
                <a:ext cx="188912" cy="188913"/>
              </a:xfrm>
              <a:custGeom>
                <a:avLst/>
                <a:gdLst>
                  <a:gd name="T0" fmla="*/ 40 w 80"/>
                  <a:gd name="T1" fmla="*/ 0 h 80"/>
                  <a:gd name="T2" fmla="*/ 0 w 80"/>
                  <a:gd name="T3" fmla="*/ 40 h 80"/>
                  <a:gd name="T4" fmla="*/ 40 w 80"/>
                  <a:gd name="T5" fmla="*/ 80 h 80"/>
                  <a:gd name="T6" fmla="*/ 80 w 80"/>
                  <a:gd name="T7" fmla="*/ 40 h 80"/>
                  <a:gd name="T8" fmla="*/ 40 w 80"/>
                  <a:gd name="T9" fmla="*/ 0 h 80"/>
                  <a:gd name="T10" fmla="*/ 55 w 80"/>
                  <a:gd name="T11" fmla="*/ 40 h 80"/>
                  <a:gd name="T12" fmla="*/ 55 w 80"/>
                  <a:gd name="T13" fmla="*/ 46 h 80"/>
                  <a:gd name="T14" fmla="*/ 43 w 80"/>
                  <a:gd name="T15" fmla="*/ 46 h 80"/>
                  <a:gd name="T16" fmla="*/ 43 w 80"/>
                  <a:gd name="T17" fmla="*/ 49 h 80"/>
                  <a:gd name="T18" fmla="*/ 55 w 80"/>
                  <a:gd name="T19" fmla="*/ 49 h 80"/>
                  <a:gd name="T20" fmla="*/ 55 w 80"/>
                  <a:gd name="T21" fmla="*/ 55 h 80"/>
                  <a:gd name="T22" fmla="*/ 43 w 80"/>
                  <a:gd name="T23" fmla="*/ 55 h 80"/>
                  <a:gd name="T24" fmla="*/ 43 w 80"/>
                  <a:gd name="T25" fmla="*/ 64 h 80"/>
                  <a:gd name="T26" fmla="*/ 37 w 80"/>
                  <a:gd name="T27" fmla="*/ 64 h 80"/>
                  <a:gd name="T28" fmla="*/ 37 w 80"/>
                  <a:gd name="T29" fmla="*/ 55 h 80"/>
                  <a:gd name="T30" fmla="*/ 25 w 80"/>
                  <a:gd name="T31" fmla="*/ 55 h 80"/>
                  <a:gd name="T32" fmla="*/ 25 w 80"/>
                  <a:gd name="T33" fmla="*/ 49 h 80"/>
                  <a:gd name="T34" fmla="*/ 37 w 80"/>
                  <a:gd name="T35" fmla="*/ 49 h 80"/>
                  <a:gd name="T36" fmla="*/ 37 w 80"/>
                  <a:gd name="T37" fmla="*/ 46 h 80"/>
                  <a:gd name="T38" fmla="*/ 25 w 80"/>
                  <a:gd name="T39" fmla="*/ 46 h 80"/>
                  <a:gd name="T40" fmla="*/ 25 w 80"/>
                  <a:gd name="T41" fmla="*/ 40 h 80"/>
                  <a:gd name="T42" fmla="*/ 34 w 80"/>
                  <a:gd name="T43" fmla="*/ 40 h 80"/>
                  <a:gd name="T44" fmla="*/ 23 w 80"/>
                  <a:gd name="T45" fmla="*/ 19 h 80"/>
                  <a:gd name="T46" fmla="*/ 30 w 80"/>
                  <a:gd name="T47" fmla="*/ 19 h 80"/>
                  <a:gd name="T48" fmla="*/ 38 w 80"/>
                  <a:gd name="T49" fmla="*/ 35 h 80"/>
                  <a:gd name="T50" fmla="*/ 40 w 80"/>
                  <a:gd name="T51" fmla="*/ 38 h 80"/>
                  <a:gd name="T52" fmla="*/ 42 w 80"/>
                  <a:gd name="T53" fmla="*/ 34 h 80"/>
                  <a:gd name="T54" fmla="*/ 50 w 80"/>
                  <a:gd name="T55" fmla="*/ 19 h 80"/>
                  <a:gd name="T56" fmla="*/ 57 w 80"/>
                  <a:gd name="T57" fmla="*/ 19 h 80"/>
                  <a:gd name="T58" fmla="*/ 46 w 80"/>
                  <a:gd name="T59" fmla="*/ 40 h 80"/>
                  <a:gd name="T60" fmla="*/ 55 w 80"/>
                  <a:gd name="T61" fmla="*/ 4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0" h="80">
                    <a:moveTo>
                      <a:pt x="40" y="0"/>
                    </a:moveTo>
                    <a:cubicBezTo>
                      <a:pt x="18" y="0"/>
                      <a:pt x="0" y="18"/>
                      <a:pt x="0" y="40"/>
                    </a:cubicBezTo>
                    <a:cubicBezTo>
                      <a:pt x="0" y="62"/>
                      <a:pt x="18" y="80"/>
                      <a:pt x="40" y="80"/>
                    </a:cubicBezTo>
                    <a:cubicBezTo>
                      <a:pt x="62" y="80"/>
                      <a:pt x="80" y="62"/>
                      <a:pt x="80" y="40"/>
                    </a:cubicBezTo>
                    <a:cubicBezTo>
                      <a:pt x="80" y="18"/>
                      <a:pt x="62" y="0"/>
                      <a:pt x="40" y="0"/>
                    </a:cubicBezTo>
                    <a:close/>
                    <a:moveTo>
                      <a:pt x="55" y="40"/>
                    </a:moveTo>
                    <a:cubicBezTo>
                      <a:pt x="55" y="46"/>
                      <a:pt x="55" y="46"/>
                      <a:pt x="55" y="46"/>
                    </a:cubicBezTo>
                    <a:cubicBezTo>
                      <a:pt x="43" y="46"/>
                      <a:pt x="43" y="46"/>
                      <a:pt x="43" y="46"/>
                    </a:cubicBezTo>
                    <a:cubicBezTo>
                      <a:pt x="43" y="49"/>
                      <a:pt x="43" y="49"/>
                      <a:pt x="43" y="49"/>
                    </a:cubicBezTo>
                    <a:cubicBezTo>
                      <a:pt x="55" y="49"/>
                      <a:pt x="55" y="49"/>
                      <a:pt x="55" y="49"/>
                    </a:cubicBezTo>
                    <a:cubicBezTo>
                      <a:pt x="55" y="55"/>
                      <a:pt x="55" y="55"/>
                      <a:pt x="55" y="55"/>
                    </a:cubicBezTo>
                    <a:cubicBezTo>
                      <a:pt x="43" y="55"/>
                      <a:pt x="43" y="55"/>
                      <a:pt x="43" y="55"/>
                    </a:cubicBezTo>
                    <a:cubicBezTo>
                      <a:pt x="43" y="64"/>
                      <a:pt x="43" y="64"/>
                      <a:pt x="43" y="64"/>
                    </a:cubicBezTo>
                    <a:cubicBezTo>
                      <a:pt x="37" y="64"/>
                      <a:pt x="37" y="64"/>
                      <a:pt x="37" y="64"/>
                    </a:cubicBezTo>
                    <a:cubicBezTo>
                      <a:pt x="37" y="55"/>
                      <a:pt x="37" y="55"/>
                      <a:pt x="37" y="55"/>
                    </a:cubicBezTo>
                    <a:cubicBezTo>
                      <a:pt x="25" y="55"/>
                      <a:pt x="25" y="55"/>
                      <a:pt x="25" y="55"/>
                    </a:cubicBezTo>
                    <a:cubicBezTo>
                      <a:pt x="25" y="49"/>
                      <a:pt x="25" y="49"/>
                      <a:pt x="25" y="49"/>
                    </a:cubicBezTo>
                    <a:cubicBezTo>
                      <a:pt x="37" y="49"/>
                      <a:pt x="37" y="49"/>
                      <a:pt x="37" y="49"/>
                    </a:cubicBezTo>
                    <a:cubicBezTo>
                      <a:pt x="37" y="46"/>
                      <a:pt x="37" y="46"/>
                      <a:pt x="37" y="46"/>
                    </a:cubicBezTo>
                    <a:cubicBezTo>
                      <a:pt x="25" y="46"/>
                      <a:pt x="25" y="46"/>
                      <a:pt x="25" y="46"/>
                    </a:cubicBezTo>
                    <a:cubicBezTo>
                      <a:pt x="25" y="40"/>
                      <a:pt x="25" y="40"/>
                      <a:pt x="25" y="40"/>
                    </a:cubicBezTo>
                    <a:cubicBezTo>
                      <a:pt x="34" y="40"/>
                      <a:pt x="34" y="40"/>
                      <a:pt x="34" y="40"/>
                    </a:cubicBezTo>
                    <a:cubicBezTo>
                      <a:pt x="23" y="19"/>
                      <a:pt x="23" y="19"/>
                      <a:pt x="23" y="19"/>
                    </a:cubicBezTo>
                    <a:cubicBezTo>
                      <a:pt x="30" y="19"/>
                      <a:pt x="30" y="19"/>
                      <a:pt x="30" y="19"/>
                    </a:cubicBezTo>
                    <a:cubicBezTo>
                      <a:pt x="38" y="35"/>
                      <a:pt x="38" y="35"/>
                      <a:pt x="38" y="35"/>
                    </a:cubicBezTo>
                    <a:cubicBezTo>
                      <a:pt x="39" y="36"/>
                      <a:pt x="39" y="37"/>
                      <a:pt x="40" y="38"/>
                    </a:cubicBezTo>
                    <a:cubicBezTo>
                      <a:pt x="40" y="37"/>
                      <a:pt x="41" y="36"/>
                      <a:pt x="42" y="34"/>
                    </a:cubicBezTo>
                    <a:cubicBezTo>
                      <a:pt x="50" y="19"/>
                      <a:pt x="50" y="19"/>
                      <a:pt x="50" y="19"/>
                    </a:cubicBezTo>
                    <a:cubicBezTo>
                      <a:pt x="57" y="19"/>
                      <a:pt x="57" y="19"/>
                      <a:pt x="57" y="19"/>
                    </a:cubicBezTo>
                    <a:cubicBezTo>
                      <a:pt x="46" y="40"/>
                      <a:pt x="46" y="40"/>
                      <a:pt x="46" y="40"/>
                    </a:cubicBezTo>
                    <a:lnTo>
                      <a:pt x="55"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grpSp>
        <p:nvGrpSpPr>
          <p:cNvPr id="35" name="组合 34"/>
          <p:cNvGrpSpPr/>
          <p:nvPr/>
        </p:nvGrpSpPr>
        <p:grpSpPr>
          <a:xfrm>
            <a:off x="5306357" y="2218297"/>
            <a:ext cx="675698" cy="675874"/>
            <a:chOff x="5719249" y="3077288"/>
            <a:chExt cx="767347" cy="767347"/>
          </a:xfrm>
        </p:grpSpPr>
        <p:sp>
          <p:nvSpPr>
            <p:cNvPr id="36" name="椭圆 35"/>
            <p:cNvSpPr/>
            <p:nvPr/>
          </p:nvSpPr>
          <p:spPr>
            <a:xfrm>
              <a:off x="5719249" y="3077288"/>
              <a:ext cx="767347" cy="767347"/>
            </a:xfrm>
            <a:prstGeom prst="ellipse">
              <a:avLst/>
            </a:prstGeom>
            <a:solidFill>
              <a:srgbClr val="00A89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37" name="Freeform 748"/>
            <p:cNvSpPr>
              <a:spLocks noEditPoints="1"/>
            </p:cNvSpPr>
            <p:nvPr/>
          </p:nvSpPr>
          <p:spPr bwMode="auto">
            <a:xfrm>
              <a:off x="5947156" y="3271991"/>
              <a:ext cx="311533" cy="318115"/>
            </a:xfrm>
            <a:custGeom>
              <a:avLst/>
              <a:gdLst>
                <a:gd name="T0" fmla="*/ 38 w 60"/>
                <a:gd name="T1" fmla="*/ 8 h 61"/>
                <a:gd name="T2" fmla="*/ 22 w 60"/>
                <a:gd name="T3" fmla="*/ 8 h 61"/>
                <a:gd name="T4" fmla="*/ 45 w 60"/>
                <a:gd name="T5" fmla="*/ 41 h 61"/>
                <a:gd name="T6" fmla="*/ 50 w 60"/>
                <a:gd name="T7" fmla="*/ 58 h 61"/>
                <a:gd name="T8" fmla="*/ 51 w 60"/>
                <a:gd name="T9" fmla="*/ 44 h 61"/>
                <a:gd name="T10" fmla="*/ 55 w 60"/>
                <a:gd name="T11" fmla="*/ 58 h 61"/>
                <a:gd name="T12" fmla="*/ 55 w 60"/>
                <a:gd name="T13" fmla="*/ 38 h 61"/>
                <a:gd name="T14" fmla="*/ 56 w 60"/>
                <a:gd name="T15" fmla="*/ 29 h 61"/>
                <a:gd name="T16" fmla="*/ 60 w 60"/>
                <a:gd name="T17" fmla="*/ 38 h 61"/>
                <a:gd name="T18" fmla="*/ 56 w 60"/>
                <a:gd name="T19" fmla="*/ 21 h 61"/>
                <a:gd name="T20" fmla="*/ 47 w 60"/>
                <a:gd name="T21" fmla="*/ 23 h 61"/>
                <a:gd name="T22" fmla="*/ 45 w 60"/>
                <a:gd name="T23" fmla="*/ 41 h 61"/>
                <a:gd name="T24" fmla="*/ 37 w 60"/>
                <a:gd name="T25" fmla="*/ 26 h 61"/>
                <a:gd name="T26" fmla="*/ 36 w 60"/>
                <a:gd name="T27" fmla="*/ 37 h 61"/>
                <a:gd name="T28" fmla="*/ 36 w 60"/>
                <a:gd name="T29" fmla="*/ 61 h 61"/>
                <a:gd name="T30" fmla="*/ 31 w 60"/>
                <a:gd name="T31" fmla="*/ 44 h 61"/>
                <a:gd name="T32" fmla="*/ 30 w 60"/>
                <a:gd name="T33" fmla="*/ 61 h 61"/>
                <a:gd name="T34" fmla="*/ 24 w 60"/>
                <a:gd name="T35" fmla="*/ 40 h 61"/>
                <a:gd name="T36" fmla="*/ 24 w 60"/>
                <a:gd name="T37" fmla="*/ 26 h 61"/>
                <a:gd name="T38" fmla="*/ 23 w 60"/>
                <a:gd name="T39" fmla="*/ 37 h 61"/>
                <a:gd name="T40" fmla="*/ 18 w 60"/>
                <a:gd name="T41" fmla="*/ 22 h 61"/>
                <a:gd name="T42" fmla="*/ 37 w 60"/>
                <a:gd name="T43" fmla="*/ 17 h 61"/>
                <a:gd name="T44" fmla="*/ 43 w 60"/>
                <a:gd name="T45" fmla="*/ 37 h 61"/>
                <a:gd name="T46" fmla="*/ 15 w 60"/>
                <a:gd name="T47" fmla="*/ 41 h 61"/>
                <a:gd name="T48" fmla="*/ 10 w 60"/>
                <a:gd name="T49" fmla="*/ 58 h 61"/>
                <a:gd name="T50" fmla="*/ 9 w 60"/>
                <a:gd name="T51" fmla="*/ 44 h 61"/>
                <a:gd name="T52" fmla="*/ 5 w 60"/>
                <a:gd name="T53" fmla="*/ 58 h 61"/>
                <a:gd name="T54" fmla="*/ 5 w 60"/>
                <a:gd name="T55" fmla="*/ 38 h 61"/>
                <a:gd name="T56" fmla="*/ 4 w 60"/>
                <a:gd name="T57" fmla="*/ 29 h 61"/>
                <a:gd name="T58" fmla="*/ 0 w 60"/>
                <a:gd name="T59" fmla="*/ 38 h 61"/>
                <a:gd name="T60" fmla="*/ 4 w 60"/>
                <a:gd name="T61" fmla="*/ 21 h 61"/>
                <a:gd name="T62" fmla="*/ 13 w 60"/>
                <a:gd name="T63" fmla="*/ 23 h 61"/>
                <a:gd name="T64" fmla="*/ 15 w 60"/>
                <a:gd name="T65" fmla="*/ 41 h 61"/>
                <a:gd name="T66" fmla="*/ 16 w 60"/>
                <a:gd name="T67" fmla="*/ 14 h 61"/>
                <a:gd name="T68" fmla="*/ 15 w 60"/>
                <a:gd name="T69" fmla="*/ 18 h 61"/>
                <a:gd name="T70" fmla="*/ 3 w 60"/>
                <a:gd name="T71" fmla="*/ 14 h 61"/>
                <a:gd name="T72" fmla="*/ 50 w 60"/>
                <a:gd name="T73" fmla="*/ 7 h 61"/>
                <a:gd name="T74" fmla="*/ 45 w 60"/>
                <a:gd name="T75" fmla="*/ 18 h 61"/>
                <a:gd name="T76" fmla="*/ 50 w 60"/>
                <a:gd name="T77" fmla="*/ 20 h 61"/>
                <a:gd name="T78" fmla="*/ 50 w 60"/>
                <a:gd name="T79" fmla="*/ 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0" h="61">
                  <a:moveTo>
                    <a:pt x="30" y="0"/>
                  </a:moveTo>
                  <a:cubicBezTo>
                    <a:pt x="35" y="0"/>
                    <a:pt x="38" y="3"/>
                    <a:pt x="38" y="8"/>
                  </a:cubicBezTo>
                  <a:cubicBezTo>
                    <a:pt x="38" y="12"/>
                    <a:pt x="35" y="16"/>
                    <a:pt x="30" y="16"/>
                  </a:cubicBezTo>
                  <a:cubicBezTo>
                    <a:pt x="26" y="16"/>
                    <a:pt x="22" y="12"/>
                    <a:pt x="22" y="8"/>
                  </a:cubicBezTo>
                  <a:cubicBezTo>
                    <a:pt x="22" y="3"/>
                    <a:pt x="26" y="0"/>
                    <a:pt x="30" y="0"/>
                  </a:cubicBezTo>
                  <a:close/>
                  <a:moveTo>
                    <a:pt x="45" y="41"/>
                  </a:moveTo>
                  <a:cubicBezTo>
                    <a:pt x="45" y="58"/>
                    <a:pt x="45" y="58"/>
                    <a:pt x="45" y="58"/>
                  </a:cubicBezTo>
                  <a:cubicBezTo>
                    <a:pt x="50" y="58"/>
                    <a:pt x="50" y="58"/>
                    <a:pt x="50" y="58"/>
                  </a:cubicBezTo>
                  <a:cubicBezTo>
                    <a:pt x="50" y="44"/>
                    <a:pt x="50" y="44"/>
                    <a:pt x="50" y="44"/>
                  </a:cubicBezTo>
                  <a:cubicBezTo>
                    <a:pt x="51" y="44"/>
                    <a:pt x="51" y="44"/>
                    <a:pt x="51" y="44"/>
                  </a:cubicBezTo>
                  <a:cubicBezTo>
                    <a:pt x="51" y="58"/>
                    <a:pt x="51" y="58"/>
                    <a:pt x="51" y="58"/>
                  </a:cubicBezTo>
                  <a:cubicBezTo>
                    <a:pt x="55" y="58"/>
                    <a:pt x="55" y="58"/>
                    <a:pt x="55" y="58"/>
                  </a:cubicBezTo>
                  <a:cubicBezTo>
                    <a:pt x="55" y="41"/>
                    <a:pt x="55" y="41"/>
                    <a:pt x="55" y="41"/>
                  </a:cubicBezTo>
                  <a:cubicBezTo>
                    <a:pt x="55" y="38"/>
                    <a:pt x="55" y="38"/>
                    <a:pt x="55" y="38"/>
                  </a:cubicBezTo>
                  <a:cubicBezTo>
                    <a:pt x="55" y="29"/>
                    <a:pt x="55" y="29"/>
                    <a:pt x="55" y="29"/>
                  </a:cubicBezTo>
                  <a:cubicBezTo>
                    <a:pt x="56" y="29"/>
                    <a:pt x="56" y="29"/>
                    <a:pt x="56" y="29"/>
                  </a:cubicBezTo>
                  <a:cubicBezTo>
                    <a:pt x="56" y="38"/>
                    <a:pt x="56" y="38"/>
                    <a:pt x="56" y="38"/>
                  </a:cubicBezTo>
                  <a:cubicBezTo>
                    <a:pt x="60" y="38"/>
                    <a:pt x="60" y="38"/>
                    <a:pt x="60" y="38"/>
                  </a:cubicBezTo>
                  <a:cubicBezTo>
                    <a:pt x="60" y="25"/>
                    <a:pt x="60" y="25"/>
                    <a:pt x="60" y="25"/>
                  </a:cubicBezTo>
                  <a:cubicBezTo>
                    <a:pt x="60" y="23"/>
                    <a:pt x="58" y="21"/>
                    <a:pt x="56" y="21"/>
                  </a:cubicBezTo>
                  <a:cubicBezTo>
                    <a:pt x="47" y="21"/>
                    <a:pt x="47" y="21"/>
                    <a:pt x="47" y="21"/>
                  </a:cubicBezTo>
                  <a:cubicBezTo>
                    <a:pt x="47" y="22"/>
                    <a:pt x="47" y="22"/>
                    <a:pt x="47" y="23"/>
                  </a:cubicBezTo>
                  <a:cubicBezTo>
                    <a:pt x="47" y="41"/>
                    <a:pt x="47" y="41"/>
                    <a:pt x="47" y="41"/>
                  </a:cubicBezTo>
                  <a:cubicBezTo>
                    <a:pt x="45" y="41"/>
                    <a:pt x="45" y="41"/>
                    <a:pt x="45" y="41"/>
                  </a:cubicBezTo>
                  <a:close/>
                  <a:moveTo>
                    <a:pt x="37" y="37"/>
                  </a:moveTo>
                  <a:cubicBezTo>
                    <a:pt x="37" y="26"/>
                    <a:pt x="37" y="26"/>
                    <a:pt x="37" y="26"/>
                  </a:cubicBezTo>
                  <a:cubicBezTo>
                    <a:pt x="36" y="26"/>
                    <a:pt x="36" y="26"/>
                    <a:pt x="36" y="26"/>
                  </a:cubicBezTo>
                  <a:cubicBezTo>
                    <a:pt x="36" y="37"/>
                    <a:pt x="36" y="37"/>
                    <a:pt x="36" y="37"/>
                  </a:cubicBezTo>
                  <a:cubicBezTo>
                    <a:pt x="36" y="40"/>
                    <a:pt x="36" y="40"/>
                    <a:pt x="36" y="40"/>
                  </a:cubicBezTo>
                  <a:cubicBezTo>
                    <a:pt x="36" y="61"/>
                    <a:pt x="36" y="61"/>
                    <a:pt x="36" y="61"/>
                  </a:cubicBezTo>
                  <a:cubicBezTo>
                    <a:pt x="31" y="61"/>
                    <a:pt x="31" y="61"/>
                    <a:pt x="31" y="61"/>
                  </a:cubicBezTo>
                  <a:cubicBezTo>
                    <a:pt x="31" y="44"/>
                    <a:pt x="31" y="44"/>
                    <a:pt x="31" y="44"/>
                  </a:cubicBezTo>
                  <a:cubicBezTo>
                    <a:pt x="30" y="44"/>
                    <a:pt x="30" y="44"/>
                    <a:pt x="30" y="44"/>
                  </a:cubicBezTo>
                  <a:cubicBezTo>
                    <a:pt x="30" y="61"/>
                    <a:pt x="30" y="61"/>
                    <a:pt x="30" y="61"/>
                  </a:cubicBezTo>
                  <a:cubicBezTo>
                    <a:pt x="24" y="61"/>
                    <a:pt x="24" y="61"/>
                    <a:pt x="24" y="61"/>
                  </a:cubicBezTo>
                  <a:cubicBezTo>
                    <a:pt x="24" y="40"/>
                    <a:pt x="24" y="40"/>
                    <a:pt x="24" y="40"/>
                  </a:cubicBezTo>
                  <a:cubicBezTo>
                    <a:pt x="24" y="37"/>
                    <a:pt x="24" y="37"/>
                    <a:pt x="24" y="37"/>
                  </a:cubicBezTo>
                  <a:cubicBezTo>
                    <a:pt x="24" y="26"/>
                    <a:pt x="24" y="26"/>
                    <a:pt x="24" y="26"/>
                  </a:cubicBezTo>
                  <a:cubicBezTo>
                    <a:pt x="23" y="26"/>
                    <a:pt x="23" y="26"/>
                    <a:pt x="23" y="26"/>
                  </a:cubicBezTo>
                  <a:cubicBezTo>
                    <a:pt x="23" y="37"/>
                    <a:pt x="23" y="37"/>
                    <a:pt x="23" y="37"/>
                  </a:cubicBezTo>
                  <a:cubicBezTo>
                    <a:pt x="18" y="37"/>
                    <a:pt x="18" y="37"/>
                    <a:pt x="18" y="37"/>
                  </a:cubicBezTo>
                  <a:cubicBezTo>
                    <a:pt x="18" y="22"/>
                    <a:pt x="18" y="22"/>
                    <a:pt x="18" y="22"/>
                  </a:cubicBezTo>
                  <a:cubicBezTo>
                    <a:pt x="18" y="19"/>
                    <a:pt x="20" y="17"/>
                    <a:pt x="23" y="17"/>
                  </a:cubicBezTo>
                  <a:cubicBezTo>
                    <a:pt x="38" y="17"/>
                    <a:pt x="22" y="17"/>
                    <a:pt x="37" y="17"/>
                  </a:cubicBezTo>
                  <a:cubicBezTo>
                    <a:pt x="40" y="17"/>
                    <a:pt x="43" y="19"/>
                    <a:pt x="43" y="22"/>
                  </a:cubicBezTo>
                  <a:cubicBezTo>
                    <a:pt x="43" y="37"/>
                    <a:pt x="43" y="37"/>
                    <a:pt x="43" y="37"/>
                  </a:cubicBezTo>
                  <a:cubicBezTo>
                    <a:pt x="42" y="37"/>
                    <a:pt x="40" y="37"/>
                    <a:pt x="37" y="37"/>
                  </a:cubicBezTo>
                  <a:close/>
                  <a:moveTo>
                    <a:pt x="15" y="41"/>
                  </a:moveTo>
                  <a:cubicBezTo>
                    <a:pt x="15" y="58"/>
                    <a:pt x="15" y="58"/>
                    <a:pt x="15" y="58"/>
                  </a:cubicBezTo>
                  <a:cubicBezTo>
                    <a:pt x="10" y="58"/>
                    <a:pt x="10" y="58"/>
                    <a:pt x="10" y="58"/>
                  </a:cubicBezTo>
                  <a:cubicBezTo>
                    <a:pt x="10" y="44"/>
                    <a:pt x="10" y="44"/>
                    <a:pt x="10" y="44"/>
                  </a:cubicBezTo>
                  <a:cubicBezTo>
                    <a:pt x="9" y="44"/>
                    <a:pt x="9" y="44"/>
                    <a:pt x="9" y="44"/>
                  </a:cubicBezTo>
                  <a:cubicBezTo>
                    <a:pt x="9" y="58"/>
                    <a:pt x="9" y="58"/>
                    <a:pt x="9" y="58"/>
                  </a:cubicBezTo>
                  <a:cubicBezTo>
                    <a:pt x="5" y="58"/>
                    <a:pt x="5" y="58"/>
                    <a:pt x="5" y="58"/>
                  </a:cubicBezTo>
                  <a:cubicBezTo>
                    <a:pt x="5" y="41"/>
                    <a:pt x="5" y="41"/>
                    <a:pt x="5" y="41"/>
                  </a:cubicBezTo>
                  <a:cubicBezTo>
                    <a:pt x="5" y="38"/>
                    <a:pt x="5" y="38"/>
                    <a:pt x="5" y="38"/>
                  </a:cubicBezTo>
                  <a:cubicBezTo>
                    <a:pt x="5" y="29"/>
                    <a:pt x="5" y="29"/>
                    <a:pt x="5" y="29"/>
                  </a:cubicBezTo>
                  <a:cubicBezTo>
                    <a:pt x="4" y="29"/>
                    <a:pt x="4" y="29"/>
                    <a:pt x="4" y="29"/>
                  </a:cubicBezTo>
                  <a:cubicBezTo>
                    <a:pt x="4" y="38"/>
                    <a:pt x="4" y="38"/>
                    <a:pt x="4" y="38"/>
                  </a:cubicBezTo>
                  <a:cubicBezTo>
                    <a:pt x="0" y="38"/>
                    <a:pt x="0" y="38"/>
                    <a:pt x="0" y="38"/>
                  </a:cubicBezTo>
                  <a:cubicBezTo>
                    <a:pt x="0" y="25"/>
                    <a:pt x="0" y="25"/>
                    <a:pt x="0" y="25"/>
                  </a:cubicBezTo>
                  <a:cubicBezTo>
                    <a:pt x="0" y="23"/>
                    <a:pt x="2" y="21"/>
                    <a:pt x="4" y="21"/>
                  </a:cubicBezTo>
                  <a:cubicBezTo>
                    <a:pt x="13" y="21"/>
                    <a:pt x="13" y="21"/>
                    <a:pt x="13" y="21"/>
                  </a:cubicBezTo>
                  <a:cubicBezTo>
                    <a:pt x="13" y="22"/>
                    <a:pt x="13" y="22"/>
                    <a:pt x="13" y="23"/>
                  </a:cubicBezTo>
                  <a:cubicBezTo>
                    <a:pt x="13" y="41"/>
                    <a:pt x="13" y="41"/>
                    <a:pt x="13" y="41"/>
                  </a:cubicBezTo>
                  <a:cubicBezTo>
                    <a:pt x="15" y="41"/>
                    <a:pt x="15" y="41"/>
                    <a:pt x="15" y="41"/>
                  </a:cubicBezTo>
                  <a:close/>
                  <a:moveTo>
                    <a:pt x="10" y="7"/>
                  </a:moveTo>
                  <a:cubicBezTo>
                    <a:pt x="14" y="7"/>
                    <a:pt x="16" y="10"/>
                    <a:pt x="16" y="14"/>
                  </a:cubicBezTo>
                  <a:cubicBezTo>
                    <a:pt x="16" y="15"/>
                    <a:pt x="16" y="16"/>
                    <a:pt x="15" y="18"/>
                  </a:cubicBezTo>
                  <a:cubicBezTo>
                    <a:pt x="15" y="18"/>
                    <a:pt x="15" y="18"/>
                    <a:pt x="15" y="18"/>
                  </a:cubicBezTo>
                  <a:cubicBezTo>
                    <a:pt x="13" y="19"/>
                    <a:pt x="12" y="20"/>
                    <a:pt x="10" y="20"/>
                  </a:cubicBezTo>
                  <a:cubicBezTo>
                    <a:pt x="6" y="20"/>
                    <a:pt x="3" y="17"/>
                    <a:pt x="3" y="14"/>
                  </a:cubicBezTo>
                  <a:cubicBezTo>
                    <a:pt x="3" y="10"/>
                    <a:pt x="6" y="7"/>
                    <a:pt x="10" y="7"/>
                  </a:cubicBezTo>
                  <a:close/>
                  <a:moveTo>
                    <a:pt x="50" y="7"/>
                  </a:moveTo>
                  <a:cubicBezTo>
                    <a:pt x="46" y="7"/>
                    <a:pt x="43" y="10"/>
                    <a:pt x="43" y="14"/>
                  </a:cubicBezTo>
                  <a:cubicBezTo>
                    <a:pt x="43" y="15"/>
                    <a:pt x="44" y="16"/>
                    <a:pt x="45" y="18"/>
                  </a:cubicBezTo>
                  <a:cubicBezTo>
                    <a:pt x="45" y="18"/>
                    <a:pt x="45" y="18"/>
                    <a:pt x="45" y="18"/>
                  </a:cubicBezTo>
                  <a:cubicBezTo>
                    <a:pt x="47" y="19"/>
                    <a:pt x="48" y="20"/>
                    <a:pt x="50" y="20"/>
                  </a:cubicBezTo>
                  <a:cubicBezTo>
                    <a:pt x="54" y="20"/>
                    <a:pt x="57" y="17"/>
                    <a:pt x="57" y="14"/>
                  </a:cubicBezTo>
                  <a:cubicBezTo>
                    <a:pt x="57" y="10"/>
                    <a:pt x="54" y="7"/>
                    <a:pt x="50" y="7"/>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00">
                <a:latin typeface="微软雅黑" panose="020B0503020204020204" pitchFamily="34" charset="-122"/>
                <a:ea typeface="微软雅黑" panose="020B0503020204020204" pitchFamily="34" charset="-122"/>
              </a:endParaRPr>
            </a:p>
          </p:txBody>
        </p:sp>
      </p:grpSp>
      <p:sp>
        <p:nvSpPr>
          <p:cNvPr id="38" name="椭圆 37"/>
          <p:cNvSpPr/>
          <p:nvPr/>
        </p:nvSpPr>
        <p:spPr>
          <a:xfrm>
            <a:off x="4299299" y="303499"/>
            <a:ext cx="474884" cy="475007"/>
          </a:xfrm>
          <a:prstGeom prst="ellipse">
            <a:avLst/>
          </a:prstGeom>
          <a:solidFill>
            <a:srgbClr val="2DB2A4"/>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39" name="Freeform 12"/>
          <p:cNvSpPr>
            <a:spLocks/>
          </p:cNvSpPr>
          <p:nvPr/>
        </p:nvSpPr>
        <p:spPr bwMode="auto">
          <a:xfrm>
            <a:off x="1206068" y="3396593"/>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A89B"/>
          </a:solidFill>
          <a:ln>
            <a:noFill/>
          </a:ln>
          <a:extLst/>
        </p:spPr>
        <p:txBody>
          <a:bodyPr lIns="68562" tIns="34281" rIns="68562" bIns="34281"/>
          <a:lstStyle/>
          <a:p>
            <a:endParaRPr lang="zh-CN" altLang="en-US">
              <a:solidFill>
                <a:schemeClr val="tx1">
                  <a:lumMod val="50000"/>
                  <a:lumOff val="50000"/>
                </a:schemeClr>
              </a:solidFill>
            </a:endParaRPr>
          </a:p>
        </p:txBody>
      </p:sp>
      <p:sp>
        <p:nvSpPr>
          <p:cNvPr id="40" name="Freeform 12"/>
          <p:cNvSpPr>
            <a:spLocks/>
          </p:cNvSpPr>
          <p:nvPr/>
        </p:nvSpPr>
        <p:spPr bwMode="auto">
          <a:xfrm flipH="1" flipV="1">
            <a:off x="7685101" y="4172304"/>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A89B"/>
          </a:solidFill>
          <a:ln>
            <a:noFill/>
          </a:ln>
          <a:extLst/>
        </p:spPr>
        <p:txBody>
          <a:bodyPr lIns="68562" tIns="34281" rIns="68562" bIns="34281"/>
          <a:lstStyle/>
          <a:p>
            <a:endParaRPr lang="zh-CN" altLang="en-US">
              <a:solidFill>
                <a:schemeClr val="tx1">
                  <a:lumMod val="50000"/>
                  <a:lumOff val="50000"/>
                </a:schemeClr>
              </a:solidFill>
            </a:endParaRPr>
          </a:p>
        </p:txBody>
      </p:sp>
      <p:sp>
        <p:nvSpPr>
          <p:cNvPr id="41" name="TextBox 40"/>
          <p:cNvSpPr txBox="1"/>
          <p:nvPr/>
        </p:nvSpPr>
        <p:spPr>
          <a:xfrm>
            <a:off x="1476028" y="3632243"/>
            <a:ext cx="6407261" cy="789447"/>
          </a:xfrm>
          <a:prstGeom prst="rect">
            <a:avLst/>
          </a:prstGeom>
          <a:noFill/>
        </p:spPr>
        <p:txBody>
          <a:bodyPr wrap="square" lIns="68562" tIns="34281" rIns="68562" bIns="34281" rtlCol="0">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
        <p:nvSpPr>
          <p:cNvPr id="42" name="等腰三角形 41"/>
          <p:cNvSpPr/>
          <p:nvPr/>
        </p:nvSpPr>
        <p:spPr>
          <a:xfrm rot="16200000">
            <a:off x="8351421" y="4999212"/>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43" name="等腰三角形 42"/>
          <p:cNvSpPr/>
          <p:nvPr/>
        </p:nvSpPr>
        <p:spPr>
          <a:xfrm rot="5400000">
            <a:off x="8829902" y="5004495"/>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44"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17177280"/>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ppt_x"/>
                                          </p:val>
                                        </p:tav>
                                        <p:tav tm="100000">
                                          <p:val>
                                            <p:strVal val="#ppt_x"/>
                                          </p:val>
                                        </p:tav>
                                      </p:tavLst>
                                    </p:anim>
                                    <p:anim calcmode="lin" valueType="num">
                                      <p:cBhvr additive="base">
                                        <p:cTn id="20" dur="500" fill="hold"/>
                                        <p:tgtEl>
                                          <p:spTgt spid="38"/>
                                        </p:tgtEl>
                                        <p:attrNameLst>
                                          <p:attrName>ppt_y</p:attrName>
                                        </p:attrNameLst>
                                      </p:cBhvr>
                                      <p:tavLst>
                                        <p:tav tm="0">
                                          <p:val>
                                            <p:strVal val="0-#ppt_h/2"/>
                                          </p:val>
                                        </p:tav>
                                        <p:tav tm="100000">
                                          <p:val>
                                            <p:strVal val="#ppt_y"/>
                                          </p:val>
                                        </p:tav>
                                      </p:tavLst>
                                    </p:anim>
                                  </p:childTnLst>
                                </p:cTn>
                              </p:par>
                            </p:childTnLst>
                          </p:cTn>
                        </p:par>
                        <p:par>
                          <p:cTn id="21" fill="hold">
                            <p:stCondLst>
                              <p:cond delay="500"/>
                            </p:stCondLst>
                            <p:childTnLst>
                              <p:par>
                                <p:cTn id="22" presetID="22" presetClass="entr" presetSubtype="1"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up)">
                                      <p:cBhvr>
                                        <p:cTn id="24" dur="500"/>
                                        <p:tgtEl>
                                          <p:spTgt spid="12"/>
                                        </p:tgtEl>
                                      </p:cBhvr>
                                    </p:animEffect>
                                  </p:childTnLst>
                                </p:cTn>
                              </p:par>
                              <p:par>
                                <p:cTn id="25" presetID="23" presetClass="entr" presetSubtype="32"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strVal val="4*#ppt_w"/>
                                          </p:val>
                                        </p:tav>
                                        <p:tav tm="100000">
                                          <p:val>
                                            <p:strVal val="#ppt_w"/>
                                          </p:val>
                                        </p:tav>
                                      </p:tavLst>
                                    </p:anim>
                                    <p:anim calcmode="lin" valueType="num">
                                      <p:cBhvr>
                                        <p:cTn id="28" dur="500" fill="hold"/>
                                        <p:tgtEl>
                                          <p:spTgt spid="18"/>
                                        </p:tgtEl>
                                        <p:attrNameLst>
                                          <p:attrName>ppt_h</p:attrName>
                                        </p:attrNameLst>
                                      </p:cBhvr>
                                      <p:tavLst>
                                        <p:tav tm="0">
                                          <p:val>
                                            <p:strVal val="4*#ppt_h"/>
                                          </p:val>
                                        </p:tav>
                                        <p:tav tm="100000">
                                          <p:val>
                                            <p:strVal val="#ppt_h"/>
                                          </p:val>
                                        </p:tav>
                                      </p:tavLst>
                                    </p:anim>
                                  </p:childTnLst>
                                </p:cTn>
                              </p:par>
                            </p:childTnLst>
                          </p:cTn>
                        </p:par>
                        <p:par>
                          <p:cTn id="29" fill="hold">
                            <p:stCondLst>
                              <p:cond delay="1000"/>
                            </p:stCondLst>
                            <p:childTnLst>
                              <p:par>
                                <p:cTn id="30" presetID="53" presetClass="entr" presetSubtype="16" fill="hold" nodeType="after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p:cTn id="32" dur="400" fill="hold"/>
                                        <p:tgtEl>
                                          <p:spTgt spid="22"/>
                                        </p:tgtEl>
                                        <p:attrNameLst>
                                          <p:attrName>ppt_w</p:attrName>
                                        </p:attrNameLst>
                                      </p:cBhvr>
                                      <p:tavLst>
                                        <p:tav tm="0">
                                          <p:val>
                                            <p:fltVal val="0"/>
                                          </p:val>
                                        </p:tav>
                                        <p:tav tm="100000">
                                          <p:val>
                                            <p:strVal val="#ppt_w"/>
                                          </p:val>
                                        </p:tav>
                                      </p:tavLst>
                                    </p:anim>
                                    <p:anim calcmode="lin" valueType="num">
                                      <p:cBhvr>
                                        <p:cTn id="33" dur="400" fill="hold"/>
                                        <p:tgtEl>
                                          <p:spTgt spid="22"/>
                                        </p:tgtEl>
                                        <p:attrNameLst>
                                          <p:attrName>ppt_h</p:attrName>
                                        </p:attrNameLst>
                                      </p:cBhvr>
                                      <p:tavLst>
                                        <p:tav tm="0">
                                          <p:val>
                                            <p:fltVal val="0"/>
                                          </p:val>
                                        </p:tav>
                                        <p:tav tm="100000">
                                          <p:val>
                                            <p:strVal val="#ppt_h"/>
                                          </p:val>
                                        </p:tav>
                                      </p:tavLst>
                                    </p:anim>
                                    <p:animEffect transition="in" filter="fade">
                                      <p:cBhvr>
                                        <p:cTn id="34" dur="400"/>
                                        <p:tgtEl>
                                          <p:spTgt spid="2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par>
                          <p:cTn id="38" fill="hold">
                            <p:stCondLst>
                              <p:cond delay="1500"/>
                            </p:stCondLst>
                            <p:childTnLst>
                              <p:par>
                                <p:cTn id="39" presetID="53" presetClass="entr" presetSubtype="16" fill="hold" nodeType="afterEffect">
                                  <p:stCondLst>
                                    <p:cond delay="0"/>
                                  </p:stCondLst>
                                  <p:childTnLst>
                                    <p:set>
                                      <p:cBhvr>
                                        <p:cTn id="40" dur="1" fill="hold">
                                          <p:stCondLst>
                                            <p:cond delay="0"/>
                                          </p:stCondLst>
                                        </p:cTn>
                                        <p:tgtEl>
                                          <p:spTgt spid="30"/>
                                        </p:tgtEl>
                                        <p:attrNameLst>
                                          <p:attrName>style.visibility</p:attrName>
                                        </p:attrNameLst>
                                      </p:cBhvr>
                                      <p:to>
                                        <p:strVal val="visible"/>
                                      </p:to>
                                    </p:set>
                                    <p:anim calcmode="lin" valueType="num">
                                      <p:cBhvr>
                                        <p:cTn id="41" dur="400" fill="hold"/>
                                        <p:tgtEl>
                                          <p:spTgt spid="30"/>
                                        </p:tgtEl>
                                        <p:attrNameLst>
                                          <p:attrName>ppt_w</p:attrName>
                                        </p:attrNameLst>
                                      </p:cBhvr>
                                      <p:tavLst>
                                        <p:tav tm="0">
                                          <p:val>
                                            <p:fltVal val="0"/>
                                          </p:val>
                                        </p:tav>
                                        <p:tav tm="100000">
                                          <p:val>
                                            <p:strVal val="#ppt_w"/>
                                          </p:val>
                                        </p:tav>
                                      </p:tavLst>
                                    </p:anim>
                                    <p:anim calcmode="lin" valueType="num">
                                      <p:cBhvr>
                                        <p:cTn id="42" dur="400" fill="hold"/>
                                        <p:tgtEl>
                                          <p:spTgt spid="30"/>
                                        </p:tgtEl>
                                        <p:attrNameLst>
                                          <p:attrName>ppt_h</p:attrName>
                                        </p:attrNameLst>
                                      </p:cBhvr>
                                      <p:tavLst>
                                        <p:tav tm="0">
                                          <p:val>
                                            <p:fltVal val="0"/>
                                          </p:val>
                                        </p:tav>
                                        <p:tav tm="100000">
                                          <p:val>
                                            <p:strVal val="#ppt_h"/>
                                          </p:val>
                                        </p:tav>
                                      </p:tavLst>
                                    </p:anim>
                                    <p:animEffect transition="in" filter="fade">
                                      <p:cBhvr>
                                        <p:cTn id="43" dur="400"/>
                                        <p:tgtEl>
                                          <p:spTgt spid="3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500"/>
                                        <p:tgtEl>
                                          <p:spTgt spid="15"/>
                                        </p:tgtEl>
                                      </p:cBhvr>
                                    </p:animEffect>
                                  </p:childTnLst>
                                </p:cTn>
                              </p:par>
                            </p:childTnLst>
                          </p:cTn>
                        </p:par>
                        <p:par>
                          <p:cTn id="47" fill="hold">
                            <p:stCondLst>
                              <p:cond delay="2000"/>
                            </p:stCondLst>
                            <p:childTnLst>
                              <p:par>
                                <p:cTn id="48" presetID="53" presetClass="entr" presetSubtype="16" fill="hold" nodeType="after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p:cTn id="50" dur="400" fill="hold"/>
                                        <p:tgtEl>
                                          <p:spTgt spid="35"/>
                                        </p:tgtEl>
                                        <p:attrNameLst>
                                          <p:attrName>ppt_w</p:attrName>
                                        </p:attrNameLst>
                                      </p:cBhvr>
                                      <p:tavLst>
                                        <p:tav tm="0">
                                          <p:val>
                                            <p:fltVal val="0"/>
                                          </p:val>
                                        </p:tav>
                                        <p:tav tm="100000">
                                          <p:val>
                                            <p:strVal val="#ppt_w"/>
                                          </p:val>
                                        </p:tav>
                                      </p:tavLst>
                                    </p:anim>
                                    <p:anim calcmode="lin" valueType="num">
                                      <p:cBhvr>
                                        <p:cTn id="51" dur="400" fill="hold"/>
                                        <p:tgtEl>
                                          <p:spTgt spid="35"/>
                                        </p:tgtEl>
                                        <p:attrNameLst>
                                          <p:attrName>ppt_h</p:attrName>
                                        </p:attrNameLst>
                                      </p:cBhvr>
                                      <p:tavLst>
                                        <p:tav tm="0">
                                          <p:val>
                                            <p:fltVal val="0"/>
                                          </p:val>
                                        </p:tav>
                                        <p:tav tm="100000">
                                          <p:val>
                                            <p:strVal val="#ppt_h"/>
                                          </p:val>
                                        </p:tav>
                                      </p:tavLst>
                                    </p:anim>
                                    <p:animEffect transition="in" filter="fade">
                                      <p:cBhvr>
                                        <p:cTn id="52" dur="400"/>
                                        <p:tgtEl>
                                          <p:spTgt spid="35"/>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500"/>
                                        <p:tgtEl>
                                          <p:spTgt spid="17"/>
                                        </p:tgtEl>
                                      </p:cBhvr>
                                    </p:animEffect>
                                  </p:childTnLst>
                                </p:cTn>
                              </p:par>
                            </p:childTnLst>
                          </p:cTn>
                        </p:par>
                        <p:par>
                          <p:cTn id="56" fill="hold">
                            <p:stCondLst>
                              <p:cond delay="2500"/>
                            </p:stCondLst>
                            <p:childTnLst>
                              <p:par>
                                <p:cTn id="57" presetID="53" presetClass="entr" presetSubtype="16"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 calcmode="lin" valueType="num">
                                      <p:cBhvr>
                                        <p:cTn id="59" dur="400" fill="hold"/>
                                        <p:tgtEl>
                                          <p:spTgt spid="25"/>
                                        </p:tgtEl>
                                        <p:attrNameLst>
                                          <p:attrName>ppt_w</p:attrName>
                                        </p:attrNameLst>
                                      </p:cBhvr>
                                      <p:tavLst>
                                        <p:tav tm="0">
                                          <p:val>
                                            <p:fltVal val="0"/>
                                          </p:val>
                                        </p:tav>
                                        <p:tav tm="100000">
                                          <p:val>
                                            <p:strVal val="#ppt_w"/>
                                          </p:val>
                                        </p:tav>
                                      </p:tavLst>
                                    </p:anim>
                                    <p:anim calcmode="lin" valueType="num">
                                      <p:cBhvr>
                                        <p:cTn id="60" dur="400" fill="hold"/>
                                        <p:tgtEl>
                                          <p:spTgt spid="25"/>
                                        </p:tgtEl>
                                        <p:attrNameLst>
                                          <p:attrName>ppt_h</p:attrName>
                                        </p:attrNameLst>
                                      </p:cBhvr>
                                      <p:tavLst>
                                        <p:tav tm="0">
                                          <p:val>
                                            <p:fltVal val="0"/>
                                          </p:val>
                                        </p:tav>
                                        <p:tav tm="100000">
                                          <p:val>
                                            <p:strVal val="#ppt_h"/>
                                          </p:val>
                                        </p:tav>
                                      </p:tavLst>
                                    </p:anim>
                                    <p:animEffect transition="in" filter="fade">
                                      <p:cBhvr>
                                        <p:cTn id="61" dur="400"/>
                                        <p:tgtEl>
                                          <p:spTgt spid="25"/>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fade">
                                      <p:cBhvr>
                                        <p:cTn id="64" dur="500"/>
                                        <p:tgtEl>
                                          <p:spTgt spid="16"/>
                                        </p:tgtEl>
                                      </p:cBhvr>
                                    </p:animEffect>
                                  </p:childTnLst>
                                </p:cTn>
                              </p:par>
                            </p:childTnLst>
                          </p:cTn>
                        </p:par>
                        <p:par>
                          <p:cTn id="65" fill="hold">
                            <p:stCondLst>
                              <p:cond delay="3000"/>
                            </p:stCondLst>
                            <p:childTnLst>
                              <p:par>
                                <p:cTn id="66" presetID="1" presetClass="entr" presetSubtype="0" fill="hold" grpId="0" nodeType="afterEffect">
                                  <p:stCondLst>
                                    <p:cond delay="0"/>
                                  </p:stCondLst>
                                  <p:childTnLst>
                                    <p:set>
                                      <p:cBhvr>
                                        <p:cTn id="67" dur="1" fill="hold">
                                          <p:stCondLst>
                                            <p:cond delay="0"/>
                                          </p:stCondLst>
                                        </p:cTn>
                                        <p:tgtEl>
                                          <p:spTgt spid="39"/>
                                        </p:tgtEl>
                                        <p:attrNameLst>
                                          <p:attrName>style.visibility</p:attrName>
                                        </p:attrNameLst>
                                      </p:cBhvr>
                                      <p:to>
                                        <p:strVal val="visible"/>
                                      </p:to>
                                    </p:set>
                                  </p:childTnLst>
                                </p:cTn>
                              </p:par>
                              <p:par>
                                <p:cTn id="68" presetID="35" presetClass="path" presetSubtype="0" accel="50000" decel="50000" fill="hold" grpId="1" nodeType="withEffect">
                                  <p:stCondLst>
                                    <p:cond delay="0"/>
                                  </p:stCondLst>
                                  <p:childTnLst>
                                    <p:animMotion origin="layout" path="M -3.56836E-6 -3.7037E-7 L 0.36686 0.15278 " pathEditMode="relative" rAng="0" ptsTypes="AA">
                                      <p:cBhvr>
                                        <p:cTn id="69" dur="500" spd="-99900" fill="hold"/>
                                        <p:tgtEl>
                                          <p:spTgt spid="39"/>
                                        </p:tgtEl>
                                        <p:attrNameLst>
                                          <p:attrName>ppt_x,ppt_y</p:attrName>
                                        </p:attrNameLst>
                                      </p:cBhvr>
                                      <p:rCtr x="18343" y="7639"/>
                                    </p:animMotion>
                                  </p:childTnLst>
                                </p:cTn>
                              </p:par>
                              <p:par>
                                <p:cTn id="70" presetID="1" presetClass="entr" presetSubtype="0" fill="hold" grpId="0" nodeType="withEffect">
                                  <p:stCondLst>
                                    <p:cond delay="0"/>
                                  </p:stCondLst>
                                  <p:childTnLst>
                                    <p:set>
                                      <p:cBhvr>
                                        <p:cTn id="71" dur="1" fill="hold">
                                          <p:stCondLst>
                                            <p:cond delay="0"/>
                                          </p:stCondLst>
                                        </p:cTn>
                                        <p:tgtEl>
                                          <p:spTgt spid="40"/>
                                        </p:tgtEl>
                                        <p:attrNameLst>
                                          <p:attrName>style.visibility</p:attrName>
                                        </p:attrNameLst>
                                      </p:cBhvr>
                                      <p:to>
                                        <p:strVal val="visible"/>
                                      </p:to>
                                    </p:set>
                                  </p:childTnLst>
                                </p:cTn>
                              </p:par>
                              <p:par>
                                <p:cTn id="72" presetID="35" presetClass="path" presetSubtype="0" accel="50000" decel="50000" fill="hold" grpId="1" nodeType="withEffect">
                                  <p:stCondLst>
                                    <p:cond delay="0"/>
                                  </p:stCondLst>
                                  <p:childTnLst>
                                    <p:animMotion origin="layout" path="M 7.85742E-7 -3.33333E-6 L -0.39495 -0.11018 " pathEditMode="relative" rAng="0" ptsTypes="AA">
                                      <p:cBhvr>
                                        <p:cTn id="73" dur="500" spd="-99900" fill="hold"/>
                                        <p:tgtEl>
                                          <p:spTgt spid="40"/>
                                        </p:tgtEl>
                                        <p:attrNameLst>
                                          <p:attrName>ppt_x,ppt_y</p:attrName>
                                        </p:attrNameLst>
                                      </p:cBhvr>
                                      <p:rCtr x="-19748" y="-5509"/>
                                    </p:animMotion>
                                  </p:childTnLst>
                                </p:cTn>
                              </p:par>
                            </p:childTnLst>
                          </p:cTn>
                        </p:par>
                        <p:par>
                          <p:cTn id="74" fill="hold">
                            <p:stCondLst>
                              <p:cond delay="3500"/>
                            </p:stCondLst>
                            <p:childTnLst>
                              <p:par>
                                <p:cTn id="75" presetID="18" presetClass="entr" presetSubtype="3" fill="hold" grpId="0" nodeType="after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strips(upRight)">
                                      <p:cBhvr>
                                        <p:cTn id="77" dur="500"/>
                                        <p:tgtEl>
                                          <p:spTgt spid="41"/>
                                        </p:tgtEl>
                                      </p:cBhvr>
                                    </p:animEffect>
                                  </p:childTnLst>
                                </p:cTn>
                              </p:par>
                            </p:childTnLst>
                          </p:cTn>
                        </p:par>
                        <p:par>
                          <p:cTn id="78" fill="hold">
                            <p:stCondLst>
                              <p:cond delay="4000"/>
                            </p:stCondLst>
                            <p:childTnLst>
                              <p:par>
                                <p:cTn id="79" presetID="22" presetClass="entr" presetSubtype="8" fill="hold" grpId="0" nodeType="afterEffect" nodePh="1">
                                  <p:stCondLst>
                                    <p:cond delay="0"/>
                                  </p:stCondLst>
                                  <p:endCondLst>
                                    <p:cond evt="begin" delay="0">
                                      <p:tn val="79"/>
                                    </p:cond>
                                  </p:endCondLst>
                                  <p:childTnLst>
                                    <p:set>
                                      <p:cBhvr>
                                        <p:cTn id="80" dur="1" fill="hold">
                                          <p:stCondLst>
                                            <p:cond delay="0"/>
                                          </p:stCondLst>
                                        </p:cTn>
                                        <p:tgtEl>
                                          <p:spTgt spid="44"/>
                                        </p:tgtEl>
                                        <p:attrNameLst>
                                          <p:attrName>style.visibility</p:attrName>
                                        </p:attrNameLst>
                                      </p:cBhvr>
                                      <p:to>
                                        <p:strVal val="visible"/>
                                      </p:to>
                                    </p:set>
                                    <p:animEffect transition="in" filter="wipe(left)">
                                      <p:cBhvr>
                                        <p:cTn id="8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14" grpId="0"/>
      <p:bldP spid="15" grpId="0"/>
      <p:bldP spid="16" grpId="0"/>
      <p:bldP spid="17" grpId="0"/>
      <p:bldP spid="38" grpId="0" animBg="1"/>
      <p:bldP spid="39" grpId="0" animBg="1"/>
      <p:bldP spid="39" grpId="1" animBg="1"/>
      <p:bldP spid="40" grpId="0" animBg="1"/>
      <p:bldP spid="40" grpId="1" animBg="1"/>
      <p:bldP spid="41" grpId="0"/>
      <p:bldP spid="4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下箭头 51"/>
          <p:cNvSpPr/>
          <p:nvPr/>
        </p:nvSpPr>
        <p:spPr>
          <a:xfrm>
            <a:off x="-368263" y="-614604"/>
            <a:ext cx="5372198" cy="6019646"/>
          </a:xfrm>
          <a:prstGeom prst="downArrow">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7" name="文本框 18"/>
          <p:cNvSpPr txBox="1"/>
          <p:nvPr/>
        </p:nvSpPr>
        <p:spPr>
          <a:xfrm>
            <a:off x="1584235" y="1184580"/>
            <a:ext cx="1475991" cy="577081"/>
          </a:xfrm>
          <a:prstGeom prst="rect">
            <a:avLst/>
          </a:prstGeom>
          <a:noFill/>
        </p:spPr>
        <p:txBody>
          <a:bodyPr wrap="square" lIns="68562" tIns="34281" rIns="68562" bIns="34281" rtlCol="0">
            <a:spAutoFit/>
          </a:bodyPr>
          <a:lstStyle/>
          <a:p>
            <a:pPr algn="ctr"/>
            <a:r>
              <a:rPr lang="zh-CN" altLang="en-US" sz="3300" dirty="0">
                <a:solidFill>
                  <a:schemeClr val="bg1"/>
                </a:solidFill>
                <a:latin typeface="微软雅黑" panose="020B0503020204020204" pitchFamily="34" charset="-122"/>
                <a:ea typeface="微软雅黑" panose="020B0503020204020204" pitchFamily="34" charset="-122"/>
              </a:rPr>
              <a:t>第四章</a:t>
            </a:r>
          </a:p>
        </p:txBody>
      </p:sp>
      <p:sp>
        <p:nvSpPr>
          <p:cNvPr id="25" name="标题 4"/>
          <p:cNvSpPr txBox="1">
            <a:spLocks/>
          </p:cNvSpPr>
          <p:nvPr/>
        </p:nvSpPr>
        <p:spPr>
          <a:xfrm>
            <a:off x="5600459" y="2194143"/>
            <a:ext cx="2159678"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3000" b="1" dirty="0">
                <a:solidFill>
                  <a:schemeClr val="tx1">
                    <a:lumMod val="65000"/>
                    <a:lumOff val="35000"/>
                  </a:schemeClr>
                </a:solidFill>
                <a:latin typeface="微软雅黑" panose="020B0503020204020204" pitchFamily="34" charset="-122"/>
                <a:ea typeface="微软雅黑" panose="020B0503020204020204" pitchFamily="34" charset="-122"/>
              </a:rPr>
              <a:t>发展前景</a:t>
            </a:r>
          </a:p>
        </p:txBody>
      </p:sp>
      <p:sp>
        <p:nvSpPr>
          <p:cNvPr id="26" name="标题 4"/>
          <p:cNvSpPr txBox="1">
            <a:spLocks/>
          </p:cNvSpPr>
          <p:nvPr/>
        </p:nvSpPr>
        <p:spPr>
          <a:xfrm>
            <a:off x="5600460" y="2595114"/>
            <a:ext cx="1673750"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a:solidFill>
                  <a:schemeClr val="tx1">
                    <a:lumMod val="65000"/>
                    <a:lumOff val="35000"/>
                  </a:schemeClr>
                </a:solidFill>
                <a:latin typeface="微软雅黑" panose="020B0503020204020204" pitchFamily="34" charset="-122"/>
                <a:ea typeface="微软雅黑" panose="020B0503020204020204" pitchFamily="34" charset="-122"/>
              </a:rPr>
              <a:t>长期战略目标</a:t>
            </a:r>
          </a:p>
        </p:txBody>
      </p:sp>
      <p:grpSp>
        <p:nvGrpSpPr>
          <p:cNvPr id="27" name="组合 26"/>
          <p:cNvGrpSpPr/>
          <p:nvPr/>
        </p:nvGrpSpPr>
        <p:grpSpPr>
          <a:xfrm>
            <a:off x="5654452" y="3220257"/>
            <a:ext cx="1077226" cy="153888"/>
            <a:chOff x="4369395" y="3284984"/>
            <a:chExt cx="1436675" cy="205184"/>
          </a:xfrm>
        </p:grpSpPr>
        <p:sp>
          <p:nvSpPr>
            <p:cNvPr id="28" name="文本框 9"/>
            <p:cNvSpPr txBox="1"/>
            <p:nvPr/>
          </p:nvSpPr>
          <p:spPr>
            <a:xfrm>
              <a:off x="4581936" y="3284984"/>
              <a:ext cx="1224134" cy="205184"/>
            </a:xfrm>
            <a:prstGeom prst="rect">
              <a:avLst/>
            </a:prstGeom>
            <a:noFill/>
          </p:spPr>
          <p:txBody>
            <a:bodyPr wrap="square" lIns="0" tIns="0" rIns="0" bIns="0" rtlCol="0">
              <a:spAutoFit/>
            </a:bodyPr>
            <a:lstStyle/>
            <a:p>
              <a:pPr marL="0" lvl="1"/>
              <a:r>
                <a:rPr lang="zh-CN" altLang="en-US" sz="1000" dirty="0">
                  <a:solidFill>
                    <a:schemeClr val="tx1">
                      <a:lumMod val="65000"/>
                      <a:lumOff val="35000"/>
                    </a:schemeClr>
                  </a:solidFill>
                  <a:latin typeface="微软雅黑" pitchFamily="34" charset="-122"/>
                  <a:ea typeface="微软雅黑" pitchFamily="34" charset="-122"/>
                </a:rPr>
                <a:t>产品开发计划</a:t>
              </a:r>
            </a:p>
          </p:txBody>
        </p:sp>
        <p:grpSp>
          <p:nvGrpSpPr>
            <p:cNvPr id="29" name="组合 28"/>
            <p:cNvGrpSpPr/>
            <p:nvPr/>
          </p:nvGrpSpPr>
          <p:grpSpPr>
            <a:xfrm>
              <a:off x="4369395" y="3316401"/>
              <a:ext cx="168551" cy="168551"/>
              <a:chOff x="5005199" y="3717032"/>
              <a:chExt cx="168551" cy="168551"/>
            </a:xfrm>
          </p:grpSpPr>
          <p:sp>
            <p:nvSpPr>
              <p:cNvPr id="30" name="椭圆 29"/>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1" name="等腰三角形 3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32" name="组合 31"/>
          <p:cNvGrpSpPr/>
          <p:nvPr/>
        </p:nvGrpSpPr>
        <p:grpSpPr>
          <a:xfrm>
            <a:off x="6734291" y="3220257"/>
            <a:ext cx="1077226" cy="153888"/>
            <a:chOff x="4369395" y="3284984"/>
            <a:chExt cx="1436675" cy="205184"/>
          </a:xfrm>
        </p:grpSpPr>
        <p:sp>
          <p:nvSpPr>
            <p:cNvPr id="33" name="文本框 9"/>
            <p:cNvSpPr txBox="1"/>
            <p:nvPr/>
          </p:nvSpPr>
          <p:spPr>
            <a:xfrm>
              <a:off x="4581936" y="3284984"/>
              <a:ext cx="1224134" cy="205184"/>
            </a:xfrm>
            <a:prstGeom prst="rect">
              <a:avLst/>
            </a:prstGeom>
            <a:noFill/>
          </p:spPr>
          <p:txBody>
            <a:bodyPr wrap="square" lIns="0" tIns="0" rIns="0" bIns="0" rtlCol="0">
              <a:spAutoFit/>
            </a:bodyPr>
            <a:lstStyle/>
            <a:p>
              <a:pPr marL="0" lvl="1"/>
              <a:r>
                <a:rPr lang="zh-CN" altLang="en-US" sz="1000" dirty="0">
                  <a:solidFill>
                    <a:schemeClr val="tx1">
                      <a:lumMod val="65000"/>
                      <a:lumOff val="35000"/>
                    </a:schemeClr>
                  </a:solidFill>
                  <a:latin typeface="微软雅黑" pitchFamily="34" charset="-122"/>
                  <a:ea typeface="微软雅黑" pitchFamily="34" charset="-122"/>
                </a:rPr>
                <a:t>市场开拓计划</a:t>
              </a:r>
            </a:p>
          </p:txBody>
        </p:sp>
        <p:grpSp>
          <p:nvGrpSpPr>
            <p:cNvPr id="34" name="组合 33"/>
            <p:cNvGrpSpPr/>
            <p:nvPr/>
          </p:nvGrpSpPr>
          <p:grpSpPr>
            <a:xfrm>
              <a:off x="4369395" y="3316401"/>
              <a:ext cx="168551" cy="168551"/>
              <a:chOff x="5005199" y="3717032"/>
              <a:chExt cx="168551" cy="168551"/>
            </a:xfrm>
          </p:grpSpPr>
          <p:sp>
            <p:nvSpPr>
              <p:cNvPr id="35" name="椭圆 34"/>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6" name="等腰三角形 3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37" name="组合 36"/>
          <p:cNvGrpSpPr/>
          <p:nvPr/>
        </p:nvGrpSpPr>
        <p:grpSpPr>
          <a:xfrm>
            <a:off x="5654452" y="3436716"/>
            <a:ext cx="1077226" cy="153888"/>
            <a:chOff x="4369395" y="3284984"/>
            <a:chExt cx="1436675" cy="205184"/>
          </a:xfrm>
        </p:grpSpPr>
        <p:sp>
          <p:nvSpPr>
            <p:cNvPr id="38" name="文本框 9"/>
            <p:cNvSpPr txBox="1"/>
            <p:nvPr/>
          </p:nvSpPr>
          <p:spPr>
            <a:xfrm>
              <a:off x="4581936" y="3284984"/>
              <a:ext cx="1224134" cy="205184"/>
            </a:xfrm>
            <a:prstGeom prst="rect">
              <a:avLst/>
            </a:prstGeom>
            <a:noFill/>
          </p:spPr>
          <p:txBody>
            <a:bodyPr wrap="square" lIns="0" tIns="0" rIns="0" bIns="0" rtlCol="0">
              <a:spAutoFit/>
            </a:bodyPr>
            <a:lstStyle/>
            <a:p>
              <a:pPr marL="0" lvl="1"/>
              <a:r>
                <a:rPr lang="zh-CN" altLang="en-US" sz="1000" dirty="0">
                  <a:solidFill>
                    <a:schemeClr val="tx1">
                      <a:lumMod val="65000"/>
                      <a:lumOff val="35000"/>
                    </a:schemeClr>
                  </a:solidFill>
                  <a:latin typeface="微软雅黑" pitchFamily="34" charset="-122"/>
                  <a:ea typeface="微软雅黑" pitchFamily="34" charset="-122"/>
                </a:rPr>
                <a:t>五年发展计划</a:t>
              </a:r>
            </a:p>
          </p:txBody>
        </p:sp>
        <p:grpSp>
          <p:nvGrpSpPr>
            <p:cNvPr id="39" name="组合 38"/>
            <p:cNvGrpSpPr/>
            <p:nvPr/>
          </p:nvGrpSpPr>
          <p:grpSpPr>
            <a:xfrm>
              <a:off x="4369395" y="3316401"/>
              <a:ext cx="168551" cy="168551"/>
              <a:chOff x="5005199" y="3717032"/>
              <a:chExt cx="168551" cy="168551"/>
            </a:xfrm>
          </p:grpSpPr>
          <p:sp>
            <p:nvSpPr>
              <p:cNvPr id="40" name="椭圆 39"/>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1" name="等腰三角形 4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42" name="组合 41"/>
          <p:cNvGrpSpPr/>
          <p:nvPr/>
        </p:nvGrpSpPr>
        <p:grpSpPr>
          <a:xfrm>
            <a:off x="6734291" y="3436716"/>
            <a:ext cx="1077226" cy="153888"/>
            <a:chOff x="4369395" y="3284984"/>
            <a:chExt cx="1436675" cy="205184"/>
          </a:xfrm>
        </p:grpSpPr>
        <p:sp>
          <p:nvSpPr>
            <p:cNvPr id="43" name="文本框 9"/>
            <p:cNvSpPr txBox="1"/>
            <p:nvPr/>
          </p:nvSpPr>
          <p:spPr>
            <a:xfrm>
              <a:off x="4581936" y="3284984"/>
              <a:ext cx="1224134" cy="205184"/>
            </a:xfrm>
            <a:prstGeom prst="rect">
              <a:avLst/>
            </a:prstGeom>
            <a:noFill/>
          </p:spPr>
          <p:txBody>
            <a:bodyPr wrap="square" lIns="0" tIns="0" rIns="0" bIns="0" rtlCol="0">
              <a:spAutoFit/>
            </a:bodyPr>
            <a:lstStyle/>
            <a:p>
              <a:pPr marL="0" lvl="1"/>
              <a:r>
                <a:rPr lang="zh-CN" altLang="en-US" sz="1000" dirty="0">
                  <a:solidFill>
                    <a:schemeClr val="tx1">
                      <a:lumMod val="65000"/>
                      <a:lumOff val="35000"/>
                    </a:schemeClr>
                  </a:solidFill>
                  <a:latin typeface="微软雅黑" pitchFamily="34" charset="-122"/>
                  <a:ea typeface="微软雅黑" pitchFamily="34" charset="-122"/>
                </a:rPr>
                <a:t>销售网络布局</a:t>
              </a:r>
            </a:p>
          </p:txBody>
        </p:sp>
        <p:grpSp>
          <p:nvGrpSpPr>
            <p:cNvPr id="44" name="组合 43"/>
            <p:cNvGrpSpPr/>
            <p:nvPr/>
          </p:nvGrpSpPr>
          <p:grpSpPr>
            <a:xfrm>
              <a:off x="4369395" y="3316401"/>
              <a:ext cx="168551" cy="168551"/>
              <a:chOff x="5005199" y="3717032"/>
              <a:chExt cx="168551" cy="168551"/>
            </a:xfrm>
          </p:grpSpPr>
          <p:sp>
            <p:nvSpPr>
              <p:cNvPr id="45" name="椭圆 44"/>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6" name="等腰三角形 4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47" name="组合 46"/>
          <p:cNvGrpSpPr/>
          <p:nvPr/>
        </p:nvGrpSpPr>
        <p:grpSpPr>
          <a:xfrm>
            <a:off x="5654452" y="3652305"/>
            <a:ext cx="1077226" cy="153888"/>
            <a:chOff x="4369395" y="3284984"/>
            <a:chExt cx="1436675" cy="205184"/>
          </a:xfrm>
        </p:grpSpPr>
        <p:sp>
          <p:nvSpPr>
            <p:cNvPr id="48" name="文本框 9"/>
            <p:cNvSpPr txBox="1"/>
            <p:nvPr/>
          </p:nvSpPr>
          <p:spPr>
            <a:xfrm>
              <a:off x="4581936" y="3284984"/>
              <a:ext cx="1224134" cy="205184"/>
            </a:xfrm>
            <a:prstGeom prst="rect">
              <a:avLst/>
            </a:prstGeom>
            <a:noFill/>
          </p:spPr>
          <p:txBody>
            <a:bodyPr wrap="square" lIns="0" tIns="0" rIns="0" bIns="0" rtlCol="0">
              <a:spAutoFit/>
            </a:bodyPr>
            <a:lstStyle/>
            <a:p>
              <a:pPr marL="0" lvl="1"/>
              <a:r>
                <a:rPr lang="zh-CN" altLang="en-US" sz="1000" dirty="0">
                  <a:solidFill>
                    <a:schemeClr val="tx1">
                      <a:lumMod val="65000"/>
                      <a:lumOff val="35000"/>
                    </a:schemeClr>
                  </a:solidFill>
                  <a:latin typeface="微软雅黑" pitchFamily="34" charset="-122"/>
                  <a:ea typeface="微软雅黑" pitchFamily="34" charset="-122"/>
                </a:rPr>
                <a:t>短期盈利计划</a:t>
              </a:r>
            </a:p>
          </p:txBody>
        </p:sp>
        <p:grpSp>
          <p:nvGrpSpPr>
            <p:cNvPr id="49" name="组合 48"/>
            <p:cNvGrpSpPr/>
            <p:nvPr/>
          </p:nvGrpSpPr>
          <p:grpSpPr>
            <a:xfrm>
              <a:off x="4369395" y="3316401"/>
              <a:ext cx="168551" cy="168551"/>
              <a:chOff x="5005199" y="3717032"/>
              <a:chExt cx="168551" cy="168551"/>
            </a:xfrm>
          </p:grpSpPr>
          <p:sp>
            <p:nvSpPr>
              <p:cNvPr id="50" name="椭圆 49"/>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51" name="等腰三角形 5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cxnSp>
        <p:nvCxnSpPr>
          <p:cNvPr id="66" name="直接连接符 65"/>
          <p:cNvCxnSpPr/>
          <p:nvPr/>
        </p:nvCxnSpPr>
        <p:spPr>
          <a:xfrm>
            <a:off x="5690235" y="3003798"/>
            <a:ext cx="1853934" cy="0"/>
          </a:xfrm>
          <a:prstGeom prst="line">
            <a:avLst/>
          </a:prstGeom>
          <a:ln>
            <a:solidFill>
              <a:schemeClr val="tx1">
                <a:lumMod val="50000"/>
                <a:lumOff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8" name="弧形 77"/>
          <p:cNvSpPr/>
          <p:nvPr/>
        </p:nvSpPr>
        <p:spPr>
          <a:xfrm rot="8155962">
            <a:off x="1471922" y="542065"/>
            <a:ext cx="1673750" cy="1674186"/>
          </a:xfrm>
          <a:prstGeom prst="arc">
            <a:avLst/>
          </a:prstGeom>
          <a:ln>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lIns="68562" tIns="34281" rIns="68562" bIns="34281" rtlCol="0" anchor="ctr"/>
          <a:lstStyle/>
          <a:p>
            <a:pPr algn="ctr"/>
            <a:endParaRPr lang="zh-CN" altLang="en-US"/>
          </a:p>
        </p:txBody>
      </p:sp>
      <p:sp>
        <p:nvSpPr>
          <p:cNvPr id="79" name="椭圆 78"/>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0" name="椭圆 79"/>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1" name="椭圆 80"/>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2" name="椭圆 81"/>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3" name="椭圆 82"/>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4" name="椭圆 83"/>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5" name="椭圆 84"/>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6" name="椭圆 85"/>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7" name="椭圆 86"/>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8" name="椭圆 87"/>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53"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22011802"/>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ppt_x"/>
                                          </p:val>
                                        </p:tav>
                                        <p:tav tm="100000">
                                          <p:val>
                                            <p:strVal val="#ppt_x"/>
                                          </p:val>
                                        </p:tav>
                                      </p:tavLst>
                                    </p:anim>
                                    <p:anim calcmode="lin" valueType="num">
                                      <p:cBhvr additive="base">
                                        <p:cTn id="8" dur="500" fill="hold"/>
                                        <p:tgtEl>
                                          <p:spTgt spid="5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8"/>
                                        </p:tgtEl>
                                        <p:attrNameLst>
                                          <p:attrName>style.visibility</p:attrName>
                                        </p:attrNameLst>
                                      </p:cBhvr>
                                      <p:to>
                                        <p:strVal val="visible"/>
                                      </p:to>
                                    </p:set>
                                    <p:anim calcmode="lin" valueType="num">
                                      <p:cBhvr>
                                        <p:cTn id="17" dur="500" fill="hold"/>
                                        <p:tgtEl>
                                          <p:spTgt spid="78"/>
                                        </p:tgtEl>
                                        <p:attrNameLst>
                                          <p:attrName>ppt_w</p:attrName>
                                        </p:attrNameLst>
                                      </p:cBhvr>
                                      <p:tavLst>
                                        <p:tav tm="0">
                                          <p:val>
                                            <p:fltVal val="0"/>
                                          </p:val>
                                        </p:tav>
                                        <p:tav tm="100000">
                                          <p:val>
                                            <p:strVal val="#ppt_w"/>
                                          </p:val>
                                        </p:tav>
                                      </p:tavLst>
                                    </p:anim>
                                    <p:anim calcmode="lin" valueType="num">
                                      <p:cBhvr>
                                        <p:cTn id="18" dur="500" fill="hold"/>
                                        <p:tgtEl>
                                          <p:spTgt spid="78"/>
                                        </p:tgtEl>
                                        <p:attrNameLst>
                                          <p:attrName>ppt_h</p:attrName>
                                        </p:attrNameLst>
                                      </p:cBhvr>
                                      <p:tavLst>
                                        <p:tav tm="0">
                                          <p:val>
                                            <p:fltVal val="0"/>
                                          </p:val>
                                        </p:tav>
                                        <p:tav tm="100000">
                                          <p:val>
                                            <p:strVal val="#ppt_h"/>
                                          </p:val>
                                        </p:tav>
                                      </p:tavLst>
                                    </p:anim>
                                    <p:animEffect transition="in" filter="fade">
                                      <p:cBhvr>
                                        <p:cTn id="19" dur="500"/>
                                        <p:tgtEl>
                                          <p:spTgt spid="78"/>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25"/>
                                        </p:tgtEl>
                                        <p:attrNameLst>
                                          <p:attrName>style.visibility</p:attrName>
                                        </p:attrNameLst>
                                      </p:cBhvr>
                                      <p:to>
                                        <p:strVal val="visible"/>
                                      </p:to>
                                    </p:set>
                                    <p:anim calcmode="lin" valueType="num">
                                      <p:cBhvr>
                                        <p:cTn id="22" dur="500" fill="hold"/>
                                        <p:tgtEl>
                                          <p:spTgt spid="25"/>
                                        </p:tgtEl>
                                        <p:attrNameLst>
                                          <p:attrName>ppt_w</p:attrName>
                                        </p:attrNameLst>
                                      </p:cBhvr>
                                      <p:tavLst>
                                        <p:tav tm="0">
                                          <p:val>
                                            <p:fltVal val="0"/>
                                          </p:val>
                                        </p:tav>
                                        <p:tav tm="100000">
                                          <p:val>
                                            <p:strVal val="#ppt_w"/>
                                          </p:val>
                                        </p:tav>
                                      </p:tavLst>
                                    </p:anim>
                                    <p:anim calcmode="lin" valueType="num">
                                      <p:cBhvr>
                                        <p:cTn id="23" dur="500" fill="hold"/>
                                        <p:tgtEl>
                                          <p:spTgt spid="25"/>
                                        </p:tgtEl>
                                        <p:attrNameLst>
                                          <p:attrName>ppt_h</p:attrName>
                                        </p:attrNameLst>
                                      </p:cBhvr>
                                      <p:tavLst>
                                        <p:tav tm="0">
                                          <p:val>
                                            <p:fltVal val="0"/>
                                          </p:val>
                                        </p:tav>
                                        <p:tav tm="100000">
                                          <p:val>
                                            <p:strVal val="#ppt_h"/>
                                          </p:val>
                                        </p:tav>
                                      </p:tavLst>
                                    </p:anim>
                                    <p:animEffect transition="in" filter="fade">
                                      <p:cBhvr>
                                        <p:cTn id="24" dur="500"/>
                                        <p:tgtEl>
                                          <p:spTgt spid="25"/>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26"/>
                                        </p:tgtEl>
                                        <p:attrNameLst>
                                          <p:attrName>style.visibility</p:attrName>
                                        </p:attrNameLst>
                                      </p:cBhvr>
                                      <p:to>
                                        <p:strVal val="visible"/>
                                      </p:to>
                                    </p:set>
                                    <p:anim calcmode="lin" valueType="num">
                                      <p:cBhvr>
                                        <p:cTn id="27" dur="500" fill="hold"/>
                                        <p:tgtEl>
                                          <p:spTgt spid="26"/>
                                        </p:tgtEl>
                                        <p:attrNameLst>
                                          <p:attrName>ppt_w</p:attrName>
                                        </p:attrNameLst>
                                      </p:cBhvr>
                                      <p:tavLst>
                                        <p:tav tm="0">
                                          <p:val>
                                            <p:fltVal val="0"/>
                                          </p:val>
                                        </p:tav>
                                        <p:tav tm="100000">
                                          <p:val>
                                            <p:strVal val="#ppt_w"/>
                                          </p:val>
                                        </p:tav>
                                      </p:tavLst>
                                    </p:anim>
                                    <p:anim calcmode="lin" valueType="num">
                                      <p:cBhvr>
                                        <p:cTn id="28" dur="500" fill="hold"/>
                                        <p:tgtEl>
                                          <p:spTgt spid="26"/>
                                        </p:tgtEl>
                                        <p:attrNameLst>
                                          <p:attrName>ppt_h</p:attrName>
                                        </p:attrNameLst>
                                      </p:cBhvr>
                                      <p:tavLst>
                                        <p:tav tm="0">
                                          <p:val>
                                            <p:fltVal val="0"/>
                                          </p:val>
                                        </p:tav>
                                        <p:tav tm="100000">
                                          <p:val>
                                            <p:strVal val="#ppt_h"/>
                                          </p:val>
                                        </p:tav>
                                      </p:tavLst>
                                    </p:anim>
                                    <p:animEffect transition="in" filter="fade">
                                      <p:cBhvr>
                                        <p:cTn id="29" dur="500"/>
                                        <p:tgtEl>
                                          <p:spTgt spid="26"/>
                                        </p:tgtEl>
                                      </p:cBhvr>
                                    </p:animEffect>
                                  </p:childTnLst>
                                </p:cTn>
                              </p:par>
                              <p:par>
                                <p:cTn id="30" presetID="53" presetClass="entr" presetSubtype="16" fill="hold" nodeType="withEffect">
                                  <p:stCondLst>
                                    <p:cond delay="50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53" presetClass="entr" presetSubtype="16" fill="hold" nodeType="withEffect">
                                  <p:stCondLst>
                                    <p:cond delay="50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transition="in" filter="fade">
                                      <p:cBhvr>
                                        <p:cTn id="39" dur="500"/>
                                        <p:tgtEl>
                                          <p:spTgt spid="32"/>
                                        </p:tgtEl>
                                      </p:cBhvr>
                                    </p:animEffect>
                                  </p:childTnLst>
                                </p:cTn>
                              </p:par>
                              <p:par>
                                <p:cTn id="40" presetID="53" presetClass="entr" presetSubtype="16" fill="hold" nodeType="withEffect">
                                  <p:stCondLst>
                                    <p:cond delay="500"/>
                                  </p:stCondLst>
                                  <p:childTnLst>
                                    <p:set>
                                      <p:cBhvr>
                                        <p:cTn id="41" dur="1" fill="hold">
                                          <p:stCondLst>
                                            <p:cond delay="0"/>
                                          </p:stCondLst>
                                        </p:cTn>
                                        <p:tgtEl>
                                          <p:spTgt spid="37"/>
                                        </p:tgtEl>
                                        <p:attrNameLst>
                                          <p:attrName>style.visibility</p:attrName>
                                        </p:attrNameLst>
                                      </p:cBhvr>
                                      <p:to>
                                        <p:strVal val="visible"/>
                                      </p:to>
                                    </p:set>
                                    <p:anim calcmode="lin" valueType="num">
                                      <p:cBhvr>
                                        <p:cTn id="42" dur="500" fill="hold"/>
                                        <p:tgtEl>
                                          <p:spTgt spid="37"/>
                                        </p:tgtEl>
                                        <p:attrNameLst>
                                          <p:attrName>ppt_w</p:attrName>
                                        </p:attrNameLst>
                                      </p:cBhvr>
                                      <p:tavLst>
                                        <p:tav tm="0">
                                          <p:val>
                                            <p:fltVal val="0"/>
                                          </p:val>
                                        </p:tav>
                                        <p:tav tm="100000">
                                          <p:val>
                                            <p:strVal val="#ppt_w"/>
                                          </p:val>
                                        </p:tav>
                                      </p:tavLst>
                                    </p:anim>
                                    <p:anim calcmode="lin" valueType="num">
                                      <p:cBhvr>
                                        <p:cTn id="43" dur="500" fill="hold"/>
                                        <p:tgtEl>
                                          <p:spTgt spid="37"/>
                                        </p:tgtEl>
                                        <p:attrNameLst>
                                          <p:attrName>ppt_h</p:attrName>
                                        </p:attrNameLst>
                                      </p:cBhvr>
                                      <p:tavLst>
                                        <p:tav tm="0">
                                          <p:val>
                                            <p:fltVal val="0"/>
                                          </p:val>
                                        </p:tav>
                                        <p:tav tm="100000">
                                          <p:val>
                                            <p:strVal val="#ppt_h"/>
                                          </p:val>
                                        </p:tav>
                                      </p:tavLst>
                                    </p:anim>
                                    <p:animEffect transition="in" filter="fade">
                                      <p:cBhvr>
                                        <p:cTn id="44" dur="500"/>
                                        <p:tgtEl>
                                          <p:spTgt spid="37"/>
                                        </p:tgtEl>
                                      </p:cBhvr>
                                    </p:animEffect>
                                  </p:childTnLst>
                                </p:cTn>
                              </p:par>
                              <p:par>
                                <p:cTn id="45" presetID="53" presetClass="entr" presetSubtype="16" fill="hold" nodeType="withEffect">
                                  <p:stCondLst>
                                    <p:cond delay="500"/>
                                  </p:stCondLst>
                                  <p:childTnLst>
                                    <p:set>
                                      <p:cBhvr>
                                        <p:cTn id="46" dur="1" fill="hold">
                                          <p:stCondLst>
                                            <p:cond delay="0"/>
                                          </p:stCondLst>
                                        </p:cTn>
                                        <p:tgtEl>
                                          <p:spTgt spid="42"/>
                                        </p:tgtEl>
                                        <p:attrNameLst>
                                          <p:attrName>style.visibility</p:attrName>
                                        </p:attrNameLst>
                                      </p:cBhvr>
                                      <p:to>
                                        <p:strVal val="visible"/>
                                      </p:to>
                                    </p:set>
                                    <p:anim calcmode="lin" valueType="num">
                                      <p:cBhvr>
                                        <p:cTn id="47" dur="500" fill="hold"/>
                                        <p:tgtEl>
                                          <p:spTgt spid="42"/>
                                        </p:tgtEl>
                                        <p:attrNameLst>
                                          <p:attrName>ppt_w</p:attrName>
                                        </p:attrNameLst>
                                      </p:cBhvr>
                                      <p:tavLst>
                                        <p:tav tm="0">
                                          <p:val>
                                            <p:fltVal val="0"/>
                                          </p:val>
                                        </p:tav>
                                        <p:tav tm="100000">
                                          <p:val>
                                            <p:strVal val="#ppt_w"/>
                                          </p:val>
                                        </p:tav>
                                      </p:tavLst>
                                    </p:anim>
                                    <p:anim calcmode="lin" valueType="num">
                                      <p:cBhvr>
                                        <p:cTn id="48" dur="500" fill="hold"/>
                                        <p:tgtEl>
                                          <p:spTgt spid="42"/>
                                        </p:tgtEl>
                                        <p:attrNameLst>
                                          <p:attrName>ppt_h</p:attrName>
                                        </p:attrNameLst>
                                      </p:cBhvr>
                                      <p:tavLst>
                                        <p:tav tm="0">
                                          <p:val>
                                            <p:fltVal val="0"/>
                                          </p:val>
                                        </p:tav>
                                        <p:tav tm="100000">
                                          <p:val>
                                            <p:strVal val="#ppt_h"/>
                                          </p:val>
                                        </p:tav>
                                      </p:tavLst>
                                    </p:anim>
                                    <p:animEffect transition="in" filter="fade">
                                      <p:cBhvr>
                                        <p:cTn id="49" dur="500"/>
                                        <p:tgtEl>
                                          <p:spTgt spid="42"/>
                                        </p:tgtEl>
                                      </p:cBhvr>
                                    </p:animEffect>
                                  </p:childTnLst>
                                </p:cTn>
                              </p:par>
                              <p:par>
                                <p:cTn id="50" presetID="53" presetClass="entr" presetSubtype="16" fill="hold" nodeType="withEffect">
                                  <p:stCondLst>
                                    <p:cond delay="500"/>
                                  </p:stCondLst>
                                  <p:childTnLst>
                                    <p:set>
                                      <p:cBhvr>
                                        <p:cTn id="51" dur="1" fill="hold">
                                          <p:stCondLst>
                                            <p:cond delay="0"/>
                                          </p:stCondLst>
                                        </p:cTn>
                                        <p:tgtEl>
                                          <p:spTgt spid="47"/>
                                        </p:tgtEl>
                                        <p:attrNameLst>
                                          <p:attrName>style.visibility</p:attrName>
                                        </p:attrNameLst>
                                      </p:cBhvr>
                                      <p:to>
                                        <p:strVal val="visible"/>
                                      </p:to>
                                    </p:set>
                                    <p:anim calcmode="lin" valueType="num">
                                      <p:cBhvr>
                                        <p:cTn id="52" dur="500" fill="hold"/>
                                        <p:tgtEl>
                                          <p:spTgt spid="47"/>
                                        </p:tgtEl>
                                        <p:attrNameLst>
                                          <p:attrName>ppt_w</p:attrName>
                                        </p:attrNameLst>
                                      </p:cBhvr>
                                      <p:tavLst>
                                        <p:tav tm="0">
                                          <p:val>
                                            <p:fltVal val="0"/>
                                          </p:val>
                                        </p:tav>
                                        <p:tav tm="100000">
                                          <p:val>
                                            <p:strVal val="#ppt_w"/>
                                          </p:val>
                                        </p:tav>
                                      </p:tavLst>
                                    </p:anim>
                                    <p:anim calcmode="lin" valueType="num">
                                      <p:cBhvr>
                                        <p:cTn id="53" dur="500" fill="hold"/>
                                        <p:tgtEl>
                                          <p:spTgt spid="47"/>
                                        </p:tgtEl>
                                        <p:attrNameLst>
                                          <p:attrName>ppt_h</p:attrName>
                                        </p:attrNameLst>
                                      </p:cBhvr>
                                      <p:tavLst>
                                        <p:tav tm="0">
                                          <p:val>
                                            <p:fltVal val="0"/>
                                          </p:val>
                                        </p:tav>
                                        <p:tav tm="100000">
                                          <p:val>
                                            <p:strVal val="#ppt_h"/>
                                          </p:val>
                                        </p:tav>
                                      </p:tavLst>
                                    </p:anim>
                                    <p:animEffect transition="in" filter="fade">
                                      <p:cBhvr>
                                        <p:cTn id="54" dur="500"/>
                                        <p:tgtEl>
                                          <p:spTgt spid="47"/>
                                        </p:tgtEl>
                                      </p:cBhvr>
                                    </p:animEffect>
                                  </p:childTnLst>
                                </p:cTn>
                              </p:par>
                              <p:par>
                                <p:cTn id="55" presetID="53" presetClass="entr" presetSubtype="16" fill="hold" nodeType="withEffect">
                                  <p:stCondLst>
                                    <p:cond delay="500"/>
                                  </p:stCondLst>
                                  <p:childTnLst>
                                    <p:set>
                                      <p:cBhvr>
                                        <p:cTn id="56" dur="1" fill="hold">
                                          <p:stCondLst>
                                            <p:cond delay="0"/>
                                          </p:stCondLst>
                                        </p:cTn>
                                        <p:tgtEl>
                                          <p:spTgt spid="66"/>
                                        </p:tgtEl>
                                        <p:attrNameLst>
                                          <p:attrName>style.visibility</p:attrName>
                                        </p:attrNameLst>
                                      </p:cBhvr>
                                      <p:to>
                                        <p:strVal val="visible"/>
                                      </p:to>
                                    </p:set>
                                    <p:anim calcmode="lin" valueType="num">
                                      <p:cBhvr>
                                        <p:cTn id="57" dur="500" fill="hold"/>
                                        <p:tgtEl>
                                          <p:spTgt spid="66"/>
                                        </p:tgtEl>
                                        <p:attrNameLst>
                                          <p:attrName>ppt_w</p:attrName>
                                        </p:attrNameLst>
                                      </p:cBhvr>
                                      <p:tavLst>
                                        <p:tav tm="0">
                                          <p:val>
                                            <p:fltVal val="0"/>
                                          </p:val>
                                        </p:tav>
                                        <p:tav tm="100000">
                                          <p:val>
                                            <p:strVal val="#ppt_w"/>
                                          </p:val>
                                        </p:tav>
                                      </p:tavLst>
                                    </p:anim>
                                    <p:anim calcmode="lin" valueType="num">
                                      <p:cBhvr>
                                        <p:cTn id="58" dur="500" fill="hold"/>
                                        <p:tgtEl>
                                          <p:spTgt spid="66"/>
                                        </p:tgtEl>
                                        <p:attrNameLst>
                                          <p:attrName>ppt_h</p:attrName>
                                        </p:attrNameLst>
                                      </p:cBhvr>
                                      <p:tavLst>
                                        <p:tav tm="0">
                                          <p:val>
                                            <p:fltVal val="0"/>
                                          </p:val>
                                        </p:tav>
                                        <p:tav tm="100000">
                                          <p:val>
                                            <p:strVal val="#ppt_h"/>
                                          </p:val>
                                        </p:tav>
                                      </p:tavLst>
                                    </p:anim>
                                    <p:animEffect transition="in" filter="fade">
                                      <p:cBhvr>
                                        <p:cTn id="59" dur="500"/>
                                        <p:tgtEl>
                                          <p:spTgt spid="66"/>
                                        </p:tgtEl>
                                      </p:cBhvr>
                                    </p:animEffect>
                                  </p:childTnLst>
                                </p:cTn>
                              </p:par>
                            </p:childTnLst>
                          </p:cTn>
                        </p:par>
                        <p:par>
                          <p:cTn id="60" fill="hold">
                            <p:stCondLst>
                              <p:cond delay="1500"/>
                            </p:stCondLst>
                            <p:childTnLst>
                              <p:par>
                                <p:cTn id="61" presetID="10" presetClass="entr" presetSubtype="0" fill="hold" grpId="1" nodeType="afterEffect">
                                  <p:stCondLst>
                                    <p:cond delay="0"/>
                                  </p:stCondLst>
                                  <p:childTnLst>
                                    <p:set>
                                      <p:cBhvr>
                                        <p:cTn id="62" dur="1" fill="hold">
                                          <p:stCondLst>
                                            <p:cond delay="0"/>
                                          </p:stCondLst>
                                        </p:cTn>
                                        <p:tgtEl>
                                          <p:spTgt spid="79"/>
                                        </p:tgtEl>
                                        <p:attrNameLst>
                                          <p:attrName>style.visibility</p:attrName>
                                        </p:attrNameLst>
                                      </p:cBhvr>
                                      <p:to>
                                        <p:strVal val="visible"/>
                                      </p:to>
                                    </p:set>
                                    <p:animEffect transition="in" filter="fade">
                                      <p:cBhvr>
                                        <p:cTn id="63" dur="500"/>
                                        <p:tgtEl>
                                          <p:spTgt spid="79"/>
                                        </p:tgtEl>
                                      </p:cBhvr>
                                    </p:animEffect>
                                  </p:childTnLst>
                                </p:cTn>
                              </p:par>
                              <p:par>
                                <p:cTn id="64" presetID="10" presetClass="entr" presetSubtype="0" fill="hold" grpId="1" nodeType="withEffect">
                                  <p:stCondLst>
                                    <p:cond delay="0"/>
                                  </p:stCondLst>
                                  <p:childTnLst>
                                    <p:set>
                                      <p:cBhvr>
                                        <p:cTn id="65" dur="1" fill="hold">
                                          <p:stCondLst>
                                            <p:cond delay="0"/>
                                          </p:stCondLst>
                                        </p:cTn>
                                        <p:tgtEl>
                                          <p:spTgt spid="80"/>
                                        </p:tgtEl>
                                        <p:attrNameLst>
                                          <p:attrName>style.visibility</p:attrName>
                                        </p:attrNameLst>
                                      </p:cBhvr>
                                      <p:to>
                                        <p:strVal val="visible"/>
                                      </p:to>
                                    </p:set>
                                    <p:animEffect transition="in" filter="fade">
                                      <p:cBhvr>
                                        <p:cTn id="66" dur="500"/>
                                        <p:tgtEl>
                                          <p:spTgt spid="80"/>
                                        </p:tgtEl>
                                      </p:cBhvr>
                                    </p:animEffect>
                                  </p:childTnLst>
                                </p:cTn>
                              </p:par>
                              <p:par>
                                <p:cTn id="67" presetID="10" presetClass="entr" presetSubtype="0" fill="hold" grpId="1" nodeType="withEffect">
                                  <p:stCondLst>
                                    <p:cond delay="0"/>
                                  </p:stCondLst>
                                  <p:childTnLst>
                                    <p:set>
                                      <p:cBhvr>
                                        <p:cTn id="68" dur="1" fill="hold">
                                          <p:stCondLst>
                                            <p:cond delay="0"/>
                                          </p:stCondLst>
                                        </p:cTn>
                                        <p:tgtEl>
                                          <p:spTgt spid="81"/>
                                        </p:tgtEl>
                                        <p:attrNameLst>
                                          <p:attrName>style.visibility</p:attrName>
                                        </p:attrNameLst>
                                      </p:cBhvr>
                                      <p:to>
                                        <p:strVal val="visible"/>
                                      </p:to>
                                    </p:set>
                                    <p:animEffect transition="in" filter="fade">
                                      <p:cBhvr>
                                        <p:cTn id="69" dur="500"/>
                                        <p:tgtEl>
                                          <p:spTgt spid="81"/>
                                        </p:tgtEl>
                                      </p:cBhvr>
                                    </p:animEffect>
                                  </p:childTnLst>
                                </p:cTn>
                              </p:par>
                              <p:par>
                                <p:cTn id="70" presetID="10" presetClass="entr" presetSubtype="0" fill="hold" grpId="1" nodeType="withEffect">
                                  <p:stCondLst>
                                    <p:cond delay="0"/>
                                  </p:stCondLst>
                                  <p:childTnLst>
                                    <p:set>
                                      <p:cBhvr>
                                        <p:cTn id="71" dur="1" fill="hold">
                                          <p:stCondLst>
                                            <p:cond delay="0"/>
                                          </p:stCondLst>
                                        </p:cTn>
                                        <p:tgtEl>
                                          <p:spTgt spid="82"/>
                                        </p:tgtEl>
                                        <p:attrNameLst>
                                          <p:attrName>style.visibility</p:attrName>
                                        </p:attrNameLst>
                                      </p:cBhvr>
                                      <p:to>
                                        <p:strVal val="visible"/>
                                      </p:to>
                                    </p:set>
                                    <p:animEffect transition="in" filter="fade">
                                      <p:cBhvr>
                                        <p:cTn id="72" dur="500"/>
                                        <p:tgtEl>
                                          <p:spTgt spid="82"/>
                                        </p:tgtEl>
                                      </p:cBhvr>
                                    </p:animEffect>
                                  </p:childTnLst>
                                </p:cTn>
                              </p:par>
                              <p:par>
                                <p:cTn id="73" presetID="10" presetClass="entr" presetSubtype="0" fill="hold" grpId="1" nodeType="withEffect">
                                  <p:stCondLst>
                                    <p:cond delay="0"/>
                                  </p:stCondLst>
                                  <p:childTnLst>
                                    <p:set>
                                      <p:cBhvr>
                                        <p:cTn id="74" dur="1" fill="hold">
                                          <p:stCondLst>
                                            <p:cond delay="0"/>
                                          </p:stCondLst>
                                        </p:cTn>
                                        <p:tgtEl>
                                          <p:spTgt spid="83"/>
                                        </p:tgtEl>
                                        <p:attrNameLst>
                                          <p:attrName>style.visibility</p:attrName>
                                        </p:attrNameLst>
                                      </p:cBhvr>
                                      <p:to>
                                        <p:strVal val="visible"/>
                                      </p:to>
                                    </p:set>
                                    <p:animEffect transition="in" filter="fade">
                                      <p:cBhvr>
                                        <p:cTn id="75" dur="500"/>
                                        <p:tgtEl>
                                          <p:spTgt spid="83"/>
                                        </p:tgtEl>
                                      </p:cBhvr>
                                    </p:animEffect>
                                  </p:childTnLst>
                                </p:cTn>
                              </p:par>
                              <p:par>
                                <p:cTn id="76" presetID="10" presetClass="entr" presetSubtype="0" fill="hold" grpId="1" nodeType="withEffect">
                                  <p:stCondLst>
                                    <p:cond delay="0"/>
                                  </p:stCondLst>
                                  <p:childTnLst>
                                    <p:set>
                                      <p:cBhvr>
                                        <p:cTn id="77" dur="1" fill="hold">
                                          <p:stCondLst>
                                            <p:cond delay="0"/>
                                          </p:stCondLst>
                                        </p:cTn>
                                        <p:tgtEl>
                                          <p:spTgt spid="84"/>
                                        </p:tgtEl>
                                        <p:attrNameLst>
                                          <p:attrName>style.visibility</p:attrName>
                                        </p:attrNameLst>
                                      </p:cBhvr>
                                      <p:to>
                                        <p:strVal val="visible"/>
                                      </p:to>
                                    </p:set>
                                    <p:animEffect transition="in" filter="fade">
                                      <p:cBhvr>
                                        <p:cTn id="78" dur="500"/>
                                        <p:tgtEl>
                                          <p:spTgt spid="84"/>
                                        </p:tgtEl>
                                      </p:cBhvr>
                                    </p:animEffect>
                                  </p:childTnLst>
                                </p:cTn>
                              </p:par>
                              <p:par>
                                <p:cTn id="79" presetID="10" presetClass="entr" presetSubtype="0" fill="hold" grpId="1" nodeType="withEffect">
                                  <p:stCondLst>
                                    <p:cond delay="0"/>
                                  </p:stCondLst>
                                  <p:childTnLst>
                                    <p:set>
                                      <p:cBhvr>
                                        <p:cTn id="80" dur="1" fill="hold">
                                          <p:stCondLst>
                                            <p:cond delay="0"/>
                                          </p:stCondLst>
                                        </p:cTn>
                                        <p:tgtEl>
                                          <p:spTgt spid="85"/>
                                        </p:tgtEl>
                                        <p:attrNameLst>
                                          <p:attrName>style.visibility</p:attrName>
                                        </p:attrNameLst>
                                      </p:cBhvr>
                                      <p:to>
                                        <p:strVal val="visible"/>
                                      </p:to>
                                    </p:set>
                                    <p:animEffect transition="in" filter="fade">
                                      <p:cBhvr>
                                        <p:cTn id="81" dur="500"/>
                                        <p:tgtEl>
                                          <p:spTgt spid="85"/>
                                        </p:tgtEl>
                                      </p:cBhvr>
                                    </p:animEffect>
                                  </p:childTnLst>
                                </p:cTn>
                              </p:par>
                              <p:par>
                                <p:cTn id="82" presetID="10" presetClass="entr" presetSubtype="0" fill="hold" grpId="1" nodeType="withEffect">
                                  <p:stCondLst>
                                    <p:cond delay="0"/>
                                  </p:stCondLst>
                                  <p:childTnLst>
                                    <p:set>
                                      <p:cBhvr>
                                        <p:cTn id="83" dur="1" fill="hold">
                                          <p:stCondLst>
                                            <p:cond delay="0"/>
                                          </p:stCondLst>
                                        </p:cTn>
                                        <p:tgtEl>
                                          <p:spTgt spid="86"/>
                                        </p:tgtEl>
                                        <p:attrNameLst>
                                          <p:attrName>style.visibility</p:attrName>
                                        </p:attrNameLst>
                                      </p:cBhvr>
                                      <p:to>
                                        <p:strVal val="visible"/>
                                      </p:to>
                                    </p:set>
                                    <p:animEffect transition="in" filter="fade">
                                      <p:cBhvr>
                                        <p:cTn id="84" dur="500"/>
                                        <p:tgtEl>
                                          <p:spTgt spid="86"/>
                                        </p:tgtEl>
                                      </p:cBhvr>
                                    </p:animEffect>
                                  </p:childTnLst>
                                </p:cTn>
                              </p:par>
                              <p:par>
                                <p:cTn id="85" presetID="10" presetClass="entr" presetSubtype="0" fill="hold" grpId="1" nodeType="withEffect">
                                  <p:stCondLst>
                                    <p:cond delay="0"/>
                                  </p:stCondLst>
                                  <p:childTnLst>
                                    <p:set>
                                      <p:cBhvr>
                                        <p:cTn id="86" dur="1" fill="hold">
                                          <p:stCondLst>
                                            <p:cond delay="0"/>
                                          </p:stCondLst>
                                        </p:cTn>
                                        <p:tgtEl>
                                          <p:spTgt spid="87"/>
                                        </p:tgtEl>
                                        <p:attrNameLst>
                                          <p:attrName>style.visibility</p:attrName>
                                        </p:attrNameLst>
                                      </p:cBhvr>
                                      <p:to>
                                        <p:strVal val="visible"/>
                                      </p:to>
                                    </p:set>
                                    <p:animEffect transition="in" filter="fade">
                                      <p:cBhvr>
                                        <p:cTn id="87" dur="500"/>
                                        <p:tgtEl>
                                          <p:spTgt spid="87"/>
                                        </p:tgtEl>
                                      </p:cBhvr>
                                    </p:animEffect>
                                  </p:childTnLst>
                                </p:cTn>
                              </p:par>
                              <p:par>
                                <p:cTn id="88" presetID="10" presetClass="entr" presetSubtype="0" fill="hold" grpId="1" nodeType="withEffect">
                                  <p:stCondLst>
                                    <p:cond delay="0"/>
                                  </p:stCondLst>
                                  <p:childTnLst>
                                    <p:set>
                                      <p:cBhvr>
                                        <p:cTn id="89" dur="1" fill="hold">
                                          <p:stCondLst>
                                            <p:cond delay="0"/>
                                          </p:stCondLst>
                                        </p:cTn>
                                        <p:tgtEl>
                                          <p:spTgt spid="88"/>
                                        </p:tgtEl>
                                        <p:attrNameLst>
                                          <p:attrName>style.visibility</p:attrName>
                                        </p:attrNameLst>
                                      </p:cBhvr>
                                      <p:to>
                                        <p:strVal val="visible"/>
                                      </p:to>
                                    </p:set>
                                    <p:animEffect transition="in" filter="fade">
                                      <p:cBhvr>
                                        <p:cTn id="90" dur="500"/>
                                        <p:tgtEl>
                                          <p:spTgt spid="88"/>
                                        </p:tgtEl>
                                      </p:cBhvr>
                                    </p:animEffect>
                                  </p:childTnLst>
                                </p:cTn>
                              </p:par>
                            </p:childTnLst>
                          </p:cTn>
                        </p:par>
                        <p:par>
                          <p:cTn id="91" fill="hold">
                            <p:stCondLst>
                              <p:cond delay="2000"/>
                            </p:stCondLst>
                            <p:childTnLst>
                              <p:par>
                                <p:cTn id="92"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3" dur="2000" fill="hold"/>
                                        <p:tgtEl>
                                          <p:spTgt spid="79"/>
                                        </p:tgtEl>
                                        <p:attrNameLst>
                                          <p:attrName>ppt_x</p:attrName>
                                          <p:attrName>ppt_y</p:attrName>
                                        </p:attrNameLst>
                                      </p:cBhvr>
                                      <p:rCtr x="17" y="18981"/>
                                    </p:animMotion>
                                  </p:childTnLst>
                                </p:cTn>
                              </p:par>
                              <p:par>
                                <p:cTn id="94"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5" dur="2000" fill="hold"/>
                                        <p:tgtEl>
                                          <p:spTgt spid="80"/>
                                        </p:tgtEl>
                                        <p:attrNameLst>
                                          <p:attrName>ppt_x</p:attrName>
                                          <p:attrName>ppt_y</p:attrName>
                                        </p:attrNameLst>
                                      </p:cBhvr>
                                      <p:rCtr x="17" y="18981"/>
                                    </p:animMotion>
                                  </p:childTnLst>
                                </p:cTn>
                              </p:par>
                              <p:par>
                                <p:cTn id="96"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7" dur="2000" fill="hold"/>
                                        <p:tgtEl>
                                          <p:spTgt spid="81"/>
                                        </p:tgtEl>
                                        <p:attrNameLst>
                                          <p:attrName>ppt_x</p:attrName>
                                          <p:attrName>ppt_y</p:attrName>
                                        </p:attrNameLst>
                                      </p:cBhvr>
                                      <p:rCtr x="17" y="18981"/>
                                    </p:animMotion>
                                  </p:childTnLst>
                                </p:cTn>
                              </p:par>
                              <p:par>
                                <p:cTn id="98"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9" dur="2000" fill="hold"/>
                                        <p:tgtEl>
                                          <p:spTgt spid="82"/>
                                        </p:tgtEl>
                                        <p:attrNameLst>
                                          <p:attrName>ppt_x</p:attrName>
                                          <p:attrName>ppt_y</p:attrName>
                                        </p:attrNameLst>
                                      </p:cBhvr>
                                      <p:rCtr x="17" y="18981"/>
                                    </p:animMotion>
                                  </p:childTnLst>
                                </p:cTn>
                              </p:par>
                              <p:par>
                                <p:cTn id="100"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1" dur="2000" fill="hold"/>
                                        <p:tgtEl>
                                          <p:spTgt spid="83"/>
                                        </p:tgtEl>
                                        <p:attrNameLst>
                                          <p:attrName>ppt_x</p:attrName>
                                          <p:attrName>ppt_y</p:attrName>
                                        </p:attrNameLst>
                                      </p:cBhvr>
                                      <p:rCtr x="17" y="18981"/>
                                    </p:animMotion>
                                  </p:childTnLst>
                                </p:cTn>
                              </p:par>
                              <p:par>
                                <p:cTn id="102"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3" dur="2000" fill="hold"/>
                                        <p:tgtEl>
                                          <p:spTgt spid="84"/>
                                        </p:tgtEl>
                                        <p:attrNameLst>
                                          <p:attrName>ppt_x</p:attrName>
                                          <p:attrName>ppt_y</p:attrName>
                                        </p:attrNameLst>
                                      </p:cBhvr>
                                      <p:rCtr x="17" y="18981"/>
                                    </p:animMotion>
                                  </p:childTnLst>
                                </p:cTn>
                              </p:par>
                              <p:par>
                                <p:cTn id="104"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5" dur="2000" fill="hold"/>
                                        <p:tgtEl>
                                          <p:spTgt spid="85"/>
                                        </p:tgtEl>
                                        <p:attrNameLst>
                                          <p:attrName>ppt_x</p:attrName>
                                          <p:attrName>ppt_y</p:attrName>
                                        </p:attrNameLst>
                                      </p:cBhvr>
                                      <p:rCtr x="17" y="18981"/>
                                    </p:animMotion>
                                  </p:childTnLst>
                                </p:cTn>
                              </p:par>
                              <p:par>
                                <p:cTn id="106"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7" dur="2000" fill="hold"/>
                                        <p:tgtEl>
                                          <p:spTgt spid="86"/>
                                        </p:tgtEl>
                                        <p:attrNameLst>
                                          <p:attrName>ppt_x</p:attrName>
                                          <p:attrName>ppt_y</p:attrName>
                                        </p:attrNameLst>
                                      </p:cBhvr>
                                      <p:rCtr x="17" y="18981"/>
                                    </p:animMotion>
                                  </p:childTnLst>
                                </p:cTn>
                              </p:par>
                              <p:par>
                                <p:cTn id="108"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9" dur="2000" fill="hold"/>
                                        <p:tgtEl>
                                          <p:spTgt spid="87"/>
                                        </p:tgtEl>
                                        <p:attrNameLst>
                                          <p:attrName>ppt_x</p:attrName>
                                          <p:attrName>ppt_y</p:attrName>
                                        </p:attrNameLst>
                                      </p:cBhvr>
                                      <p:rCtr x="17" y="18981"/>
                                    </p:animMotion>
                                  </p:childTnLst>
                                </p:cTn>
                              </p:par>
                              <p:par>
                                <p:cTn id="110"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1" dur="2000" fill="hold"/>
                                        <p:tgtEl>
                                          <p:spTgt spid="88"/>
                                        </p:tgtEl>
                                        <p:attrNameLst>
                                          <p:attrName>ppt_x</p:attrName>
                                          <p:attrName>ppt_y</p:attrName>
                                        </p:attrNameLst>
                                      </p:cBhvr>
                                      <p:rCtr x="17" y="18981"/>
                                    </p:animMotion>
                                  </p:childTnLst>
                                </p:cTn>
                              </p:par>
                            </p:childTnLst>
                          </p:cTn>
                        </p:par>
                        <p:par>
                          <p:cTn id="112" fill="hold">
                            <p:stCondLst>
                              <p:cond delay="8900"/>
                            </p:stCondLst>
                            <p:childTnLst>
                              <p:par>
                                <p:cTn id="113" presetID="22" presetClass="entr" presetSubtype="8" fill="hold" grpId="0" nodeType="afterEffect" nodePh="1">
                                  <p:stCondLst>
                                    <p:cond delay="0"/>
                                  </p:stCondLst>
                                  <p:endCondLst>
                                    <p:cond evt="begin" delay="0">
                                      <p:tn val="113"/>
                                    </p:cond>
                                  </p:endCondLst>
                                  <p:childTnLst>
                                    <p:set>
                                      <p:cBhvr>
                                        <p:cTn id="114" dur="1" fill="hold">
                                          <p:stCondLst>
                                            <p:cond delay="0"/>
                                          </p:stCondLst>
                                        </p:cTn>
                                        <p:tgtEl>
                                          <p:spTgt spid="53"/>
                                        </p:tgtEl>
                                        <p:attrNameLst>
                                          <p:attrName>style.visibility</p:attrName>
                                        </p:attrNameLst>
                                      </p:cBhvr>
                                      <p:to>
                                        <p:strVal val="visible"/>
                                      </p:to>
                                    </p:set>
                                    <p:animEffect transition="in" filter="wipe(left)">
                                      <p:cBhvr>
                                        <p:cTn id="115"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7" grpId="0"/>
      <p:bldP spid="25" grpId="0"/>
      <p:bldP spid="26" grpId="0"/>
      <p:bldP spid="78" grpId="0" animBg="1"/>
      <p:bldP spid="79" grpId="0" animBg="1"/>
      <p:bldP spid="79" grpId="1" animBg="1"/>
      <p:bldP spid="80" grpId="0" animBg="1"/>
      <p:bldP spid="80" grpId="1" animBg="1"/>
      <p:bldP spid="81" grpId="0" animBg="1"/>
      <p:bldP spid="81" grpId="1" animBg="1"/>
      <p:bldP spid="82" grpId="0" animBg="1"/>
      <p:bldP spid="82" grpId="1" animBg="1"/>
      <p:bldP spid="83" grpId="0" animBg="1"/>
      <p:bldP spid="83" grpId="1" animBg="1"/>
      <p:bldP spid="84" grpId="0" animBg="1"/>
      <p:bldP spid="84" grpId="1" animBg="1"/>
      <p:bldP spid="85" grpId="0" animBg="1"/>
      <p:bldP spid="85" grpId="1" animBg="1"/>
      <p:bldP spid="86" grpId="0" animBg="1"/>
      <p:bldP spid="86" grpId="1" animBg="1"/>
      <p:bldP spid="87" grpId="0" animBg="1"/>
      <p:bldP spid="87" grpId="1" animBg="1"/>
      <p:bldP spid="88" grpId="0" animBg="1"/>
      <p:bldP spid="88" grpId="1" animBg="1"/>
      <p:bldP spid="53"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0" y="0"/>
            <a:ext cx="647903" cy="648072"/>
          </a:xfrm>
          <a:prstGeom prst="rect">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 name="标题 4"/>
          <p:cNvSpPr txBox="1">
            <a:spLocks/>
          </p:cNvSpPr>
          <p:nvPr/>
        </p:nvSpPr>
        <p:spPr>
          <a:xfrm>
            <a:off x="738572" y="272421"/>
            <a:ext cx="318552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rPr>
              <a:t>产品开发计划</a:t>
            </a:r>
            <a:endParaRPr lang="en-US" altLang="zh-CN" sz="15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r>
              <a:rPr lang="en-US" altLang="zh-CN" sz="900" b="1" dirty="0">
                <a:solidFill>
                  <a:schemeClr val="tx1">
                    <a:lumMod val="50000"/>
                    <a:lumOff val="50000"/>
                  </a:schemeClr>
                </a:solidFill>
                <a:latin typeface="微软雅黑" panose="020B0503020204020204" pitchFamily="34" charset="-122"/>
                <a:ea typeface="微软雅黑" panose="020B0503020204020204" pitchFamily="34" charset="-122"/>
              </a:rPr>
              <a:t>PRODUCT DEVELOPMENT PLAN</a:t>
            </a:r>
            <a:endParaRPr lang="zh-CN" altLang="en-US" sz="9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endPar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3" name="矩形 62"/>
          <p:cNvSpPr/>
          <p:nvPr/>
        </p:nvSpPr>
        <p:spPr>
          <a:xfrm>
            <a:off x="8135468" y="4948014"/>
            <a:ext cx="1008532" cy="19548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67" name="矩形 66"/>
          <p:cNvSpPr/>
          <p:nvPr/>
        </p:nvSpPr>
        <p:spPr>
          <a:xfrm>
            <a:off x="8135468" y="4933212"/>
            <a:ext cx="1025847" cy="230826"/>
          </a:xfrm>
          <a:prstGeom prst="rect">
            <a:avLst/>
          </a:prstGeom>
        </p:spPr>
        <p:txBody>
          <a:bodyPr wrap="square" lIns="68555" tIns="34278" rIns="68555" bIns="34278">
            <a:spAutoFit/>
          </a:bodyPr>
          <a:lstStyle/>
          <a:p>
            <a:pPr algn="ctr"/>
            <a:r>
              <a:rPr lang="en-US" altLang="zh-CN" sz="1000" b="1" dirty="0">
                <a:solidFill>
                  <a:schemeClr val="bg1"/>
                </a:solidFill>
                <a:latin typeface="微软雅黑" pitchFamily="34" charset="-122"/>
                <a:ea typeface="微软雅黑" pitchFamily="34" charset="-122"/>
              </a:rPr>
              <a:t>29</a:t>
            </a:r>
          </a:p>
        </p:txBody>
      </p:sp>
      <p:sp>
        <p:nvSpPr>
          <p:cNvPr id="12" name="KSO_Shape"/>
          <p:cNvSpPr>
            <a:spLocks/>
          </p:cNvSpPr>
          <p:nvPr/>
        </p:nvSpPr>
        <p:spPr bwMode="auto">
          <a:xfrm>
            <a:off x="129460" y="170286"/>
            <a:ext cx="415902" cy="353608"/>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13" name="组合 12"/>
          <p:cNvGrpSpPr/>
          <p:nvPr/>
        </p:nvGrpSpPr>
        <p:grpSpPr>
          <a:xfrm>
            <a:off x="599575" y="1376025"/>
            <a:ext cx="4589315" cy="2761900"/>
            <a:chOff x="3022028" y="1587732"/>
            <a:chExt cx="6120680" cy="3682533"/>
          </a:xfrm>
        </p:grpSpPr>
        <p:pic>
          <p:nvPicPr>
            <p:cNvPr id="14" name="Picture 2" descr="C:\Users\Administrator\Desktop\ppt展示模板-8.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22028" y="1587732"/>
              <a:ext cx="6120680" cy="3682533"/>
            </a:xfrm>
            <a:prstGeom prst="rect">
              <a:avLst/>
            </a:prstGeom>
            <a:noFill/>
            <a:extLst>
              <a:ext uri="{909E8E84-426E-40DD-AFC4-6F175D3DCCD1}">
                <a14:hiddenFill xmlns:a14="http://schemas.microsoft.com/office/drawing/2010/main">
                  <a:solidFill>
                    <a:srgbClr val="FFFFFF"/>
                  </a:solidFill>
                </a14:hiddenFill>
              </a:ext>
            </a:extLst>
          </p:spPr>
        </p:pic>
        <p:sp>
          <p:nvSpPr>
            <p:cNvPr id="15" name="矩形 14"/>
            <p:cNvSpPr/>
            <p:nvPr/>
          </p:nvSpPr>
          <p:spPr>
            <a:xfrm>
              <a:off x="3937348" y="2060861"/>
              <a:ext cx="4320480" cy="2376251"/>
            </a:xfrm>
            <a:prstGeom prst="rect">
              <a:avLst/>
            </a:prstGeom>
            <a:blipFill>
              <a:blip r:embed="rId4" cstate="screen">
                <a:extLst>
                  <a:ext uri="{BEBA8EAE-BF5A-486C-A8C5-ECC9F3942E4B}">
                    <a14:imgProps xmlns:a14="http://schemas.microsoft.com/office/drawing/2010/main">
                      <a14:imgLayer r:embed="rId5">
                        <a14:imgEffect>
                          <a14:brightnessContrast bright="22000"/>
                        </a14:imgEffect>
                      </a14:imgLayer>
                    </a14:imgProps>
                  </a:ex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燕尾形 15"/>
          <p:cNvSpPr/>
          <p:nvPr/>
        </p:nvSpPr>
        <p:spPr>
          <a:xfrm rot="5400000">
            <a:off x="5273860" y="1548083"/>
            <a:ext cx="270030" cy="431936"/>
          </a:xfrm>
          <a:prstGeom prst="chevron">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tx1"/>
              </a:solidFill>
            </a:endParaRPr>
          </a:p>
        </p:txBody>
      </p:sp>
      <p:cxnSp>
        <p:nvCxnSpPr>
          <p:cNvPr id="17" name="直接连接符 16"/>
          <p:cNvCxnSpPr/>
          <p:nvPr/>
        </p:nvCxnSpPr>
        <p:spPr>
          <a:xfrm>
            <a:off x="5408875" y="1980075"/>
            <a:ext cx="2726593" cy="0"/>
          </a:xfrm>
          <a:prstGeom prst="line">
            <a:avLst/>
          </a:prstGeom>
          <a:ln>
            <a:solidFill>
              <a:schemeClr val="bg1">
                <a:lumMod val="50000"/>
              </a:schemeClr>
            </a:solidFill>
            <a:prstDash val="dash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5661557" y="1157974"/>
            <a:ext cx="984615" cy="323159"/>
          </a:xfrm>
          <a:prstGeom prst="rect">
            <a:avLst/>
          </a:prstGeom>
        </p:spPr>
        <p:txBody>
          <a:bodyPr wrap="none" lIns="68555" tIns="34278" rIns="68555" bIns="34278">
            <a:spAutoFit/>
          </a:bodyPr>
          <a:lstStyle/>
          <a:p>
            <a:r>
              <a:rPr lang="zh-CN" altLang="en-US" sz="1600" b="1" dirty="0">
                <a:solidFill>
                  <a:schemeClr val="tx1">
                    <a:lumMod val="75000"/>
                    <a:lumOff val="25000"/>
                  </a:schemeClr>
                </a:solidFill>
                <a:latin typeface="微软雅黑" pitchFamily="34" charset="-122"/>
                <a:ea typeface="微软雅黑" pitchFamily="34" charset="-122"/>
              </a:rPr>
              <a:t>添加标题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19" name="矩形 18"/>
          <p:cNvSpPr>
            <a:spLocks noChangeArrowheads="1"/>
          </p:cNvSpPr>
          <p:nvPr/>
        </p:nvSpPr>
        <p:spPr bwMode="auto">
          <a:xfrm>
            <a:off x="5651839" y="1469026"/>
            <a:ext cx="2483629" cy="438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rgbClr val="333333"/>
                </a:solidFill>
                <a:sym typeface="微软雅黑" pitchFamily="34" charset="-122"/>
              </a:rPr>
              <a:t>在此录入上述图表的综合描述说明，在此录入上述图表的综合描述说明。</a:t>
            </a:r>
          </a:p>
        </p:txBody>
      </p:sp>
      <p:sp>
        <p:nvSpPr>
          <p:cNvPr id="20" name="燕尾形 19"/>
          <p:cNvSpPr/>
          <p:nvPr/>
        </p:nvSpPr>
        <p:spPr>
          <a:xfrm rot="5400000">
            <a:off x="5273860" y="2574197"/>
            <a:ext cx="270030" cy="431936"/>
          </a:xfrm>
          <a:prstGeom prst="chevron">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tx1"/>
              </a:solidFill>
            </a:endParaRPr>
          </a:p>
        </p:txBody>
      </p:sp>
      <p:cxnSp>
        <p:nvCxnSpPr>
          <p:cNvPr id="21" name="直接连接符 20"/>
          <p:cNvCxnSpPr/>
          <p:nvPr/>
        </p:nvCxnSpPr>
        <p:spPr>
          <a:xfrm>
            <a:off x="5408875" y="3006189"/>
            <a:ext cx="2726593" cy="0"/>
          </a:xfrm>
          <a:prstGeom prst="line">
            <a:avLst/>
          </a:prstGeom>
          <a:ln>
            <a:solidFill>
              <a:schemeClr val="bg1">
                <a:lumMod val="50000"/>
              </a:schemeClr>
            </a:solidFill>
            <a:prstDash val="dash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2" name="矩形 21"/>
          <p:cNvSpPr/>
          <p:nvPr/>
        </p:nvSpPr>
        <p:spPr>
          <a:xfrm>
            <a:off x="5661557" y="2184088"/>
            <a:ext cx="984615" cy="323159"/>
          </a:xfrm>
          <a:prstGeom prst="rect">
            <a:avLst/>
          </a:prstGeom>
        </p:spPr>
        <p:txBody>
          <a:bodyPr wrap="none" lIns="68555" tIns="34278" rIns="68555" bIns="34278">
            <a:spAutoFit/>
          </a:bodyPr>
          <a:lstStyle/>
          <a:p>
            <a:r>
              <a:rPr lang="zh-CN" altLang="en-US" sz="1600" b="1" dirty="0">
                <a:solidFill>
                  <a:schemeClr val="tx1">
                    <a:lumMod val="75000"/>
                    <a:lumOff val="25000"/>
                  </a:schemeClr>
                </a:solidFill>
                <a:latin typeface="微软雅黑" pitchFamily="34" charset="-122"/>
                <a:ea typeface="微软雅黑" pitchFamily="34" charset="-122"/>
              </a:rPr>
              <a:t>添加标题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23" name="矩形 47"/>
          <p:cNvSpPr>
            <a:spLocks noChangeArrowheads="1"/>
          </p:cNvSpPr>
          <p:nvPr/>
        </p:nvSpPr>
        <p:spPr bwMode="auto">
          <a:xfrm>
            <a:off x="5651839" y="2495140"/>
            <a:ext cx="2483629" cy="438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rgbClr val="333333"/>
                </a:solidFill>
                <a:sym typeface="微软雅黑" pitchFamily="34" charset="-122"/>
              </a:rPr>
              <a:t>在此录入上述图表的综合描述说明，在此录入上述图表的综合描述说明。</a:t>
            </a:r>
          </a:p>
        </p:txBody>
      </p:sp>
      <p:sp>
        <p:nvSpPr>
          <p:cNvPr id="24" name="燕尾形 23"/>
          <p:cNvSpPr/>
          <p:nvPr/>
        </p:nvSpPr>
        <p:spPr>
          <a:xfrm rot="5400000">
            <a:off x="5273860" y="3654317"/>
            <a:ext cx="270030" cy="431936"/>
          </a:xfrm>
          <a:prstGeom prst="chevron">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tx1"/>
              </a:solidFill>
            </a:endParaRPr>
          </a:p>
        </p:txBody>
      </p:sp>
      <p:cxnSp>
        <p:nvCxnSpPr>
          <p:cNvPr id="25" name="直接连接符 24"/>
          <p:cNvCxnSpPr/>
          <p:nvPr/>
        </p:nvCxnSpPr>
        <p:spPr>
          <a:xfrm>
            <a:off x="5408875" y="4086309"/>
            <a:ext cx="2726593" cy="0"/>
          </a:xfrm>
          <a:prstGeom prst="line">
            <a:avLst/>
          </a:prstGeom>
          <a:ln>
            <a:solidFill>
              <a:schemeClr val="bg1">
                <a:lumMod val="50000"/>
              </a:schemeClr>
            </a:solidFill>
            <a:prstDash val="dash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5661557" y="3264208"/>
            <a:ext cx="984615" cy="323159"/>
          </a:xfrm>
          <a:prstGeom prst="rect">
            <a:avLst/>
          </a:prstGeom>
        </p:spPr>
        <p:txBody>
          <a:bodyPr wrap="none" lIns="68555" tIns="34278" rIns="68555" bIns="34278">
            <a:spAutoFit/>
          </a:bodyPr>
          <a:lstStyle/>
          <a:p>
            <a:r>
              <a:rPr lang="zh-CN" altLang="en-US" sz="1600" b="1" dirty="0">
                <a:solidFill>
                  <a:schemeClr val="tx1">
                    <a:lumMod val="75000"/>
                    <a:lumOff val="25000"/>
                  </a:schemeClr>
                </a:solidFill>
                <a:latin typeface="微软雅黑" pitchFamily="34" charset="-122"/>
                <a:ea typeface="微软雅黑" pitchFamily="34" charset="-122"/>
              </a:rPr>
              <a:t>添加标题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27" name="矩形 47"/>
          <p:cNvSpPr>
            <a:spLocks noChangeArrowheads="1"/>
          </p:cNvSpPr>
          <p:nvPr/>
        </p:nvSpPr>
        <p:spPr bwMode="auto">
          <a:xfrm>
            <a:off x="5651839" y="3575260"/>
            <a:ext cx="2483629" cy="438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rgbClr val="333333"/>
                </a:solidFill>
                <a:sym typeface="微软雅黑" pitchFamily="34" charset="-122"/>
              </a:rPr>
              <a:t>在此录入上述图表的综合描述说明，在此录入上述图表的综合描述说明。</a:t>
            </a:r>
          </a:p>
        </p:txBody>
      </p:sp>
      <p:sp>
        <p:nvSpPr>
          <p:cNvPr id="28" name="等腰三角形 27"/>
          <p:cNvSpPr/>
          <p:nvPr/>
        </p:nvSpPr>
        <p:spPr>
          <a:xfrm rot="16200000">
            <a:off x="8351421" y="4999212"/>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29" name="等腰三角形 28"/>
          <p:cNvSpPr/>
          <p:nvPr/>
        </p:nvSpPr>
        <p:spPr>
          <a:xfrm rot="5400000">
            <a:off x="8829902" y="5004495"/>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30"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66303546"/>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ppt_x"/>
                                          </p:val>
                                        </p:tav>
                                        <p:tav tm="100000">
                                          <p:val>
                                            <p:strVal val="#ppt_x"/>
                                          </p:val>
                                        </p:tav>
                                      </p:tavLst>
                                    </p:anim>
                                    <p:anim calcmode="lin" valueType="num">
                                      <p:cBhvr additive="base">
                                        <p:cTn id="16" dur="25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42" presetClass="entr" presetSubtype="0"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1000"/>
                                        <p:tgtEl>
                                          <p:spTgt spid="13"/>
                                        </p:tgtEl>
                                      </p:cBhvr>
                                    </p:animEffect>
                                    <p:anim calcmode="lin" valueType="num">
                                      <p:cBhvr>
                                        <p:cTn id="21" dur="1000" fill="hold"/>
                                        <p:tgtEl>
                                          <p:spTgt spid="13"/>
                                        </p:tgtEl>
                                        <p:attrNameLst>
                                          <p:attrName>ppt_x</p:attrName>
                                        </p:attrNameLst>
                                      </p:cBhvr>
                                      <p:tavLst>
                                        <p:tav tm="0">
                                          <p:val>
                                            <p:strVal val="#ppt_x"/>
                                          </p:val>
                                        </p:tav>
                                        <p:tav tm="100000">
                                          <p:val>
                                            <p:strVal val="#ppt_x"/>
                                          </p:val>
                                        </p:tav>
                                      </p:tavLst>
                                    </p:anim>
                                    <p:anim calcmode="lin" valueType="num">
                                      <p:cBhvr>
                                        <p:cTn id="22" dur="1000" fill="hold"/>
                                        <p:tgtEl>
                                          <p:spTgt spid="13"/>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47" presetClass="entr" presetSubtype="0"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1000"/>
                                        <p:tgtEl>
                                          <p:spTgt spid="16"/>
                                        </p:tgtEl>
                                      </p:cBhvr>
                                    </p:animEffect>
                                    <p:anim calcmode="lin" valueType="num">
                                      <p:cBhvr>
                                        <p:cTn id="27" dur="1000" fill="hold"/>
                                        <p:tgtEl>
                                          <p:spTgt spid="16"/>
                                        </p:tgtEl>
                                        <p:attrNameLst>
                                          <p:attrName>ppt_x</p:attrName>
                                        </p:attrNameLst>
                                      </p:cBhvr>
                                      <p:tavLst>
                                        <p:tav tm="0">
                                          <p:val>
                                            <p:strVal val="#ppt_x"/>
                                          </p:val>
                                        </p:tav>
                                        <p:tav tm="100000">
                                          <p:val>
                                            <p:strVal val="#ppt_x"/>
                                          </p:val>
                                        </p:tav>
                                      </p:tavLst>
                                    </p:anim>
                                    <p:anim calcmode="lin" valueType="num">
                                      <p:cBhvr>
                                        <p:cTn id="28" dur="1000" fill="hold"/>
                                        <p:tgtEl>
                                          <p:spTgt spid="16"/>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2" presetClass="entr" presetSubtype="8" fill="hold"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wipe(left)">
                                      <p:cBhvr>
                                        <p:cTn id="32" dur="500"/>
                                        <p:tgtEl>
                                          <p:spTgt spid="17"/>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ipe(left)">
                                      <p:cBhvr>
                                        <p:cTn id="36" dur="500"/>
                                        <p:tgtEl>
                                          <p:spTgt spid="18"/>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left)">
                                      <p:cBhvr>
                                        <p:cTn id="39" dur="500"/>
                                        <p:tgtEl>
                                          <p:spTgt spid="19"/>
                                        </p:tgtEl>
                                      </p:cBhvr>
                                    </p:animEffect>
                                  </p:childTnLst>
                                </p:cTn>
                              </p:par>
                            </p:childTnLst>
                          </p:cTn>
                        </p:par>
                        <p:par>
                          <p:cTn id="40" fill="hold">
                            <p:stCondLst>
                              <p:cond delay="3500"/>
                            </p:stCondLst>
                            <p:childTnLst>
                              <p:par>
                                <p:cTn id="41" presetID="47" presetClass="entr" presetSubtype="0"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1000"/>
                                        <p:tgtEl>
                                          <p:spTgt spid="20"/>
                                        </p:tgtEl>
                                      </p:cBhvr>
                                    </p:animEffect>
                                    <p:anim calcmode="lin" valueType="num">
                                      <p:cBhvr>
                                        <p:cTn id="44" dur="1000" fill="hold"/>
                                        <p:tgtEl>
                                          <p:spTgt spid="20"/>
                                        </p:tgtEl>
                                        <p:attrNameLst>
                                          <p:attrName>ppt_x</p:attrName>
                                        </p:attrNameLst>
                                      </p:cBhvr>
                                      <p:tavLst>
                                        <p:tav tm="0">
                                          <p:val>
                                            <p:strVal val="#ppt_x"/>
                                          </p:val>
                                        </p:tav>
                                        <p:tav tm="100000">
                                          <p:val>
                                            <p:strVal val="#ppt_x"/>
                                          </p:val>
                                        </p:tav>
                                      </p:tavLst>
                                    </p:anim>
                                    <p:anim calcmode="lin" valueType="num">
                                      <p:cBhvr>
                                        <p:cTn id="45" dur="1000" fill="hold"/>
                                        <p:tgtEl>
                                          <p:spTgt spid="20"/>
                                        </p:tgtEl>
                                        <p:attrNameLst>
                                          <p:attrName>ppt_y</p:attrName>
                                        </p:attrNameLst>
                                      </p:cBhvr>
                                      <p:tavLst>
                                        <p:tav tm="0">
                                          <p:val>
                                            <p:strVal val="#ppt_y-.1"/>
                                          </p:val>
                                        </p:tav>
                                        <p:tav tm="100000">
                                          <p:val>
                                            <p:strVal val="#ppt_y"/>
                                          </p:val>
                                        </p:tav>
                                      </p:tavLst>
                                    </p:anim>
                                  </p:childTnLst>
                                </p:cTn>
                              </p:par>
                            </p:childTnLst>
                          </p:cTn>
                        </p:par>
                        <p:par>
                          <p:cTn id="46" fill="hold">
                            <p:stCondLst>
                              <p:cond delay="4500"/>
                            </p:stCondLst>
                            <p:childTnLst>
                              <p:par>
                                <p:cTn id="47" presetID="22" presetClass="entr" presetSubtype="8" fill="hold"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wipe(left)">
                                      <p:cBhvr>
                                        <p:cTn id="49" dur="500"/>
                                        <p:tgtEl>
                                          <p:spTgt spid="21"/>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wipe(left)">
                                      <p:cBhvr>
                                        <p:cTn id="53" dur="500"/>
                                        <p:tgtEl>
                                          <p:spTgt spid="22"/>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wipe(left)">
                                      <p:cBhvr>
                                        <p:cTn id="56" dur="500"/>
                                        <p:tgtEl>
                                          <p:spTgt spid="23"/>
                                        </p:tgtEl>
                                      </p:cBhvr>
                                    </p:animEffect>
                                  </p:childTnLst>
                                </p:cTn>
                              </p:par>
                            </p:childTnLst>
                          </p:cTn>
                        </p:par>
                        <p:par>
                          <p:cTn id="57" fill="hold">
                            <p:stCondLst>
                              <p:cond delay="5500"/>
                            </p:stCondLst>
                            <p:childTnLst>
                              <p:par>
                                <p:cTn id="58" presetID="47" presetClass="entr" presetSubtype="0" fill="hold" grpId="0" nodeType="after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fade">
                                      <p:cBhvr>
                                        <p:cTn id="60" dur="1000"/>
                                        <p:tgtEl>
                                          <p:spTgt spid="24"/>
                                        </p:tgtEl>
                                      </p:cBhvr>
                                    </p:animEffect>
                                    <p:anim calcmode="lin" valueType="num">
                                      <p:cBhvr>
                                        <p:cTn id="61" dur="1000" fill="hold"/>
                                        <p:tgtEl>
                                          <p:spTgt spid="24"/>
                                        </p:tgtEl>
                                        <p:attrNameLst>
                                          <p:attrName>ppt_x</p:attrName>
                                        </p:attrNameLst>
                                      </p:cBhvr>
                                      <p:tavLst>
                                        <p:tav tm="0">
                                          <p:val>
                                            <p:strVal val="#ppt_x"/>
                                          </p:val>
                                        </p:tav>
                                        <p:tav tm="100000">
                                          <p:val>
                                            <p:strVal val="#ppt_x"/>
                                          </p:val>
                                        </p:tav>
                                      </p:tavLst>
                                    </p:anim>
                                    <p:anim calcmode="lin" valueType="num">
                                      <p:cBhvr>
                                        <p:cTn id="62" dur="1000" fill="hold"/>
                                        <p:tgtEl>
                                          <p:spTgt spid="24"/>
                                        </p:tgtEl>
                                        <p:attrNameLst>
                                          <p:attrName>ppt_y</p:attrName>
                                        </p:attrNameLst>
                                      </p:cBhvr>
                                      <p:tavLst>
                                        <p:tav tm="0">
                                          <p:val>
                                            <p:strVal val="#ppt_y-.1"/>
                                          </p:val>
                                        </p:tav>
                                        <p:tav tm="100000">
                                          <p:val>
                                            <p:strVal val="#ppt_y"/>
                                          </p:val>
                                        </p:tav>
                                      </p:tavLst>
                                    </p:anim>
                                  </p:childTnLst>
                                </p:cTn>
                              </p:par>
                            </p:childTnLst>
                          </p:cTn>
                        </p:par>
                        <p:par>
                          <p:cTn id="63" fill="hold">
                            <p:stCondLst>
                              <p:cond delay="6500"/>
                            </p:stCondLst>
                            <p:childTnLst>
                              <p:par>
                                <p:cTn id="64" presetID="22" presetClass="entr" presetSubtype="8" fill="hold" nodeType="after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wipe(left)">
                                      <p:cBhvr>
                                        <p:cTn id="66" dur="500"/>
                                        <p:tgtEl>
                                          <p:spTgt spid="25"/>
                                        </p:tgtEl>
                                      </p:cBhvr>
                                    </p:animEffect>
                                  </p:childTnLst>
                                </p:cTn>
                              </p:par>
                            </p:childTnLst>
                          </p:cTn>
                        </p:par>
                        <p:par>
                          <p:cTn id="67" fill="hold">
                            <p:stCondLst>
                              <p:cond delay="7000"/>
                            </p:stCondLst>
                            <p:childTnLst>
                              <p:par>
                                <p:cTn id="68" presetID="22" presetClass="entr" presetSubtype="8"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Effect transition="in" filter="wipe(left)">
                                      <p:cBhvr>
                                        <p:cTn id="70" dur="500"/>
                                        <p:tgtEl>
                                          <p:spTgt spid="26"/>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wipe(left)">
                                      <p:cBhvr>
                                        <p:cTn id="73" dur="500"/>
                                        <p:tgtEl>
                                          <p:spTgt spid="27"/>
                                        </p:tgtEl>
                                      </p:cBhvr>
                                    </p:animEffect>
                                  </p:childTnLst>
                                </p:cTn>
                              </p:par>
                            </p:childTnLst>
                          </p:cTn>
                        </p:par>
                        <p:par>
                          <p:cTn id="74" fill="hold">
                            <p:stCondLst>
                              <p:cond delay="7500"/>
                            </p:stCondLst>
                            <p:childTnLst>
                              <p:par>
                                <p:cTn id="75" presetID="22" presetClass="entr" presetSubtype="8" fill="hold" grpId="0" nodeType="afterEffect" nodePh="1">
                                  <p:stCondLst>
                                    <p:cond delay="0"/>
                                  </p:stCondLst>
                                  <p:endCondLst>
                                    <p:cond evt="begin" delay="0">
                                      <p:tn val="75"/>
                                    </p:cond>
                                  </p:endCondLst>
                                  <p:childTnLst>
                                    <p:set>
                                      <p:cBhvr>
                                        <p:cTn id="76" dur="1" fill="hold">
                                          <p:stCondLst>
                                            <p:cond delay="0"/>
                                          </p:stCondLst>
                                        </p:cTn>
                                        <p:tgtEl>
                                          <p:spTgt spid="30"/>
                                        </p:tgtEl>
                                        <p:attrNameLst>
                                          <p:attrName>style.visibility</p:attrName>
                                        </p:attrNameLst>
                                      </p:cBhvr>
                                      <p:to>
                                        <p:strVal val="visible"/>
                                      </p:to>
                                    </p:set>
                                    <p:animEffect transition="in" filter="wipe(left)">
                                      <p:cBhvr>
                                        <p:cTn id="7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16" grpId="0" animBg="1"/>
      <p:bldP spid="18" grpId="0"/>
      <p:bldP spid="19" grpId="0"/>
      <p:bldP spid="20" grpId="0" animBg="1"/>
      <p:bldP spid="22" grpId="0"/>
      <p:bldP spid="23" grpId="0"/>
      <p:bldP spid="24" grpId="0" animBg="1"/>
      <p:bldP spid="26" grpId="0"/>
      <p:bldP spid="27" grpId="0"/>
      <p:bldP spid="30"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extLst>
              <a:ext uri="{BEBA8EAE-BF5A-486C-A8C5-ECC9F3942E4B}">
                <a14:imgProps xmlns:a14="http://schemas.microsoft.com/office/drawing/2010/main">
                  <a14:imgLayer r:embed="rId4">
                    <a14:imgEffect>
                      <a14:sharpenSoften amount="-100000"/>
                    </a14:imgEffect>
                    <a14:imgEffect>
                      <a14:brightnessContrast bright="30000"/>
                    </a14:imgEffect>
                  </a14:imgLayer>
                </a14:imgProps>
              </a:ex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0" y="3381840"/>
            <a:ext cx="9144000" cy="1319644"/>
          </a:xfrm>
          <a:prstGeom prst="rect">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3" name="椭圆 2"/>
          <p:cNvSpPr/>
          <p:nvPr/>
        </p:nvSpPr>
        <p:spPr>
          <a:xfrm>
            <a:off x="1602443" y="2139702"/>
            <a:ext cx="1025847" cy="1026114"/>
          </a:xfrm>
          <a:prstGeom prst="ellipse">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8" name="标题 4"/>
          <p:cNvSpPr txBox="1">
            <a:spLocks/>
          </p:cNvSpPr>
          <p:nvPr/>
        </p:nvSpPr>
        <p:spPr>
          <a:xfrm>
            <a:off x="1548451" y="3729378"/>
            <a:ext cx="1133831"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200" b="1" dirty="0">
                <a:solidFill>
                  <a:schemeClr val="bg1"/>
                </a:solidFill>
                <a:latin typeface="微软雅黑" panose="020B0503020204020204" pitchFamily="34" charset="-122"/>
                <a:ea typeface="微软雅黑" panose="020B0503020204020204" pitchFamily="34" charset="-122"/>
              </a:rPr>
              <a:t>公司与团队</a:t>
            </a:r>
          </a:p>
        </p:txBody>
      </p:sp>
      <p:cxnSp>
        <p:nvCxnSpPr>
          <p:cNvPr id="9" name="直接连接符 8"/>
          <p:cNvCxnSpPr/>
          <p:nvPr/>
        </p:nvCxnSpPr>
        <p:spPr>
          <a:xfrm>
            <a:off x="1662215" y="4030485"/>
            <a:ext cx="912083" cy="0"/>
          </a:xfrm>
          <a:prstGeom prst="line">
            <a:avLst/>
          </a:prstGeom>
          <a:ln>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2" name="标题 4"/>
          <p:cNvSpPr txBox="1">
            <a:spLocks/>
          </p:cNvSpPr>
          <p:nvPr/>
        </p:nvSpPr>
        <p:spPr>
          <a:xfrm>
            <a:off x="1548451" y="4053414"/>
            <a:ext cx="1133831"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900" dirty="0">
                <a:solidFill>
                  <a:schemeClr val="bg1"/>
                </a:solidFill>
                <a:latin typeface="微软雅黑" panose="020B0503020204020204" pitchFamily="34" charset="-122"/>
                <a:ea typeface="微软雅黑" panose="020B0503020204020204" pitchFamily="34" charset="-122"/>
              </a:rPr>
              <a:t>请在这里输入详细文字介绍信息</a:t>
            </a:r>
          </a:p>
        </p:txBody>
      </p:sp>
      <p:sp>
        <p:nvSpPr>
          <p:cNvPr id="15" name="椭圆 14"/>
          <p:cNvSpPr/>
          <p:nvPr/>
        </p:nvSpPr>
        <p:spPr>
          <a:xfrm>
            <a:off x="2844257" y="2139702"/>
            <a:ext cx="1025847" cy="1026114"/>
          </a:xfrm>
          <a:prstGeom prst="ellipse">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18" name="标题 4"/>
          <p:cNvSpPr txBox="1">
            <a:spLocks/>
          </p:cNvSpPr>
          <p:nvPr/>
        </p:nvSpPr>
        <p:spPr>
          <a:xfrm>
            <a:off x="2790265" y="3729378"/>
            <a:ext cx="1133831"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200" b="1" dirty="0">
                <a:solidFill>
                  <a:schemeClr val="bg1"/>
                </a:solidFill>
                <a:latin typeface="微软雅黑" panose="020B0503020204020204" pitchFamily="34" charset="-122"/>
                <a:ea typeface="微软雅黑" panose="020B0503020204020204" pitchFamily="34" charset="-122"/>
              </a:rPr>
              <a:t>项目介绍</a:t>
            </a:r>
          </a:p>
        </p:txBody>
      </p:sp>
      <p:cxnSp>
        <p:nvCxnSpPr>
          <p:cNvPr id="19" name="直接连接符 18"/>
          <p:cNvCxnSpPr/>
          <p:nvPr/>
        </p:nvCxnSpPr>
        <p:spPr>
          <a:xfrm>
            <a:off x="2904030" y="4030485"/>
            <a:ext cx="912083" cy="0"/>
          </a:xfrm>
          <a:prstGeom prst="line">
            <a:avLst/>
          </a:prstGeom>
          <a:ln>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标题 4"/>
          <p:cNvSpPr txBox="1">
            <a:spLocks/>
          </p:cNvSpPr>
          <p:nvPr/>
        </p:nvSpPr>
        <p:spPr>
          <a:xfrm>
            <a:off x="2790265" y="4053414"/>
            <a:ext cx="1133831"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900" dirty="0">
                <a:solidFill>
                  <a:schemeClr val="bg1"/>
                </a:solidFill>
                <a:latin typeface="微软雅黑" panose="020B0503020204020204" pitchFamily="34" charset="-122"/>
                <a:ea typeface="微软雅黑" panose="020B0503020204020204" pitchFamily="34" charset="-122"/>
              </a:rPr>
              <a:t>请在这里输入详细文字介绍信息</a:t>
            </a:r>
          </a:p>
        </p:txBody>
      </p:sp>
      <p:sp>
        <p:nvSpPr>
          <p:cNvPr id="21" name="椭圆 20"/>
          <p:cNvSpPr/>
          <p:nvPr/>
        </p:nvSpPr>
        <p:spPr>
          <a:xfrm>
            <a:off x="4086072" y="2139702"/>
            <a:ext cx="1025847" cy="1026114"/>
          </a:xfrm>
          <a:prstGeom prst="ellipse">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24" name="标题 4"/>
          <p:cNvSpPr txBox="1">
            <a:spLocks/>
          </p:cNvSpPr>
          <p:nvPr/>
        </p:nvSpPr>
        <p:spPr>
          <a:xfrm>
            <a:off x="4032080" y="3729378"/>
            <a:ext cx="1133831"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200" b="1" dirty="0">
                <a:solidFill>
                  <a:schemeClr val="bg1"/>
                </a:solidFill>
                <a:latin typeface="微软雅黑" panose="020B0503020204020204" pitchFamily="34" charset="-122"/>
                <a:ea typeface="微软雅黑" panose="020B0503020204020204" pitchFamily="34" charset="-122"/>
              </a:rPr>
              <a:t>产品与运营</a:t>
            </a:r>
          </a:p>
        </p:txBody>
      </p:sp>
      <p:cxnSp>
        <p:nvCxnSpPr>
          <p:cNvPr id="25" name="直接连接符 24"/>
          <p:cNvCxnSpPr/>
          <p:nvPr/>
        </p:nvCxnSpPr>
        <p:spPr>
          <a:xfrm>
            <a:off x="4145845" y="4030485"/>
            <a:ext cx="912083" cy="0"/>
          </a:xfrm>
          <a:prstGeom prst="line">
            <a:avLst/>
          </a:prstGeom>
          <a:ln>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标题 4"/>
          <p:cNvSpPr txBox="1">
            <a:spLocks/>
          </p:cNvSpPr>
          <p:nvPr/>
        </p:nvSpPr>
        <p:spPr>
          <a:xfrm>
            <a:off x="4032080" y="4053414"/>
            <a:ext cx="1133831"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900" dirty="0">
                <a:solidFill>
                  <a:schemeClr val="bg1"/>
                </a:solidFill>
                <a:latin typeface="微软雅黑" panose="020B0503020204020204" pitchFamily="34" charset="-122"/>
                <a:ea typeface="微软雅黑" panose="020B0503020204020204" pitchFamily="34" charset="-122"/>
              </a:rPr>
              <a:t>请在这里输入详细文字介绍信息</a:t>
            </a:r>
          </a:p>
        </p:txBody>
      </p:sp>
      <p:sp>
        <p:nvSpPr>
          <p:cNvPr id="27" name="椭圆 26"/>
          <p:cNvSpPr/>
          <p:nvPr/>
        </p:nvSpPr>
        <p:spPr>
          <a:xfrm>
            <a:off x="5327887" y="2139702"/>
            <a:ext cx="1025847" cy="1026114"/>
          </a:xfrm>
          <a:prstGeom prst="ellipse">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30" name="标题 4"/>
          <p:cNvSpPr txBox="1">
            <a:spLocks/>
          </p:cNvSpPr>
          <p:nvPr/>
        </p:nvSpPr>
        <p:spPr>
          <a:xfrm>
            <a:off x="5273895" y="3729378"/>
            <a:ext cx="1133831"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200" b="1" dirty="0">
                <a:solidFill>
                  <a:schemeClr val="bg1"/>
                </a:solidFill>
                <a:latin typeface="微软雅黑" panose="020B0503020204020204" pitchFamily="34" charset="-122"/>
                <a:ea typeface="微软雅黑" panose="020B0503020204020204" pitchFamily="34" charset="-122"/>
              </a:rPr>
              <a:t>发展前景</a:t>
            </a:r>
          </a:p>
        </p:txBody>
      </p:sp>
      <p:cxnSp>
        <p:nvCxnSpPr>
          <p:cNvPr id="31" name="直接连接符 30"/>
          <p:cNvCxnSpPr/>
          <p:nvPr/>
        </p:nvCxnSpPr>
        <p:spPr>
          <a:xfrm>
            <a:off x="5387659" y="4030485"/>
            <a:ext cx="912083" cy="0"/>
          </a:xfrm>
          <a:prstGeom prst="line">
            <a:avLst/>
          </a:prstGeom>
          <a:ln>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2" name="标题 4"/>
          <p:cNvSpPr txBox="1">
            <a:spLocks/>
          </p:cNvSpPr>
          <p:nvPr/>
        </p:nvSpPr>
        <p:spPr>
          <a:xfrm>
            <a:off x="5273895" y="4053414"/>
            <a:ext cx="1133831"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900" dirty="0">
                <a:solidFill>
                  <a:schemeClr val="bg1"/>
                </a:solidFill>
                <a:latin typeface="微软雅黑" panose="020B0503020204020204" pitchFamily="34" charset="-122"/>
                <a:ea typeface="微软雅黑" panose="020B0503020204020204" pitchFamily="34" charset="-122"/>
              </a:rPr>
              <a:t>请在这里输入详细文字介绍信息</a:t>
            </a:r>
          </a:p>
        </p:txBody>
      </p:sp>
      <p:sp>
        <p:nvSpPr>
          <p:cNvPr id="33" name="椭圆 32"/>
          <p:cNvSpPr/>
          <p:nvPr/>
        </p:nvSpPr>
        <p:spPr>
          <a:xfrm>
            <a:off x="6569701" y="2139702"/>
            <a:ext cx="1025847" cy="1026114"/>
          </a:xfrm>
          <a:prstGeom prst="ellipse">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36" name="标题 4"/>
          <p:cNvSpPr txBox="1">
            <a:spLocks/>
          </p:cNvSpPr>
          <p:nvPr/>
        </p:nvSpPr>
        <p:spPr>
          <a:xfrm>
            <a:off x="6515709" y="3729378"/>
            <a:ext cx="1133831"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200" b="1" dirty="0">
                <a:solidFill>
                  <a:schemeClr val="bg1"/>
                </a:solidFill>
                <a:latin typeface="微软雅黑" panose="020B0503020204020204" pitchFamily="34" charset="-122"/>
                <a:ea typeface="微软雅黑" panose="020B0503020204020204" pitchFamily="34" charset="-122"/>
              </a:rPr>
              <a:t>财务与融资</a:t>
            </a:r>
          </a:p>
        </p:txBody>
      </p:sp>
      <p:cxnSp>
        <p:nvCxnSpPr>
          <p:cNvPr id="37" name="直接连接符 36"/>
          <p:cNvCxnSpPr/>
          <p:nvPr/>
        </p:nvCxnSpPr>
        <p:spPr>
          <a:xfrm>
            <a:off x="6629474" y="4030485"/>
            <a:ext cx="912083" cy="0"/>
          </a:xfrm>
          <a:prstGeom prst="line">
            <a:avLst/>
          </a:prstGeom>
          <a:ln>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8" name="标题 4"/>
          <p:cNvSpPr txBox="1">
            <a:spLocks/>
          </p:cNvSpPr>
          <p:nvPr/>
        </p:nvSpPr>
        <p:spPr>
          <a:xfrm>
            <a:off x="6515709" y="4053414"/>
            <a:ext cx="1133831"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900" dirty="0">
                <a:solidFill>
                  <a:schemeClr val="bg1"/>
                </a:solidFill>
                <a:latin typeface="微软雅黑" panose="020B0503020204020204" pitchFamily="34" charset="-122"/>
                <a:ea typeface="微软雅黑" panose="020B0503020204020204" pitchFamily="34" charset="-122"/>
              </a:rPr>
              <a:t>请在这里输入详细文字介绍信息</a:t>
            </a:r>
          </a:p>
        </p:txBody>
      </p:sp>
      <p:sp>
        <p:nvSpPr>
          <p:cNvPr id="39" name="KSO_Shape"/>
          <p:cNvSpPr>
            <a:spLocks/>
          </p:cNvSpPr>
          <p:nvPr/>
        </p:nvSpPr>
        <p:spPr bwMode="auto">
          <a:xfrm>
            <a:off x="3153653" y="2527131"/>
            <a:ext cx="407056" cy="30525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solidFill>
              <a:srgbClr val="FFFFFF"/>
            </a:solid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40" name="KSO_Shape"/>
          <p:cNvSpPr>
            <a:spLocks/>
          </p:cNvSpPr>
          <p:nvPr/>
        </p:nvSpPr>
        <p:spPr bwMode="auto">
          <a:xfrm>
            <a:off x="4372361" y="2423233"/>
            <a:ext cx="463566" cy="459051"/>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solidFill>
              <a:srgbClr val="FFFFFF"/>
            </a:solid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41" name="KSO_Shape"/>
          <p:cNvSpPr>
            <a:spLocks/>
          </p:cNvSpPr>
          <p:nvPr/>
        </p:nvSpPr>
        <p:spPr bwMode="auto">
          <a:xfrm>
            <a:off x="5667872" y="2454276"/>
            <a:ext cx="415902" cy="353608"/>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solidFill>
              <a:srgbClr val="FFFFFF"/>
            </a:solid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42" name="KSO_Shape"/>
          <p:cNvSpPr>
            <a:spLocks/>
          </p:cNvSpPr>
          <p:nvPr/>
        </p:nvSpPr>
        <p:spPr bwMode="auto">
          <a:xfrm>
            <a:off x="6891182" y="2437722"/>
            <a:ext cx="382885" cy="367666"/>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solidFill>
              <a:schemeClr val="bg1"/>
            </a:solid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52" name="椭圆 51"/>
          <p:cNvSpPr/>
          <p:nvPr/>
        </p:nvSpPr>
        <p:spPr>
          <a:xfrm>
            <a:off x="4210283" y="789553"/>
            <a:ext cx="830744" cy="8309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00A89B"/>
              </a:solidFill>
            </a:endParaRPr>
          </a:p>
        </p:txBody>
      </p:sp>
      <p:sp>
        <p:nvSpPr>
          <p:cNvPr id="53" name="文本框 7"/>
          <p:cNvSpPr txBox="1"/>
          <p:nvPr/>
        </p:nvSpPr>
        <p:spPr>
          <a:xfrm>
            <a:off x="4315004" y="901018"/>
            <a:ext cx="621302" cy="608030"/>
          </a:xfrm>
          <a:prstGeom prst="rect">
            <a:avLst/>
          </a:prstGeom>
          <a:noFill/>
        </p:spPr>
        <p:txBody>
          <a:bodyPr wrap="none" lIns="68562" tIns="34281" rIns="68562" bIns="34281" rtlCol="0">
            <a:prstTxWarp prst="textCircle">
              <a:avLst/>
            </a:prstTxWarp>
            <a:spAutoFit/>
          </a:bodyPr>
          <a:lstStyle/>
          <a:p>
            <a:endParaRPr lang="zh-CN" altLang="en-US" sz="1200" spc="225" dirty="0">
              <a:solidFill>
                <a:srgbClr val="00A89B"/>
              </a:solidFill>
            </a:endParaRPr>
          </a:p>
        </p:txBody>
      </p:sp>
      <p:sp>
        <p:nvSpPr>
          <p:cNvPr id="54" name="文本框 8"/>
          <p:cNvSpPr txBox="1"/>
          <p:nvPr/>
        </p:nvSpPr>
        <p:spPr>
          <a:xfrm>
            <a:off x="4037184" y="994661"/>
            <a:ext cx="1176939" cy="692498"/>
          </a:xfrm>
          <a:prstGeom prst="rect">
            <a:avLst/>
          </a:prstGeom>
          <a:noFill/>
        </p:spPr>
        <p:txBody>
          <a:bodyPr wrap="none" lIns="68562" tIns="34281" rIns="68562" bIns="34281" rtlCol="0">
            <a:spAutoFit/>
          </a:bodyPr>
          <a:lstStyle/>
          <a:p>
            <a:pPr algn="ctr"/>
            <a:r>
              <a:rPr lang="zh-CN" altLang="en-US" sz="4000" b="1" dirty="0">
                <a:solidFill>
                  <a:srgbClr val="00A89B"/>
                </a:solidFill>
                <a:latin typeface="微软雅黑" panose="020B0503020204020204" pitchFamily="34" charset="-122"/>
                <a:ea typeface="微软雅黑" panose="020B0503020204020204" pitchFamily="34" charset="-122"/>
              </a:rPr>
              <a:t>目录</a:t>
            </a:r>
          </a:p>
        </p:txBody>
      </p:sp>
      <p:sp>
        <p:nvSpPr>
          <p:cNvPr id="55" name="矩形 54"/>
          <p:cNvSpPr/>
          <p:nvPr/>
        </p:nvSpPr>
        <p:spPr>
          <a:xfrm>
            <a:off x="3864325" y="1653648"/>
            <a:ext cx="1571546" cy="276999"/>
          </a:xfrm>
          <a:prstGeom prst="rect">
            <a:avLst/>
          </a:prstGeom>
        </p:spPr>
        <p:txBody>
          <a:bodyPr wrap="square" lIns="68562" tIns="34281" rIns="68562" bIns="34281">
            <a:spAutoFit/>
          </a:bodyPr>
          <a:lstStyle/>
          <a:p>
            <a:pPr algn="ct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rPr>
              <a:t>CONTENTS</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 name="KSO_Shape"/>
          <p:cNvSpPr>
            <a:spLocks/>
          </p:cNvSpPr>
          <p:nvPr/>
        </p:nvSpPr>
        <p:spPr bwMode="auto">
          <a:xfrm>
            <a:off x="1893149" y="2500130"/>
            <a:ext cx="444434" cy="30525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solidFill>
              <a:schemeClr val="bg1"/>
            </a:solid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pic>
        <p:nvPicPr>
          <p:cNvPr id="45" name="Picture 3" descr="C:\Users\Administrator\Desktop\69db14ded74a034ec935d2ab7c24275f.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10800000">
            <a:off x="3994316" y="-1266"/>
            <a:ext cx="1172460" cy="1060847"/>
          </a:xfrm>
          <a:prstGeom prst="rect">
            <a:avLst/>
          </a:prstGeom>
          <a:noFill/>
          <a:extLst>
            <a:ext uri="{909E8E84-426E-40DD-AFC4-6F175D3DCCD1}">
              <a14:hiddenFill xmlns:a14="http://schemas.microsoft.com/office/drawing/2010/main">
                <a:solidFill>
                  <a:srgbClr val="FFFFFF"/>
                </a:solidFill>
              </a14:hiddenFill>
            </a:ext>
          </a:extLst>
        </p:spPr>
      </p:pic>
      <p:sp>
        <p:nvSpPr>
          <p:cNvPr id="34"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96620178"/>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1000"/>
                                        <p:tgtEl>
                                          <p:spTgt spid="45"/>
                                        </p:tgtEl>
                                      </p:cBhvr>
                                    </p:animEffect>
                                    <p:anim calcmode="lin" valueType="num">
                                      <p:cBhvr>
                                        <p:cTn id="8" dur="1000" fill="hold"/>
                                        <p:tgtEl>
                                          <p:spTgt spid="45"/>
                                        </p:tgtEl>
                                        <p:attrNameLst>
                                          <p:attrName>ppt_x</p:attrName>
                                        </p:attrNameLst>
                                      </p:cBhvr>
                                      <p:tavLst>
                                        <p:tav tm="0">
                                          <p:val>
                                            <p:strVal val="#ppt_x"/>
                                          </p:val>
                                        </p:tav>
                                        <p:tav tm="100000">
                                          <p:val>
                                            <p:strVal val="#ppt_x"/>
                                          </p:val>
                                        </p:tav>
                                      </p:tavLst>
                                    </p:anim>
                                    <p:anim calcmode="lin" valueType="num">
                                      <p:cBhvr>
                                        <p:cTn id="9" dur="1000" fill="hold"/>
                                        <p:tgtEl>
                                          <p:spTgt spid="4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9" presetClass="entr" presetSubtype="0" decel="100000" fill="hold" grpId="0" nodeType="afterEffect">
                                  <p:stCondLst>
                                    <p:cond delay="0"/>
                                  </p:stCondLst>
                                  <p:iterate type="lt">
                                    <p:tmPct val="10000"/>
                                  </p:iterate>
                                  <p:childTnLst>
                                    <p:set>
                                      <p:cBhvr>
                                        <p:cTn id="12" dur="1" fill="hold">
                                          <p:stCondLst>
                                            <p:cond delay="0"/>
                                          </p:stCondLst>
                                        </p:cTn>
                                        <p:tgtEl>
                                          <p:spTgt spid="54"/>
                                        </p:tgtEl>
                                        <p:attrNameLst>
                                          <p:attrName>style.visibility</p:attrName>
                                        </p:attrNameLst>
                                      </p:cBhvr>
                                      <p:to>
                                        <p:strVal val="visible"/>
                                      </p:to>
                                    </p:set>
                                    <p:anim calcmode="lin" valueType="num">
                                      <p:cBhvr>
                                        <p:cTn id="13" dur="1000" fill="hold"/>
                                        <p:tgtEl>
                                          <p:spTgt spid="54"/>
                                        </p:tgtEl>
                                        <p:attrNameLst>
                                          <p:attrName>ppt_w</p:attrName>
                                        </p:attrNameLst>
                                      </p:cBhvr>
                                      <p:tavLst>
                                        <p:tav tm="0">
                                          <p:val>
                                            <p:fltVal val="0"/>
                                          </p:val>
                                        </p:tav>
                                        <p:tav tm="100000">
                                          <p:val>
                                            <p:strVal val="#ppt_w"/>
                                          </p:val>
                                        </p:tav>
                                      </p:tavLst>
                                    </p:anim>
                                    <p:anim calcmode="lin" valueType="num">
                                      <p:cBhvr>
                                        <p:cTn id="14" dur="1000" fill="hold"/>
                                        <p:tgtEl>
                                          <p:spTgt spid="54"/>
                                        </p:tgtEl>
                                        <p:attrNameLst>
                                          <p:attrName>ppt_h</p:attrName>
                                        </p:attrNameLst>
                                      </p:cBhvr>
                                      <p:tavLst>
                                        <p:tav tm="0">
                                          <p:val>
                                            <p:fltVal val="0"/>
                                          </p:val>
                                        </p:tav>
                                        <p:tav tm="100000">
                                          <p:val>
                                            <p:strVal val="#ppt_h"/>
                                          </p:val>
                                        </p:tav>
                                      </p:tavLst>
                                    </p:anim>
                                    <p:anim calcmode="lin" valueType="num">
                                      <p:cBhvr>
                                        <p:cTn id="15" dur="1000" fill="hold"/>
                                        <p:tgtEl>
                                          <p:spTgt spid="54"/>
                                        </p:tgtEl>
                                        <p:attrNameLst>
                                          <p:attrName>style.rotation</p:attrName>
                                        </p:attrNameLst>
                                      </p:cBhvr>
                                      <p:tavLst>
                                        <p:tav tm="0">
                                          <p:val>
                                            <p:fltVal val="360"/>
                                          </p:val>
                                        </p:tav>
                                        <p:tav tm="100000">
                                          <p:val>
                                            <p:fltVal val="0"/>
                                          </p:val>
                                        </p:tav>
                                      </p:tavLst>
                                    </p:anim>
                                    <p:animEffect transition="in" filter="fade">
                                      <p:cBhvr>
                                        <p:cTn id="16" dur="1000"/>
                                        <p:tgtEl>
                                          <p:spTgt spid="54"/>
                                        </p:tgtEl>
                                      </p:cBhvr>
                                    </p:animEffect>
                                  </p:childTnLst>
                                </p:cTn>
                              </p:par>
                            </p:childTnLst>
                          </p:cTn>
                        </p:par>
                        <p:par>
                          <p:cTn id="17" fill="hold">
                            <p:stCondLst>
                              <p:cond delay="2100"/>
                            </p:stCondLst>
                            <p:childTnLst>
                              <p:par>
                                <p:cTn id="18" presetID="53" presetClass="entr" presetSubtype="16" fill="hold" grpId="0" nodeType="afterEffect">
                                  <p:stCondLst>
                                    <p:cond delay="0"/>
                                  </p:stCondLst>
                                  <p:childTnLst>
                                    <p:set>
                                      <p:cBhvr>
                                        <p:cTn id="19" dur="1" fill="hold">
                                          <p:stCondLst>
                                            <p:cond delay="0"/>
                                          </p:stCondLst>
                                        </p:cTn>
                                        <p:tgtEl>
                                          <p:spTgt spid="55"/>
                                        </p:tgtEl>
                                        <p:attrNameLst>
                                          <p:attrName>style.visibility</p:attrName>
                                        </p:attrNameLst>
                                      </p:cBhvr>
                                      <p:to>
                                        <p:strVal val="visible"/>
                                      </p:to>
                                    </p:set>
                                    <p:anim calcmode="lin" valueType="num">
                                      <p:cBhvr>
                                        <p:cTn id="20" dur="500" fill="hold"/>
                                        <p:tgtEl>
                                          <p:spTgt spid="55"/>
                                        </p:tgtEl>
                                        <p:attrNameLst>
                                          <p:attrName>ppt_w</p:attrName>
                                        </p:attrNameLst>
                                      </p:cBhvr>
                                      <p:tavLst>
                                        <p:tav tm="0">
                                          <p:val>
                                            <p:fltVal val="0"/>
                                          </p:val>
                                        </p:tav>
                                        <p:tav tm="100000">
                                          <p:val>
                                            <p:strVal val="#ppt_w"/>
                                          </p:val>
                                        </p:tav>
                                      </p:tavLst>
                                    </p:anim>
                                    <p:anim calcmode="lin" valueType="num">
                                      <p:cBhvr>
                                        <p:cTn id="21" dur="500" fill="hold"/>
                                        <p:tgtEl>
                                          <p:spTgt spid="55"/>
                                        </p:tgtEl>
                                        <p:attrNameLst>
                                          <p:attrName>ppt_h</p:attrName>
                                        </p:attrNameLst>
                                      </p:cBhvr>
                                      <p:tavLst>
                                        <p:tav tm="0">
                                          <p:val>
                                            <p:fltVal val="0"/>
                                          </p:val>
                                        </p:tav>
                                        <p:tav tm="100000">
                                          <p:val>
                                            <p:strVal val="#ppt_h"/>
                                          </p:val>
                                        </p:tav>
                                      </p:tavLst>
                                    </p:anim>
                                    <p:animEffect transition="in" filter="fade">
                                      <p:cBhvr>
                                        <p:cTn id="22" dur="500"/>
                                        <p:tgtEl>
                                          <p:spTgt spid="55"/>
                                        </p:tgtEl>
                                      </p:cBhvr>
                                    </p:animEffect>
                                  </p:childTnLst>
                                </p:cTn>
                              </p:par>
                              <p:par>
                                <p:cTn id="23" presetID="53" presetClass="entr" presetSubtype="16" fill="hold" grpId="0" nodeType="withEffect">
                                  <p:stCondLst>
                                    <p:cond delay="50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animEffect transition="in" filter="fade">
                                      <p:cBhvr>
                                        <p:cTn id="27" dur="500"/>
                                        <p:tgtEl>
                                          <p:spTgt spid="3"/>
                                        </p:tgtEl>
                                      </p:cBhvr>
                                    </p:animEffect>
                                  </p:childTnLst>
                                </p:cTn>
                              </p:par>
                              <p:par>
                                <p:cTn id="28" presetID="53" presetClass="entr" presetSubtype="16" fill="hold" grpId="0" nodeType="withEffect">
                                  <p:stCondLst>
                                    <p:cond delay="500"/>
                                  </p:stCondLst>
                                  <p:childTnLst>
                                    <p:set>
                                      <p:cBhvr>
                                        <p:cTn id="29" dur="1" fill="hold">
                                          <p:stCondLst>
                                            <p:cond delay="0"/>
                                          </p:stCondLst>
                                        </p:cTn>
                                        <p:tgtEl>
                                          <p:spTgt spid="7"/>
                                        </p:tgtEl>
                                        <p:attrNameLst>
                                          <p:attrName>style.visibility</p:attrName>
                                        </p:attrNameLst>
                                      </p:cBhvr>
                                      <p:to>
                                        <p:strVal val="visible"/>
                                      </p:to>
                                    </p:set>
                                    <p:anim calcmode="lin" valueType="num">
                                      <p:cBhvr>
                                        <p:cTn id="30" dur="500" fill="hold"/>
                                        <p:tgtEl>
                                          <p:spTgt spid="7"/>
                                        </p:tgtEl>
                                        <p:attrNameLst>
                                          <p:attrName>ppt_w</p:attrName>
                                        </p:attrNameLst>
                                      </p:cBhvr>
                                      <p:tavLst>
                                        <p:tav tm="0">
                                          <p:val>
                                            <p:fltVal val="0"/>
                                          </p:val>
                                        </p:tav>
                                        <p:tav tm="100000">
                                          <p:val>
                                            <p:strVal val="#ppt_w"/>
                                          </p:val>
                                        </p:tav>
                                      </p:tavLst>
                                    </p:anim>
                                    <p:anim calcmode="lin" valueType="num">
                                      <p:cBhvr>
                                        <p:cTn id="31" dur="500" fill="hold"/>
                                        <p:tgtEl>
                                          <p:spTgt spid="7"/>
                                        </p:tgtEl>
                                        <p:attrNameLst>
                                          <p:attrName>ppt_h</p:attrName>
                                        </p:attrNameLst>
                                      </p:cBhvr>
                                      <p:tavLst>
                                        <p:tav tm="0">
                                          <p:val>
                                            <p:fltVal val="0"/>
                                          </p:val>
                                        </p:tav>
                                        <p:tav tm="100000">
                                          <p:val>
                                            <p:strVal val="#ppt_h"/>
                                          </p:val>
                                        </p:tav>
                                      </p:tavLst>
                                    </p:anim>
                                    <p:animEffect transition="in" filter="fade">
                                      <p:cBhvr>
                                        <p:cTn id="32" dur="500"/>
                                        <p:tgtEl>
                                          <p:spTgt spid="7"/>
                                        </p:tgtEl>
                                      </p:cBhvr>
                                    </p:animEffect>
                                  </p:childTnLst>
                                </p:cTn>
                              </p:par>
                              <p:par>
                                <p:cTn id="33" presetID="53" presetClass="entr" presetSubtype="16" fill="hold" grpId="0" nodeType="withEffect">
                                  <p:stCondLst>
                                    <p:cond delay="50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animEffect transition="in" filter="fade">
                                      <p:cBhvr>
                                        <p:cTn id="37" dur="500"/>
                                        <p:tgtEl>
                                          <p:spTgt spid="15"/>
                                        </p:tgtEl>
                                      </p:cBhvr>
                                    </p:animEffect>
                                  </p:childTnLst>
                                </p:cTn>
                              </p:par>
                              <p:par>
                                <p:cTn id="38" presetID="53" presetClass="entr" presetSubtype="16" fill="hold" grpId="0" nodeType="withEffect">
                                  <p:stCondLst>
                                    <p:cond delay="500"/>
                                  </p:stCondLst>
                                  <p:childTnLst>
                                    <p:set>
                                      <p:cBhvr>
                                        <p:cTn id="39" dur="1" fill="hold">
                                          <p:stCondLst>
                                            <p:cond delay="0"/>
                                          </p:stCondLst>
                                        </p:cTn>
                                        <p:tgtEl>
                                          <p:spTgt spid="21"/>
                                        </p:tgtEl>
                                        <p:attrNameLst>
                                          <p:attrName>style.visibility</p:attrName>
                                        </p:attrNameLst>
                                      </p:cBhvr>
                                      <p:to>
                                        <p:strVal val="visible"/>
                                      </p:to>
                                    </p:set>
                                    <p:anim calcmode="lin" valueType="num">
                                      <p:cBhvr>
                                        <p:cTn id="40" dur="500" fill="hold"/>
                                        <p:tgtEl>
                                          <p:spTgt spid="21"/>
                                        </p:tgtEl>
                                        <p:attrNameLst>
                                          <p:attrName>ppt_w</p:attrName>
                                        </p:attrNameLst>
                                      </p:cBhvr>
                                      <p:tavLst>
                                        <p:tav tm="0">
                                          <p:val>
                                            <p:fltVal val="0"/>
                                          </p:val>
                                        </p:tav>
                                        <p:tav tm="100000">
                                          <p:val>
                                            <p:strVal val="#ppt_w"/>
                                          </p:val>
                                        </p:tav>
                                      </p:tavLst>
                                    </p:anim>
                                    <p:anim calcmode="lin" valueType="num">
                                      <p:cBhvr>
                                        <p:cTn id="41" dur="500" fill="hold"/>
                                        <p:tgtEl>
                                          <p:spTgt spid="21"/>
                                        </p:tgtEl>
                                        <p:attrNameLst>
                                          <p:attrName>ppt_h</p:attrName>
                                        </p:attrNameLst>
                                      </p:cBhvr>
                                      <p:tavLst>
                                        <p:tav tm="0">
                                          <p:val>
                                            <p:fltVal val="0"/>
                                          </p:val>
                                        </p:tav>
                                        <p:tav tm="100000">
                                          <p:val>
                                            <p:strVal val="#ppt_h"/>
                                          </p:val>
                                        </p:tav>
                                      </p:tavLst>
                                    </p:anim>
                                    <p:animEffect transition="in" filter="fade">
                                      <p:cBhvr>
                                        <p:cTn id="42" dur="500"/>
                                        <p:tgtEl>
                                          <p:spTgt spid="21"/>
                                        </p:tgtEl>
                                      </p:cBhvr>
                                    </p:animEffect>
                                  </p:childTnLst>
                                </p:cTn>
                              </p:par>
                              <p:par>
                                <p:cTn id="43" presetID="53" presetClass="entr" presetSubtype="16" fill="hold" grpId="0" nodeType="withEffect">
                                  <p:stCondLst>
                                    <p:cond delay="500"/>
                                  </p:stCondLst>
                                  <p:childTnLst>
                                    <p:set>
                                      <p:cBhvr>
                                        <p:cTn id="44" dur="1" fill="hold">
                                          <p:stCondLst>
                                            <p:cond delay="0"/>
                                          </p:stCondLst>
                                        </p:cTn>
                                        <p:tgtEl>
                                          <p:spTgt spid="27"/>
                                        </p:tgtEl>
                                        <p:attrNameLst>
                                          <p:attrName>style.visibility</p:attrName>
                                        </p:attrNameLst>
                                      </p:cBhvr>
                                      <p:to>
                                        <p:strVal val="visible"/>
                                      </p:to>
                                    </p:set>
                                    <p:anim calcmode="lin" valueType="num">
                                      <p:cBhvr>
                                        <p:cTn id="45" dur="500" fill="hold"/>
                                        <p:tgtEl>
                                          <p:spTgt spid="27"/>
                                        </p:tgtEl>
                                        <p:attrNameLst>
                                          <p:attrName>ppt_w</p:attrName>
                                        </p:attrNameLst>
                                      </p:cBhvr>
                                      <p:tavLst>
                                        <p:tav tm="0">
                                          <p:val>
                                            <p:fltVal val="0"/>
                                          </p:val>
                                        </p:tav>
                                        <p:tav tm="100000">
                                          <p:val>
                                            <p:strVal val="#ppt_w"/>
                                          </p:val>
                                        </p:tav>
                                      </p:tavLst>
                                    </p:anim>
                                    <p:anim calcmode="lin" valueType="num">
                                      <p:cBhvr>
                                        <p:cTn id="46" dur="500" fill="hold"/>
                                        <p:tgtEl>
                                          <p:spTgt spid="27"/>
                                        </p:tgtEl>
                                        <p:attrNameLst>
                                          <p:attrName>ppt_h</p:attrName>
                                        </p:attrNameLst>
                                      </p:cBhvr>
                                      <p:tavLst>
                                        <p:tav tm="0">
                                          <p:val>
                                            <p:fltVal val="0"/>
                                          </p:val>
                                        </p:tav>
                                        <p:tav tm="100000">
                                          <p:val>
                                            <p:strVal val="#ppt_h"/>
                                          </p:val>
                                        </p:tav>
                                      </p:tavLst>
                                    </p:anim>
                                    <p:animEffect transition="in" filter="fade">
                                      <p:cBhvr>
                                        <p:cTn id="47" dur="500"/>
                                        <p:tgtEl>
                                          <p:spTgt spid="27"/>
                                        </p:tgtEl>
                                      </p:cBhvr>
                                    </p:animEffect>
                                  </p:childTnLst>
                                </p:cTn>
                              </p:par>
                              <p:par>
                                <p:cTn id="48" presetID="53" presetClass="entr" presetSubtype="16" fill="hold" grpId="0" nodeType="withEffect">
                                  <p:stCondLst>
                                    <p:cond delay="500"/>
                                  </p:stCondLst>
                                  <p:childTnLst>
                                    <p:set>
                                      <p:cBhvr>
                                        <p:cTn id="49" dur="1" fill="hold">
                                          <p:stCondLst>
                                            <p:cond delay="0"/>
                                          </p:stCondLst>
                                        </p:cTn>
                                        <p:tgtEl>
                                          <p:spTgt spid="33"/>
                                        </p:tgtEl>
                                        <p:attrNameLst>
                                          <p:attrName>style.visibility</p:attrName>
                                        </p:attrNameLst>
                                      </p:cBhvr>
                                      <p:to>
                                        <p:strVal val="visible"/>
                                      </p:to>
                                    </p:set>
                                    <p:anim calcmode="lin" valueType="num">
                                      <p:cBhvr>
                                        <p:cTn id="50" dur="500" fill="hold"/>
                                        <p:tgtEl>
                                          <p:spTgt spid="33"/>
                                        </p:tgtEl>
                                        <p:attrNameLst>
                                          <p:attrName>ppt_w</p:attrName>
                                        </p:attrNameLst>
                                      </p:cBhvr>
                                      <p:tavLst>
                                        <p:tav tm="0">
                                          <p:val>
                                            <p:fltVal val="0"/>
                                          </p:val>
                                        </p:tav>
                                        <p:tav tm="100000">
                                          <p:val>
                                            <p:strVal val="#ppt_w"/>
                                          </p:val>
                                        </p:tav>
                                      </p:tavLst>
                                    </p:anim>
                                    <p:anim calcmode="lin" valueType="num">
                                      <p:cBhvr>
                                        <p:cTn id="51" dur="500" fill="hold"/>
                                        <p:tgtEl>
                                          <p:spTgt spid="33"/>
                                        </p:tgtEl>
                                        <p:attrNameLst>
                                          <p:attrName>ppt_h</p:attrName>
                                        </p:attrNameLst>
                                      </p:cBhvr>
                                      <p:tavLst>
                                        <p:tav tm="0">
                                          <p:val>
                                            <p:fltVal val="0"/>
                                          </p:val>
                                        </p:tav>
                                        <p:tav tm="100000">
                                          <p:val>
                                            <p:strVal val="#ppt_h"/>
                                          </p:val>
                                        </p:tav>
                                      </p:tavLst>
                                    </p:anim>
                                    <p:animEffect transition="in" filter="fade">
                                      <p:cBhvr>
                                        <p:cTn id="52" dur="500"/>
                                        <p:tgtEl>
                                          <p:spTgt spid="33"/>
                                        </p:tgtEl>
                                      </p:cBhvr>
                                    </p:animEffect>
                                  </p:childTnLst>
                                </p:cTn>
                              </p:par>
                              <p:par>
                                <p:cTn id="53" presetID="53" presetClass="entr" presetSubtype="16" fill="hold" grpId="0" nodeType="withEffect">
                                  <p:stCondLst>
                                    <p:cond delay="500"/>
                                  </p:stCondLst>
                                  <p:childTnLst>
                                    <p:set>
                                      <p:cBhvr>
                                        <p:cTn id="54" dur="1" fill="hold">
                                          <p:stCondLst>
                                            <p:cond delay="0"/>
                                          </p:stCondLst>
                                        </p:cTn>
                                        <p:tgtEl>
                                          <p:spTgt spid="39"/>
                                        </p:tgtEl>
                                        <p:attrNameLst>
                                          <p:attrName>style.visibility</p:attrName>
                                        </p:attrNameLst>
                                      </p:cBhvr>
                                      <p:to>
                                        <p:strVal val="visible"/>
                                      </p:to>
                                    </p:set>
                                    <p:anim calcmode="lin" valueType="num">
                                      <p:cBhvr>
                                        <p:cTn id="55" dur="500" fill="hold"/>
                                        <p:tgtEl>
                                          <p:spTgt spid="39"/>
                                        </p:tgtEl>
                                        <p:attrNameLst>
                                          <p:attrName>ppt_w</p:attrName>
                                        </p:attrNameLst>
                                      </p:cBhvr>
                                      <p:tavLst>
                                        <p:tav tm="0">
                                          <p:val>
                                            <p:fltVal val="0"/>
                                          </p:val>
                                        </p:tav>
                                        <p:tav tm="100000">
                                          <p:val>
                                            <p:strVal val="#ppt_w"/>
                                          </p:val>
                                        </p:tav>
                                      </p:tavLst>
                                    </p:anim>
                                    <p:anim calcmode="lin" valueType="num">
                                      <p:cBhvr>
                                        <p:cTn id="56" dur="500" fill="hold"/>
                                        <p:tgtEl>
                                          <p:spTgt spid="39"/>
                                        </p:tgtEl>
                                        <p:attrNameLst>
                                          <p:attrName>ppt_h</p:attrName>
                                        </p:attrNameLst>
                                      </p:cBhvr>
                                      <p:tavLst>
                                        <p:tav tm="0">
                                          <p:val>
                                            <p:fltVal val="0"/>
                                          </p:val>
                                        </p:tav>
                                        <p:tav tm="100000">
                                          <p:val>
                                            <p:strVal val="#ppt_h"/>
                                          </p:val>
                                        </p:tav>
                                      </p:tavLst>
                                    </p:anim>
                                    <p:animEffect transition="in" filter="fade">
                                      <p:cBhvr>
                                        <p:cTn id="57" dur="500"/>
                                        <p:tgtEl>
                                          <p:spTgt spid="39"/>
                                        </p:tgtEl>
                                      </p:cBhvr>
                                    </p:animEffect>
                                  </p:childTnLst>
                                </p:cTn>
                              </p:par>
                              <p:par>
                                <p:cTn id="58" presetID="53" presetClass="entr" presetSubtype="16" fill="hold" grpId="0" nodeType="withEffect">
                                  <p:stCondLst>
                                    <p:cond delay="500"/>
                                  </p:stCondLst>
                                  <p:childTnLst>
                                    <p:set>
                                      <p:cBhvr>
                                        <p:cTn id="59" dur="1" fill="hold">
                                          <p:stCondLst>
                                            <p:cond delay="0"/>
                                          </p:stCondLst>
                                        </p:cTn>
                                        <p:tgtEl>
                                          <p:spTgt spid="40"/>
                                        </p:tgtEl>
                                        <p:attrNameLst>
                                          <p:attrName>style.visibility</p:attrName>
                                        </p:attrNameLst>
                                      </p:cBhvr>
                                      <p:to>
                                        <p:strVal val="visible"/>
                                      </p:to>
                                    </p:set>
                                    <p:anim calcmode="lin" valueType="num">
                                      <p:cBhvr>
                                        <p:cTn id="60" dur="500" fill="hold"/>
                                        <p:tgtEl>
                                          <p:spTgt spid="40"/>
                                        </p:tgtEl>
                                        <p:attrNameLst>
                                          <p:attrName>ppt_w</p:attrName>
                                        </p:attrNameLst>
                                      </p:cBhvr>
                                      <p:tavLst>
                                        <p:tav tm="0">
                                          <p:val>
                                            <p:fltVal val="0"/>
                                          </p:val>
                                        </p:tav>
                                        <p:tav tm="100000">
                                          <p:val>
                                            <p:strVal val="#ppt_w"/>
                                          </p:val>
                                        </p:tav>
                                      </p:tavLst>
                                    </p:anim>
                                    <p:anim calcmode="lin" valueType="num">
                                      <p:cBhvr>
                                        <p:cTn id="61" dur="500" fill="hold"/>
                                        <p:tgtEl>
                                          <p:spTgt spid="40"/>
                                        </p:tgtEl>
                                        <p:attrNameLst>
                                          <p:attrName>ppt_h</p:attrName>
                                        </p:attrNameLst>
                                      </p:cBhvr>
                                      <p:tavLst>
                                        <p:tav tm="0">
                                          <p:val>
                                            <p:fltVal val="0"/>
                                          </p:val>
                                        </p:tav>
                                        <p:tav tm="100000">
                                          <p:val>
                                            <p:strVal val="#ppt_h"/>
                                          </p:val>
                                        </p:tav>
                                      </p:tavLst>
                                    </p:anim>
                                    <p:animEffect transition="in" filter="fade">
                                      <p:cBhvr>
                                        <p:cTn id="62" dur="500"/>
                                        <p:tgtEl>
                                          <p:spTgt spid="40"/>
                                        </p:tgtEl>
                                      </p:cBhvr>
                                    </p:animEffect>
                                  </p:childTnLst>
                                </p:cTn>
                              </p:par>
                              <p:par>
                                <p:cTn id="63" presetID="53" presetClass="entr" presetSubtype="16" fill="hold" grpId="0" nodeType="withEffect">
                                  <p:stCondLst>
                                    <p:cond delay="500"/>
                                  </p:stCondLst>
                                  <p:childTnLst>
                                    <p:set>
                                      <p:cBhvr>
                                        <p:cTn id="64" dur="1" fill="hold">
                                          <p:stCondLst>
                                            <p:cond delay="0"/>
                                          </p:stCondLst>
                                        </p:cTn>
                                        <p:tgtEl>
                                          <p:spTgt spid="41"/>
                                        </p:tgtEl>
                                        <p:attrNameLst>
                                          <p:attrName>style.visibility</p:attrName>
                                        </p:attrNameLst>
                                      </p:cBhvr>
                                      <p:to>
                                        <p:strVal val="visible"/>
                                      </p:to>
                                    </p:set>
                                    <p:anim calcmode="lin" valueType="num">
                                      <p:cBhvr>
                                        <p:cTn id="65" dur="500" fill="hold"/>
                                        <p:tgtEl>
                                          <p:spTgt spid="41"/>
                                        </p:tgtEl>
                                        <p:attrNameLst>
                                          <p:attrName>ppt_w</p:attrName>
                                        </p:attrNameLst>
                                      </p:cBhvr>
                                      <p:tavLst>
                                        <p:tav tm="0">
                                          <p:val>
                                            <p:fltVal val="0"/>
                                          </p:val>
                                        </p:tav>
                                        <p:tav tm="100000">
                                          <p:val>
                                            <p:strVal val="#ppt_w"/>
                                          </p:val>
                                        </p:tav>
                                      </p:tavLst>
                                    </p:anim>
                                    <p:anim calcmode="lin" valueType="num">
                                      <p:cBhvr>
                                        <p:cTn id="66" dur="500" fill="hold"/>
                                        <p:tgtEl>
                                          <p:spTgt spid="41"/>
                                        </p:tgtEl>
                                        <p:attrNameLst>
                                          <p:attrName>ppt_h</p:attrName>
                                        </p:attrNameLst>
                                      </p:cBhvr>
                                      <p:tavLst>
                                        <p:tav tm="0">
                                          <p:val>
                                            <p:fltVal val="0"/>
                                          </p:val>
                                        </p:tav>
                                        <p:tav tm="100000">
                                          <p:val>
                                            <p:strVal val="#ppt_h"/>
                                          </p:val>
                                        </p:tav>
                                      </p:tavLst>
                                    </p:anim>
                                    <p:animEffect transition="in" filter="fade">
                                      <p:cBhvr>
                                        <p:cTn id="67" dur="500"/>
                                        <p:tgtEl>
                                          <p:spTgt spid="41"/>
                                        </p:tgtEl>
                                      </p:cBhvr>
                                    </p:animEffect>
                                  </p:childTnLst>
                                </p:cTn>
                              </p:par>
                              <p:par>
                                <p:cTn id="68" presetID="53" presetClass="entr" presetSubtype="16" fill="hold" grpId="0" nodeType="withEffect">
                                  <p:stCondLst>
                                    <p:cond delay="500"/>
                                  </p:stCondLst>
                                  <p:childTnLst>
                                    <p:set>
                                      <p:cBhvr>
                                        <p:cTn id="69" dur="1" fill="hold">
                                          <p:stCondLst>
                                            <p:cond delay="0"/>
                                          </p:stCondLst>
                                        </p:cTn>
                                        <p:tgtEl>
                                          <p:spTgt spid="42"/>
                                        </p:tgtEl>
                                        <p:attrNameLst>
                                          <p:attrName>style.visibility</p:attrName>
                                        </p:attrNameLst>
                                      </p:cBhvr>
                                      <p:to>
                                        <p:strVal val="visible"/>
                                      </p:to>
                                    </p:set>
                                    <p:anim calcmode="lin" valueType="num">
                                      <p:cBhvr>
                                        <p:cTn id="70" dur="500" fill="hold"/>
                                        <p:tgtEl>
                                          <p:spTgt spid="42"/>
                                        </p:tgtEl>
                                        <p:attrNameLst>
                                          <p:attrName>ppt_w</p:attrName>
                                        </p:attrNameLst>
                                      </p:cBhvr>
                                      <p:tavLst>
                                        <p:tav tm="0">
                                          <p:val>
                                            <p:fltVal val="0"/>
                                          </p:val>
                                        </p:tav>
                                        <p:tav tm="100000">
                                          <p:val>
                                            <p:strVal val="#ppt_w"/>
                                          </p:val>
                                        </p:tav>
                                      </p:tavLst>
                                    </p:anim>
                                    <p:anim calcmode="lin" valueType="num">
                                      <p:cBhvr>
                                        <p:cTn id="71" dur="500" fill="hold"/>
                                        <p:tgtEl>
                                          <p:spTgt spid="42"/>
                                        </p:tgtEl>
                                        <p:attrNameLst>
                                          <p:attrName>ppt_h</p:attrName>
                                        </p:attrNameLst>
                                      </p:cBhvr>
                                      <p:tavLst>
                                        <p:tav tm="0">
                                          <p:val>
                                            <p:fltVal val="0"/>
                                          </p:val>
                                        </p:tav>
                                        <p:tav tm="100000">
                                          <p:val>
                                            <p:strVal val="#ppt_h"/>
                                          </p:val>
                                        </p:tav>
                                      </p:tavLst>
                                    </p:anim>
                                    <p:animEffect transition="in" filter="fade">
                                      <p:cBhvr>
                                        <p:cTn id="72" dur="500"/>
                                        <p:tgtEl>
                                          <p:spTgt spid="42"/>
                                        </p:tgtEl>
                                      </p:cBhvr>
                                    </p:animEffect>
                                  </p:childTnLst>
                                </p:cTn>
                              </p:par>
                            </p:childTnLst>
                          </p:cTn>
                        </p:par>
                        <p:par>
                          <p:cTn id="73" fill="hold">
                            <p:stCondLst>
                              <p:cond delay="3100"/>
                            </p:stCondLst>
                            <p:childTnLst>
                              <p:par>
                                <p:cTn id="74" presetID="42" presetClass="entr" presetSubtype="0" fill="hold" grpId="0" nodeType="afterEffect">
                                  <p:stCondLst>
                                    <p:cond delay="0"/>
                                  </p:stCondLst>
                                  <p:childTnLst>
                                    <p:set>
                                      <p:cBhvr>
                                        <p:cTn id="75" dur="1" fill="hold">
                                          <p:stCondLst>
                                            <p:cond delay="0"/>
                                          </p:stCondLst>
                                        </p:cTn>
                                        <p:tgtEl>
                                          <p:spTgt spid="2"/>
                                        </p:tgtEl>
                                        <p:attrNameLst>
                                          <p:attrName>style.visibility</p:attrName>
                                        </p:attrNameLst>
                                      </p:cBhvr>
                                      <p:to>
                                        <p:strVal val="visible"/>
                                      </p:to>
                                    </p:set>
                                    <p:animEffect transition="in" filter="fade">
                                      <p:cBhvr>
                                        <p:cTn id="76" dur="1000"/>
                                        <p:tgtEl>
                                          <p:spTgt spid="2"/>
                                        </p:tgtEl>
                                      </p:cBhvr>
                                    </p:animEffect>
                                    <p:anim calcmode="lin" valueType="num">
                                      <p:cBhvr>
                                        <p:cTn id="77" dur="1000" fill="hold"/>
                                        <p:tgtEl>
                                          <p:spTgt spid="2"/>
                                        </p:tgtEl>
                                        <p:attrNameLst>
                                          <p:attrName>ppt_x</p:attrName>
                                        </p:attrNameLst>
                                      </p:cBhvr>
                                      <p:tavLst>
                                        <p:tav tm="0">
                                          <p:val>
                                            <p:strVal val="#ppt_x"/>
                                          </p:val>
                                        </p:tav>
                                        <p:tav tm="100000">
                                          <p:val>
                                            <p:strVal val="#ppt_x"/>
                                          </p:val>
                                        </p:tav>
                                      </p:tavLst>
                                    </p:anim>
                                    <p:anim calcmode="lin" valueType="num">
                                      <p:cBhvr>
                                        <p:cTn id="78" dur="1000" fill="hold"/>
                                        <p:tgtEl>
                                          <p:spTgt spid="2"/>
                                        </p:tgtEl>
                                        <p:attrNameLst>
                                          <p:attrName>ppt_y</p:attrName>
                                        </p:attrNameLst>
                                      </p:cBhvr>
                                      <p:tavLst>
                                        <p:tav tm="0">
                                          <p:val>
                                            <p:strVal val="#ppt_y+.1"/>
                                          </p:val>
                                        </p:tav>
                                        <p:tav tm="100000">
                                          <p:val>
                                            <p:strVal val="#ppt_y"/>
                                          </p:val>
                                        </p:tav>
                                      </p:tavLst>
                                    </p:anim>
                                  </p:childTnLst>
                                </p:cTn>
                              </p:par>
                              <p:par>
                                <p:cTn id="79" presetID="2" presetClass="entr" presetSubtype="8" fill="hold" grpId="0" nodeType="withEffect">
                                  <p:stCondLst>
                                    <p:cond delay="1000"/>
                                  </p:stCondLst>
                                  <p:childTnLst>
                                    <p:set>
                                      <p:cBhvr>
                                        <p:cTn id="80" dur="1" fill="hold">
                                          <p:stCondLst>
                                            <p:cond delay="0"/>
                                          </p:stCondLst>
                                        </p:cTn>
                                        <p:tgtEl>
                                          <p:spTgt spid="8"/>
                                        </p:tgtEl>
                                        <p:attrNameLst>
                                          <p:attrName>style.visibility</p:attrName>
                                        </p:attrNameLst>
                                      </p:cBhvr>
                                      <p:to>
                                        <p:strVal val="visible"/>
                                      </p:to>
                                    </p:set>
                                    <p:anim calcmode="lin" valueType="num">
                                      <p:cBhvr additive="base">
                                        <p:cTn id="81" dur="500" fill="hold"/>
                                        <p:tgtEl>
                                          <p:spTgt spid="8"/>
                                        </p:tgtEl>
                                        <p:attrNameLst>
                                          <p:attrName>ppt_x</p:attrName>
                                        </p:attrNameLst>
                                      </p:cBhvr>
                                      <p:tavLst>
                                        <p:tav tm="0">
                                          <p:val>
                                            <p:strVal val="0-#ppt_w/2"/>
                                          </p:val>
                                        </p:tav>
                                        <p:tav tm="100000">
                                          <p:val>
                                            <p:strVal val="#ppt_x"/>
                                          </p:val>
                                        </p:tav>
                                      </p:tavLst>
                                    </p:anim>
                                    <p:anim calcmode="lin" valueType="num">
                                      <p:cBhvr additive="base">
                                        <p:cTn id="82" dur="500" fill="hold"/>
                                        <p:tgtEl>
                                          <p:spTgt spid="8"/>
                                        </p:tgtEl>
                                        <p:attrNameLst>
                                          <p:attrName>ppt_y</p:attrName>
                                        </p:attrNameLst>
                                      </p:cBhvr>
                                      <p:tavLst>
                                        <p:tav tm="0">
                                          <p:val>
                                            <p:strVal val="#ppt_y"/>
                                          </p:val>
                                        </p:tav>
                                        <p:tav tm="100000">
                                          <p:val>
                                            <p:strVal val="#ppt_y"/>
                                          </p:val>
                                        </p:tav>
                                      </p:tavLst>
                                    </p:anim>
                                  </p:childTnLst>
                                </p:cTn>
                              </p:par>
                              <p:par>
                                <p:cTn id="83" presetID="2" presetClass="entr" presetSubtype="8" fill="hold" nodeType="withEffect">
                                  <p:stCondLst>
                                    <p:cond delay="1000"/>
                                  </p:stCondLst>
                                  <p:childTnLst>
                                    <p:set>
                                      <p:cBhvr>
                                        <p:cTn id="84" dur="1" fill="hold">
                                          <p:stCondLst>
                                            <p:cond delay="0"/>
                                          </p:stCondLst>
                                        </p:cTn>
                                        <p:tgtEl>
                                          <p:spTgt spid="9"/>
                                        </p:tgtEl>
                                        <p:attrNameLst>
                                          <p:attrName>style.visibility</p:attrName>
                                        </p:attrNameLst>
                                      </p:cBhvr>
                                      <p:to>
                                        <p:strVal val="visible"/>
                                      </p:to>
                                    </p:set>
                                    <p:anim calcmode="lin" valueType="num">
                                      <p:cBhvr additive="base">
                                        <p:cTn id="85" dur="500" fill="hold"/>
                                        <p:tgtEl>
                                          <p:spTgt spid="9"/>
                                        </p:tgtEl>
                                        <p:attrNameLst>
                                          <p:attrName>ppt_x</p:attrName>
                                        </p:attrNameLst>
                                      </p:cBhvr>
                                      <p:tavLst>
                                        <p:tav tm="0">
                                          <p:val>
                                            <p:strVal val="0-#ppt_w/2"/>
                                          </p:val>
                                        </p:tav>
                                        <p:tav tm="100000">
                                          <p:val>
                                            <p:strVal val="#ppt_x"/>
                                          </p:val>
                                        </p:tav>
                                      </p:tavLst>
                                    </p:anim>
                                    <p:anim calcmode="lin" valueType="num">
                                      <p:cBhvr additive="base">
                                        <p:cTn id="86" dur="500" fill="hold"/>
                                        <p:tgtEl>
                                          <p:spTgt spid="9"/>
                                        </p:tgtEl>
                                        <p:attrNameLst>
                                          <p:attrName>ppt_y</p:attrName>
                                        </p:attrNameLst>
                                      </p:cBhvr>
                                      <p:tavLst>
                                        <p:tav tm="0">
                                          <p:val>
                                            <p:strVal val="#ppt_y"/>
                                          </p:val>
                                        </p:tav>
                                        <p:tav tm="100000">
                                          <p:val>
                                            <p:strVal val="#ppt_y"/>
                                          </p:val>
                                        </p:tav>
                                      </p:tavLst>
                                    </p:anim>
                                  </p:childTnLst>
                                </p:cTn>
                              </p:par>
                              <p:par>
                                <p:cTn id="87" presetID="2" presetClass="entr" presetSubtype="8" fill="hold" grpId="0" nodeType="withEffect">
                                  <p:stCondLst>
                                    <p:cond delay="1000"/>
                                  </p:stCondLst>
                                  <p:childTnLst>
                                    <p:set>
                                      <p:cBhvr>
                                        <p:cTn id="88" dur="1" fill="hold">
                                          <p:stCondLst>
                                            <p:cond delay="0"/>
                                          </p:stCondLst>
                                        </p:cTn>
                                        <p:tgtEl>
                                          <p:spTgt spid="12"/>
                                        </p:tgtEl>
                                        <p:attrNameLst>
                                          <p:attrName>style.visibility</p:attrName>
                                        </p:attrNameLst>
                                      </p:cBhvr>
                                      <p:to>
                                        <p:strVal val="visible"/>
                                      </p:to>
                                    </p:set>
                                    <p:anim calcmode="lin" valueType="num">
                                      <p:cBhvr additive="base">
                                        <p:cTn id="89" dur="500" fill="hold"/>
                                        <p:tgtEl>
                                          <p:spTgt spid="12"/>
                                        </p:tgtEl>
                                        <p:attrNameLst>
                                          <p:attrName>ppt_x</p:attrName>
                                        </p:attrNameLst>
                                      </p:cBhvr>
                                      <p:tavLst>
                                        <p:tav tm="0">
                                          <p:val>
                                            <p:strVal val="0-#ppt_w/2"/>
                                          </p:val>
                                        </p:tav>
                                        <p:tav tm="100000">
                                          <p:val>
                                            <p:strVal val="#ppt_x"/>
                                          </p:val>
                                        </p:tav>
                                      </p:tavLst>
                                    </p:anim>
                                    <p:anim calcmode="lin" valueType="num">
                                      <p:cBhvr additive="base">
                                        <p:cTn id="90" dur="500" fill="hold"/>
                                        <p:tgtEl>
                                          <p:spTgt spid="12"/>
                                        </p:tgtEl>
                                        <p:attrNameLst>
                                          <p:attrName>ppt_y</p:attrName>
                                        </p:attrNameLst>
                                      </p:cBhvr>
                                      <p:tavLst>
                                        <p:tav tm="0">
                                          <p:val>
                                            <p:strVal val="#ppt_y"/>
                                          </p:val>
                                        </p:tav>
                                        <p:tav tm="100000">
                                          <p:val>
                                            <p:strVal val="#ppt_y"/>
                                          </p:val>
                                        </p:tav>
                                      </p:tavLst>
                                    </p:anim>
                                  </p:childTnLst>
                                </p:cTn>
                              </p:par>
                              <p:par>
                                <p:cTn id="91" presetID="2" presetClass="entr" presetSubtype="8" fill="hold" grpId="0" nodeType="withEffect">
                                  <p:stCondLst>
                                    <p:cond delay="1000"/>
                                  </p:stCondLst>
                                  <p:childTnLst>
                                    <p:set>
                                      <p:cBhvr>
                                        <p:cTn id="92" dur="1" fill="hold">
                                          <p:stCondLst>
                                            <p:cond delay="0"/>
                                          </p:stCondLst>
                                        </p:cTn>
                                        <p:tgtEl>
                                          <p:spTgt spid="18"/>
                                        </p:tgtEl>
                                        <p:attrNameLst>
                                          <p:attrName>style.visibility</p:attrName>
                                        </p:attrNameLst>
                                      </p:cBhvr>
                                      <p:to>
                                        <p:strVal val="visible"/>
                                      </p:to>
                                    </p:set>
                                    <p:anim calcmode="lin" valueType="num">
                                      <p:cBhvr additive="base">
                                        <p:cTn id="93" dur="500" fill="hold"/>
                                        <p:tgtEl>
                                          <p:spTgt spid="18"/>
                                        </p:tgtEl>
                                        <p:attrNameLst>
                                          <p:attrName>ppt_x</p:attrName>
                                        </p:attrNameLst>
                                      </p:cBhvr>
                                      <p:tavLst>
                                        <p:tav tm="0">
                                          <p:val>
                                            <p:strVal val="0-#ppt_w/2"/>
                                          </p:val>
                                        </p:tav>
                                        <p:tav tm="100000">
                                          <p:val>
                                            <p:strVal val="#ppt_x"/>
                                          </p:val>
                                        </p:tav>
                                      </p:tavLst>
                                    </p:anim>
                                    <p:anim calcmode="lin" valueType="num">
                                      <p:cBhvr additive="base">
                                        <p:cTn id="94" dur="500" fill="hold"/>
                                        <p:tgtEl>
                                          <p:spTgt spid="18"/>
                                        </p:tgtEl>
                                        <p:attrNameLst>
                                          <p:attrName>ppt_y</p:attrName>
                                        </p:attrNameLst>
                                      </p:cBhvr>
                                      <p:tavLst>
                                        <p:tav tm="0">
                                          <p:val>
                                            <p:strVal val="#ppt_y"/>
                                          </p:val>
                                        </p:tav>
                                        <p:tav tm="100000">
                                          <p:val>
                                            <p:strVal val="#ppt_y"/>
                                          </p:val>
                                        </p:tav>
                                      </p:tavLst>
                                    </p:anim>
                                  </p:childTnLst>
                                </p:cTn>
                              </p:par>
                              <p:par>
                                <p:cTn id="95" presetID="2" presetClass="entr" presetSubtype="8" fill="hold" nodeType="withEffect">
                                  <p:stCondLst>
                                    <p:cond delay="1000"/>
                                  </p:stCondLst>
                                  <p:childTnLst>
                                    <p:set>
                                      <p:cBhvr>
                                        <p:cTn id="96" dur="1" fill="hold">
                                          <p:stCondLst>
                                            <p:cond delay="0"/>
                                          </p:stCondLst>
                                        </p:cTn>
                                        <p:tgtEl>
                                          <p:spTgt spid="19"/>
                                        </p:tgtEl>
                                        <p:attrNameLst>
                                          <p:attrName>style.visibility</p:attrName>
                                        </p:attrNameLst>
                                      </p:cBhvr>
                                      <p:to>
                                        <p:strVal val="visible"/>
                                      </p:to>
                                    </p:set>
                                    <p:anim calcmode="lin" valueType="num">
                                      <p:cBhvr additive="base">
                                        <p:cTn id="97" dur="500" fill="hold"/>
                                        <p:tgtEl>
                                          <p:spTgt spid="19"/>
                                        </p:tgtEl>
                                        <p:attrNameLst>
                                          <p:attrName>ppt_x</p:attrName>
                                        </p:attrNameLst>
                                      </p:cBhvr>
                                      <p:tavLst>
                                        <p:tav tm="0">
                                          <p:val>
                                            <p:strVal val="0-#ppt_w/2"/>
                                          </p:val>
                                        </p:tav>
                                        <p:tav tm="100000">
                                          <p:val>
                                            <p:strVal val="#ppt_x"/>
                                          </p:val>
                                        </p:tav>
                                      </p:tavLst>
                                    </p:anim>
                                    <p:anim calcmode="lin" valueType="num">
                                      <p:cBhvr additive="base">
                                        <p:cTn id="98" dur="500" fill="hold"/>
                                        <p:tgtEl>
                                          <p:spTgt spid="19"/>
                                        </p:tgtEl>
                                        <p:attrNameLst>
                                          <p:attrName>ppt_y</p:attrName>
                                        </p:attrNameLst>
                                      </p:cBhvr>
                                      <p:tavLst>
                                        <p:tav tm="0">
                                          <p:val>
                                            <p:strVal val="#ppt_y"/>
                                          </p:val>
                                        </p:tav>
                                        <p:tav tm="100000">
                                          <p:val>
                                            <p:strVal val="#ppt_y"/>
                                          </p:val>
                                        </p:tav>
                                      </p:tavLst>
                                    </p:anim>
                                  </p:childTnLst>
                                </p:cTn>
                              </p:par>
                              <p:par>
                                <p:cTn id="99" presetID="2" presetClass="entr" presetSubtype="8" fill="hold" grpId="0" nodeType="withEffect">
                                  <p:stCondLst>
                                    <p:cond delay="1000"/>
                                  </p:stCondLst>
                                  <p:childTnLst>
                                    <p:set>
                                      <p:cBhvr>
                                        <p:cTn id="100" dur="1" fill="hold">
                                          <p:stCondLst>
                                            <p:cond delay="0"/>
                                          </p:stCondLst>
                                        </p:cTn>
                                        <p:tgtEl>
                                          <p:spTgt spid="20"/>
                                        </p:tgtEl>
                                        <p:attrNameLst>
                                          <p:attrName>style.visibility</p:attrName>
                                        </p:attrNameLst>
                                      </p:cBhvr>
                                      <p:to>
                                        <p:strVal val="visible"/>
                                      </p:to>
                                    </p:set>
                                    <p:anim calcmode="lin" valueType="num">
                                      <p:cBhvr additive="base">
                                        <p:cTn id="101" dur="500" fill="hold"/>
                                        <p:tgtEl>
                                          <p:spTgt spid="20"/>
                                        </p:tgtEl>
                                        <p:attrNameLst>
                                          <p:attrName>ppt_x</p:attrName>
                                        </p:attrNameLst>
                                      </p:cBhvr>
                                      <p:tavLst>
                                        <p:tav tm="0">
                                          <p:val>
                                            <p:strVal val="0-#ppt_w/2"/>
                                          </p:val>
                                        </p:tav>
                                        <p:tav tm="100000">
                                          <p:val>
                                            <p:strVal val="#ppt_x"/>
                                          </p:val>
                                        </p:tav>
                                      </p:tavLst>
                                    </p:anim>
                                    <p:anim calcmode="lin" valueType="num">
                                      <p:cBhvr additive="base">
                                        <p:cTn id="102" dur="500" fill="hold"/>
                                        <p:tgtEl>
                                          <p:spTgt spid="20"/>
                                        </p:tgtEl>
                                        <p:attrNameLst>
                                          <p:attrName>ppt_y</p:attrName>
                                        </p:attrNameLst>
                                      </p:cBhvr>
                                      <p:tavLst>
                                        <p:tav tm="0">
                                          <p:val>
                                            <p:strVal val="#ppt_y"/>
                                          </p:val>
                                        </p:tav>
                                        <p:tav tm="100000">
                                          <p:val>
                                            <p:strVal val="#ppt_y"/>
                                          </p:val>
                                        </p:tav>
                                      </p:tavLst>
                                    </p:anim>
                                  </p:childTnLst>
                                </p:cTn>
                              </p:par>
                              <p:par>
                                <p:cTn id="103" presetID="2" presetClass="entr" presetSubtype="8" fill="hold" grpId="0" nodeType="withEffect">
                                  <p:stCondLst>
                                    <p:cond delay="1000"/>
                                  </p:stCondLst>
                                  <p:childTnLst>
                                    <p:set>
                                      <p:cBhvr>
                                        <p:cTn id="104" dur="1" fill="hold">
                                          <p:stCondLst>
                                            <p:cond delay="0"/>
                                          </p:stCondLst>
                                        </p:cTn>
                                        <p:tgtEl>
                                          <p:spTgt spid="24"/>
                                        </p:tgtEl>
                                        <p:attrNameLst>
                                          <p:attrName>style.visibility</p:attrName>
                                        </p:attrNameLst>
                                      </p:cBhvr>
                                      <p:to>
                                        <p:strVal val="visible"/>
                                      </p:to>
                                    </p:set>
                                    <p:anim calcmode="lin" valueType="num">
                                      <p:cBhvr additive="base">
                                        <p:cTn id="105" dur="500" fill="hold"/>
                                        <p:tgtEl>
                                          <p:spTgt spid="24"/>
                                        </p:tgtEl>
                                        <p:attrNameLst>
                                          <p:attrName>ppt_x</p:attrName>
                                        </p:attrNameLst>
                                      </p:cBhvr>
                                      <p:tavLst>
                                        <p:tav tm="0">
                                          <p:val>
                                            <p:strVal val="0-#ppt_w/2"/>
                                          </p:val>
                                        </p:tav>
                                        <p:tav tm="100000">
                                          <p:val>
                                            <p:strVal val="#ppt_x"/>
                                          </p:val>
                                        </p:tav>
                                      </p:tavLst>
                                    </p:anim>
                                    <p:anim calcmode="lin" valueType="num">
                                      <p:cBhvr additive="base">
                                        <p:cTn id="106" dur="500" fill="hold"/>
                                        <p:tgtEl>
                                          <p:spTgt spid="24"/>
                                        </p:tgtEl>
                                        <p:attrNameLst>
                                          <p:attrName>ppt_y</p:attrName>
                                        </p:attrNameLst>
                                      </p:cBhvr>
                                      <p:tavLst>
                                        <p:tav tm="0">
                                          <p:val>
                                            <p:strVal val="#ppt_y"/>
                                          </p:val>
                                        </p:tav>
                                        <p:tav tm="100000">
                                          <p:val>
                                            <p:strVal val="#ppt_y"/>
                                          </p:val>
                                        </p:tav>
                                      </p:tavLst>
                                    </p:anim>
                                  </p:childTnLst>
                                </p:cTn>
                              </p:par>
                              <p:par>
                                <p:cTn id="107" presetID="2" presetClass="entr" presetSubtype="8" fill="hold" nodeType="withEffect">
                                  <p:stCondLst>
                                    <p:cond delay="1000"/>
                                  </p:stCondLst>
                                  <p:childTnLst>
                                    <p:set>
                                      <p:cBhvr>
                                        <p:cTn id="108" dur="1" fill="hold">
                                          <p:stCondLst>
                                            <p:cond delay="0"/>
                                          </p:stCondLst>
                                        </p:cTn>
                                        <p:tgtEl>
                                          <p:spTgt spid="25"/>
                                        </p:tgtEl>
                                        <p:attrNameLst>
                                          <p:attrName>style.visibility</p:attrName>
                                        </p:attrNameLst>
                                      </p:cBhvr>
                                      <p:to>
                                        <p:strVal val="visible"/>
                                      </p:to>
                                    </p:set>
                                    <p:anim calcmode="lin" valueType="num">
                                      <p:cBhvr additive="base">
                                        <p:cTn id="109" dur="500" fill="hold"/>
                                        <p:tgtEl>
                                          <p:spTgt spid="25"/>
                                        </p:tgtEl>
                                        <p:attrNameLst>
                                          <p:attrName>ppt_x</p:attrName>
                                        </p:attrNameLst>
                                      </p:cBhvr>
                                      <p:tavLst>
                                        <p:tav tm="0">
                                          <p:val>
                                            <p:strVal val="0-#ppt_w/2"/>
                                          </p:val>
                                        </p:tav>
                                        <p:tav tm="100000">
                                          <p:val>
                                            <p:strVal val="#ppt_x"/>
                                          </p:val>
                                        </p:tav>
                                      </p:tavLst>
                                    </p:anim>
                                    <p:anim calcmode="lin" valueType="num">
                                      <p:cBhvr additive="base">
                                        <p:cTn id="110" dur="500" fill="hold"/>
                                        <p:tgtEl>
                                          <p:spTgt spid="25"/>
                                        </p:tgtEl>
                                        <p:attrNameLst>
                                          <p:attrName>ppt_y</p:attrName>
                                        </p:attrNameLst>
                                      </p:cBhvr>
                                      <p:tavLst>
                                        <p:tav tm="0">
                                          <p:val>
                                            <p:strVal val="#ppt_y"/>
                                          </p:val>
                                        </p:tav>
                                        <p:tav tm="100000">
                                          <p:val>
                                            <p:strVal val="#ppt_y"/>
                                          </p:val>
                                        </p:tav>
                                      </p:tavLst>
                                    </p:anim>
                                  </p:childTnLst>
                                </p:cTn>
                              </p:par>
                              <p:par>
                                <p:cTn id="111" presetID="2" presetClass="entr" presetSubtype="8" fill="hold" grpId="0" nodeType="withEffect">
                                  <p:stCondLst>
                                    <p:cond delay="1000"/>
                                  </p:stCondLst>
                                  <p:childTnLst>
                                    <p:set>
                                      <p:cBhvr>
                                        <p:cTn id="112" dur="1" fill="hold">
                                          <p:stCondLst>
                                            <p:cond delay="0"/>
                                          </p:stCondLst>
                                        </p:cTn>
                                        <p:tgtEl>
                                          <p:spTgt spid="26"/>
                                        </p:tgtEl>
                                        <p:attrNameLst>
                                          <p:attrName>style.visibility</p:attrName>
                                        </p:attrNameLst>
                                      </p:cBhvr>
                                      <p:to>
                                        <p:strVal val="visible"/>
                                      </p:to>
                                    </p:set>
                                    <p:anim calcmode="lin" valueType="num">
                                      <p:cBhvr additive="base">
                                        <p:cTn id="113" dur="500" fill="hold"/>
                                        <p:tgtEl>
                                          <p:spTgt spid="26"/>
                                        </p:tgtEl>
                                        <p:attrNameLst>
                                          <p:attrName>ppt_x</p:attrName>
                                        </p:attrNameLst>
                                      </p:cBhvr>
                                      <p:tavLst>
                                        <p:tav tm="0">
                                          <p:val>
                                            <p:strVal val="0-#ppt_w/2"/>
                                          </p:val>
                                        </p:tav>
                                        <p:tav tm="100000">
                                          <p:val>
                                            <p:strVal val="#ppt_x"/>
                                          </p:val>
                                        </p:tav>
                                      </p:tavLst>
                                    </p:anim>
                                    <p:anim calcmode="lin" valueType="num">
                                      <p:cBhvr additive="base">
                                        <p:cTn id="114" dur="500" fill="hold"/>
                                        <p:tgtEl>
                                          <p:spTgt spid="26"/>
                                        </p:tgtEl>
                                        <p:attrNameLst>
                                          <p:attrName>ppt_y</p:attrName>
                                        </p:attrNameLst>
                                      </p:cBhvr>
                                      <p:tavLst>
                                        <p:tav tm="0">
                                          <p:val>
                                            <p:strVal val="#ppt_y"/>
                                          </p:val>
                                        </p:tav>
                                        <p:tav tm="100000">
                                          <p:val>
                                            <p:strVal val="#ppt_y"/>
                                          </p:val>
                                        </p:tav>
                                      </p:tavLst>
                                    </p:anim>
                                  </p:childTnLst>
                                </p:cTn>
                              </p:par>
                              <p:par>
                                <p:cTn id="115" presetID="2" presetClass="entr" presetSubtype="8" fill="hold" grpId="0" nodeType="withEffect">
                                  <p:stCondLst>
                                    <p:cond delay="1000"/>
                                  </p:stCondLst>
                                  <p:childTnLst>
                                    <p:set>
                                      <p:cBhvr>
                                        <p:cTn id="116" dur="1" fill="hold">
                                          <p:stCondLst>
                                            <p:cond delay="0"/>
                                          </p:stCondLst>
                                        </p:cTn>
                                        <p:tgtEl>
                                          <p:spTgt spid="30"/>
                                        </p:tgtEl>
                                        <p:attrNameLst>
                                          <p:attrName>style.visibility</p:attrName>
                                        </p:attrNameLst>
                                      </p:cBhvr>
                                      <p:to>
                                        <p:strVal val="visible"/>
                                      </p:to>
                                    </p:set>
                                    <p:anim calcmode="lin" valueType="num">
                                      <p:cBhvr additive="base">
                                        <p:cTn id="117" dur="500" fill="hold"/>
                                        <p:tgtEl>
                                          <p:spTgt spid="30"/>
                                        </p:tgtEl>
                                        <p:attrNameLst>
                                          <p:attrName>ppt_x</p:attrName>
                                        </p:attrNameLst>
                                      </p:cBhvr>
                                      <p:tavLst>
                                        <p:tav tm="0">
                                          <p:val>
                                            <p:strVal val="0-#ppt_w/2"/>
                                          </p:val>
                                        </p:tav>
                                        <p:tav tm="100000">
                                          <p:val>
                                            <p:strVal val="#ppt_x"/>
                                          </p:val>
                                        </p:tav>
                                      </p:tavLst>
                                    </p:anim>
                                    <p:anim calcmode="lin" valueType="num">
                                      <p:cBhvr additive="base">
                                        <p:cTn id="118" dur="500" fill="hold"/>
                                        <p:tgtEl>
                                          <p:spTgt spid="30"/>
                                        </p:tgtEl>
                                        <p:attrNameLst>
                                          <p:attrName>ppt_y</p:attrName>
                                        </p:attrNameLst>
                                      </p:cBhvr>
                                      <p:tavLst>
                                        <p:tav tm="0">
                                          <p:val>
                                            <p:strVal val="#ppt_y"/>
                                          </p:val>
                                        </p:tav>
                                        <p:tav tm="100000">
                                          <p:val>
                                            <p:strVal val="#ppt_y"/>
                                          </p:val>
                                        </p:tav>
                                      </p:tavLst>
                                    </p:anim>
                                  </p:childTnLst>
                                </p:cTn>
                              </p:par>
                              <p:par>
                                <p:cTn id="119" presetID="2" presetClass="entr" presetSubtype="8" fill="hold" nodeType="withEffect">
                                  <p:stCondLst>
                                    <p:cond delay="1000"/>
                                  </p:stCondLst>
                                  <p:childTnLst>
                                    <p:set>
                                      <p:cBhvr>
                                        <p:cTn id="120" dur="1" fill="hold">
                                          <p:stCondLst>
                                            <p:cond delay="0"/>
                                          </p:stCondLst>
                                        </p:cTn>
                                        <p:tgtEl>
                                          <p:spTgt spid="31"/>
                                        </p:tgtEl>
                                        <p:attrNameLst>
                                          <p:attrName>style.visibility</p:attrName>
                                        </p:attrNameLst>
                                      </p:cBhvr>
                                      <p:to>
                                        <p:strVal val="visible"/>
                                      </p:to>
                                    </p:set>
                                    <p:anim calcmode="lin" valueType="num">
                                      <p:cBhvr additive="base">
                                        <p:cTn id="121" dur="500" fill="hold"/>
                                        <p:tgtEl>
                                          <p:spTgt spid="31"/>
                                        </p:tgtEl>
                                        <p:attrNameLst>
                                          <p:attrName>ppt_x</p:attrName>
                                        </p:attrNameLst>
                                      </p:cBhvr>
                                      <p:tavLst>
                                        <p:tav tm="0">
                                          <p:val>
                                            <p:strVal val="0-#ppt_w/2"/>
                                          </p:val>
                                        </p:tav>
                                        <p:tav tm="100000">
                                          <p:val>
                                            <p:strVal val="#ppt_x"/>
                                          </p:val>
                                        </p:tav>
                                      </p:tavLst>
                                    </p:anim>
                                    <p:anim calcmode="lin" valueType="num">
                                      <p:cBhvr additive="base">
                                        <p:cTn id="122" dur="500" fill="hold"/>
                                        <p:tgtEl>
                                          <p:spTgt spid="31"/>
                                        </p:tgtEl>
                                        <p:attrNameLst>
                                          <p:attrName>ppt_y</p:attrName>
                                        </p:attrNameLst>
                                      </p:cBhvr>
                                      <p:tavLst>
                                        <p:tav tm="0">
                                          <p:val>
                                            <p:strVal val="#ppt_y"/>
                                          </p:val>
                                        </p:tav>
                                        <p:tav tm="100000">
                                          <p:val>
                                            <p:strVal val="#ppt_y"/>
                                          </p:val>
                                        </p:tav>
                                      </p:tavLst>
                                    </p:anim>
                                  </p:childTnLst>
                                </p:cTn>
                              </p:par>
                              <p:par>
                                <p:cTn id="123" presetID="2" presetClass="entr" presetSubtype="8" fill="hold" grpId="0" nodeType="withEffect">
                                  <p:stCondLst>
                                    <p:cond delay="1000"/>
                                  </p:stCondLst>
                                  <p:childTnLst>
                                    <p:set>
                                      <p:cBhvr>
                                        <p:cTn id="124" dur="1" fill="hold">
                                          <p:stCondLst>
                                            <p:cond delay="0"/>
                                          </p:stCondLst>
                                        </p:cTn>
                                        <p:tgtEl>
                                          <p:spTgt spid="32"/>
                                        </p:tgtEl>
                                        <p:attrNameLst>
                                          <p:attrName>style.visibility</p:attrName>
                                        </p:attrNameLst>
                                      </p:cBhvr>
                                      <p:to>
                                        <p:strVal val="visible"/>
                                      </p:to>
                                    </p:set>
                                    <p:anim calcmode="lin" valueType="num">
                                      <p:cBhvr additive="base">
                                        <p:cTn id="125" dur="500" fill="hold"/>
                                        <p:tgtEl>
                                          <p:spTgt spid="32"/>
                                        </p:tgtEl>
                                        <p:attrNameLst>
                                          <p:attrName>ppt_x</p:attrName>
                                        </p:attrNameLst>
                                      </p:cBhvr>
                                      <p:tavLst>
                                        <p:tav tm="0">
                                          <p:val>
                                            <p:strVal val="0-#ppt_w/2"/>
                                          </p:val>
                                        </p:tav>
                                        <p:tav tm="100000">
                                          <p:val>
                                            <p:strVal val="#ppt_x"/>
                                          </p:val>
                                        </p:tav>
                                      </p:tavLst>
                                    </p:anim>
                                    <p:anim calcmode="lin" valueType="num">
                                      <p:cBhvr additive="base">
                                        <p:cTn id="126" dur="500" fill="hold"/>
                                        <p:tgtEl>
                                          <p:spTgt spid="32"/>
                                        </p:tgtEl>
                                        <p:attrNameLst>
                                          <p:attrName>ppt_y</p:attrName>
                                        </p:attrNameLst>
                                      </p:cBhvr>
                                      <p:tavLst>
                                        <p:tav tm="0">
                                          <p:val>
                                            <p:strVal val="#ppt_y"/>
                                          </p:val>
                                        </p:tav>
                                        <p:tav tm="100000">
                                          <p:val>
                                            <p:strVal val="#ppt_y"/>
                                          </p:val>
                                        </p:tav>
                                      </p:tavLst>
                                    </p:anim>
                                  </p:childTnLst>
                                </p:cTn>
                              </p:par>
                              <p:par>
                                <p:cTn id="127" presetID="2" presetClass="entr" presetSubtype="8" fill="hold" grpId="0" nodeType="withEffect">
                                  <p:stCondLst>
                                    <p:cond delay="1000"/>
                                  </p:stCondLst>
                                  <p:childTnLst>
                                    <p:set>
                                      <p:cBhvr>
                                        <p:cTn id="128" dur="1" fill="hold">
                                          <p:stCondLst>
                                            <p:cond delay="0"/>
                                          </p:stCondLst>
                                        </p:cTn>
                                        <p:tgtEl>
                                          <p:spTgt spid="36"/>
                                        </p:tgtEl>
                                        <p:attrNameLst>
                                          <p:attrName>style.visibility</p:attrName>
                                        </p:attrNameLst>
                                      </p:cBhvr>
                                      <p:to>
                                        <p:strVal val="visible"/>
                                      </p:to>
                                    </p:set>
                                    <p:anim calcmode="lin" valueType="num">
                                      <p:cBhvr additive="base">
                                        <p:cTn id="129" dur="500" fill="hold"/>
                                        <p:tgtEl>
                                          <p:spTgt spid="36"/>
                                        </p:tgtEl>
                                        <p:attrNameLst>
                                          <p:attrName>ppt_x</p:attrName>
                                        </p:attrNameLst>
                                      </p:cBhvr>
                                      <p:tavLst>
                                        <p:tav tm="0">
                                          <p:val>
                                            <p:strVal val="0-#ppt_w/2"/>
                                          </p:val>
                                        </p:tav>
                                        <p:tav tm="100000">
                                          <p:val>
                                            <p:strVal val="#ppt_x"/>
                                          </p:val>
                                        </p:tav>
                                      </p:tavLst>
                                    </p:anim>
                                    <p:anim calcmode="lin" valueType="num">
                                      <p:cBhvr additive="base">
                                        <p:cTn id="130" dur="500" fill="hold"/>
                                        <p:tgtEl>
                                          <p:spTgt spid="36"/>
                                        </p:tgtEl>
                                        <p:attrNameLst>
                                          <p:attrName>ppt_y</p:attrName>
                                        </p:attrNameLst>
                                      </p:cBhvr>
                                      <p:tavLst>
                                        <p:tav tm="0">
                                          <p:val>
                                            <p:strVal val="#ppt_y"/>
                                          </p:val>
                                        </p:tav>
                                        <p:tav tm="100000">
                                          <p:val>
                                            <p:strVal val="#ppt_y"/>
                                          </p:val>
                                        </p:tav>
                                      </p:tavLst>
                                    </p:anim>
                                  </p:childTnLst>
                                </p:cTn>
                              </p:par>
                              <p:par>
                                <p:cTn id="131" presetID="2" presetClass="entr" presetSubtype="8" fill="hold" nodeType="withEffect">
                                  <p:stCondLst>
                                    <p:cond delay="1000"/>
                                  </p:stCondLst>
                                  <p:childTnLst>
                                    <p:set>
                                      <p:cBhvr>
                                        <p:cTn id="132" dur="1" fill="hold">
                                          <p:stCondLst>
                                            <p:cond delay="0"/>
                                          </p:stCondLst>
                                        </p:cTn>
                                        <p:tgtEl>
                                          <p:spTgt spid="37"/>
                                        </p:tgtEl>
                                        <p:attrNameLst>
                                          <p:attrName>style.visibility</p:attrName>
                                        </p:attrNameLst>
                                      </p:cBhvr>
                                      <p:to>
                                        <p:strVal val="visible"/>
                                      </p:to>
                                    </p:set>
                                    <p:anim calcmode="lin" valueType="num">
                                      <p:cBhvr additive="base">
                                        <p:cTn id="133" dur="500" fill="hold"/>
                                        <p:tgtEl>
                                          <p:spTgt spid="37"/>
                                        </p:tgtEl>
                                        <p:attrNameLst>
                                          <p:attrName>ppt_x</p:attrName>
                                        </p:attrNameLst>
                                      </p:cBhvr>
                                      <p:tavLst>
                                        <p:tav tm="0">
                                          <p:val>
                                            <p:strVal val="0-#ppt_w/2"/>
                                          </p:val>
                                        </p:tav>
                                        <p:tav tm="100000">
                                          <p:val>
                                            <p:strVal val="#ppt_x"/>
                                          </p:val>
                                        </p:tav>
                                      </p:tavLst>
                                    </p:anim>
                                    <p:anim calcmode="lin" valueType="num">
                                      <p:cBhvr additive="base">
                                        <p:cTn id="134" dur="500" fill="hold"/>
                                        <p:tgtEl>
                                          <p:spTgt spid="37"/>
                                        </p:tgtEl>
                                        <p:attrNameLst>
                                          <p:attrName>ppt_y</p:attrName>
                                        </p:attrNameLst>
                                      </p:cBhvr>
                                      <p:tavLst>
                                        <p:tav tm="0">
                                          <p:val>
                                            <p:strVal val="#ppt_y"/>
                                          </p:val>
                                        </p:tav>
                                        <p:tav tm="100000">
                                          <p:val>
                                            <p:strVal val="#ppt_y"/>
                                          </p:val>
                                        </p:tav>
                                      </p:tavLst>
                                    </p:anim>
                                  </p:childTnLst>
                                </p:cTn>
                              </p:par>
                              <p:par>
                                <p:cTn id="135" presetID="2" presetClass="entr" presetSubtype="8" fill="hold" grpId="0" nodeType="withEffect">
                                  <p:stCondLst>
                                    <p:cond delay="1000"/>
                                  </p:stCondLst>
                                  <p:childTnLst>
                                    <p:set>
                                      <p:cBhvr>
                                        <p:cTn id="136" dur="1" fill="hold">
                                          <p:stCondLst>
                                            <p:cond delay="0"/>
                                          </p:stCondLst>
                                        </p:cTn>
                                        <p:tgtEl>
                                          <p:spTgt spid="38"/>
                                        </p:tgtEl>
                                        <p:attrNameLst>
                                          <p:attrName>style.visibility</p:attrName>
                                        </p:attrNameLst>
                                      </p:cBhvr>
                                      <p:to>
                                        <p:strVal val="visible"/>
                                      </p:to>
                                    </p:set>
                                    <p:anim calcmode="lin" valueType="num">
                                      <p:cBhvr additive="base">
                                        <p:cTn id="137" dur="500" fill="hold"/>
                                        <p:tgtEl>
                                          <p:spTgt spid="38"/>
                                        </p:tgtEl>
                                        <p:attrNameLst>
                                          <p:attrName>ppt_x</p:attrName>
                                        </p:attrNameLst>
                                      </p:cBhvr>
                                      <p:tavLst>
                                        <p:tav tm="0">
                                          <p:val>
                                            <p:strVal val="0-#ppt_w/2"/>
                                          </p:val>
                                        </p:tav>
                                        <p:tav tm="100000">
                                          <p:val>
                                            <p:strVal val="#ppt_x"/>
                                          </p:val>
                                        </p:tav>
                                      </p:tavLst>
                                    </p:anim>
                                    <p:anim calcmode="lin" valueType="num">
                                      <p:cBhvr additive="base">
                                        <p:cTn id="138" dur="500" fill="hold"/>
                                        <p:tgtEl>
                                          <p:spTgt spid="38"/>
                                        </p:tgtEl>
                                        <p:attrNameLst>
                                          <p:attrName>ppt_y</p:attrName>
                                        </p:attrNameLst>
                                      </p:cBhvr>
                                      <p:tavLst>
                                        <p:tav tm="0">
                                          <p:val>
                                            <p:strVal val="#ppt_y"/>
                                          </p:val>
                                        </p:tav>
                                        <p:tav tm="100000">
                                          <p:val>
                                            <p:strVal val="#ppt_y"/>
                                          </p:val>
                                        </p:tav>
                                      </p:tavLst>
                                    </p:anim>
                                  </p:childTnLst>
                                </p:cTn>
                              </p:par>
                            </p:childTnLst>
                          </p:cTn>
                        </p:par>
                        <p:par>
                          <p:cTn id="139" fill="hold">
                            <p:stCondLst>
                              <p:cond delay="4600"/>
                            </p:stCondLst>
                            <p:childTnLst>
                              <p:par>
                                <p:cTn id="140" presetID="22" presetClass="entr" presetSubtype="8" fill="hold" grpId="0" nodeType="afterEffect" nodePh="1">
                                  <p:stCondLst>
                                    <p:cond delay="0"/>
                                  </p:stCondLst>
                                  <p:endCondLst>
                                    <p:cond evt="begin" delay="0">
                                      <p:tn val="140"/>
                                    </p:cond>
                                  </p:endCondLst>
                                  <p:childTnLst>
                                    <p:set>
                                      <p:cBhvr>
                                        <p:cTn id="141" dur="1" fill="hold">
                                          <p:stCondLst>
                                            <p:cond delay="0"/>
                                          </p:stCondLst>
                                        </p:cTn>
                                        <p:tgtEl>
                                          <p:spTgt spid="34"/>
                                        </p:tgtEl>
                                        <p:attrNameLst>
                                          <p:attrName>style.visibility</p:attrName>
                                        </p:attrNameLst>
                                      </p:cBhvr>
                                      <p:to>
                                        <p:strVal val="visible"/>
                                      </p:to>
                                    </p:set>
                                    <p:animEffect transition="in" filter="wipe(left)">
                                      <p:cBhvr>
                                        <p:cTn id="14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8" grpId="0"/>
      <p:bldP spid="12" grpId="0"/>
      <p:bldP spid="15" grpId="0" animBg="1"/>
      <p:bldP spid="18" grpId="0"/>
      <p:bldP spid="20" grpId="0"/>
      <p:bldP spid="21" grpId="0" animBg="1"/>
      <p:bldP spid="24" grpId="0"/>
      <p:bldP spid="26" grpId="0"/>
      <p:bldP spid="27" grpId="0" animBg="1"/>
      <p:bldP spid="30" grpId="0"/>
      <p:bldP spid="32" grpId="0"/>
      <p:bldP spid="33" grpId="0" animBg="1"/>
      <p:bldP spid="36" grpId="0"/>
      <p:bldP spid="38" grpId="0"/>
      <p:bldP spid="39" grpId="0" animBg="1"/>
      <p:bldP spid="40" grpId="0" animBg="1"/>
      <p:bldP spid="41" grpId="0" animBg="1"/>
      <p:bldP spid="42" grpId="0" animBg="1"/>
      <p:bldP spid="54" grpId="0"/>
      <p:bldP spid="55" grpId="0"/>
      <p:bldP spid="7" grpId="0" animBg="1"/>
      <p:bldP spid="34"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0" y="0"/>
            <a:ext cx="647903" cy="648072"/>
          </a:xfrm>
          <a:prstGeom prst="rect">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 name="标题 4"/>
          <p:cNvSpPr txBox="1">
            <a:spLocks/>
          </p:cNvSpPr>
          <p:nvPr/>
        </p:nvSpPr>
        <p:spPr>
          <a:xfrm>
            <a:off x="738572" y="272421"/>
            <a:ext cx="318552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rPr>
              <a:t>市场开拓计划</a:t>
            </a:r>
            <a:endParaRPr lang="en-US" altLang="zh-CN" sz="15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r>
              <a:rPr lang="en-US" altLang="zh-CN" sz="900" b="1" dirty="0">
                <a:solidFill>
                  <a:schemeClr val="tx1">
                    <a:lumMod val="50000"/>
                    <a:lumOff val="50000"/>
                  </a:schemeClr>
                </a:solidFill>
                <a:latin typeface="微软雅黑" panose="020B0503020204020204" pitchFamily="34" charset="-122"/>
                <a:ea typeface="微软雅黑" panose="020B0503020204020204" pitchFamily="34" charset="-122"/>
              </a:rPr>
              <a:t>MARKET DEVELOPMENT PLAN</a:t>
            </a:r>
            <a:endParaRPr lang="zh-CN" altLang="en-US" sz="9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endPar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3" name="矩形 62"/>
          <p:cNvSpPr/>
          <p:nvPr/>
        </p:nvSpPr>
        <p:spPr>
          <a:xfrm>
            <a:off x="8135468" y="4948014"/>
            <a:ext cx="1008532" cy="19548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67" name="矩形 66"/>
          <p:cNvSpPr/>
          <p:nvPr/>
        </p:nvSpPr>
        <p:spPr>
          <a:xfrm>
            <a:off x="8135468" y="4933212"/>
            <a:ext cx="1025847" cy="230826"/>
          </a:xfrm>
          <a:prstGeom prst="rect">
            <a:avLst/>
          </a:prstGeom>
        </p:spPr>
        <p:txBody>
          <a:bodyPr wrap="square" lIns="68555" tIns="34278" rIns="68555" bIns="34278">
            <a:spAutoFit/>
          </a:bodyPr>
          <a:lstStyle/>
          <a:p>
            <a:pPr algn="ctr"/>
            <a:r>
              <a:rPr lang="en-US" altLang="zh-CN" sz="1000" b="1" dirty="0">
                <a:solidFill>
                  <a:schemeClr val="bg1"/>
                </a:solidFill>
                <a:latin typeface="微软雅黑" pitchFamily="34" charset="-122"/>
                <a:ea typeface="微软雅黑" pitchFamily="34" charset="-122"/>
              </a:rPr>
              <a:t>30</a:t>
            </a:r>
          </a:p>
        </p:txBody>
      </p:sp>
      <p:sp>
        <p:nvSpPr>
          <p:cNvPr id="12" name="KSO_Shape"/>
          <p:cNvSpPr>
            <a:spLocks/>
          </p:cNvSpPr>
          <p:nvPr/>
        </p:nvSpPr>
        <p:spPr bwMode="auto">
          <a:xfrm>
            <a:off x="129460" y="170286"/>
            <a:ext cx="415902" cy="353608"/>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13" name="组合 12"/>
          <p:cNvGrpSpPr/>
          <p:nvPr/>
        </p:nvGrpSpPr>
        <p:grpSpPr>
          <a:xfrm>
            <a:off x="2845750" y="1113589"/>
            <a:ext cx="1917569" cy="680813"/>
            <a:chOff x="3666731" y="1984470"/>
            <a:chExt cx="2636520" cy="1447800"/>
          </a:xfrm>
        </p:grpSpPr>
        <p:sp>
          <p:nvSpPr>
            <p:cNvPr id="14" name="任意多边形 1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5" name="文本框 35"/>
            <p:cNvSpPr txBox="1"/>
            <p:nvPr/>
          </p:nvSpPr>
          <p:spPr>
            <a:xfrm>
              <a:off x="3971726" y="2364755"/>
              <a:ext cx="2230361" cy="687235"/>
            </a:xfrm>
            <a:prstGeom prst="rect">
              <a:avLst/>
            </a:prstGeom>
            <a:noFill/>
          </p:spPr>
          <p:txBody>
            <a:bodyPr wrap="square" rtlCol="0" anchor="ctr">
              <a:spAutoFit/>
            </a:bodyPr>
            <a:lstStyle/>
            <a:p>
              <a:pPr algn="ctr"/>
              <a:r>
                <a:rPr lang="zh-CN" altLang="en-US" sz="15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输入内容</a:t>
              </a:r>
              <a:endParaRPr lang="zh-CN" altLang="en-US" sz="15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6" name="组合 15"/>
          <p:cNvGrpSpPr/>
          <p:nvPr/>
        </p:nvGrpSpPr>
        <p:grpSpPr>
          <a:xfrm>
            <a:off x="1243027" y="1113589"/>
            <a:ext cx="1917569" cy="680813"/>
            <a:chOff x="1436370" y="1984470"/>
            <a:chExt cx="2636520" cy="1447800"/>
          </a:xfrm>
        </p:grpSpPr>
        <p:sp>
          <p:nvSpPr>
            <p:cNvPr id="17" name="任意多边形 1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8" name="文本框 43"/>
            <p:cNvSpPr txBox="1"/>
            <p:nvPr/>
          </p:nvSpPr>
          <p:spPr>
            <a:xfrm>
              <a:off x="1709209" y="2315665"/>
              <a:ext cx="2293959" cy="785412"/>
            </a:xfrm>
            <a:prstGeom prst="rect">
              <a:avLst/>
            </a:prstGeom>
            <a:noFill/>
          </p:spPr>
          <p:txBody>
            <a:bodyPr wrap="square" rtlCol="0" anchor="ctr">
              <a:spAutoFit/>
            </a:bodyPr>
            <a:lstStyle/>
            <a:p>
              <a:pPr algn="ctr">
                <a:lnSpc>
                  <a:spcPct val="120000"/>
                </a:lnSpc>
              </a:pPr>
              <a:r>
                <a:rPr lang="zh-CN" altLang="en-US" sz="15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输入内容</a:t>
              </a:r>
              <a:endParaRPr lang="zh-CN" altLang="en-US" sz="15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9" name="组合 18"/>
          <p:cNvGrpSpPr/>
          <p:nvPr/>
        </p:nvGrpSpPr>
        <p:grpSpPr>
          <a:xfrm>
            <a:off x="6051196" y="1113589"/>
            <a:ext cx="1917569" cy="680813"/>
            <a:chOff x="8127453" y="1984470"/>
            <a:chExt cx="2636520" cy="1447800"/>
          </a:xfrm>
        </p:grpSpPr>
        <p:sp>
          <p:nvSpPr>
            <p:cNvPr id="20" name="任意多边形 19"/>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21" name="文本框 46"/>
            <p:cNvSpPr txBox="1"/>
            <p:nvPr/>
          </p:nvSpPr>
          <p:spPr>
            <a:xfrm>
              <a:off x="8439016" y="2364755"/>
              <a:ext cx="2230361" cy="687235"/>
            </a:xfrm>
            <a:prstGeom prst="rect">
              <a:avLst/>
            </a:prstGeom>
            <a:noFill/>
          </p:spPr>
          <p:txBody>
            <a:bodyPr wrap="square" rtlCol="0" anchor="ctr">
              <a:spAutoFit/>
            </a:bodyPr>
            <a:lstStyle/>
            <a:p>
              <a:pPr algn="ctr"/>
              <a:r>
                <a:rPr lang="zh-CN" altLang="en-US" sz="15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输入内容</a:t>
              </a:r>
              <a:endParaRPr lang="zh-CN" altLang="en-US" sz="15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22" name="组合 21"/>
          <p:cNvGrpSpPr/>
          <p:nvPr/>
        </p:nvGrpSpPr>
        <p:grpSpPr>
          <a:xfrm>
            <a:off x="4448473" y="1113589"/>
            <a:ext cx="1917569" cy="680813"/>
            <a:chOff x="5897092" y="1984470"/>
            <a:chExt cx="2636520" cy="1447800"/>
          </a:xfrm>
        </p:grpSpPr>
        <p:sp>
          <p:nvSpPr>
            <p:cNvPr id="23" name="任意多边形 22"/>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24" name="文本框 49"/>
            <p:cNvSpPr txBox="1"/>
            <p:nvPr/>
          </p:nvSpPr>
          <p:spPr>
            <a:xfrm>
              <a:off x="6227711" y="2315669"/>
              <a:ext cx="2205655" cy="785412"/>
            </a:xfrm>
            <a:prstGeom prst="rect">
              <a:avLst/>
            </a:prstGeom>
            <a:noFill/>
          </p:spPr>
          <p:txBody>
            <a:bodyPr wrap="square" rtlCol="0" anchor="ctr">
              <a:spAutoFit/>
            </a:bodyPr>
            <a:lstStyle/>
            <a:p>
              <a:pPr algn="ctr">
                <a:lnSpc>
                  <a:spcPct val="120000"/>
                </a:lnSpc>
              </a:pPr>
              <a:r>
                <a:rPr lang="zh-CN" altLang="en-US" sz="15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输入内容</a:t>
              </a:r>
              <a:endParaRPr lang="zh-CN" altLang="en-US" sz="15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26" name="矩形 25"/>
          <p:cNvSpPr/>
          <p:nvPr/>
        </p:nvSpPr>
        <p:spPr>
          <a:xfrm>
            <a:off x="1657878" y="2002903"/>
            <a:ext cx="984615" cy="323159"/>
          </a:xfrm>
          <a:prstGeom prst="rect">
            <a:avLst/>
          </a:prstGeom>
        </p:spPr>
        <p:txBody>
          <a:bodyPr wrap="none" lIns="68555" tIns="34278" rIns="68555" bIns="34278">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rPr>
              <a:t>添加标题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27" name="矩形 47"/>
          <p:cNvSpPr>
            <a:spLocks noChangeArrowheads="1"/>
          </p:cNvSpPr>
          <p:nvPr/>
        </p:nvSpPr>
        <p:spPr bwMode="auto">
          <a:xfrm>
            <a:off x="1437144" y="2362243"/>
            <a:ext cx="1430541" cy="99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00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28" name="矩形 27"/>
          <p:cNvSpPr/>
          <p:nvPr/>
        </p:nvSpPr>
        <p:spPr>
          <a:xfrm>
            <a:off x="3282933" y="2002903"/>
            <a:ext cx="984615" cy="323159"/>
          </a:xfrm>
          <a:prstGeom prst="rect">
            <a:avLst/>
          </a:prstGeom>
        </p:spPr>
        <p:txBody>
          <a:bodyPr wrap="none" lIns="68555" tIns="34278" rIns="68555" bIns="34278">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rPr>
              <a:t>添加标题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29" name="矩形 47"/>
          <p:cNvSpPr>
            <a:spLocks noChangeArrowheads="1"/>
          </p:cNvSpPr>
          <p:nvPr/>
        </p:nvSpPr>
        <p:spPr bwMode="auto">
          <a:xfrm>
            <a:off x="3094194" y="2362243"/>
            <a:ext cx="1406155" cy="99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00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30" name="矩形 29"/>
          <p:cNvSpPr/>
          <p:nvPr/>
        </p:nvSpPr>
        <p:spPr>
          <a:xfrm>
            <a:off x="4907989" y="2002903"/>
            <a:ext cx="984615" cy="323159"/>
          </a:xfrm>
          <a:prstGeom prst="rect">
            <a:avLst/>
          </a:prstGeom>
        </p:spPr>
        <p:txBody>
          <a:bodyPr wrap="none" lIns="68555" tIns="34278" rIns="68555" bIns="34278">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rPr>
              <a:t>添加标题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31" name="矩形 47"/>
          <p:cNvSpPr>
            <a:spLocks noChangeArrowheads="1"/>
          </p:cNvSpPr>
          <p:nvPr/>
        </p:nvSpPr>
        <p:spPr bwMode="auto">
          <a:xfrm>
            <a:off x="4726858" y="2362243"/>
            <a:ext cx="1419086" cy="99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00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32" name="矩形 31"/>
          <p:cNvSpPr/>
          <p:nvPr/>
        </p:nvSpPr>
        <p:spPr>
          <a:xfrm>
            <a:off x="6533043" y="2002903"/>
            <a:ext cx="984615" cy="323159"/>
          </a:xfrm>
          <a:prstGeom prst="rect">
            <a:avLst/>
          </a:prstGeom>
        </p:spPr>
        <p:txBody>
          <a:bodyPr wrap="none" lIns="68555" tIns="34278" rIns="68555" bIns="34278">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rPr>
              <a:t>添加标题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33" name="矩形 47"/>
          <p:cNvSpPr>
            <a:spLocks noChangeArrowheads="1"/>
          </p:cNvSpPr>
          <p:nvPr/>
        </p:nvSpPr>
        <p:spPr bwMode="auto">
          <a:xfrm>
            <a:off x="6372453" y="2362243"/>
            <a:ext cx="1405879" cy="99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00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34" name="Freeform 12"/>
          <p:cNvSpPr>
            <a:spLocks/>
          </p:cNvSpPr>
          <p:nvPr/>
        </p:nvSpPr>
        <p:spPr bwMode="auto">
          <a:xfrm>
            <a:off x="1206068" y="3450599"/>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A89B"/>
          </a:solidFill>
          <a:ln>
            <a:noFill/>
          </a:ln>
          <a:extLst/>
        </p:spPr>
        <p:txBody>
          <a:bodyPr lIns="68562" tIns="34281" rIns="68562" bIns="34281"/>
          <a:lstStyle/>
          <a:p>
            <a:endParaRPr lang="zh-CN" altLang="en-US">
              <a:solidFill>
                <a:schemeClr val="tx1">
                  <a:lumMod val="50000"/>
                  <a:lumOff val="50000"/>
                </a:schemeClr>
              </a:solidFill>
            </a:endParaRPr>
          </a:p>
        </p:txBody>
      </p:sp>
      <p:sp>
        <p:nvSpPr>
          <p:cNvPr id="35" name="Freeform 12"/>
          <p:cNvSpPr>
            <a:spLocks/>
          </p:cNvSpPr>
          <p:nvPr/>
        </p:nvSpPr>
        <p:spPr bwMode="auto">
          <a:xfrm flipH="1" flipV="1">
            <a:off x="7685101" y="4226310"/>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A89B"/>
          </a:solidFill>
          <a:ln>
            <a:noFill/>
          </a:ln>
          <a:extLst/>
        </p:spPr>
        <p:txBody>
          <a:bodyPr lIns="68562" tIns="34281" rIns="68562" bIns="34281"/>
          <a:lstStyle/>
          <a:p>
            <a:endParaRPr lang="zh-CN" altLang="en-US">
              <a:solidFill>
                <a:schemeClr val="tx1">
                  <a:lumMod val="50000"/>
                  <a:lumOff val="50000"/>
                </a:schemeClr>
              </a:solidFill>
            </a:endParaRPr>
          </a:p>
        </p:txBody>
      </p:sp>
      <p:sp>
        <p:nvSpPr>
          <p:cNvPr id="36" name="TextBox 35"/>
          <p:cNvSpPr txBox="1"/>
          <p:nvPr/>
        </p:nvSpPr>
        <p:spPr>
          <a:xfrm>
            <a:off x="1476028" y="3686249"/>
            <a:ext cx="6407261" cy="789447"/>
          </a:xfrm>
          <a:prstGeom prst="rect">
            <a:avLst/>
          </a:prstGeom>
          <a:noFill/>
        </p:spPr>
        <p:txBody>
          <a:bodyPr wrap="square" lIns="68562" tIns="34281" rIns="68562" bIns="34281" rtlCol="0">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
        <p:nvSpPr>
          <p:cNvPr id="37" name="等腰三角形 36"/>
          <p:cNvSpPr/>
          <p:nvPr/>
        </p:nvSpPr>
        <p:spPr>
          <a:xfrm rot="16200000">
            <a:off x="8351421" y="4999212"/>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38" name="等腰三角形 37"/>
          <p:cNvSpPr/>
          <p:nvPr/>
        </p:nvSpPr>
        <p:spPr>
          <a:xfrm rot="5400000">
            <a:off x="8829902" y="5004495"/>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39"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50347496"/>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ppt_x"/>
                                          </p:val>
                                        </p:tav>
                                        <p:tav tm="100000">
                                          <p:val>
                                            <p:strVal val="#ppt_x"/>
                                          </p:val>
                                        </p:tav>
                                      </p:tavLst>
                                    </p:anim>
                                    <p:anim calcmode="lin" valueType="num">
                                      <p:cBhvr additive="base">
                                        <p:cTn id="16" dur="25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 presetClass="entr" presetSubtype="8"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400" fill="hold"/>
                                        <p:tgtEl>
                                          <p:spTgt spid="16"/>
                                        </p:tgtEl>
                                        <p:attrNameLst>
                                          <p:attrName>ppt_x</p:attrName>
                                        </p:attrNameLst>
                                      </p:cBhvr>
                                      <p:tavLst>
                                        <p:tav tm="0">
                                          <p:val>
                                            <p:strVal val="0-#ppt_w/2"/>
                                          </p:val>
                                        </p:tav>
                                        <p:tav tm="100000">
                                          <p:val>
                                            <p:strVal val="#ppt_x"/>
                                          </p:val>
                                        </p:tav>
                                      </p:tavLst>
                                    </p:anim>
                                    <p:anim calcmode="lin" valueType="num">
                                      <p:cBhvr additive="base">
                                        <p:cTn id="21" dur="400" fill="hold"/>
                                        <p:tgtEl>
                                          <p:spTgt spid="16"/>
                                        </p:tgtEl>
                                        <p:attrNameLst>
                                          <p:attrName>ppt_y</p:attrName>
                                        </p:attrNameLst>
                                      </p:cBhvr>
                                      <p:tavLst>
                                        <p:tav tm="0">
                                          <p:val>
                                            <p:strVal val="#ppt_y"/>
                                          </p:val>
                                        </p:tav>
                                        <p:tav tm="100000">
                                          <p:val>
                                            <p:strVal val="#ppt_y"/>
                                          </p:val>
                                        </p:tav>
                                      </p:tavLst>
                                    </p:anim>
                                  </p:childTnLst>
                                </p:cTn>
                              </p:par>
                              <p:par>
                                <p:cTn id="22" presetID="12" presetClass="entr" presetSubtype="1" fill="hold" grpId="0" nodeType="withEffect">
                                  <p:stCondLst>
                                    <p:cond delay="500"/>
                                  </p:stCondLst>
                                  <p:childTnLst>
                                    <p:set>
                                      <p:cBhvr>
                                        <p:cTn id="23" dur="1" fill="hold">
                                          <p:stCondLst>
                                            <p:cond delay="0"/>
                                          </p:stCondLst>
                                        </p:cTn>
                                        <p:tgtEl>
                                          <p:spTgt spid="26"/>
                                        </p:tgtEl>
                                        <p:attrNameLst>
                                          <p:attrName>style.visibility</p:attrName>
                                        </p:attrNameLst>
                                      </p:cBhvr>
                                      <p:to>
                                        <p:strVal val="visible"/>
                                      </p:to>
                                    </p:set>
                                    <p:anim calcmode="lin" valueType="num">
                                      <p:cBhvr additive="base">
                                        <p:cTn id="24" dur="400"/>
                                        <p:tgtEl>
                                          <p:spTgt spid="26"/>
                                        </p:tgtEl>
                                        <p:attrNameLst>
                                          <p:attrName>ppt_y</p:attrName>
                                        </p:attrNameLst>
                                      </p:cBhvr>
                                      <p:tavLst>
                                        <p:tav tm="0">
                                          <p:val>
                                            <p:strVal val="#ppt_y-#ppt_h*1.125000"/>
                                          </p:val>
                                        </p:tav>
                                        <p:tav tm="100000">
                                          <p:val>
                                            <p:strVal val="#ppt_y"/>
                                          </p:val>
                                        </p:tav>
                                      </p:tavLst>
                                    </p:anim>
                                    <p:animEffect transition="in" filter="wipe(down)">
                                      <p:cBhvr>
                                        <p:cTn id="25" dur="400"/>
                                        <p:tgtEl>
                                          <p:spTgt spid="26"/>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7"/>
                                        </p:tgtEl>
                                        <p:attrNameLst>
                                          <p:attrName>style.visibility</p:attrName>
                                        </p:attrNameLst>
                                      </p:cBhvr>
                                      <p:to>
                                        <p:strVal val="visible"/>
                                      </p:to>
                                    </p:set>
                                    <p:anim calcmode="lin" valueType="num">
                                      <p:cBhvr additive="base">
                                        <p:cTn id="28" dur="400"/>
                                        <p:tgtEl>
                                          <p:spTgt spid="27"/>
                                        </p:tgtEl>
                                        <p:attrNameLst>
                                          <p:attrName>ppt_y</p:attrName>
                                        </p:attrNameLst>
                                      </p:cBhvr>
                                      <p:tavLst>
                                        <p:tav tm="0">
                                          <p:val>
                                            <p:strVal val="#ppt_y-#ppt_h*1.125000"/>
                                          </p:val>
                                        </p:tav>
                                        <p:tav tm="100000">
                                          <p:val>
                                            <p:strVal val="#ppt_y"/>
                                          </p:val>
                                        </p:tav>
                                      </p:tavLst>
                                    </p:anim>
                                    <p:animEffect transition="in" filter="wipe(down)">
                                      <p:cBhvr>
                                        <p:cTn id="29" dur="400"/>
                                        <p:tgtEl>
                                          <p:spTgt spid="27"/>
                                        </p:tgtEl>
                                      </p:cBhvr>
                                    </p:animEffect>
                                  </p:childTnLst>
                                </p:cTn>
                              </p:par>
                            </p:childTnLst>
                          </p:cTn>
                        </p:par>
                        <p:par>
                          <p:cTn id="30" fill="hold">
                            <p:stCondLst>
                              <p:cond delay="1400"/>
                            </p:stCondLst>
                            <p:childTnLst>
                              <p:par>
                                <p:cTn id="31" presetID="1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400"/>
                                        <p:tgtEl>
                                          <p:spTgt spid="13"/>
                                        </p:tgtEl>
                                        <p:attrNameLst>
                                          <p:attrName>ppt_x</p:attrName>
                                        </p:attrNameLst>
                                      </p:cBhvr>
                                      <p:tavLst>
                                        <p:tav tm="0">
                                          <p:val>
                                            <p:strVal val="#ppt_x-#ppt_w*1.125000"/>
                                          </p:val>
                                        </p:tav>
                                        <p:tav tm="100000">
                                          <p:val>
                                            <p:strVal val="#ppt_x"/>
                                          </p:val>
                                        </p:tav>
                                      </p:tavLst>
                                    </p:anim>
                                    <p:animEffect transition="in" filter="wipe(right)">
                                      <p:cBhvr>
                                        <p:cTn id="34" dur="400"/>
                                        <p:tgtEl>
                                          <p:spTgt spid="13"/>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400"/>
                                        <p:tgtEl>
                                          <p:spTgt spid="28"/>
                                        </p:tgtEl>
                                        <p:attrNameLst>
                                          <p:attrName>ppt_y</p:attrName>
                                        </p:attrNameLst>
                                      </p:cBhvr>
                                      <p:tavLst>
                                        <p:tav tm="0">
                                          <p:val>
                                            <p:strVal val="#ppt_y-#ppt_h*1.125000"/>
                                          </p:val>
                                        </p:tav>
                                        <p:tav tm="100000">
                                          <p:val>
                                            <p:strVal val="#ppt_y"/>
                                          </p:val>
                                        </p:tav>
                                      </p:tavLst>
                                    </p:anim>
                                    <p:animEffect transition="in" filter="wipe(down)">
                                      <p:cBhvr>
                                        <p:cTn id="38" dur="400"/>
                                        <p:tgtEl>
                                          <p:spTgt spid="28"/>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29"/>
                                        </p:tgtEl>
                                        <p:attrNameLst>
                                          <p:attrName>style.visibility</p:attrName>
                                        </p:attrNameLst>
                                      </p:cBhvr>
                                      <p:to>
                                        <p:strVal val="visible"/>
                                      </p:to>
                                    </p:set>
                                    <p:anim calcmode="lin" valueType="num">
                                      <p:cBhvr additive="base">
                                        <p:cTn id="41" dur="400"/>
                                        <p:tgtEl>
                                          <p:spTgt spid="29"/>
                                        </p:tgtEl>
                                        <p:attrNameLst>
                                          <p:attrName>ppt_y</p:attrName>
                                        </p:attrNameLst>
                                      </p:cBhvr>
                                      <p:tavLst>
                                        <p:tav tm="0">
                                          <p:val>
                                            <p:strVal val="#ppt_y-#ppt_h*1.125000"/>
                                          </p:val>
                                        </p:tav>
                                        <p:tav tm="100000">
                                          <p:val>
                                            <p:strVal val="#ppt_y"/>
                                          </p:val>
                                        </p:tav>
                                      </p:tavLst>
                                    </p:anim>
                                    <p:animEffect transition="in" filter="wipe(down)">
                                      <p:cBhvr>
                                        <p:cTn id="42" dur="400"/>
                                        <p:tgtEl>
                                          <p:spTgt spid="29"/>
                                        </p:tgtEl>
                                      </p:cBhvr>
                                    </p:animEffect>
                                  </p:childTnLst>
                                </p:cTn>
                              </p:par>
                            </p:childTnLst>
                          </p:cTn>
                        </p:par>
                        <p:par>
                          <p:cTn id="43" fill="hold">
                            <p:stCondLst>
                              <p:cond delay="2300"/>
                            </p:stCondLst>
                            <p:childTnLst>
                              <p:par>
                                <p:cTn id="44" presetID="12" presetClass="entr" presetSubtype="8" fill="hold" nodeType="afterEffect">
                                  <p:stCondLst>
                                    <p:cond delay="0"/>
                                  </p:stCondLst>
                                  <p:childTnLst>
                                    <p:set>
                                      <p:cBhvr>
                                        <p:cTn id="45" dur="1" fill="hold">
                                          <p:stCondLst>
                                            <p:cond delay="0"/>
                                          </p:stCondLst>
                                        </p:cTn>
                                        <p:tgtEl>
                                          <p:spTgt spid="22"/>
                                        </p:tgtEl>
                                        <p:attrNameLst>
                                          <p:attrName>style.visibility</p:attrName>
                                        </p:attrNameLst>
                                      </p:cBhvr>
                                      <p:to>
                                        <p:strVal val="visible"/>
                                      </p:to>
                                    </p:set>
                                    <p:anim calcmode="lin" valueType="num">
                                      <p:cBhvr additive="base">
                                        <p:cTn id="46" dur="400"/>
                                        <p:tgtEl>
                                          <p:spTgt spid="22"/>
                                        </p:tgtEl>
                                        <p:attrNameLst>
                                          <p:attrName>ppt_x</p:attrName>
                                        </p:attrNameLst>
                                      </p:cBhvr>
                                      <p:tavLst>
                                        <p:tav tm="0">
                                          <p:val>
                                            <p:strVal val="#ppt_x-#ppt_w*1.125000"/>
                                          </p:val>
                                        </p:tav>
                                        <p:tav tm="100000">
                                          <p:val>
                                            <p:strVal val="#ppt_x"/>
                                          </p:val>
                                        </p:tav>
                                      </p:tavLst>
                                    </p:anim>
                                    <p:animEffect transition="in" filter="wipe(right)">
                                      <p:cBhvr>
                                        <p:cTn id="47" dur="400"/>
                                        <p:tgtEl>
                                          <p:spTgt spid="22"/>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30"/>
                                        </p:tgtEl>
                                        <p:attrNameLst>
                                          <p:attrName>style.visibility</p:attrName>
                                        </p:attrNameLst>
                                      </p:cBhvr>
                                      <p:to>
                                        <p:strVal val="visible"/>
                                      </p:to>
                                    </p:set>
                                    <p:anim calcmode="lin" valueType="num">
                                      <p:cBhvr additive="base">
                                        <p:cTn id="50" dur="400"/>
                                        <p:tgtEl>
                                          <p:spTgt spid="30"/>
                                        </p:tgtEl>
                                        <p:attrNameLst>
                                          <p:attrName>ppt_y</p:attrName>
                                        </p:attrNameLst>
                                      </p:cBhvr>
                                      <p:tavLst>
                                        <p:tav tm="0">
                                          <p:val>
                                            <p:strVal val="#ppt_y-#ppt_h*1.125000"/>
                                          </p:val>
                                        </p:tav>
                                        <p:tav tm="100000">
                                          <p:val>
                                            <p:strVal val="#ppt_y"/>
                                          </p:val>
                                        </p:tav>
                                      </p:tavLst>
                                    </p:anim>
                                    <p:animEffect transition="in" filter="wipe(down)">
                                      <p:cBhvr>
                                        <p:cTn id="51" dur="400"/>
                                        <p:tgtEl>
                                          <p:spTgt spid="30"/>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31"/>
                                        </p:tgtEl>
                                        <p:attrNameLst>
                                          <p:attrName>style.visibility</p:attrName>
                                        </p:attrNameLst>
                                      </p:cBhvr>
                                      <p:to>
                                        <p:strVal val="visible"/>
                                      </p:to>
                                    </p:set>
                                    <p:anim calcmode="lin" valueType="num">
                                      <p:cBhvr additive="base">
                                        <p:cTn id="54" dur="400"/>
                                        <p:tgtEl>
                                          <p:spTgt spid="31"/>
                                        </p:tgtEl>
                                        <p:attrNameLst>
                                          <p:attrName>ppt_y</p:attrName>
                                        </p:attrNameLst>
                                      </p:cBhvr>
                                      <p:tavLst>
                                        <p:tav tm="0">
                                          <p:val>
                                            <p:strVal val="#ppt_y-#ppt_h*1.125000"/>
                                          </p:val>
                                        </p:tav>
                                        <p:tav tm="100000">
                                          <p:val>
                                            <p:strVal val="#ppt_y"/>
                                          </p:val>
                                        </p:tav>
                                      </p:tavLst>
                                    </p:anim>
                                    <p:animEffect transition="in" filter="wipe(down)">
                                      <p:cBhvr>
                                        <p:cTn id="55" dur="400"/>
                                        <p:tgtEl>
                                          <p:spTgt spid="31"/>
                                        </p:tgtEl>
                                      </p:cBhvr>
                                    </p:animEffect>
                                  </p:childTnLst>
                                </p:cTn>
                              </p:par>
                            </p:childTnLst>
                          </p:cTn>
                        </p:par>
                        <p:par>
                          <p:cTn id="56" fill="hold">
                            <p:stCondLst>
                              <p:cond delay="3200"/>
                            </p:stCondLst>
                            <p:childTnLst>
                              <p:par>
                                <p:cTn id="57" presetID="12" presetClass="entr" presetSubtype="8" fill="hold" nodeType="afterEffect">
                                  <p:stCondLst>
                                    <p:cond delay="0"/>
                                  </p:stCondLst>
                                  <p:childTnLst>
                                    <p:set>
                                      <p:cBhvr>
                                        <p:cTn id="58" dur="1" fill="hold">
                                          <p:stCondLst>
                                            <p:cond delay="0"/>
                                          </p:stCondLst>
                                        </p:cTn>
                                        <p:tgtEl>
                                          <p:spTgt spid="19"/>
                                        </p:tgtEl>
                                        <p:attrNameLst>
                                          <p:attrName>style.visibility</p:attrName>
                                        </p:attrNameLst>
                                      </p:cBhvr>
                                      <p:to>
                                        <p:strVal val="visible"/>
                                      </p:to>
                                    </p:set>
                                    <p:anim calcmode="lin" valueType="num">
                                      <p:cBhvr additive="base">
                                        <p:cTn id="59" dur="400"/>
                                        <p:tgtEl>
                                          <p:spTgt spid="19"/>
                                        </p:tgtEl>
                                        <p:attrNameLst>
                                          <p:attrName>ppt_x</p:attrName>
                                        </p:attrNameLst>
                                      </p:cBhvr>
                                      <p:tavLst>
                                        <p:tav tm="0">
                                          <p:val>
                                            <p:strVal val="#ppt_x-#ppt_w*1.125000"/>
                                          </p:val>
                                        </p:tav>
                                        <p:tav tm="100000">
                                          <p:val>
                                            <p:strVal val="#ppt_x"/>
                                          </p:val>
                                        </p:tav>
                                      </p:tavLst>
                                    </p:anim>
                                    <p:animEffect transition="in" filter="wipe(right)">
                                      <p:cBhvr>
                                        <p:cTn id="60" dur="400"/>
                                        <p:tgtEl>
                                          <p:spTgt spid="19"/>
                                        </p:tgtEl>
                                      </p:cBhvr>
                                    </p:animEffect>
                                  </p:childTnLst>
                                </p:cTn>
                              </p:par>
                              <p:par>
                                <p:cTn id="61" presetID="12" presetClass="entr" presetSubtype="1" fill="hold" grpId="0" nodeType="withEffect">
                                  <p:stCondLst>
                                    <p:cond delay="500"/>
                                  </p:stCondLst>
                                  <p:childTnLst>
                                    <p:set>
                                      <p:cBhvr>
                                        <p:cTn id="62" dur="1" fill="hold">
                                          <p:stCondLst>
                                            <p:cond delay="0"/>
                                          </p:stCondLst>
                                        </p:cTn>
                                        <p:tgtEl>
                                          <p:spTgt spid="32"/>
                                        </p:tgtEl>
                                        <p:attrNameLst>
                                          <p:attrName>style.visibility</p:attrName>
                                        </p:attrNameLst>
                                      </p:cBhvr>
                                      <p:to>
                                        <p:strVal val="visible"/>
                                      </p:to>
                                    </p:set>
                                    <p:anim calcmode="lin" valueType="num">
                                      <p:cBhvr additive="base">
                                        <p:cTn id="63" dur="400"/>
                                        <p:tgtEl>
                                          <p:spTgt spid="32"/>
                                        </p:tgtEl>
                                        <p:attrNameLst>
                                          <p:attrName>ppt_y</p:attrName>
                                        </p:attrNameLst>
                                      </p:cBhvr>
                                      <p:tavLst>
                                        <p:tav tm="0">
                                          <p:val>
                                            <p:strVal val="#ppt_y-#ppt_h*1.125000"/>
                                          </p:val>
                                        </p:tav>
                                        <p:tav tm="100000">
                                          <p:val>
                                            <p:strVal val="#ppt_y"/>
                                          </p:val>
                                        </p:tav>
                                      </p:tavLst>
                                    </p:anim>
                                    <p:animEffect transition="in" filter="wipe(down)">
                                      <p:cBhvr>
                                        <p:cTn id="64" dur="400"/>
                                        <p:tgtEl>
                                          <p:spTgt spid="32"/>
                                        </p:tgtEl>
                                      </p:cBhvr>
                                    </p:animEffect>
                                  </p:childTnLst>
                                </p:cTn>
                              </p:par>
                              <p:par>
                                <p:cTn id="65" presetID="12" presetClass="entr" presetSubtype="1" fill="hold" grpId="0" nodeType="withEffect">
                                  <p:stCondLst>
                                    <p:cond delay="500"/>
                                  </p:stCondLst>
                                  <p:childTnLst>
                                    <p:set>
                                      <p:cBhvr>
                                        <p:cTn id="66" dur="1" fill="hold">
                                          <p:stCondLst>
                                            <p:cond delay="0"/>
                                          </p:stCondLst>
                                        </p:cTn>
                                        <p:tgtEl>
                                          <p:spTgt spid="33"/>
                                        </p:tgtEl>
                                        <p:attrNameLst>
                                          <p:attrName>style.visibility</p:attrName>
                                        </p:attrNameLst>
                                      </p:cBhvr>
                                      <p:to>
                                        <p:strVal val="visible"/>
                                      </p:to>
                                    </p:set>
                                    <p:anim calcmode="lin" valueType="num">
                                      <p:cBhvr additive="base">
                                        <p:cTn id="67" dur="400"/>
                                        <p:tgtEl>
                                          <p:spTgt spid="33"/>
                                        </p:tgtEl>
                                        <p:attrNameLst>
                                          <p:attrName>ppt_y</p:attrName>
                                        </p:attrNameLst>
                                      </p:cBhvr>
                                      <p:tavLst>
                                        <p:tav tm="0">
                                          <p:val>
                                            <p:strVal val="#ppt_y-#ppt_h*1.125000"/>
                                          </p:val>
                                        </p:tav>
                                        <p:tav tm="100000">
                                          <p:val>
                                            <p:strVal val="#ppt_y"/>
                                          </p:val>
                                        </p:tav>
                                      </p:tavLst>
                                    </p:anim>
                                    <p:animEffect transition="in" filter="wipe(down)">
                                      <p:cBhvr>
                                        <p:cTn id="68" dur="400"/>
                                        <p:tgtEl>
                                          <p:spTgt spid="33"/>
                                        </p:tgtEl>
                                      </p:cBhvr>
                                    </p:animEffect>
                                  </p:childTnLst>
                                </p:cTn>
                              </p:par>
                            </p:childTnLst>
                          </p:cTn>
                        </p:par>
                        <p:par>
                          <p:cTn id="69" fill="hold">
                            <p:stCondLst>
                              <p:cond delay="4100"/>
                            </p:stCondLst>
                            <p:childTnLst>
                              <p:par>
                                <p:cTn id="70" presetID="1" presetClass="entr" presetSubtype="0" fill="hold" grpId="0" nodeType="afterEffect">
                                  <p:stCondLst>
                                    <p:cond delay="0"/>
                                  </p:stCondLst>
                                  <p:childTnLst>
                                    <p:set>
                                      <p:cBhvr>
                                        <p:cTn id="71" dur="1" fill="hold">
                                          <p:stCondLst>
                                            <p:cond delay="0"/>
                                          </p:stCondLst>
                                        </p:cTn>
                                        <p:tgtEl>
                                          <p:spTgt spid="34"/>
                                        </p:tgtEl>
                                        <p:attrNameLst>
                                          <p:attrName>style.visibility</p:attrName>
                                        </p:attrNameLst>
                                      </p:cBhvr>
                                      <p:to>
                                        <p:strVal val="visible"/>
                                      </p:to>
                                    </p:set>
                                  </p:childTnLst>
                                </p:cTn>
                              </p:par>
                              <p:par>
                                <p:cTn id="72" presetID="35" presetClass="path" presetSubtype="0" accel="50000" decel="50000" fill="hold" grpId="1" nodeType="withEffect">
                                  <p:stCondLst>
                                    <p:cond delay="0"/>
                                  </p:stCondLst>
                                  <p:childTnLst>
                                    <p:animMotion origin="layout" path="M -3.56836E-6 -3.7037E-7 L 0.36686 0.15278 " pathEditMode="relative" rAng="0" ptsTypes="AA">
                                      <p:cBhvr>
                                        <p:cTn id="73" dur="500" spd="-99900" fill="hold"/>
                                        <p:tgtEl>
                                          <p:spTgt spid="34"/>
                                        </p:tgtEl>
                                        <p:attrNameLst>
                                          <p:attrName>ppt_x,ppt_y</p:attrName>
                                        </p:attrNameLst>
                                      </p:cBhvr>
                                      <p:rCtr x="18343" y="7639"/>
                                    </p:animMotion>
                                  </p:childTnLst>
                                </p:cTn>
                              </p:par>
                              <p:par>
                                <p:cTn id="74" presetID="1" presetClass="entr" presetSubtype="0" fill="hold" grpId="0" nodeType="withEffect">
                                  <p:stCondLst>
                                    <p:cond delay="0"/>
                                  </p:stCondLst>
                                  <p:childTnLst>
                                    <p:set>
                                      <p:cBhvr>
                                        <p:cTn id="75" dur="1" fill="hold">
                                          <p:stCondLst>
                                            <p:cond delay="0"/>
                                          </p:stCondLst>
                                        </p:cTn>
                                        <p:tgtEl>
                                          <p:spTgt spid="35"/>
                                        </p:tgtEl>
                                        <p:attrNameLst>
                                          <p:attrName>style.visibility</p:attrName>
                                        </p:attrNameLst>
                                      </p:cBhvr>
                                      <p:to>
                                        <p:strVal val="visible"/>
                                      </p:to>
                                    </p:set>
                                  </p:childTnLst>
                                </p:cTn>
                              </p:par>
                              <p:par>
                                <p:cTn id="76" presetID="35" presetClass="path" presetSubtype="0" accel="50000" decel="50000" fill="hold" grpId="1" nodeType="withEffect">
                                  <p:stCondLst>
                                    <p:cond delay="0"/>
                                  </p:stCondLst>
                                  <p:childTnLst>
                                    <p:animMotion origin="layout" path="M 7.85742E-7 -3.33333E-6 L -0.39495 -0.11018 " pathEditMode="relative" rAng="0" ptsTypes="AA">
                                      <p:cBhvr>
                                        <p:cTn id="77" dur="500" spd="-99900" fill="hold"/>
                                        <p:tgtEl>
                                          <p:spTgt spid="35"/>
                                        </p:tgtEl>
                                        <p:attrNameLst>
                                          <p:attrName>ppt_x,ppt_y</p:attrName>
                                        </p:attrNameLst>
                                      </p:cBhvr>
                                      <p:rCtr x="-19748" y="-5509"/>
                                    </p:animMotion>
                                  </p:childTnLst>
                                </p:cTn>
                              </p:par>
                            </p:childTnLst>
                          </p:cTn>
                        </p:par>
                        <p:par>
                          <p:cTn id="78" fill="hold">
                            <p:stCondLst>
                              <p:cond delay="4600"/>
                            </p:stCondLst>
                            <p:childTnLst>
                              <p:par>
                                <p:cTn id="79" presetID="18" presetClass="entr" presetSubtype="3" fill="hold" grpId="0" nodeType="afterEffect">
                                  <p:stCondLst>
                                    <p:cond delay="0"/>
                                  </p:stCondLst>
                                  <p:childTnLst>
                                    <p:set>
                                      <p:cBhvr>
                                        <p:cTn id="80" dur="1" fill="hold">
                                          <p:stCondLst>
                                            <p:cond delay="0"/>
                                          </p:stCondLst>
                                        </p:cTn>
                                        <p:tgtEl>
                                          <p:spTgt spid="36"/>
                                        </p:tgtEl>
                                        <p:attrNameLst>
                                          <p:attrName>style.visibility</p:attrName>
                                        </p:attrNameLst>
                                      </p:cBhvr>
                                      <p:to>
                                        <p:strVal val="visible"/>
                                      </p:to>
                                    </p:set>
                                    <p:animEffect transition="in" filter="strips(upRight)">
                                      <p:cBhvr>
                                        <p:cTn id="81" dur="500"/>
                                        <p:tgtEl>
                                          <p:spTgt spid="36"/>
                                        </p:tgtEl>
                                      </p:cBhvr>
                                    </p:animEffect>
                                  </p:childTnLst>
                                </p:cTn>
                              </p:par>
                            </p:childTnLst>
                          </p:cTn>
                        </p:par>
                        <p:par>
                          <p:cTn id="82" fill="hold">
                            <p:stCondLst>
                              <p:cond delay="5100"/>
                            </p:stCondLst>
                            <p:childTnLst>
                              <p:par>
                                <p:cTn id="83" presetID="22" presetClass="entr" presetSubtype="8" fill="hold" grpId="0" nodeType="afterEffect" nodePh="1">
                                  <p:stCondLst>
                                    <p:cond delay="0"/>
                                  </p:stCondLst>
                                  <p:endCondLst>
                                    <p:cond evt="begin" delay="0">
                                      <p:tn val="83"/>
                                    </p:cond>
                                  </p:endCondLst>
                                  <p:childTnLst>
                                    <p:set>
                                      <p:cBhvr>
                                        <p:cTn id="84" dur="1" fill="hold">
                                          <p:stCondLst>
                                            <p:cond delay="0"/>
                                          </p:stCondLst>
                                        </p:cTn>
                                        <p:tgtEl>
                                          <p:spTgt spid="39"/>
                                        </p:tgtEl>
                                        <p:attrNameLst>
                                          <p:attrName>style.visibility</p:attrName>
                                        </p:attrNameLst>
                                      </p:cBhvr>
                                      <p:to>
                                        <p:strVal val="visible"/>
                                      </p:to>
                                    </p:set>
                                    <p:animEffect transition="in" filter="wipe(left)">
                                      <p:cBhvr>
                                        <p:cTn id="8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26" grpId="0"/>
      <p:bldP spid="27" grpId="0"/>
      <p:bldP spid="28" grpId="0"/>
      <p:bldP spid="29" grpId="0"/>
      <p:bldP spid="30" grpId="0"/>
      <p:bldP spid="31" grpId="0"/>
      <p:bldP spid="32" grpId="0"/>
      <p:bldP spid="33" grpId="0"/>
      <p:bldP spid="34" grpId="0" animBg="1"/>
      <p:bldP spid="34" grpId="1" animBg="1"/>
      <p:bldP spid="35" grpId="0" animBg="1"/>
      <p:bldP spid="35" grpId="1" animBg="1"/>
      <p:bldP spid="36" grpId="0"/>
      <p:bldP spid="39"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0" y="0"/>
            <a:ext cx="647903" cy="648072"/>
          </a:xfrm>
          <a:prstGeom prst="rect">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 name="标题 4"/>
          <p:cNvSpPr txBox="1">
            <a:spLocks/>
          </p:cNvSpPr>
          <p:nvPr/>
        </p:nvSpPr>
        <p:spPr>
          <a:xfrm>
            <a:off x="738572" y="272421"/>
            <a:ext cx="318552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rPr>
              <a:t>五年发展计划</a:t>
            </a:r>
            <a:endParaRPr lang="en-US" altLang="zh-CN" sz="15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r>
              <a:rPr lang="en-US" altLang="zh-CN" sz="900" b="1" dirty="0">
                <a:solidFill>
                  <a:schemeClr val="tx1">
                    <a:lumMod val="50000"/>
                    <a:lumOff val="50000"/>
                  </a:schemeClr>
                </a:solidFill>
                <a:latin typeface="微软雅黑" panose="020B0503020204020204" pitchFamily="34" charset="-122"/>
                <a:ea typeface="微软雅黑" panose="020B0503020204020204" pitchFamily="34" charset="-122"/>
              </a:rPr>
              <a:t>FIVE YEARS DEVELOPMENT PLAN</a:t>
            </a:r>
            <a:endParaRPr lang="zh-CN" altLang="en-US" sz="9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endPar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3" name="矩形 62"/>
          <p:cNvSpPr/>
          <p:nvPr/>
        </p:nvSpPr>
        <p:spPr>
          <a:xfrm>
            <a:off x="8135468" y="4948014"/>
            <a:ext cx="1008532" cy="19548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67" name="矩形 66"/>
          <p:cNvSpPr/>
          <p:nvPr/>
        </p:nvSpPr>
        <p:spPr>
          <a:xfrm>
            <a:off x="8135468" y="4933212"/>
            <a:ext cx="1025847" cy="230826"/>
          </a:xfrm>
          <a:prstGeom prst="rect">
            <a:avLst/>
          </a:prstGeom>
        </p:spPr>
        <p:txBody>
          <a:bodyPr wrap="square" lIns="68555" tIns="34278" rIns="68555" bIns="34278">
            <a:spAutoFit/>
          </a:bodyPr>
          <a:lstStyle/>
          <a:p>
            <a:pPr algn="ctr"/>
            <a:r>
              <a:rPr lang="en-US" altLang="zh-CN" sz="1000" b="1" dirty="0">
                <a:solidFill>
                  <a:schemeClr val="bg1"/>
                </a:solidFill>
                <a:latin typeface="微软雅黑" pitchFamily="34" charset="-122"/>
                <a:ea typeface="微软雅黑" pitchFamily="34" charset="-122"/>
              </a:rPr>
              <a:t>31</a:t>
            </a:r>
          </a:p>
        </p:txBody>
      </p:sp>
      <p:sp>
        <p:nvSpPr>
          <p:cNvPr id="12" name="KSO_Shape"/>
          <p:cNvSpPr>
            <a:spLocks/>
          </p:cNvSpPr>
          <p:nvPr/>
        </p:nvSpPr>
        <p:spPr bwMode="auto">
          <a:xfrm>
            <a:off x="129460" y="170286"/>
            <a:ext cx="415902" cy="353608"/>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3" name="任意多边形 12"/>
          <p:cNvSpPr/>
          <p:nvPr/>
        </p:nvSpPr>
        <p:spPr>
          <a:xfrm>
            <a:off x="-24056" y="2234347"/>
            <a:ext cx="9177704" cy="953927"/>
          </a:xfrm>
          <a:custGeom>
            <a:avLst/>
            <a:gdLst>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03854 h 1049626"/>
              <a:gd name="connsiteX1" fmla="*/ 3593431 w 12721389"/>
              <a:gd name="connsiteY1" fmla="*/ 22591 h 1049626"/>
              <a:gd name="connsiteX2" fmla="*/ 7908758 w 12721389"/>
              <a:gd name="connsiteY2" fmla="*/ 1049286 h 1049626"/>
              <a:gd name="connsiteX3" fmla="*/ 11774905 w 12721389"/>
              <a:gd name="connsiteY3" fmla="*/ 134886 h 1049626"/>
              <a:gd name="connsiteX4" fmla="*/ 12721389 w 12721389"/>
              <a:gd name="connsiteY4" fmla="*/ 6549 h 1049626"/>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5860"/>
              <a:gd name="connsiteX1" fmla="*/ 3593431 w 12368463"/>
              <a:gd name="connsiteY1" fmla="*/ 17170 h 1045860"/>
              <a:gd name="connsiteX2" fmla="*/ 7908758 w 12368463"/>
              <a:gd name="connsiteY2" fmla="*/ 1043865 h 1045860"/>
              <a:gd name="connsiteX3" fmla="*/ 11357810 w 12368463"/>
              <a:gd name="connsiteY3" fmla="*/ 273844 h 1045860"/>
              <a:gd name="connsiteX4" fmla="*/ 12368463 w 12368463"/>
              <a:gd name="connsiteY4" fmla="*/ 113423 h 1045860"/>
              <a:gd name="connsiteX0" fmla="*/ 0 w 12368463"/>
              <a:gd name="connsiteY0" fmla="*/ 503294 h 1146765"/>
              <a:gd name="connsiteX1" fmla="*/ 3593431 w 12368463"/>
              <a:gd name="connsiteY1" fmla="*/ 22031 h 1146765"/>
              <a:gd name="connsiteX2" fmla="*/ 8855242 w 12368463"/>
              <a:gd name="connsiteY2" fmla="*/ 1144979 h 1146765"/>
              <a:gd name="connsiteX3" fmla="*/ 11357810 w 12368463"/>
              <a:gd name="connsiteY3" fmla="*/ 278705 h 1146765"/>
              <a:gd name="connsiteX4" fmla="*/ 12368463 w 12368463"/>
              <a:gd name="connsiteY4" fmla="*/ 118284 h 1146765"/>
              <a:gd name="connsiteX0" fmla="*/ 0 w 12368463"/>
              <a:gd name="connsiteY0" fmla="*/ 503294 h 1157827"/>
              <a:gd name="connsiteX1" fmla="*/ 3593431 w 12368463"/>
              <a:gd name="connsiteY1" fmla="*/ 22031 h 1157827"/>
              <a:gd name="connsiteX2" fmla="*/ 8855242 w 12368463"/>
              <a:gd name="connsiteY2" fmla="*/ 1144979 h 1157827"/>
              <a:gd name="connsiteX3" fmla="*/ 11357810 w 12368463"/>
              <a:gd name="connsiteY3" fmla="*/ 599547 h 1157827"/>
              <a:gd name="connsiteX4" fmla="*/ 12368463 w 12368463"/>
              <a:gd name="connsiteY4" fmla="*/ 118284 h 1157827"/>
              <a:gd name="connsiteX0" fmla="*/ 0 w 12368463"/>
              <a:gd name="connsiteY0" fmla="*/ 503294 h 1161527"/>
              <a:gd name="connsiteX1" fmla="*/ 3593431 w 12368463"/>
              <a:gd name="connsiteY1" fmla="*/ 22031 h 1161527"/>
              <a:gd name="connsiteX2" fmla="*/ 8855242 w 12368463"/>
              <a:gd name="connsiteY2" fmla="*/ 1144979 h 1161527"/>
              <a:gd name="connsiteX3" fmla="*/ 11357810 w 12368463"/>
              <a:gd name="connsiteY3" fmla="*/ 599547 h 1161527"/>
              <a:gd name="connsiteX4" fmla="*/ 12368463 w 12368463"/>
              <a:gd name="connsiteY4" fmla="*/ 118284 h 1161527"/>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678779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45790"/>
              <a:gd name="connsiteX1" fmla="*/ 3593431 w 12609094"/>
              <a:gd name="connsiteY1" fmla="*/ 22031 h 1145790"/>
              <a:gd name="connsiteX2" fmla="*/ 8678779 w 12609094"/>
              <a:gd name="connsiteY2" fmla="*/ 1144979 h 1145790"/>
              <a:gd name="connsiteX3" fmla="*/ 12609094 w 12609094"/>
              <a:gd name="connsiteY3" fmla="*/ 198494 h 1145790"/>
              <a:gd name="connsiteX0" fmla="*/ 0 w 12609094"/>
              <a:gd name="connsiteY0" fmla="*/ 458098 h 1100219"/>
              <a:gd name="connsiteX1" fmla="*/ 4010526 w 12609094"/>
              <a:gd name="connsiteY1" fmla="*/ 24961 h 1100219"/>
              <a:gd name="connsiteX2" fmla="*/ 8678779 w 12609094"/>
              <a:gd name="connsiteY2" fmla="*/ 1099783 h 1100219"/>
              <a:gd name="connsiteX3" fmla="*/ 12609094 w 12609094"/>
              <a:gd name="connsiteY3" fmla="*/ 153298 h 1100219"/>
              <a:gd name="connsiteX0" fmla="*/ 0 w 12609094"/>
              <a:gd name="connsiteY0" fmla="*/ 459006 h 1117160"/>
              <a:gd name="connsiteX1" fmla="*/ 4010526 w 12609094"/>
              <a:gd name="connsiteY1" fmla="*/ 25869 h 1117160"/>
              <a:gd name="connsiteX2" fmla="*/ 8999621 w 12609094"/>
              <a:gd name="connsiteY2" fmla="*/ 1116733 h 1117160"/>
              <a:gd name="connsiteX3" fmla="*/ 12609094 w 12609094"/>
              <a:gd name="connsiteY3" fmla="*/ 154206 h 1117160"/>
              <a:gd name="connsiteX0" fmla="*/ 0 w 12288251"/>
              <a:gd name="connsiteY0" fmla="*/ 459006 h 1118949"/>
              <a:gd name="connsiteX1" fmla="*/ 4010526 w 12288251"/>
              <a:gd name="connsiteY1" fmla="*/ 25869 h 1118949"/>
              <a:gd name="connsiteX2" fmla="*/ 8999621 w 12288251"/>
              <a:gd name="connsiteY2" fmla="*/ 1116733 h 1118949"/>
              <a:gd name="connsiteX3" fmla="*/ 12288251 w 12288251"/>
              <a:gd name="connsiteY3" fmla="*/ 298585 h 1118949"/>
              <a:gd name="connsiteX0" fmla="*/ 0 w 12288251"/>
              <a:gd name="connsiteY0" fmla="*/ 459006 h 1119678"/>
              <a:gd name="connsiteX1" fmla="*/ 4010526 w 12288251"/>
              <a:gd name="connsiteY1" fmla="*/ 25869 h 1119678"/>
              <a:gd name="connsiteX2" fmla="*/ 8999621 w 12288251"/>
              <a:gd name="connsiteY2" fmla="*/ 1116733 h 1119678"/>
              <a:gd name="connsiteX3" fmla="*/ 12288251 w 12288251"/>
              <a:gd name="connsiteY3" fmla="*/ 298585 h 1119678"/>
              <a:gd name="connsiteX0" fmla="*/ 0 w 12336378"/>
              <a:gd name="connsiteY0" fmla="*/ 459006 h 1119678"/>
              <a:gd name="connsiteX1" fmla="*/ 4010526 w 12336378"/>
              <a:gd name="connsiteY1" fmla="*/ 25869 h 1119678"/>
              <a:gd name="connsiteX2" fmla="*/ 8999621 w 12336378"/>
              <a:gd name="connsiteY2" fmla="*/ 1116733 h 1119678"/>
              <a:gd name="connsiteX3" fmla="*/ 12336378 w 12336378"/>
              <a:gd name="connsiteY3" fmla="*/ 298585 h 1119678"/>
              <a:gd name="connsiteX0" fmla="*/ 0 w 12336378"/>
              <a:gd name="connsiteY0" fmla="*/ 459006 h 1119864"/>
              <a:gd name="connsiteX1" fmla="*/ 4010526 w 12336378"/>
              <a:gd name="connsiteY1" fmla="*/ 25869 h 1119864"/>
              <a:gd name="connsiteX2" fmla="*/ 8999621 w 12336378"/>
              <a:gd name="connsiteY2" fmla="*/ 1116733 h 1119864"/>
              <a:gd name="connsiteX3" fmla="*/ 12336378 w 12336378"/>
              <a:gd name="connsiteY3" fmla="*/ 298585 h 1119864"/>
              <a:gd name="connsiteX0" fmla="*/ 0 w 12336378"/>
              <a:gd name="connsiteY0" fmla="*/ 459920 h 1136723"/>
              <a:gd name="connsiteX1" fmla="*/ 4010526 w 12336378"/>
              <a:gd name="connsiteY1" fmla="*/ 26783 h 1136723"/>
              <a:gd name="connsiteX2" fmla="*/ 9160042 w 12336378"/>
              <a:gd name="connsiteY2" fmla="*/ 1133689 h 1136723"/>
              <a:gd name="connsiteX3" fmla="*/ 12336378 w 12336378"/>
              <a:gd name="connsiteY3" fmla="*/ 299499 h 1136723"/>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6384"/>
              <a:gd name="connsiteX1" fmla="*/ 3930315 w 12336378"/>
              <a:gd name="connsiteY1" fmla="*/ 24662 h 1166384"/>
              <a:gd name="connsiteX2" fmla="*/ 9160042 w 12336378"/>
              <a:gd name="connsiteY2" fmla="*/ 1163652 h 1166384"/>
              <a:gd name="connsiteX3" fmla="*/ 12336378 w 12336378"/>
              <a:gd name="connsiteY3" fmla="*/ 329462 h 1166384"/>
              <a:gd name="connsiteX0" fmla="*/ 0 w 12256167"/>
              <a:gd name="connsiteY0" fmla="*/ 489883 h 1168885"/>
              <a:gd name="connsiteX1" fmla="*/ 3930315 w 12256167"/>
              <a:gd name="connsiteY1" fmla="*/ 24662 h 1168885"/>
              <a:gd name="connsiteX2" fmla="*/ 9160042 w 12256167"/>
              <a:gd name="connsiteY2" fmla="*/ 1163652 h 1168885"/>
              <a:gd name="connsiteX3" fmla="*/ 12256167 w 12256167"/>
              <a:gd name="connsiteY3" fmla="*/ 425715 h 1168885"/>
              <a:gd name="connsiteX0" fmla="*/ 0 w 12240125"/>
              <a:gd name="connsiteY0" fmla="*/ 238646 h 1254532"/>
              <a:gd name="connsiteX1" fmla="*/ 3914273 w 12240125"/>
              <a:gd name="connsiteY1" fmla="*/ 110309 h 1254532"/>
              <a:gd name="connsiteX2" fmla="*/ 9144000 w 12240125"/>
              <a:gd name="connsiteY2" fmla="*/ 1249299 h 1254532"/>
              <a:gd name="connsiteX3" fmla="*/ 12240125 w 12240125"/>
              <a:gd name="connsiteY3" fmla="*/ 511362 h 1254532"/>
              <a:gd name="connsiteX0" fmla="*/ 0 w 12240125"/>
              <a:gd name="connsiteY0" fmla="*/ 259219 h 1275890"/>
              <a:gd name="connsiteX1" fmla="*/ 3978441 w 12240125"/>
              <a:gd name="connsiteY1" fmla="*/ 98798 h 1275890"/>
              <a:gd name="connsiteX2" fmla="*/ 9144000 w 12240125"/>
              <a:gd name="connsiteY2" fmla="*/ 1269872 h 1275890"/>
              <a:gd name="connsiteX3" fmla="*/ 12240125 w 12240125"/>
              <a:gd name="connsiteY3" fmla="*/ 531935 h 1275890"/>
              <a:gd name="connsiteX0" fmla="*/ 0 w 12240125"/>
              <a:gd name="connsiteY0" fmla="*/ 259219 h 1271902"/>
              <a:gd name="connsiteX1" fmla="*/ 3978441 w 12240125"/>
              <a:gd name="connsiteY1" fmla="*/ 98798 h 1271902"/>
              <a:gd name="connsiteX2" fmla="*/ 9144000 w 12240125"/>
              <a:gd name="connsiteY2" fmla="*/ 1269872 h 1271902"/>
              <a:gd name="connsiteX3" fmla="*/ 12240125 w 12240125"/>
              <a:gd name="connsiteY3" fmla="*/ 531935 h 1271902"/>
              <a:gd name="connsiteX0" fmla="*/ 0 w 12240125"/>
              <a:gd name="connsiteY0" fmla="*/ 259219 h 1271902"/>
              <a:gd name="connsiteX1" fmla="*/ 3978441 w 12240125"/>
              <a:gd name="connsiteY1" fmla="*/ 98798 h 1271902"/>
              <a:gd name="connsiteX2" fmla="*/ 8999621 w 12240125"/>
              <a:gd name="connsiteY2" fmla="*/ 1269872 h 1271902"/>
              <a:gd name="connsiteX3" fmla="*/ 12240125 w 12240125"/>
              <a:gd name="connsiteY3" fmla="*/ 531935 h 1271902"/>
            </a:gdLst>
            <a:ahLst/>
            <a:cxnLst>
              <a:cxn ang="0">
                <a:pos x="connsiteX0" y="connsiteY0"/>
              </a:cxn>
              <a:cxn ang="0">
                <a:pos x="connsiteX1" y="connsiteY1"/>
              </a:cxn>
              <a:cxn ang="0">
                <a:pos x="connsiteX2" y="connsiteY2"/>
              </a:cxn>
              <a:cxn ang="0">
                <a:pos x="connsiteX3" y="connsiteY3"/>
              </a:cxn>
            </a:cxnLst>
            <a:rect l="l" t="t" r="r" b="b"/>
            <a:pathLst>
              <a:path w="12240125" h="1271902">
                <a:moveTo>
                  <a:pt x="0" y="259219"/>
                </a:moveTo>
                <a:cubicBezTo>
                  <a:pt x="1137652" y="-26865"/>
                  <a:pt x="2478504" y="-69644"/>
                  <a:pt x="3978441" y="98798"/>
                </a:cubicBezTo>
                <a:cubicBezTo>
                  <a:pt x="5478378" y="267240"/>
                  <a:pt x="7606632" y="1229768"/>
                  <a:pt x="8999621" y="1269872"/>
                </a:cubicBezTo>
                <a:cubicBezTo>
                  <a:pt x="10392610" y="1309976"/>
                  <a:pt x="11902573" y="745162"/>
                  <a:pt x="12240125" y="531935"/>
                </a:cubicBezTo>
              </a:path>
            </a:pathLst>
          </a:custGeom>
          <a:noFill/>
          <a:ln w="9525">
            <a:solidFill>
              <a:srgbClr val="3F404B"/>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14" name="矩形 13"/>
          <p:cNvSpPr/>
          <p:nvPr/>
        </p:nvSpPr>
        <p:spPr>
          <a:xfrm>
            <a:off x="457937" y="2501511"/>
            <a:ext cx="1549106" cy="1001795"/>
          </a:xfrm>
          <a:prstGeom prst="rect">
            <a:avLst/>
          </a:prstGeom>
        </p:spPr>
        <p:txBody>
          <a:bodyPr wrap="none" lIns="68562" tIns="34281" rIns="68562" bIns="34281">
            <a:spAutoFit/>
          </a:bodyPr>
          <a:lstStyle/>
          <a:p>
            <a:pPr algn="ctr">
              <a:lnSpc>
                <a:spcPct val="130000"/>
              </a:lnSpc>
              <a:defRPr/>
            </a:pPr>
            <a:r>
              <a:rPr lang="en-US" altLang="zh-CN" sz="12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2016</a:t>
            </a:r>
          </a:p>
          <a:p>
            <a:pPr algn="ctr">
              <a:spcBef>
                <a:spcPts val="375"/>
              </a:spcBef>
              <a:defRPr/>
            </a:pPr>
            <a:r>
              <a:rPr lang="zh-CN" altLang="en-US" sz="1500" b="1"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输入名称</a:t>
            </a:r>
            <a:endParaRPr lang="en-US" altLang="zh-CN" sz="1500" b="1"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0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0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15" name="矩形 14"/>
          <p:cNvSpPr/>
          <p:nvPr/>
        </p:nvSpPr>
        <p:spPr>
          <a:xfrm>
            <a:off x="2157739" y="2573494"/>
            <a:ext cx="1549106" cy="1001795"/>
          </a:xfrm>
          <a:prstGeom prst="rect">
            <a:avLst/>
          </a:prstGeom>
        </p:spPr>
        <p:txBody>
          <a:bodyPr wrap="none" lIns="68562" tIns="34281" rIns="68562" bIns="34281">
            <a:spAutoFit/>
          </a:bodyPr>
          <a:lstStyle/>
          <a:p>
            <a:pPr algn="ctr">
              <a:lnSpc>
                <a:spcPct val="130000"/>
              </a:lnSpc>
              <a:defRPr/>
            </a:pPr>
            <a:r>
              <a:rPr lang="en-US" altLang="zh-CN" sz="12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2017</a:t>
            </a:r>
          </a:p>
          <a:p>
            <a:pPr algn="ctr">
              <a:spcBef>
                <a:spcPts val="375"/>
              </a:spcBef>
              <a:defRPr/>
            </a:pPr>
            <a:r>
              <a:rPr lang="zh-CN" altLang="en-US" sz="1500" b="1"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输入名称</a:t>
            </a:r>
          </a:p>
          <a:p>
            <a:pPr algn="ctr">
              <a:spcBef>
                <a:spcPts val="375"/>
              </a:spcBef>
              <a:defRPr/>
            </a:pPr>
            <a:r>
              <a:rPr lang="zh-CN" altLang="en-US" sz="10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0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16" name="矩形 15"/>
          <p:cNvSpPr/>
          <p:nvPr/>
        </p:nvSpPr>
        <p:spPr>
          <a:xfrm>
            <a:off x="3864417" y="2956055"/>
            <a:ext cx="1549106" cy="1001795"/>
          </a:xfrm>
          <a:prstGeom prst="rect">
            <a:avLst/>
          </a:prstGeom>
        </p:spPr>
        <p:txBody>
          <a:bodyPr wrap="none" lIns="68562" tIns="34281" rIns="68562" bIns="34281">
            <a:spAutoFit/>
          </a:bodyPr>
          <a:lstStyle/>
          <a:p>
            <a:pPr algn="ctr">
              <a:lnSpc>
                <a:spcPct val="130000"/>
              </a:lnSpc>
              <a:defRPr/>
            </a:pPr>
            <a:r>
              <a:rPr lang="en-US" altLang="zh-CN" sz="12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2018</a:t>
            </a:r>
          </a:p>
          <a:p>
            <a:pPr algn="ctr">
              <a:spcBef>
                <a:spcPts val="375"/>
              </a:spcBef>
              <a:defRPr/>
            </a:pPr>
            <a:r>
              <a:rPr lang="zh-CN" altLang="en-US" sz="1500" b="1"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输入名称</a:t>
            </a:r>
          </a:p>
          <a:p>
            <a:pPr algn="ctr">
              <a:spcBef>
                <a:spcPts val="375"/>
              </a:spcBef>
              <a:defRPr/>
            </a:pPr>
            <a:r>
              <a:rPr lang="zh-CN" altLang="en-US" sz="10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0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17" name="矩形 16"/>
          <p:cNvSpPr/>
          <p:nvPr/>
        </p:nvSpPr>
        <p:spPr>
          <a:xfrm>
            <a:off x="5461593" y="1869672"/>
            <a:ext cx="1549106" cy="1001795"/>
          </a:xfrm>
          <a:prstGeom prst="rect">
            <a:avLst/>
          </a:prstGeom>
        </p:spPr>
        <p:txBody>
          <a:bodyPr wrap="none" lIns="68562" tIns="34281" rIns="68562" bIns="34281">
            <a:spAutoFit/>
          </a:bodyPr>
          <a:lstStyle/>
          <a:p>
            <a:pPr algn="ctr">
              <a:lnSpc>
                <a:spcPct val="130000"/>
              </a:lnSpc>
              <a:defRPr/>
            </a:pPr>
            <a:r>
              <a:rPr lang="en-US" altLang="zh-CN" sz="12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2019</a:t>
            </a:r>
          </a:p>
          <a:p>
            <a:pPr algn="ctr">
              <a:spcBef>
                <a:spcPts val="375"/>
              </a:spcBef>
              <a:defRPr/>
            </a:pPr>
            <a:r>
              <a:rPr lang="zh-CN" altLang="en-US" sz="1500" b="1"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输入名称</a:t>
            </a:r>
          </a:p>
          <a:p>
            <a:pPr algn="ctr">
              <a:spcBef>
                <a:spcPts val="375"/>
              </a:spcBef>
              <a:defRPr/>
            </a:pPr>
            <a:r>
              <a:rPr lang="zh-CN" altLang="en-US" sz="10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0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18" name="矩形 17"/>
          <p:cNvSpPr/>
          <p:nvPr/>
        </p:nvSpPr>
        <p:spPr>
          <a:xfrm>
            <a:off x="7134052" y="1761660"/>
            <a:ext cx="1549106" cy="1001795"/>
          </a:xfrm>
          <a:prstGeom prst="rect">
            <a:avLst/>
          </a:prstGeom>
        </p:spPr>
        <p:txBody>
          <a:bodyPr wrap="none" lIns="68562" tIns="34281" rIns="68562" bIns="34281">
            <a:spAutoFit/>
          </a:bodyPr>
          <a:lstStyle/>
          <a:p>
            <a:pPr algn="ctr">
              <a:lnSpc>
                <a:spcPct val="130000"/>
              </a:lnSpc>
              <a:defRPr/>
            </a:pPr>
            <a:r>
              <a:rPr lang="en-US" altLang="zh-CN" sz="12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2020</a:t>
            </a:r>
          </a:p>
          <a:p>
            <a:pPr algn="ctr">
              <a:spcBef>
                <a:spcPts val="375"/>
              </a:spcBef>
              <a:defRPr/>
            </a:pPr>
            <a:r>
              <a:rPr lang="zh-CN" altLang="en-US" sz="1500" b="1"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输入名称</a:t>
            </a:r>
          </a:p>
          <a:p>
            <a:pPr algn="ctr">
              <a:spcBef>
                <a:spcPts val="375"/>
              </a:spcBef>
              <a:defRPr/>
            </a:pPr>
            <a:r>
              <a:rPr lang="zh-CN" altLang="en-US" sz="10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0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和详细信息。</a:t>
            </a:r>
          </a:p>
        </p:txBody>
      </p:sp>
      <p:grpSp>
        <p:nvGrpSpPr>
          <p:cNvPr id="19" name="组合 18"/>
          <p:cNvGrpSpPr/>
          <p:nvPr/>
        </p:nvGrpSpPr>
        <p:grpSpPr>
          <a:xfrm>
            <a:off x="983883" y="1985676"/>
            <a:ext cx="497214" cy="497344"/>
            <a:chOff x="8077071" y="845254"/>
            <a:chExt cx="2036801" cy="2036802"/>
          </a:xfrm>
        </p:grpSpPr>
        <p:sp>
          <p:nvSpPr>
            <p:cNvPr id="20" name="椭圆 19"/>
            <p:cNvSpPr/>
            <p:nvPr/>
          </p:nvSpPr>
          <p:spPr>
            <a:xfrm>
              <a:off x="8077071" y="845254"/>
              <a:ext cx="2036801" cy="2036802"/>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cs typeface="Arial" panose="020B0604020202020204" pitchFamily="34" charset="0"/>
              </a:endParaRPr>
            </a:p>
          </p:txBody>
        </p:sp>
      </p:grpSp>
      <p:grpSp>
        <p:nvGrpSpPr>
          <p:cNvPr id="22" name="组合 21"/>
          <p:cNvGrpSpPr/>
          <p:nvPr/>
        </p:nvGrpSpPr>
        <p:grpSpPr>
          <a:xfrm>
            <a:off x="2683685" y="2057658"/>
            <a:ext cx="497214" cy="497344"/>
            <a:chOff x="8125599" y="1434035"/>
            <a:chExt cx="2036802" cy="2036802"/>
          </a:xfrm>
        </p:grpSpPr>
        <p:sp>
          <p:nvSpPr>
            <p:cNvPr id="23" name="椭圆 22"/>
            <p:cNvSpPr/>
            <p:nvPr/>
          </p:nvSpPr>
          <p:spPr>
            <a:xfrm>
              <a:off x="8125599" y="1434035"/>
              <a:ext cx="2036802" cy="2036802"/>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Freeform 261"/>
            <p:cNvSpPr>
              <a:spLocks/>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5" name="组合 24"/>
          <p:cNvGrpSpPr/>
          <p:nvPr/>
        </p:nvGrpSpPr>
        <p:grpSpPr>
          <a:xfrm>
            <a:off x="4390366" y="2440220"/>
            <a:ext cx="497214" cy="497344"/>
            <a:chOff x="8125599" y="1434035"/>
            <a:chExt cx="2036802" cy="2036802"/>
          </a:xfrm>
        </p:grpSpPr>
        <p:sp>
          <p:nvSpPr>
            <p:cNvPr id="26" name="椭圆 25"/>
            <p:cNvSpPr/>
            <p:nvPr/>
          </p:nvSpPr>
          <p:spPr>
            <a:xfrm>
              <a:off x="8125599" y="1434035"/>
              <a:ext cx="2036802" cy="2036802"/>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7" name="组合 26"/>
            <p:cNvGrpSpPr>
              <a:grpSpLocks noChangeAspect="1"/>
            </p:cNvGrpSpPr>
            <p:nvPr/>
          </p:nvGrpSpPr>
          <p:grpSpPr>
            <a:xfrm>
              <a:off x="8518659" y="1890295"/>
              <a:ext cx="1310642" cy="1124283"/>
              <a:chOff x="5084763" y="971548"/>
              <a:chExt cx="323865" cy="277813"/>
            </a:xfrm>
            <a:solidFill>
              <a:schemeClr val="bg1">
                <a:lumMod val="95000"/>
              </a:schemeClr>
            </a:solidFill>
          </p:grpSpPr>
          <p:sp>
            <p:nvSpPr>
              <p:cNvPr id="28"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9"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0"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grpSp>
        <p:nvGrpSpPr>
          <p:cNvPr id="31" name="组合 30"/>
          <p:cNvGrpSpPr/>
          <p:nvPr/>
        </p:nvGrpSpPr>
        <p:grpSpPr>
          <a:xfrm>
            <a:off x="5987541" y="2887135"/>
            <a:ext cx="497214" cy="497344"/>
            <a:chOff x="8125599" y="1434035"/>
            <a:chExt cx="2036802" cy="2036802"/>
          </a:xfrm>
        </p:grpSpPr>
        <p:sp>
          <p:nvSpPr>
            <p:cNvPr id="32" name="椭圆 31"/>
            <p:cNvSpPr/>
            <p:nvPr/>
          </p:nvSpPr>
          <p:spPr>
            <a:xfrm>
              <a:off x="8125599" y="1434035"/>
              <a:ext cx="2036802" cy="2036802"/>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34" name="组合 33"/>
          <p:cNvGrpSpPr/>
          <p:nvPr/>
        </p:nvGrpSpPr>
        <p:grpSpPr>
          <a:xfrm>
            <a:off x="7660000" y="2828556"/>
            <a:ext cx="497214" cy="497344"/>
            <a:chOff x="8125599" y="1434035"/>
            <a:chExt cx="2036802" cy="2036802"/>
          </a:xfrm>
        </p:grpSpPr>
        <p:sp>
          <p:nvSpPr>
            <p:cNvPr id="35" name="椭圆 34"/>
            <p:cNvSpPr/>
            <p:nvPr/>
          </p:nvSpPr>
          <p:spPr>
            <a:xfrm>
              <a:off x="8125599" y="1434035"/>
              <a:ext cx="2036802" cy="2036802"/>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cs typeface="Arial" panose="020B0604020202020204" pitchFamily="34" charset="0"/>
              </a:endParaRPr>
            </a:p>
          </p:txBody>
        </p:sp>
      </p:grpSp>
      <p:sp>
        <p:nvSpPr>
          <p:cNvPr id="37" name="等腰三角形 36"/>
          <p:cNvSpPr/>
          <p:nvPr/>
        </p:nvSpPr>
        <p:spPr>
          <a:xfrm rot="16200000">
            <a:off x="8351421" y="4999212"/>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38" name="等腰三角形 37"/>
          <p:cNvSpPr/>
          <p:nvPr/>
        </p:nvSpPr>
        <p:spPr>
          <a:xfrm rot="5400000">
            <a:off x="8829902" y="5004495"/>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39"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07181427"/>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ppt_x"/>
                                              </p:val>
                                            </p:tav>
                                            <p:tav tm="100000">
                                              <p:val>
                                                <p:strVal val="#ppt_x"/>
                                              </p:val>
                                            </p:tav>
                                          </p:tavLst>
                                        </p:anim>
                                        <p:anim calcmode="lin" valueType="num">
                                          <p:cBhvr additive="base">
                                            <p:cTn id="16" dur="25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1000"/>
                                            <p:tgtEl>
                                              <p:spTgt spid="13"/>
                                            </p:tgtEl>
                                          </p:cBhvr>
                                        </p:animEffect>
                                      </p:childTnLst>
                                    </p:cTn>
                                  </p:par>
                                </p:childTnLst>
                              </p:cTn>
                            </p:par>
                            <p:par>
                              <p:cTn id="21" fill="hold">
                                <p:stCondLst>
                                  <p:cond delay="1500"/>
                                </p:stCondLst>
                                <p:childTnLst>
                                  <p:par>
                                    <p:cTn id="22" presetID="2" presetClass="entr" presetSubtype="1" fill="hold" nodeType="afterEffect" p14:presetBounceEnd="53333">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14:bounceEnd="53333">
                                          <p:cBhvr additive="base">
                                            <p:cTn id="24" dur="750" fill="hold"/>
                                            <p:tgtEl>
                                              <p:spTgt spid="19"/>
                                            </p:tgtEl>
                                            <p:attrNameLst>
                                              <p:attrName>ppt_x</p:attrName>
                                            </p:attrNameLst>
                                          </p:cBhvr>
                                          <p:tavLst>
                                            <p:tav tm="0">
                                              <p:val>
                                                <p:strVal val="#ppt_x"/>
                                              </p:val>
                                            </p:tav>
                                            <p:tav tm="100000">
                                              <p:val>
                                                <p:strVal val="#ppt_x"/>
                                              </p:val>
                                            </p:tav>
                                          </p:tavLst>
                                        </p:anim>
                                        <p:anim calcmode="lin" valueType="num" p14:bounceEnd="53333">
                                          <p:cBhvr additive="base">
                                            <p:cTn id="25" dur="750" fill="hold"/>
                                            <p:tgtEl>
                                              <p:spTgt spid="19"/>
                                            </p:tgtEl>
                                            <p:attrNameLst>
                                              <p:attrName>ppt_y</p:attrName>
                                            </p:attrNameLst>
                                          </p:cBhvr>
                                          <p:tavLst>
                                            <p:tav tm="0">
                                              <p:val>
                                                <p:strVal val="0-#ppt_h/2"/>
                                              </p:val>
                                            </p:tav>
                                            <p:tav tm="100000">
                                              <p:val>
                                                <p:strVal val="#ppt_y"/>
                                              </p:val>
                                            </p:tav>
                                          </p:tavLst>
                                        </p:anim>
                                      </p:childTnLst>
                                    </p:cTn>
                                  </p:par>
                                  <p:par>
                                    <p:cTn id="26" presetID="22" presetClass="entr" presetSubtype="1" fill="hold" grpId="0" nodeType="withEffect">
                                      <p:stCondLst>
                                        <p:cond delay="250"/>
                                      </p:stCondLst>
                                      <p:childTnLst>
                                        <p:set>
                                          <p:cBhvr>
                                            <p:cTn id="27" dur="1" fill="hold">
                                              <p:stCondLst>
                                                <p:cond delay="0"/>
                                              </p:stCondLst>
                                            </p:cTn>
                                            <p:tgtEl>
                                              <p:spTgt spid="14"/>
                                            </p:tgtEl>
                                            <p:attrNameLst>
                                              <p:attrName>style.visibility</p:attrName>
                                            </p:attrNameLst>
                                          </p:cBhvr>
                                          <p:to>
                                            <p:strVal val="visible"/>
                                          </p:to>
                                        </p:set>
                                        <p:animEffect transition="in" filter="wipe(up)">
                                          <p:cBhvr>
                                            <p:cTn id="28" dur="500"/>
                                            <p:tgtEl>
                                              <p:spTgt spid="14"/>
                                            </p:tgtEl>
                                          </p:cBhvr>
                                        </p:animEffect>
                                      </p:childTnLst>
                                    </p:cTn>
                                  </p:par>
                                </p:childTnLst>
                              </p:cTn>
                            </p:par>
                            <p:par>
                              <p:cTn id="29" fill="hold">
                                <p:stCondLst>
                                  <p:cond delay="2250"/>
                                </p:stCondLst>
                                <p:childTnLst>
                                  <p:par>
                                    <p:cTn id="30" presetID="2" presetClass="entr" presetSubtype="1" fill="hold" nodeType="afterEffect" p14:presetBounceEnd="53333">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14:bounceEnd="53333">
                                          <p:cBhvr additive="base">
                                            <p:cTn id="32" dur="750" fill="hold"/>
                                            <p:tgtEl>
                                              <p:spTgt spid="22"/>
                                            </p:tgtEl>
                                            <p:attrNameLst>
                                              <p:attrName>ppt_x</p:attrName>
                                            </p:attrNameLst>
                                          </p:cBhvr>
                                          <p:tavLst>
                                            <p:tav tm="0">
                                              <p:val>
                                                <p:strVal val="#ppt_x"/>
                                              </p:val>
                                            </p:tav>
                                            <p:tav tm="100000">
                                              <p:val>
                                                <p:strVal val="#ppt_x"/>
                                              </p:val>
                                            </p:tav>
                                          </p:tavLst>
                                        </p:anim>
                                        <p:anim calcmode="lin" valueType="num" p14:bounceEnd="53333">
                                          <p:cBhvr additive="base">
                                            <p:cTn id="33" dur="750" fill="hold"/>
                                            <p:tgtEl>
                                              <p:spTgt spid="22"/>
                                            </p:tgtEl>
                                            <p:attrNameLst>
                                              <p:attrName>ppt_y</p:attrName>
                                            </p:attrNameLst>
                                          </p:cBhvr>
                                          <p:tavLst>
                                            <p:tav tm="0">
                                              <p:val>
                                                <p:strVal val="0-#ppt_h/2"/>
                                              </p:val>
                                            </p:tav>
                                            <p:tav tm="100000">
                                              <p:val>
                                                <p:strVal val="#ppt_y"/>
                                              </p:val>
                                            </p:tav>
                                          </p:tavLst>
                                        </p:anim>
                                      </p:childTnLst>
                                    </p:cTn>
                                  </p:par>
                                  <p:par>
                                    <p:cTn id="34" presetID="22" presetClass="entr" presetSubtype="1" fill="hold" grpId="0" nodeType="withEffect">
                                      <p:stCondLst>
                                        <p:cond delay="250"/>
                                      </p:stCondLst>
                                      <p:childTnLst>
                                        <p:set>
                                          <p:cBhvr>
                                            <p:cTn id="35" dur="1" fill="hold">
                                              <p:stCondLst>
                                                <p:cond delay="0"/>
                                              </p:stCondLst>
                                            </p:cTn>
                                            <p:tgtEl>
                                              <p:spTgt spid="15"/>
                                            </p:tgtEl>
                                            <p:attrNameLst>
                                              <p:attrName>style.visibility</p:attrName>
                                            </p:attrNameLst>
                                          </p:cBhvr>
                                          <p:to>
                                            <p:strVal val="visible"/>
                                          </p:to>
                                        </p:set>
                                        <p:animEffect transition="in" filter="wipe(up)">
                                          <p:cBhvr>
                                            <p:cTn id="36" dur="500"/>
                                            <p:tgtEl>
                                              <p:spTgt spid="15"/>
                                            </p:tgtEl>
                                          </p:cBhvr>
                                        </p:animEffect>
                                      </p:childTnLst>
                                    </p:cTn>
                                  </p:par>
                                </p:childTnLst>
                              </p:cTn>
                            </p:par>
                            <p:par>
                              <p:cTn id="37" fill="hold">
                                <p:stCondLst>
                                  <p:cond delay="3000"/>
                                </p:stCondLst>
                                <p:childTnLst>
                                  <p:par>
                                    <p:cTn id="38" presetID="2" presetClass="entr" presetSubtype="1" fill="hold" nodeType="afterEffect" p14:presetBounceEnd="53333">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14:bounceEnd="53333">
                                          <p:cBhvr additive="base">
                                            <p:cTn id="40" dur="750" fill="hold"/>
                                            <p:tgtEl>
                                              <p:spTgt spid="25"/>
                                            </p:tgtEl>
                                            <p:attrNameLst>
                                              <p:attrName>ppt_x</p:attrName>
                                            </p:attrNameLst>
                                          </p:cBhvr>
                                          <p:tavLst>
                                            <p:tav tm="0">
                                              <p:val>
                                                <p:strVal val="#ppt_x"/>
                                              </p:val>
                                            </p:tav>
                                            <p:tav tm="100000">
                                              <p:val>
                                                <p:strVal val="#ppt_x"/>
                                              </p:val>
                                            </p:tav>
                                          </p:tavLst>
                                        </p:anim>
                                        <p:anim calcmode="lin" valueType="num" p14:bounceEnd="53333">
                                          <p:cBhvr additive="base">
                                            <p:cTn id="41" dur="750" fill="hold"/>
                                            <p:tgtEl>
                                              <p:spTgt spid="25"/>
                                            </p:tgtEl>
                                            <p:attrNameLst>
                                              <p:attrName>ppt_y</p:attrName>
                                            </p:attrNameLst>
                                          </p:cBhvr>
                                          <p:tavLst>
                                            <p:tav tm="0">
                                              <p:val>
                                                <p:strVal val="0-#ppt_h/2"/>
                                              </p:val>
                                            </p:tav>
                                            <p:tav tm="100000">
                                              <p:val>
                                                <p:strVal val="#ppt_y"/>
                                              </p:val>
                                            </p:tav>
                                          </p:tavLst>
                                        </p:anim>
                                      </p:childTnLst>
                                    </p:cTn>
                                  </p:par>
                                  <p:par>
                                    <p:cTn id="42" presetID="22" presetClass="entr" presetSubtype="1" fill="hold" grpId="0" nodeType="withEffect">
                                      <p:stCondLst>
                                        <p:cond delay="250"/>
                                      </p:stCondLst>
                                      <p:childTnLst>
                                        <p:set>
                                          <p:cBhvr>
                                            <p:cTn id="43" dur="1" fill="hold">
                                              <p:stCondLst>
                                                <p:cond delay="0"/>
                                              </p:stCondLst>
                                            </p:cTn>
                                            <p:tgtEl>
                                              <p:spTgt spid="16"/>
                                            </p:tgtEl>
                                            <p:attrNameLst>
                                              <p:attrName>style.visibility</p:attrName>
                                            </p:attrNameLst>
                                          </p:cBhvr>
                                          <p:to>
                                            <p:strVal val="visible"/>
                                          </p:to>
                                        </p:set>
                                        <p:animEffect transition="in" filter="wipe(up)">
                                          <p:cBhvr>
                                            <p:cTn id="44" dur="500"/>
                                            <p:tgtEl>
                                              <p:spTgt spid="16"/>
                                            </p:tgtEl>
                                          </p:cBhvr>
                                        </p:animEffect>
                                      </p:childTnLst>
                                    </p:cTn>
                                  </p:par>
                                </p:childTnLst>
                              </p:cTn>
                            </p:par>
                            <p:par>
                              <p:cTn id="45" fill="hold">
                                <p:stCondLst>
                                  <p:cond delay="3750"/>
                                </p:stCondLst>
                                <p:childTnLst>
                                  <p:par>
                                    <p:cTn id="46" presetID="2" presetClass="entr" presetSubtype="1" fill="hold" nodeType="afterEffect" p14:presetBounceEnd="53333">
                                      <p:stCondLst>
                                        <p:cond delay="0"/>
                                      </p:stCondLst>
                                      <p:childTnLst>
                                        <p:set>
                                          <p:cBhvr>
                                            <p:cTn id="47" dur="1" fill="hold">
                                              <p:stCondLst>
                                                <p:cond delay="0"/>
                                              </p:stCondLst>
                                            </p:cTn>
                                            <p:tgtEl>
                                              <p:spTgt spid="31"/>
                                            </p:tgtEl>
                                            <p:attrNameLst>
                                              <p:attrName>style.visibility</p:attrName>
                                            </p:attrNameLst>
                                          </p:cBhvr>
                                          <p:to>
                                            <p:strVal val="visible"/>
                                          </p:to>
                                        </p:set>
                                        <p:anim calcmode="lin" valueType="num" p14:bounceEnd="53333">
                                          <p:cBhvr additive="base">
                                            <p:cTn id="48" dur="750" fill="hold"/>
                                            <p:tgtEl>
                                              <p:spTgt spid="31"/>
                                            </p:tgtEl>
                                            <p:attrNameLst>
                                              <p:attrName>ppt_x</p:attrName>
                                            </p:attrNameLst>
                                          </p:cBhvr>
                                          <p:tavLst>
                                            <p:tav tm="0">
                                              <p:val>
                                                <p:strVal val="#ppt_x"/>
                                              </p:val>
                                            </p:tav>
                                            <p:tav tm="100000">
                                              <p:val>
                                                <p:strVal val="#ppt_x"/>
                                              </p:val>
                                            </p:tav>
                                          </p:tavLst>
                                        </p:anim>
                                        <p:anim calcmode="lin" valueType="num" p14:bounceEnd="53333">
                                          <p:cBhvr additive="base">
                                            <p:cTn id="49" dur="750" fill="hold"/>
                                            <p:tgtEl>
                                              <p:spTgt spid="31"/>
                                            </p:tgtEl>
                                            <p:attrNameLst>
                                              <p:attrName>ppt_y</p:attrName>
                                            </p:attrNameLst>
                                          </p:cBhvr>
                                          <p:tavLst>
                                            <p:tav tm="0">
                                              <p:val>
                                                <p:strVal val="0-#ppt_h/2"/>
                                              </p:val>
                                            </p:tav>
                                            <p:tav tm="100000">
                                              <p:val>
                                                <p:strVal val="#ppt_y"/>
                                              </p:val>
                                            </p:tav>
                                          </p:tavLst>
                                        </p:anim>
                                      </p:childTnLst>
                                    </p:cTn>
                                  </p:par>
                                  <p:par>
                                    <p:cTn id="50" presetID="22" presetClass="entr" presetSubtype="1" fill="hold" grpId="0" nodeType="withEffect">
                                      <p:stCondLst>
                                        <p:cond delay="250"/>
                                      </p:stCondLst>
                                      <p:childTnLst>
                                        <p:set>
                                          <p:cBhvr>
                                            <p:cTn id="51" dur="1" fill="hold">
                                              <p:stCondLst>
                                                <p:cond delay="0"/>
                                              </p:stCondLst>
                                            </p:cTn>
                                            <p:tgtEl>
                                              <p:spTgt spid="17"/>
                                            </p:tgtEl>
                                            <p:attrNameLst>
                                              <p:attrName>style.visibility</p:attrName>
                                            </p:attrNameLst>
                                          </p:cBhvr>
                                          <p:to>
                                            <p:strVal val="visible"/>
                                          </p:to>
                                        </p:set>
                                        <p:animEffect transition="in" filter="wipe(up)">
                                          <p:cBhvr>
                                            <p:cTn id="52" dur="500"/>
                                            <p:tgtEl>
                                              <p:spTgt spid="17"/>
                                            </p:tgtEl>
                                          </p:cBhvr>
                                        </p:animEffect>
                                      </p:childTnLst>
                                    </p:cTn>
                                  </p:par>
                                </p:childTnLst>
                              </p:cTn>
                            </p:par>
                            <p:par>
                              <p:cTn id="53" fill="hold">
                                <p:stCondLst>
                                  <p:cond delay="4500"/>
                                </p:stCondLst>
                                <p:childTnLst>
                                  <p:par>
                                    <p:cTn id="54" presetID="2" presetClass="entr" presetSubtype="1" fill="hold" nodeType="afterEffect" p14:presetBounceEnd="53333">
                                      <p:stCondLst>
                                        <p:cond delay="0"/>
                                      </p:stCondLst>
                                      <p:childTnLst>
                                        <p:set>
                                          <p:cBhvr>
                                            <p:cTn id="55" dur="1" fill="hold">
                                              <p:stCondLst>
                                                <p:cond delay="0"/>
                                              </p:stCondLst>
                                            </p:cTn>
                                            <p:tgtEl>
                                              <p:spTgt spid="34"/>
                                            </p:tgtEl>
                                            <p:attrNameLst>
                                              <p:attrName>style.visibility</p:attrName>
                                            </p:attrNameLst>
                                          </p:cBhvr>
                                          <p:to>
                                            <p:strVal val="visible"/>
                                          </p:to>
                                        </p:set>
                                        <p:anim calcmode="lin" valueType="num" p14:bounceEnd="53333">
                                          <p:cBhvr additive="base">
                                            <p:cTn id="56" dur="750" fill="hold"/>
                                            <p:tgtEl>
                                              <p:spTgt spid="34"/>
                                            </p:tgtEl>
                                            <p:attrNameLst>
                                              <p:attrName>ppt_x</p:attrName>
                                            </p:attrNameLst>
                                          </p:cBhvr>
                                          <p:tavLst>
                                            <p:tav tm="0">
                                              <p:val>
                                                <p:strVal val="#ppt_x"/>
                                              </p:val>
                                            </p:tav>
                                            <p:tav tm="100000">
                                              <p:val>
                                                <p:strVal val="#ppt_x"/>
                                              </p:val>
                                            </p:tav>
                                          </p:tavLst>
                                        </p:anim>
                                        <p:anim calcmode="lin" valueType="num" p14:bounceEnd="53333">
                                          <p:cBhvr additive="base">
                                            <p:cTn id="57" dur="750" fill="hold"/>
                                            <p:tgtEl>
                                              <p:spTgt spid="34"/>
                                            </p:tgtEl>
                                            <p:attrNameLst>
                                              <p:attrName>ppt_y</p:attrName>
                                            </p:attrNameLst>
                                          </p:cBhvr>
                                          <p:tavLst>
                                            <p:tav tm="0">
                                              <p:val>
                                                <p:strVal val="0-#ppt_h/2"/>
                                              </p:val>
                                            </p:tav>
                                            <p:tav tm="100000">
                                              <p:val>
                                                <p:strVal val="#ppt_y"/>
                                              </p:val>
                                            </p:tav>
                                          </p:tavLst>
                                        </p:anim>
                                      </p:childTnLst>
                                    </p:cTn>
                                  </p:par>
                                  <p:par>
                                    <p:cTn id="58" presetID="22" presetClass="entr" presetSubtype="1" fill="hold" grpId="0" nodeType="withEffect">
                                      <p:stCondLst>
                                        <p:cond delay="250"/>
                                      </p:stCondLst>
                                      <p:childTnLst>
                                        <p:set>
                                          <p:cBhvr>
                                            <p:cTn id="59" dur="1" fill="hold">
                                              <p:stCondLst>
                                                <p:cond delay="0"/>
                                              </p:stCondLst>
                                            </p:cTn>
                                            <p:tgtEl>
                                              <p:spTgt spid="18"/>
                                            </p:tgtEl>
                                            <p:attrNameLst>
                                              <p:attrName>style.visibility</p:attrName>
                                            </p:attrNameLst>
                                          </p:cBhvr>
                                          <p:to>
                                            <p:strVal val="visible"/>
                                          </p:to>
                                        </p:set>
                                        <p:animEffect transition="in" filter="wipe(up)">
                                          <p:cBhvr>
                                            <p:cTn id="60" dur="500"/>
                                            <p:tgtEl>
                                              <p:spTgt spid="18"/>
                                            </p:tgtEl>
                                          </p:cBhvr>
                                        </p:animEffect>
                                      </p:childTnLst>
                                    </p:cTn>
                                  </p:par>
                                </p:childTnLst>
                              </p:cTn>
                            </p:par>
                            <p:par>
                              <p:cTn id="61" fill="hold">
                                <p:stCondLst>
                                  <p:cond delay="5250"/>
                                </p:stCondLst>
                                <p:childTnLst>
                                  <p:par>
                                    <p:cTn id="62" presetID="22" presetClass="entr" presetSubtype="8" fill="hold" grpId="0" nodeType="afterEffect" nodePh="1">
                                      <p:stCondLst>
                                        <p:cond delay="0"/>
                                      </p:stCondLst>
                                      <p:endCondLst>
                                        <p:cond evt="begin" delay="0">
                                          <p:tn val="62"/>
                                        </p:cond>
                                      </p:endCondLst>
                                      <p:childTnLst>
                                        <p:set>
                                          <p:cBhvr>
                                            <p:cTn id="63" dur="1" fill="hold">
                                              <p:stCondLst>
                                                <p:cond delay="0"/>
                                              </p:stCondLst>
                                            </p:cTn>
                                            <p:tgtEl>
                                              <p:spTgt spid="39"/>
                                            </p:tgtEl>
                                            <p:attrNameLst>
                                              <p:attrName>style.visibility</p:attrName>
                                            </p:attrNameLst>
                                          </p:cBhvr>
                                          <p:to>
                                            <p:strVal val="visible"/>
                                          </p:to>
                                        </p:set>
                                        <p:animEffect transition="in" filter="wipe(left)">
                                          <p:cBhvr>
                                            <p:cTn id="64"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13" grpId="0" animBg="1"/>
          <p:bldP spid="14" grpId="0"/>
          <p:bldP spid="15" grpId="0"/>
          <p:bldP spid="16" grpId="0"/>
          <p:bldP spid="17" grpId="0"/>
          <p:bldP spid="18" grpId="0"/>
          <p:bldP spid="3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ppt_x"/>
                                              </p:val>
                                            </p:tav>
                                            <p:tav tm="100000">
                                              <p:val>
                                                <p:strVal val="#ppt_x"/>
                                              </p:val>
                                            </p:tav>
                                          </p:tavLst>
                                        </p:anim>
                                        <p:anim calcmode="lin" valueType="num">
                                          <p:cBhvr additive="base">
                                            <p:cTn id="16" dur="25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1000"/>
                                            <p:tgtEl>
                                              <p:spTgt spid="13"/>
                                            </p:tgtEl>
                                          </p:cBhvr>
                                        </p:animEffect>
                                      </p:childTnLst>
                                    </p:cTn>
                                  </p:par>
                                </p:childTnLst>
                              </p:cTn>
                            </p:par>
                            <p:par>
                              <p:cTn id="21" fill="hold">
                                <p:stCondLst>
                                  <p:cond delay="1500"/>
                                </p:stCondLst>
                                <p:childTnLst>
                                  <p:par>
                                    <p:cTn id="22" presetID="2" presetClass="entr" presetSubtype="1" fill="hold"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750" fill="hold"/>
                                            <p:tgtEl>
                                              <p:spTgt spid="19"/>
                                            </p:tgtEl>
                                            <p:attrNameLst>
                                              <p:attrName>ppt_x</p:attrName>
                                            </p:attrNameLst>
                                          </p:cBhvr>
                                          <p:tavLst>
                                            <p:tav tm="0">
                                              <p:val>
                                                <p:strVal val="#ppt_x"/>
                                              </p:val>
                                            </p:tav>
                                            <p:tav tm="100000">
                                              <p:val>
                                                <p:strVal val="#ppt_x"/>
                                              </p:val>
                                            </p:tav>
                                          </p:tavLst>
                                        </p:anim>
                                        <p:anim calcmode="lin" valueType="num">
                                          <p:cBhvr additive="base">
                                            <p:cTn id="25" dur="750" fill="hold"/>
                                            <p:tgtEl>
                                              <p:spTgt spid="19"/>
                                            </p:tgtEl>
                                            <p:attrNameLst>
                                              <p:attrName>ppt_y</p:attrName>
                                            </p:attrNameLst>
                                          </p:cBhvr>
                                          <p:tavLst>
                                            <p:tav tm="0">
                                              <p:val>
                                                <p:strVal val="0-#ppt_h/2"/>
                                              </p:val>
                                            </p:tav>
                                            <p:tav tm="100000">
                                              <p:val>
                                                <p:strVal val="#ppt_y"/>
                                              </p:val>
                                            </p:tav>
                                          </p:tavLst>
                                        </p:anim>
                                      </p:childTnLst>
                                    </p:cTn>
                                  </p:par>
                                  <p:par>
                                    <p:cTn id="26" presetID="22" presetClass="entr" presetSubtype="1" fill="hold" grpId="0" nodeType="withEffect">
                                      <p:stCondLst>
                                        <p:cond delay="250"/>
                                      </p:stCondLst>
                                      <p:childTnLst>
                                        <p:set>
                                          <p:cBhvr>
                                            <p:cTn id="27" dur="1" fill="hold">
                                              <p:stCondLst>
                                                <p:cond delay="0"/>
                                              </p:stCondLst>
                                            </p:cTn>
                                            <p:tgtEl>
                                              <p:spTgt spid="14"/>
                                            </p:tgtEl>
                                            <p:attrNameLst>
                                              <p:attrName>style.visibility</p:attrName>
                                            </p:attrNameLst>
                                          </p:cBhvr>
                                          <p:to>
                                            <p:strVal val="visible"/>
                                          </p:to>
                                        </p:set>
                                        <p:animEffect transition="in" filter="wipe(up)">
                                          <p:cBhvr>
                                            <p:cTn id="28" dur="500"/>
                                            <p:tgtEl>
                                              <p:spTgt spid="14"/>
                                            </p:tgtEl>
                                          </p:cBhvr>
                                        </p:animEffect>
                                      </p:childTnLst>
                                    </p:cTn>
                                  </p:par>
                                </p:childTnLst>
                              </p:cTn>
                            </p:par>
                            <p:par>
                              <p:cTn id="29" fill="hold">
                                <p:stCondLst>
                                  <p:cond delay="2250"/>
                                </p:stCondLst>
                                <p:childTnLst>
                                  <p:par>
                                    <p:cTn id="30" presetID="2" presetClass="entr" presetSubtype="1" fill="hold" nodeType="after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750" fill="hold"/>
                                            <p:tgtEl>
                                              <p:spTgt spid="22"/>
                                            </p:tgtEl>
                                            <p:attrNameLst>
                                              <p:attrName>ppt_x</p:attrName>
                                            </p:attrNameLst>
                                          </p:cBhvr>
                                          <p:tavLst>
                                            <p:tav tm="0">
                                              <p:val>
                                                <p:strVal val="#ppt_x"/>
                                              </p:val>
                                            </p:tav>
                                            <p:tav tm="100000">
                                              <p:val>
                                                <p:strVal val="#ppt_x"/>
                                              </p:val>
                                            </p:tav>
                                          </p:tavLst>
                                        </p:anim>
                                        <p:anim calcmode="lin" valueType="num">
                                          <p:cBhvr additive="base">
                                            <p:cTn id="33" dur="750" fill="hold"/>
                                            <p:tgtEl>
                                              <p:spTgt spid="22"/>
                                            </p:tgtEl>
                                            <p:attrNameLst>
                                              <p:attrName>ppt_y</p:attrName>
                                            </p:attrNameLst>
                                          </p:cBhvr>
                                          <p:tavLst>
                                            <p:tav tm="0">
                                              <p:val>
                                                <p:strVal val="0-#ppt_h/2"/>
                                              </p:val>
                                            </p:tav>
                                            <p:tav tm="100000">
                                              <p:val>
                                                <p:strVal val="#ppt_y"/>
                                              </p:val>
                                            </p:tav>
                                          </p:tavLst>
                                        </p:anim>
                                      </p:childTnLst>
                                    </p:cTn>
                                  </p:par>
                                  <p:par>
                                    <p:cTn id="34" presetID="22" presetClass="entr" presetSubtype="1" fill="hold" grpId="0" nodeType="withEffect">
                                      <p:stCondLst>
                                        <p:cond delay="250"/>
                                      </p:stCondLst>
                                      <p:childTnLst>
                                        <p:set>
                                          <p:cBhvr>
                                            <p:cTn id="35" dur="1" fill="hold">
                                              <p:stCondLst>
                                                <p:cond delay="0"/>
                                              </p:stCondLst>
                                            </p:cTn>
                                            <p:tgtEl>
                                              <p:spTgt spid="15"/>
                                            </p:tgtEl>
                                            <p:attrNameLst>
                                              <p:attrName>style.visibility</p:attrName>
                                            </p:attrNameLst>
                                          </p:cBhvr>
                                          <p:to>
                                            <p:strVal val="visible"/>
                                          </p:to>
                                        </p:set>
                                        <p:animEffect transition="in" filter="wipe(up)">
                                          <p:cBhvr>
                                            <p:cTn id="36" dur="500"/>
                                            <p:tgtEl>
                                              <p:spTgt spid="15"/>
                                            </p:tgtEl>
                                          </p:cBhvr>
                                        </p:animEffect>
                                      </p:childTnLst>
                                    </p:cTn>
                                  </p:par>
                                </p:childTnLst>
                              </p:cTn>
                            </p:par>
                            <p:par>
                              <p:cTn id="37" fill="hold">
                                <p:stCondLst>
                                  <p:cond delay="3000"/>
                                </p:stCondLst>
                                <p:childTnLst>
                                  <p:par>
                                    <p:cTn id="38" presetID="2" presetClass="entr" presetSubtype="1" fill="hold" nodeType="after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750" fill="hold"/>
                                            <p:tgtEl>
                                              <p:spTgt spid="25"/>
                                            </p:tgtEl>
                                            <p:attrNameLst>
                                              <p:attrName>ppt_x</p:attrName>
                                            </p:attrNameLst>
                                          </p:cBhvr>
                                          <p:tavLst>
                                            <p:tav tm="0">
                                              <p:val>
                                                <p:strVal val="#ppt_x"/>
                                              </p:val>
                                            </p:tav>
                                            <p:tav tm="100000">
                                              <p:val>
                                                <p:strVal val="#ppt_x"/>
                                              </p:val>
                                            </p:tav>
                                          </p:tavLst>
                                        </p:anim>
                                        <p:anim calcmode="lin" valueType="num">
                                          <p:cBhvr additive="base">
                                            <p:cTn id="41" dur="750" fill="hold"/>
                                            <p:tgtEl>
                                              <p:spTgt spid="25"/>
                                            </p:tgtEl>
                                            <p:attrNameLst>
                                              <p:attrName>ppt_y</p:attrName>
                                            </p:attrNameLst>
                                          </p:cBhvr>
                                          <p:tavLst>
                                            <p:tav tm="0">
                                              <p:val>
                                                <p:strVal val="0-#ppt_h/2"/>
                                              </p:val>
                                            </p:tav>
                                            <p:tav tm="100000">
                                              <p:val>
                                                <p:strVal val="#ppt_y"/>
                                              </p:val>
                                            </p:tav>
                                          </p:tavLst>
                                        </p:anim>
                                      </p:childTnLst>
                                    </p:cTn>
                                  </p:par>
                                  <p:par>
                                    <p:cTn id="42" presetID="22" presetClass="entr" presetSubtype="1" fill="hold" grpId="0" nodeType="withEffect">
                                      <p:stCondLst>
                                        <p:cond delay="250"/>
                                      </p:stCondLst>
                                      <p:childTnLst>
                                        <p:set>
                                          <p:cBhvr>
                                            <p:cTn id="43" dur="1" fill="hold">
                                              <p:stCondLst>
                                                <p:cond delay="0"/>
                                              </p:stCondLst>
                                            </p:cTn>
                                            <p:tgtEl>
                                              <p:spTgt spid="16"/>
                                            </p:tgtEl>
                                            <p:attrNameLst>
                                              <p:attrName>style.visibility</p:attrName>
                                            </p:attrNameLst>
                                          </p:cBhvr>
                                          <p:to>
                                            <p:strVal val="visible"/>
                                          </p:to>
                                        </p:set>
                                        <p:animEffect transition="in" filter="wipe(up)">
                                          <p:cBhvr>
                                            <p:cTn id="44" dur="500"/>
                                            <p:tgtEl>
                                              <p:spTgt spid="16"/>
                                            </p:tgtEl>
                                          </p:cBhvr>
                                        </p:animEffect>
                                      </p:childTnLst>
                                    </p:cTn>
                                  </p:par>
                                </p:childTnLst>
                              </p:cTn>
                            </p:par>
                            <p:par>
                              <p:cTn id="45" fill="hold">
                                <p:stCondLst>
                                  <p:cond delay="3750"/>
                                </p:stCondLst>
                                <p:childTnLst>
                                  <p:par>
                                    <p:cTn id="46" presetID="2" presetClass="entr" presetSubtype="1" fill="hold" nodeType="afterEffect">
                                      <p:stCondLst>
                                        <p:cond delay="0"/>
                                      </p:stCondLst>
                                      <p:childTnLst>
                                        <p:set>
                                          <p:cBhvr>
                                            <p:cTn id="47" dur="1" fill="hold">
                                              <p:stCondLst>
                                                <p:cond delay="0"/>
                                              </p:stCondLst>
                                            </p:cTn>
                                            <p:tgtEl>
                                              <p:spTgt spid="31"/>
                                            </p:tgtEl>
                                            <p:attrNameLst>
                                              <p:attrName>style.visibility</p:attrName>
                                            </p:attrNameLst>
                                          </p:cBhvr>
                                          <p:to>
                                            <p:strVal val="visible"/>
                                          </p:to>
                                        </p:set>
                                        <p:anim calcmode="lin" valueType="num">
                                          <p:cBhvr additive="base">
                                            <p:cTn id="48" dur="750" fill="hold"/>
                                            <p:tgtEl>
                                              <p:spTgt spid="31"/>
                                            </p:tgtEl>
                                            <p:attrNameLst>
                                              <p:attrName>ppt_x</p:attrName>
                                            </p:attrNameLst>
                                          </p:cBhvr>
                                          <p:tavLst>
                                            <p:tav tm="0">
                                              <p:val>
                                                <p:strVal val="#ppt_x"/>
                                              </p:val>
                                            </p:tav>
                                            <p:tav tm="100000">
                                              <p:val>
                                                <p:strVal val="#ppt_x"/>
                                              </p:val>
                                            </p:tav>
                                          </p:tavLst>
                                        </p:anim>
                                        <p:anim calcmode="lin" valueType="num">
                                          <p:cBhvr additive="base">
                                            <p:cTn id="49" dur="750" fill="hold"/>
                                            <p:tgtEl>
                                              <p:spTgt spid="31"/>
                                            </p:tgtEl>
                                            <p:attrNameLst>
                                              <p:attrName>ppt_y</p:attrName>
                                            </p:attrNameLst>
                                          </p:cBhvr>
                                          <p:tavLst>
                                            <p:tav tm="0">
                                              <p:val>
                                                <p:strVal val="0-#ppt_h/2"/>
                                              </p:val>
                                            </p:tav>
                                            <p:tav tm="100000">
                                              <p:val>
                                                <p:strVal val="#ppt_y"/>
                                              </p:val>
                                            </p:tav>
                                          </p:tavLst>
                                        </p:anim>
                                      </p:childTnLst>
                                    </p:cTn>
                                  </p:par>
                                  <p:par>
                                    <p:cTn id="50" presetID="22" presetClass="entr" presetSubtype="1" fill="hold" grpId="0" nodeType="withEffect">
                                      <p:stCondLst>
                                        <p:cond delay="250"/>
                                      </p:stCondLst>
                                      <p:childTnLst>
                                        <p:set>
                                          <p:cBhvr>
                                            <p:cTn id="51" dur="1" fill="hold">
                                              <p:stCondLst>
                                                <p:cond delay="0"/>
                                              </p:stCondLst>
                                            </p:cTn>
                                            <p:tgtEl>
                                              <p:spTgt spid="17"/>
                                            </p:tgtEl>
                                            <p:attrNameLst>
                                              <p:attrName>style.visibility</p:attrName>
                                            </p:attrNameLst>
                                          </p:cBhvr>
                                          <p:to>
                                            <p:strVal val="visible"/>
                                          </p:to>
                                        </p:set>
                                        <p:animEffect transition="in" filter="wipe(up)">
                                          <p:cBhvr>
                                            <p:cTn id="52" dur="500"/>
                                            <p:tgtEl>
                                              <p:spTgt spid="17"/>
                                            </p:tgtEl>
                                          </p:cBhvr>
                                        </p:animEffect>
                                      </p:childTnLst>
                                    </p:cTn>
                                  </p:par>
                                </p:childTnLst>
                              </p:cTn>
                            </p:par>
                            <p:par>
                              <p:cTn id="53" fill="hold">
                                <p:stCondLst>
                                  <p:cond delay="4500"/>
                                </p:stCondLst>
                                <p:childTnLst>
                                  <p:par>
                                    <p:cTn id="54" presetID="2" presetClass="entr" presetSubtype="1" fill="hold" nodeType="afterEffect">
                                      <p:stCondLst>
                                        <p:cond delay="0"/>
                                      </p:stCondLst>
                                      <p:childTnLst>
                                        <p:set>
                                          <p:cBhvr>
                                            <p:cTn id="55" dur="1" fill="hold">
                                              <p:stCondLst>
                                                <p:cond delay="0"/>
                                              </p:stCondLst>
                                            </p:cTn>
                                            <p:tgtEl>
                                              <p:spTgt spid="34"/>
                                            </p:tgtEl>
                                            <p:attrNameLst>
                                              <p:attrName>style.visibility</p:attrName>
                                            </p:attrNameLst>
                                          </p:cBhvr>
                                          <p:to>
                                            <p:strVal val="visible"/>
                                          </p:to>
                                        </p:set>
                                        <p:anim calcmode="lin" valueType="num">
                                          <p:cBhvr additive="base">
                                            <p:cTn id="56" dur="750" fill="hold"/>
                                            <p:tgtEl>
                                              <p:spTgt spid="34"/>
                                            </p:tgtEl>
                                            <p:attrNameLst>
                                              <p:attrName>ppt_x</p:attrName>
                                            </p:attrNameLst>
                                          </p:cBhvr>
                                          <p:tavLst>
                                            <p:tav tm="0">
                                              <p:val>
                                                <p:strVal val="#ppt_x"/>
                                              </p:val>
                                            </p:tav>
                                            <p:tav tm="100000">
                                              <p:val>
                                                <p:strVal val="#ppt_x"/>
                                              </p:val>
                                            </p:tav>
                                          </p:tavLst>
                                        </p:anim>
                                        <p:anim calcmode="lin" valueType="num">
                                          <p:cBhvr additive="base">
                                            <p:cTn id="57" dur="750" fill="hold"/>
                                            <p:tgtEl>
                                              <p:spTgt spid="34"/>
                                            </p:tgtEl>
                                            <p:attrNameLst>
                                              <p:attrName>ppt_y</p:attrName>
                                            </p:attrNameLst>
                                          </p:cBhvr>
                                          <p:tavLst>
                                            <p:tav tm="0">
                                              <p:val>
                                                <p:strVal val="0-#ppt_h/2"/>
                                              </p:val>
                                            </p:tav>
                                            <p:tav tm="100000">
                                              <p:val>
                                                <p:strVal val="#ppt_y"/>
                                              </p:val>
                                            </p:tav>
                                          </p:tavLst>
                                        </p:anim>
                                      </p:childTnLst>
                                    </p:cTn>
                                  </p:par>
                                  <p:par>
                                    <p:cTn id="58" presetID="22" presetClass="entr" presetSubtype="1" fill="hold" grpId="0" nodeType="withEffect">
                                      <p:stCondLst>
                                        <p:cond delay="250"/>
                                      </p:stCondLst>
                                      <p:childTnLst>
                                        <p:set>
                                          <p:cBhvr>
                                            <p:cTn id="59" dur="1" fill="hold">
                                              <p:stCondLst>
                                                <p:cond delay="0"/>
                                              </p:stCondLst>
                                            </p:cTn>
                                            <p:tgtEl>
                                              <p:spTgt spid="18"/>
                                            </p:tgtEl>
                                            <p:attrNameLst>
                                              <p:attrName>style.visibility</p:attrName>
                                            </p:attrNameLst>
                                          </p:cBhvr>
                                          <p:to>
                                            <p:strVal val="visible"/>
                                          </p:to>
                                        </p:set>
                                        <p:animEffect transition="in" filter="wipe(up)">
                                          <p:cBhvr>
                                            <p:cTn id="60" dur="500"/>
                                            <p:tgtEl>
                                              <p:spTgt spid="18"/>
                                            </p:tgtEl>
                                          </p:cBhvr>
                                        </p:animEffect>
                                      </p:childTnLst>
                                    </p:cTn>
                                  </p:par>
                                </p:childTnLst>
                              </p:cTn>
                            </p:par>
                            <p:par>
                              <p:cTn id="61" fill="hold">
                                <p:stCondLst>
                                  <p:cond delay="5250"/>
                                </p:stCondLst>
                                <p:childTnLst>
                                  <p:par>
                                    <p:cTn id="62" presetID="22" presetClass="entr" presetSubtype="8" fill="hold" grpId="0" nodeType="afterEffect" nodePh="1">
                                      <p:stCondLst>
                                        <p:cond delay="0"/>
                                      </p:stCondLst>
                                      <p:endCondLst>
                                        <p:cond evt="begin" delay="0">
                                          <p:tn val="62"/>
                                        </p:cond>
                                      </p:endCondLst>
                                      <p:childTnLst>
                                        <p:set>
                                          <p:cBhvr>
                                            <p:cTn id="63" dur="1" fill="hold">
                                              <p:stCondLst>
                                                <p:cond delay="0"/>
                                              </p:stCondLst>
                                            </p:cTn>
                                            <p:tgtEl>
                                              <p:spTgt spid="39"/>
                                            </p:tgtEl>
                                            <p:attrNameLst>
                                              <p:attrName>style.visibility</p:attrName>
                                            </p:attrNameLst>
                                          </p:cBhvr>
                                          <p:to>
                                            <p:strVal val="visible"/>
                                          </p:to>
                                        </p:set>
                                        <p:animEffect transition="in" filter="wipe(left)">
                                          <p:cBhvr>
                                            <p:cTn id="64"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13" grpId="0" animBg="1"/>
          <p:bldP spid="14" grpId="0"/>
          <p:bldP spid="15" grpId="0"/>
          <p:bldP spid="16" grpId="0"/>
          <p:bldP spid="17" grpId="0"/>
          <p:bldP spid="18" grpId="0"/>
          <p:bldP spid="39" grpId="0"/>
        </p:bldLst>
      </p:timing>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0" y="0"/>
            <a:ext cx="647903" cy="648072"/>
          </a:xfrm>
          <a:prstGeom prst="rect">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 name="标题 4"/>
          <p:cNvSpPr txBox="1">
            <a:spLocks/>
          </p:cNvSpPr>
          <p:nvPr/>
        </p:nvSpPr>
        <p:spPr>
          <a:xfrm>
            <a:off x="738572" y="272421"/>
            <a:ext cx="318552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rPr>
              <a:t>销售网络布局</a:t>
            </a:r>
            <a:endParaRPr lang="en-US" altLang="zh-CN" sz="15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r>
              <a:rPr lang="en-US" altLang="zh-CN" sz="900" b="1" dirty="0">
                <a:solidFill>
                  <a:schemeClr val="tx1">
                    <a:lumMod val="50000"/>
                    <a:lumOff val="50000"/>
                  </a:schemeClr>
                </a:solidFill>
                <a:latin typeface="微软雅黑" panose="020B0503020204020204" pitchFamily="34" charset="-122"/>
                <a:ea typeface="微软雅黑" panose="020B0503020204020204" pitchFamily="34" charset="-122"/>
              </a:rPr>
              <a:t>SALES NETWORK LAYOUT</a:t>
            </a:r>
            <a:endParaRPr lang="zh-CN" altLang="en-US" sz="9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endPar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3" name="矩形 62"/>
          <p:cNvSpPr/>
          <p:nvPr/>
        </p:nvSpPr>
        <p:spPr>
          <a:xfrm>
            <a:off x="8135468" y="4948014"/>
            <a:ext cx="1008532" cy="19548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67" name="矩形 66"/>
          <p:cNvSpPr/>
          <p:nvPr/>
        </p:nvSpPr>
        <p:spPr>
          <a:xfrm>
            <a:off x="8135468" y="4933212"/>
            <a:ext cx="1025847" cy="230826"/>
          </a:xfrm>
          <a:prstGeom prst="rect">
            <a:avLst/>
          </a:prstGeom>
        </p:spPr>
        <p:txBody>
          <a:bodyPr wrap="square" lIns="68555" tIns="34278" rIns="68555" bIns="34278">
            <a:spAutoFit/>
          </a:bodyPr>
          <a:lstStyle/>
          <a:p>
            <a:pPr algn="ctr"/>
            <a:r>
              <a:rPr lang="en-US" altLang="zh-CN" sz="1000" b="1" dirty="0">
                <a:solidFill>
                  <a:schemeClr val="bg1"/>
                </a:solidFill>
                <a:latin typeface="微软雅黑" pitchFamily="34" charset="-122"/>
                <a:ea typeface="微软雅黑" pitchFamily="34" charset="-122"/>
              </a:rPr>
              <a:t>32</a:t>
            </a:r>
          </a:p>
        </p:txBody>
      </p:sp>
      <p:sp>
        <p:nvSpPr>
          <p:cNvPr id="12" name="KSO_Shape"/>
          <p:cNvSpPr>
            <a:spLocks/>
          </p:cNvSpPr>
          <p:nvPr/>
        </p:nvSpPr>
        <p:spPr bwMode="auto">
          <a:xfrm>
            <a:off x="129460" y="170286"/>
            <a:ext cx="415902" cy="353608"/>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3" name="Freeform 192"/>
          <p:cNvSpPr>
            <a:spLocks noEditPoints="1"/>
          </p:cNvSpPr>
          <p:nvPr/>
        </p:nvSpPr>
        <p:spPr bwMode="auto">
          <a:xfrm>
            <a:off x="900548" y="2061660"/>
            <a:ext cx="864169" cy="2043113"/>
          </a:xfrm>
          <a:custGeom>
            <a:avLst/>
            <a:gdLst>
              <a:gd name="T0" fmla="*/ 625 w 693"/>
              <a:gd name="T1" fmla="*/ 1522 h 1641"/>
              <a:gd name="T2" fmla="*/ 520 w 693"/>
              <a:gd name="T3" fmla="*/ 985 h 1641"/>
              <a:gd name="T4" fmla="*/ 498 w 693"/>
              <a:gd name="T5" fmla="*/ 789 h 1641"/>
              <a:gd name="T6" fmla="*/ 532 w 693"/>
              <a:gd name="T7" fmla="*/ 760 h 1641"/>
              <a:gd name="T8" fmla="*/ 571 w 693"/>
              <a:gd name="T9" fmla="*/ 506 h 1641"/>
              <a:gd name="T10" fmla="*/ 505 w 693"/>
              <a:gd name="T11" fmla="*/ 282 h 1641"/>
              <a:gd name="T12" fmla="*/ 394 w 693"/>
              <a:gd name="T13" fmla="*/ 243 h 1641"/>
              <a:gd name="T14" fmla="*/ 344 w 693"/>
              <a:gd name="T15" fmla="*/ 214 h 1641"/>
              <a:gd name="T16" fmla="*/ 341 w 693"/>
              <a:gd name="T17" fmla="*/ 204 h 1641"/>
              <a:gd name="T18" fmla="*/ 354 w 693"/>
              <a:gd name="T19" fmla="*/ 65 h 1641"/>
              <a:gd name="T20" fmla="*/ 313 w 693"/>
              <a:gd name="T21" fmla="*/ 0 h 1641"/>
              <a:gd name="T22" fmla="*/ 228 w 693"/>
              <a:gd name="T23" fmla="*/ 24 h 1641"/>
              <a:gd name="T24" fmla="*/ 214 w 693"/>
              <a:gd name="T25" fmla="*/ 121 h 1641"/>
              <a:gd name="T26" fmla="*/ 240 w 693"/>
              <a:gd name="T27" fmla="*/ 200 h 1641"/>
              <a:gd name="T28" fmla="*/ 240 w 693"/>
              <a:gd name="T29" fmla="*/ 215 h 1641"/>
              <a:gd name="T30" fmla="*/ 147 w 693"/>
              <a:gd name="T31" fmla="*/ 272 h 1641"/>
              <a:gd name="T32" fmla="*/ 22 w 693"/>
              <a:gd name="T33" fmla="*/ 531 h 1641"/>
              <a:gd name="T34" fmla="*/ 113 w 693"/>
              <a:gd name="T35" fmla="*/ 777 h 1641"/>
              <a:gd name="T36" fmla="*/ 143 w 693"/>
              <a:gd name="T37" fmla="*/ 802 h 1641"/>
              <a:gd name="T38" fmla="*/ 220 w 693"/>
              <a:gd name="T39" fmla="*/ 1183 h 1641"/>
              <a:gd name="T40" fmla="*/ 267 w 693"/>
              <a:gd name="T41" fmla="*/ 1470 h 1641"/>
              <a:gd name="T42" fmla="*/ 231 w 693"/>
              <a:gd name="T43" fmla="*/ 1602 h 1641"/>
              <a:gd name="T44" fmla="*/ 343 w 693"/>
              <a:gd name="T45" fmla="*/ 1595 h 1641"/>
              <a:gd name="T46" fmla="*/ 351 w 693"/>
              <a:gd name="T47" fmla="*/ 1504 h 1641"/>
              <a:gd name="T48" fmla="*/ 342 w 693"/>
              <a:gd name="T49" fmla="*/ 1327 h 1641"/>
              <a:gd name="T50" fmla="*/ 334 w 693"/>
              <a:gd name="T51" fmla="*/ 1168 h 1641"/>
              <a:gd name="T52" fmla="*/ 372 w 693"/>
              <a:gd name="T53" fmla="*/ 991 h 1641"/>
              <a:gd name="T54" fmla="*/ 495 w 693"/>
              <a:gd name="T55" fmla="*/ 1455 h 1641"/>
              <a:gd name="T56" fmla="*/ 553 w 693"/>
              <a:gd name="T57" fmla="*/ 1595 h 1641"/>
              <a:gd name="T58" fmla="*/ 693 w 693"/>
              <a:gd name="T59" fmla="*/ 1628 h 1641"/>
              <a:gd name="T60" fmla="*/ 115 w 693"/>
              <a:gd name="T61" fmla="*/ 608 h 1641"/>
              <a:gd name="T62" fmla="*/ 125 w 693"/>
              <a:gd name="T63" fmla="*/ 524 h 1641"/>
              <a:gd name="T64" fmla="*/ 395 w 693"/>
              <a:gd name="T65" fmla="*/ 690 h 1641"/>
              <a:gd name="T66" fmla="*/ 314 w 693"/>
              <a:gd name="T67" fmla="*/ 307 h 1641"/>
              <a:gd name="T68" fmla="*/ 280 w 693"/>
              <a:gd name="T69" fmla="*/ 291 h 1641"/>
              <a:gd name="T70" fmla="*/ 295 w 693"/>
              <a:gd name="T71" fmla="*/ 485 h 1641"/>
              <a:gd name="T72" fmla="*/ 274 w 693"/>
              <a:gd name="T73" fmla="*/ 687 h 1641"/>
              <a:gd name="T74" fmla="*/ 235 w 693"/>
              <a:gd name="T75" fmla="*/ 542 h 1641"/>
              <a:gd name="T76" fmla="*/ 248 w 693"/>
              <a:gd name="T77" fmla="*/ 225 h 1641"/>
              <a:gd name="T78" fmla="*/ 334 w 693"/>
              <a:gd name="T79" fmla="*/ 227 h 1641"/>
              <a:gd name="T80" fmla="*/ 381 w 693"/>
              <a:gd name="T81" fmla="*/ 413 h 1641"/>
              <a:gd name="T82" fmla="*/ 411 w 693"/>
              <a:gd name="T83" fmla="*/ 689 h 1641"/>
              <a:gd name="T84" fmla="*/ 473 w 693"/>
              <a:gd name="T85" fmla="*/ 485 h 1641"/>
              <a:gd name="T86" fmla="*/ 501 w 693"/>
              <a:gd name="T87" fmla="*/ 576 h 1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3" h="1641">
                <a:moveTo>
                  <a:pt x="669" y="1590"/>
                </a:moveTo>
                <a:cubicBezTo>
                  <a:pt x="650" y="1579"/>
                  <a:pt x="636" y="1550"/>
                  <a:pt x="629" y="1542"/>
                </a:cubicBezTo>
                <a:cubicBezTo>
                  <a:pt x="622" y="1535"/>
                  <a:pt x="631" y="1537"/>
                  <a:pt x="625" y="1522"/>
                </a:cubicBezTo>
                <a:cubicBezTo>
                  <a:pt x="619" y="1507"/>
                  <a:pt x="600" y="1419"/>
                  <a:pt x="597" y="1391"/>
                </a:cubicBezTo>
                <a:cubicBezTo>
                  <a:pt x="593" y="1362"/>
                  <a:pt x="595" y="1265"/>
                  <a:pt x="582" y="1219"/>
                </a:cubicBezTo>
                <a:cubicBezTo>
                  <a:pt x="568" y="1173"/>
                  <a:pt x="526" y="1025"/>
                  <a:pt x="520" y="985"/>
                </a:cubicBezTo>
                <a:cubicBezTo>
                  <a:pt x="514" y="944"/>
                  <a:pt x="505" y="903"/>
                  <a:pt x="505" y="881"/>
                </a:cubicBezTo>
                <a:cubicBezTo>
                  <a:pt x="505" y="858"/>
                  <a:pt x="503" y="843"/>
                  <a:pt x="496" y="827"/>
                </a:cubicBezTo>
                <a:cubicBezTo>
                  <a:pt x="490" y="811"/>
                  <a:pt x="498" y="789"/>
                  <a:pt x="498" y="789"/>
                </a:cubicBezTo>
                <a:cubicBezTo>
                  <a:pt x="498" y="789"/>
                  <a:pt x="514" y="801"/>
                  <a:pt x="524" y="810"/>
                </a:cubicBezTo>
                <a:cubicBezTo>
                  <a:pt x="534" y="819"/>
                  <a:pt x="534" y="805"/>
                  <a:pt x="529" y="785"/>
                </a:cubicBezTo>
                <a:cubicBezTo>
                  <a:pt x="524" y="765"/>
                  <a:pt x="527" y="754"/>
                  <a:pt x="532" y="760"/>
                </a:cubicBezTo>
                <a:cubicBezTo>
                  <a:pt x="537" y="767"/>
                  <a:pt x="541" y="728"/>
                  <a:pt x="553" y="705"/>
                </a:cubicBezTo>
                <a:cubicBezTo>
                  <a:pt x="566" y="681"/>
                  <a:pt x="593" y="633"/>
                  <a:pt x="587" y="606"/>
                </a:cubicBezTo>
                <a:cubicBezTo>
                  <a:pt x="581" y="578"/>
                  <a:pt x="578" y="530"/>
                  <a:pt x="571" y="506"/>
                </a:cubicBezTo>
                <a:cubicBezTo>
                  <a:pt x="563" y="483"/>
                  <a:pt x="556" y="441"/>
                  <a:pt x="547" y="415"/>
                </a:cubicBezTo>
                <a:cubicBezTo>
                  <a:pt x="538" y="389"/>
                  <a:pt x="540" y="376"/>
                  <a:pt x="529" y="350"/>
                </a:cubicBezTo>
                <a:cubicBezTo>
                  <a:pt x="517" y="324"/>
                  <a:pt x="505" y="295"/>
                  <a:pt x="505" y="282"/>
                </a:cubicBezTo>
                <a:cubicBezTo>
                  <a:pt x="505" y="275"/>
                  <a:pt x="502" y="269"/>
                  <a:pt x="491" y="265"/>
                </a:cubicBezTo>
                <a:cubicBezTo>
                  <a:pt x="483" y="261"/>
                  <a:pt x="469" y="258"/>
                  <a:pt x="449" y="255"/>
                </a:cubicBezTo>
                <a:cubicBezTo>
                  <a:pt x="428" y="252"/>
                  <a:pt x="409" y="248"/>
                  <a:pt x="394" y="243"/>
                </a:cubicBezTo>
                <a:cubicBezTo>
                  <a:pt x="393" y="243"/>
                  <a:pt x="392" y="242"/>
                  <a:pt x="391" y="242"/>
                </a:cubicBezTo>
                <a:cubicBezTo>
                  <a:pt x="391" y="242"/>
                  <a:pt x="390" y="242"/>
                  <a:pt x="390" y="242"/>
                </a:cubicBezTo>
                <a:cubicBezTo>
                  <a:pt x="370" y="235"/>
                  <a:pt x="344" y="214"/>
                  <a:pt x="344" y="214"/>
                </a:cubicBezTo>
                <a:cubicBezTo>
                  <a:pt x="336" y="225"/>
                  <a:pt x="336" y="225"/>
                  <a:pt x="336" y="225"/>
                </a:cubicBezTo>
                <a:cubicBezTo>
                  <a:pt x="339" y="221"/>
                  <a:pt x="341" y="218"/>
                  <a:pt x="344" y="214"/>
                </a:cubicBezTo>
                <a:cubicBezTo>
                  <a:pt x="341" y="211"/>
                  <a:pt x="336" y="204"/>
                  <a:pt x="341" y="204"/>
                </a:cubicBezTo>
                <a:cubicBezTo>
                  <a:pt x="352" y="203"/>
                  <a:pt x="354" y="159"/>
                  <a:pt x="360" y="146"/>
                </a:cubicBezTo>
                <a:cubicBezTo>
                  <a:pt x="366" y="133"/>
                  <a:pt x="364" y="124"/>
                  <a:pt x="360" y="112"/>
                </a:cubicBezTo>
                <a:cubicBezTo>
                  <a:pt x="356" y="101"/>
                  <a:pt x="364" y="84"/>
                  <a:pt x="354" y="65"/>
                </a:cubicBezTo>
                <a:cubicBezTo>
                  <a:pt x="344" y="47"/>
                  <a:pt x="358" y="24"/>
                  <a:pt x="344" y="22"/>
                </a:cubicBezTo>
                <a:cubicBezTo>
                  <a:pt x="330" y="20"/>
                  <a:pt x="335" y="3"/>
                  <a:pt x="322" y="3"/>
                </a:cubicBezTo>
                <a:cubicBezTo>
                  <a:pt x="318" y="3"/>
                  <a:pt x="315" y="2"/>
                  <a:pt x="313" y="0"/>
                </a:cubicBezTo>
                <a:cubicBezTo>
                  <a:pt x="302" y="21"/>
                  <a:pt x="285" y="14"/>
                  <a:pt x="285" y="14"/>
                </a:cubicBezTo>
                <a:cubicBezTo>
                  <a:pt x="259" y="8"/>
                  <a:pt x="242" y="14"/>
                  <a:pt x="230" y="23"/>
                </a:cubicBezTo>
                <a:cubicBezTo>
                  <a:pt x="230" y="23"/>
                  <a:pt x="229" y="24"/>
                  <a:pt x="228" y="24"/>
                </a:cubicBezTo>
                <a:cubicBezTo>
                  <a:pt x="213" y="38"/>
                  <a:pt x="208" y="57"/>
                  <a:pt x="208" y="58"/>
                </a:cubicBezTo>
                <a:cubicBezTo>
                  <a:pt x="207" y="65"/>
                  <a:pt x="206" y="72"/>
                  <a:pt x="206" y="77"/>
                </a:cubicBezTo>
                <a:cubicBezTo>
                  <a:pt x="208" y="95"/>
                  <a:pt x="213" y="113"/>
                  <a:pt x="214" y="121"/>
                </a:cubicBezTo>
                <a:cubicBezTo>
                  <a:pt x="215" y="128"/>
                  <a:pt x="219" y="158"/>
                  <a:pt x="225" y="158"/>
                </a:cubicBezTo>
                <a:cubicBezTo>
                  <a:pt x="231" y="158"/>
                  <a:pt x="233" y="159"/>
                  <a:pt x="233" y="159"/>
                </a:cubicBezTo>
                <a:cubicBezTo>
                  <a:pt x="233" y="159"/>
                  <a:pt x="240" y="182"/>
                  <a:pt x="240" y="200"/>
                </a:cubicBezTo>
                <a:cubicBezTo>
                  <a:pt x="240" y="208"/>
                  <a:pt x="240" y="212"/>
                  <a:pt x="240" y="215"/>
                </a:cubicBezTo>
                <a:cubicBezTo>
                  <a:pt x="240" y="215"/>
                  <a:pt x="240" y="215"/>
                  <a:pt x="240" y="215"/>
                </a:cubicBezTo>
                <a:cubicBezTo>
                  <a:pt x="240" y="215"/>
                  <a:pt x="240" y="215"/>
                  <a:pt x="240" y="215"/>
                </a:cubicBezTo>
                <a:cubicBezTo>
                  <a:pt x="240" y="215"/>
                  <a:pt x="240" y="215"/>
                  <a:pt x="240" y="215"/>
                </a:cubicBezTo>
                <a:cubicBezTo>
                  <a:pt x="240" y="215"/>
                  <a:pt x="224" y="238"/>
                  <a:pt x="206" y="246"/>
                </a:cubicBezTo>
                <a:cubicBezTo>
                  <a:pt x="188" y="255"/>
                  <a:pt x="162" y="268"/>
                  <a:pt x="147" y="272"/>
                </a:cubicBezTo>
                <a:cubicBezTo>
                  <a:pt x="136" y="275"/>
                  <a:pt x="124" y="279"/>
                  <a:pt x="115" y="285"/>
                </a:cubicBezTo>
                <a:cubicBezTo>
                  <a:pt x="103" y="293"/>
                  <a:pt x="93" y="305"/>
                  <a:pt x="89" y="326"/>
                </a:cubicBezTo>
                <a:cubicBezTo>
                  <a:pt x="82" y="365"/>
                  <a:pt x="42" y="495"/>
                  <a:pt x="22" y="531"/>
                </a:cubicBezTo>
                <a:cubicBezTo>
                  <a:pt x="3" y="567"/>
                  <a:pt x="0" y="616"/>
                  <a:pt x="20" y="646"/>
                </a:cubicBezTo>
                <a:cubicBezTo>
                  <a:pt x="39" y="676"/>
                  <a:pt x="86" y="750"/>
                  <a:pt x="93" y="760"/>
                </a:cubicBezTo>
                <a:cubicBezTo>
                  <a:pt x="100" y="770"/>
                  <a:pt x="102" y="778"/>
                  <a:pt x="113" y="777"/>
                </a:cubicBezTo>
                <a:cubicBezTo>
                  <a:pt x="113" y="777"/>
                  <a:pt x="114" y="776"/>
                  <a:pt x="115" y="776"/>
                </a:cubicBezTo>
                <a:cubicBezTo>
                  <a:pt x="124" y="776"/>
                  <a:pt x="130" y="777"/>
                  <a:pt x="130" y="777"/>
                </a:cubicBezTo>
                <a:cubicBezTo>
                  <a:pt x="130" y="777"/>
                  <a:pt x="135" y="796"/>
                  <a:pt x="143" y="802"/>
                </a:cubicBezTo>
                <a:cubicBezTo>
                  <a:pt x="151" y="808"/>
                  <a:pt x="161" y="828"/>
                  <a:pt x="163" y="821"/>
                </a:cubicBezTo>
                <a:cubicBezTo>
                  <a:pt x="166" y="814"/>
                  <a:pt x="173" y="872"/>
                  <a:pt x="180" y="903"/>
                </a:cubicBezTo>
                <a:cubicBezTo>
                  <a:pt x="187" y="934"/>
                  <a:pt x="220" y="1152"/>
                  <a:pt x="220" y="1183"/>
                </a:cubicBezTo>
                <a:cubicBezTo>
                  <a:pt x="220" y="1214"/>
                  <a:pt x="232" y="1246"/>
                  <a:pt x="231" y="1268"/>
                </a:cubicBezTo>
                <a:cubicBezTo>
                  <a:pt x="230" y="1291"/>
                  <a:pt x="235" y="1349"/>
                  <a:pt x="236" y="1381"/>
                </a:cubicBezTo>
                <a:cubicBezTo>
                  <a:pt x="237" y="1413"/>
                  <a:pt x="267" y="1447"/>
                  <a:pt x="267" y="1470"/>
                </a:cubicBezTo>
                <a:cubicBezTo>
                  <a:pt x="267" y="1494"/>
                  <a:pt x="260" y="1505"/>
                  <a:pt x="263" y="1519"/>
                </a:cubicBezTo>
                <a:cubicBezTo>
                  <a:pt x="267" y="1532"/>
                  <a:pt x="266" y="1542"/>
                  <a:pt x="251" y="1558"/>
                </a:cubicBezTo>
                <a:cubicBezTo>
                  <a:pt x="236" y="1574"/>
                  <a:pt x="230" y="1589"/>
                  <a:pt x="231" y="1602"/>
                </a:cubicBezTo>
                <a:cubicBezTo>
                  <a:pt x="232" y="1614"/>
                  <a:pt x="236" y="1619"/>
                  <a:pt x="266" y="1620"/>
                </a:cubicBezTo>
                <a:cubicBezTo>
                  <a:pt x="296" y="1621"/>
                  <a:pt x="324" y="1613"/>
                  <a:pt x="324" y="1605"/>
                </a:cubicBezTo>
                <a:cubicBezTo>
                  <a:pt x="324" y="1598"/>
                  <a:pt x="334" y="1595"/>
                  <a:pt x="343" y="1595"/>
                </a:cubicBezTo>
                <a:cubicBezTo>
                  <a:pt x="351" y="1595"/>
                  <a:pt x="350" y="1587"/>
                  <a:pt x="346" y="1569"/>
                </a:cubicBezTo>
                <a:cubicBezTo>
                  <a:pt x="343" y="1552"/>
                  <a:pt x="330" y="1528"/>
                  <a:pt x="338" y="1531"/>
                </a:cubicBezTo>
                <a:cubicBezTo>
                  <a:pt x="345" y="1533"/>
                  <a:pt x="351" y="1528"/>
                  <a:pt x="351" y="1504"/>
                </a:cubicBezTo>
                <a:cubicBezTo>
                  <a:pt x="351" y="1479"/>
                  <a:pt x="355" y="1471"/>
                  <a:pt x="344" y="1457"/>
                </a:cubicBezTo>
                <a:cubicBezTo>
                  <a:pt x="333" y="1442"/>
                  <a:pt x="335" y="1415"/>
                  <a:pt x="338" y="1392"/>
                </a:cubicBezTo>
                <a:cubicBezTo>
                  <a:pt x="340" y="1370"/>
                  <a:pt x="348" y="1354"/>
                  <a:pt x="342" y="1327"/>
                </a:cubicBezTo>
                <a:cubicBezTo>
                  <a:pt x="335" y="1299"/>
                  <a:pt x="334" y="1266"/>
                  <a:pt x="338" y="1252"/>
                </a:cubicBezTo>
                <a:cubicBezTo>
                  <a:pt x="342" y="1239"/>
                  <a:pt x="339" y="1222"/>
                  <a:pt x="329" y="1211"/>
                </a:cubicBezTo>
                <a:cubicBezTo>
                  <a:pt x="319" y="1200"/>
                  <a:pt x="334" y="1180"/>
                  <a:pt x="334" y="1168"/>
                </a:cubicBezTo>
                <a:cubicBezTo>
                  <a:pt x="334" y="1156"/>
                  <a:pt x="330" y="1104"/>
                  <a:pt x="337" y="1052"/>
                </a:cubicBezTo>
                <a:cubicBezTo>
                  <a:pt x="343" y="999"/>
                  <a:pt x="344" y="960"/>
                  <a:pt x="345" y="946"/>
                </a:cubicBezTo>
                <a:cubicBezTo>
                  <a:pt x="346" y="933"/>
                  <a:pt x="354" y="939"/>
                  <a:pt x="372" y="991"/>
                </a:cubicBezTo>
                <a:cubicBezTo>
                  <a:pt x="391" y="1043"/>
                  <a:pt x="438" y="1205"/>
                  <a:pt x="447" y="1241"/>
                </a:cubicBezTo>
                <a:cubicBezTo>
                  <a:pt x="454" y="1272"/>
                  <a:pt x="480" y="1385"/>
                  <a:pt x="491" y="1436"/>
                </a:cubicBezTo>
                <a:cubicBezTo>
                  <a:pt x="493" y="1444"/>
                  <a:pt x="494" y="1451"/>
                  <a:pt x="495" y="1455"/>
                </a:cubicBezTo>
                <a:cubicBezTo>
                  <a:pt x="501" y="1486"/>
                  <a:pt x="509" y="1548"/>
                  <a:pt x="517" y="1548"/>
                </a:cubicBezTo>
                <a:cubicBezTo>
                  <a:pt x="526" y="1548"/>
                  <a:pt x="524" y="1554"/>
                  <a:pt x="525" y="1572"/>
                </a:cubicBezTo>
                <a:cubicBezTo>
                  <a:pt x="526" y="1589"/>
                  <a:pt x="543" y="1592"/>
                  <a:pt x="553" y="1595"/>
                </a:cubicBezTo>
                <a:cubicBezTo>
                  <a:pt x="563" y="1599"/>
                  <a:pt x="566" y="1589"/>
                  <a:pt x="566" y="1589"/>
                </a:cubicBezTo>
                <a:cubicBezTo>
                  <a:pt x="566" y="1589"/>
                  <a:pt x="582" y="1623"/>
                  <a:pt x="610" y="1626"/>
                </a:cubicBezTo>
                <a:cubicBezTo>
                  <a:pt x="639" y="1630"/>
                  <a:pt x="693" y="1641"/>
                  <a:pt x="693" y="1628"/>
                </a:cubicBezTo>
                <a:cubicBezTo>
                  <a:pt x="693" y="1614"/>
                  <a:pt x="687" y="1602"/>
                  <a:pt x="669" y="1590"/>
                </a:cubicBezTo>
                <a:close/>
                <a:moveTo>
                  <a:pt x="128" y="644"/>
                </a:moveTo>
                <a:cubicBezTo>
                  <a:pt x="128" y="632"/>
                  <a:pt x="122" y="619"/>
                  <a:pt x="115" y="608"/>
                </a:cubicBezTo>
                <a:cubicBezTo>
                  <a:pt x="105" y="594"/>
                  <a:pt x="95" y="582"/>
                  <a:pt x="99" y="575"/>
                </a:cubicBezTo>
                <a:cubicBezTo>
                  <a:pt x="105" y="563"/>
                  <a:pt x="110" y="563"/>
                  <a:pt x="115" y="554"/>
                </a:cubicBezTo>
                <a:cubicBezTo>
                  <a:pt x="118" y="549"/>
                  <a:pt x="121" y="541"/>
                  <a:pt x="125" y="524"/>
                </a:cubicBezTo>
                <a:cubicBezTo>
                  <a:pt x="124" y="559"/>
                  <a:pt x="136" y="611"/>
                  <a:pt x="128" y="644"/>
                </a:cubicBezTo>
                <a:close/>
                <a:moveTo>
                  <a:pt x="411" y="689"/>
                </a:moveTo>
                <a:cubicBezTo>
                  <a:pt x="407" y="690"/>
                  <a:pt x="402" y="690"/>
                  <a:pt x="395" y="690"/>
                </a:cubicBezTo>
                <a:cubicBezTo>
                  <a:pt x="395" y="685"/>
                  <a:pt x="395" y="680"/>
                  <a:pt x="393" y="674"/>
                </a:cubicBezTo>
                <a:cubicBezTo>
                  <a:pt x="389" y="655"/>
                  <a:pt x="367" y="523"/>
                  <a:pt x="351" y="448"/>
                </a:cubicBezTo>
                <a:cubicBezTo>
                  <a:pt x="335" y="373"/>
                  <a:pt x="318" y="317"/>
                  <a:pt x="314" y="307"/>
                </a:cubicBezTo>
                <a:cubicBezTo>
                  <a:pt x="310" y="297"/>
                  <a:pt x="323" y="293"/>
                  <a:pt x="323" y="293"/>
                </a:cubicBezTo>
                <a:cubicBezTo>
                  <a:pt x="299" y="269"/>
                  <a:pt x="299" y="269"/>
                  <a:pt x="299" y="269"/>
                </a:cubicBezTo>
                <a:cubicBezTo>
                  <a:pt x="288" y="274"/>
                  <a:pt x="280" y="291"/>
                  <a:pt x="280" y="291"/>
                </a:cubicBezTo>
                <a:cubicBezTo>
                  <a:pt x="280" y="291"/>
                  <a:pt x="292" y="299"/>
                  <a:pt x="294" y="307"/>
                </a:cubicBezTo>
                <a:cubicBezTo>
                  <a:pt x="296" y="315"/>
                  <a:pt x="292" y="325"/>
                  <a:pt x="286" y="343"/>
                </a:cubicBezTo>
                <a:cubicBezTo>
                  <a:pt x="281" y="362"/>
                  <a:pt x="288" y="443"/>
                  <a:pt x="295" y="485"/>
                </a:cubicBezTo>
                <a:cubicBezTo>
                  <a:pt x="302" y="527"/>
                  <a:pt x="315" y="621"/>
                  <a:pt x="323" y="669"/>
                </a:cubicBezTo>
                <a:cubicBezTo>
                  <a:pt x="324" y="677"/>
                  <a:pt x="326" y="683"/>
                  <a:pt x="327" y="689"/>
                </a:cubicBezTo>
                <a:cubicBezTo>
                  <a:pt x="308" y="688"/>
                  <a:pt x="289" y="687"/>
                  <a:pt x="274" y="687"/>
                </a:cubicBezTo>
                <a:cubicBezTo>
                  <a:pt x="232" y="687"/>
                  <a:pt x="191" y="692"/>
                  <a:pt x="191" y="692"/>
                </a:cubicBezTo>
                <a:cubicBezTo>
                  <a:pt x="191" y="692"/>
                  <a:pt x="199" y="672"/>
                  <a:pt x="212" y="643"/>
                </a:cubicBezTo>
                <a:cubicBezTo>
                  <a:pt x="224" y="615"/>
                  <a:pt x="226" y="589"/>
                  <a:pt x="235" y="542"/>
                </a:cubicBezTo>
                <a:cubicBezTo>
                  <a:pt x="245" y="495"/>
                  <a:pt x="237" y="463"/>
                  <a:pt x="237" y="406"/>
                </a:cubicBezTo>
                <a:cubicBezTo>
                  <a:pt x="237" y="361"/>
                  <a:pt x="234" y="300"/>
                  <a:pt x="231" y="263"/>
                </a:cubicBezTo>
                <a:cubicBezTo>
                  <a:pt x="231" y="257"/>
                  <a:pt x="231" y="235"/>
                  <a:pt x="248" y="225"/>
                </a:cubicBezTo>
                <a:cubicBezTo>
                  <a:pt x="257" y="236"/>
                  <a:pt x="268" y="248"/>
                  <a:pt x="281" y="257"/>
                </a:cubicBezTo>
                <a:cubicBezTo>
                  <a:pt x="304" y="273"/>
                  <a:pt x="306" y="261"/>
                  <a:pt x="320" y="244"/>
                </a:cubicBezTo>
                <a:cubicBezTo>
                  <a:pt x="326" y="237"/>
                  <a:pt x="330" y="232"/>
                  <a:pt x="334" y="227"/>
                </a:cubicBezTo>
                <a:cubicBezTo>
                  <a:pt x="334" y="227"/>
                  <a:pt x="334" y="227"/>
                  <a:pt x="334" y="227"/>
                </a:cubicBezTo>
                <a:cubicBezTo>
                  <a:pt x="353" y="218"/>
                  <a:pt x="370" y="255"/>
                  <a:pt x="370" y="255"/>
                </a:cubicBezTo>
                <a:cubicBezTo>
                  <a:pt x="382" y="288"/>
                  <a:pt x="381" y="349"/>
                  <a:pt x="381" y="413"/>
                </a:cubicBezTo>
                <a:cubicBezTo>
                  <a:pt x="381" y="478"/>
                  <a:pt x="393" y="542"/>
                  <a:pt x="406" y="589"/>
                </a:cubicBezTo>
                <a:cubicBezTo>
                  <a:pt x="418" y="636"/>
                  <a:pt x="437" y="678"/>
                  <a:pt x="437" y="678"/>
                </a:cubicBezTo>
                <a:cubicBezTo>
                  <a:pt x="437" y="678"/>
                  <a:pt x="426" y="684"/>
                  <a:pt x="411" y="689"/>
                </a:cubicBezTo>
                <a:close/>
                <a:moveTo>
                  <a:pt x="491" y="631"/>
                </a:moveTo>
                <a:cubicBezTo>
                  <a:pt x="489" y="627"/>
                  <a:pt x="490" y="600"/>
                  <a:pt x="484" y="579"/>
                </a:cubicBezTo>
                <a:cubicBezTo>
                  <a:pt x="477" y="556"/>
                  <a:pt x="474" y="524"/>
                  <a:pt x="473" y="485"/>
                </a:cubicBezTo>
                <a:cubicBezTo>
                  <a:pt x="473" y="485"/>
                  <a:pt x="482" y="518"/>
                  <a:pt x="491" y="538"/>
                </a:cubicBezTo>
                <a:cubicBezTo>
                  <a:pt x="495" y="547"/>
                  <a:pt x="498" y="553"/>
                  <a:pt x="501" y="553"/>
                </a:cubicBezTo>
                <a:cubicBezTo>
                  <a:pt x="511" y="556"/>
                  <a:pt x="512" y="570"/>
                  <a:pt x="501" y="576"/>
                </a:cubicBezTo>
                <a:cubicBezTo>
                  <a:pt x="490" y="582"/>
                  <a:pt x="498" y="624"/>
                  <a:pt x="493" y="630"/>
                </a:cubicBezTo>
                <a:cubicBezTo>
                  <a:pt x="492" y="631"/>
                  <a:pt x="491" y="631"/>
                  <a:pt x="491" y="631"/>
                </a:cubicBezTo>
                <a:close/>
              </a:path>
            </a:pathLst>
          </a:custGeom>
          <a:solidFill>
            <a:schemeClr val="tx1">
              <a:lumMod val="65000"/>
              <a:lumOff val="35000"/>
            </a:schemeClr>
          </a:solidFill>
          <a:ln>
            <a:noFill/>
          </a:ln>
          <a:effectLst/>
        </p:spPr>
        <p:txBody>
          <a:bodyPr lIns="91416" tIns="45708" rIns="91416" bIns="45708"/>
          <a:lstStyle/>
          <a:p>
            <a:pPr>
              <a:defRPr/>
            </a:pPr>
            <a:endParaRPr lang="id-ID" sz="1800">
              <a:solidFill>
                <a:srgbClr val="F6AC19"/>
              </a:solidFill>
            </a:endParaRPr>
          </a:p>
        </p:txBody>
      </p:sp>
      <p:sp>
        <p:nvSpPr>
          <p:cNvPr id="14" name="Oval 12"/>
          <p:cNvSpPr/>
          <p:nvPr/>
        </p:nvSpPr>
        <p:spPr>
          <a:xfrm>
            <a:off x="1682585" y="2281927"/>
            <a:ext cx="164263" cy="164306"/>
          </a:xfrm>
          <a:prstGeom prst="ellipse">
            <a:avLst/>
          </a:prstGeom>
          <a:noFill/>
          <a:ln w="38100">
            <a:solidFill>
              <a:srgbClr val="55735B"/>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15" name="Oval 13"/>
          <p:cNvSpPr/>
          <p:nvPr/>
        </p:nvSpPr>
        <p:spPr>
          <a:xfrm>
            <a:off x="2737203" y="1644942"/>
            <a:ext cx="163074" cy="164306"/>
          </a:xfrm>
          <a:prstGeom prst="ellipse">
            <a:avLst/>
          </a:prstGeom>
          <a:no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16" name="Oval 14"/>
          <p:cNvSpPr/>
          <p:nvPr/>
        </p:nvSpPr>
        <p:spPr>
          <a:xfrm>
            <a:off x="3726356" y="2037848"/>
            <a:ext cx="163073" cy="163116"/>
          </a:xfrm>
          <a:prstGeom prst="ellipse">
            <a:avLst/>
          </a:prstGeom>
          <a:noFill/>
          <a:ln w="38100">
            <a:solidFill>
              <a:srgbClr val="55735B"/>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17" name="Oval 15"/>
          <p:cNvSpPr/>
          <p:nvPr/>
        </p:nvSpPr>
        <p:spPr>
          <a:xfrm>
            <a:off x="4820254" y="1266323"/>
            <a:ext cx="163074" cy="163116"/>
          </a:xfrm>
          <a:prstGeom prst="ellipse">
            <a:avLst/>
          </a:prstGeom>
          <a:no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18" name="Oval 16"/>
          <p:cNvSpPr/>
          <p:nvPr/>
        </p:nvSpPr>
        <p:spPr>
          <a:xfrm>
            <a:off x="5798693" y="1311566"/>
            <a:ext cx="163074" cy="163116"/>
          </a:xfrm>
          <a:prstGeom prst="ellipse">
            <a:avLst/>
          </a:prstGeom>
          <a:noFill/>
          <a:ln w="38100">
            <a:solidFill>
              <a:srgbClr val="55735B"/>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19" name="Oval 17"/>
          <p:cNvSpPr/>
          <p:nvPr/>
        </p:nvSpPr>
        <p:spPr>
          <a:xfrm>
            <a:off x="6737853" y="1955695"/>
            <a:ext cx="163073" cy="163115"/>
          </a:xfrm>
          <a:prstGeom prst="ellipse">
            <a:avLst/>
          </a:prstGeom>
          <a:no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20" name="Oval 18"/>
          <p:cNvSpPr/>
          <p:nvPr/>
        </p:nvSpPr>
        <p:spPr>
          <a:xfrm>
            <a:off x="8170992" y="1102017"/>
            <a:ext cx="163073" cy="164306"/>
          </a:xfrm>
          <a:prstGeom prst="ellipse">
            <a:avLst/>
          </a:prstGeom>
          <a:noFill/>
          <a:ln w="38100">
            <a:solidFill>
              <a:srgbClr val="55735B"/>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cxnSp>
        <p:nvCxnSpPr>
          <p:cNvPr id="21" name="Straight Connector 20"/>
          <p:cNvCxnSpPr>
            <a:stCxn id="14" idx="7"/>
            <a:endCxn id="15" idx="3"/>
          </p:cNvCxnSpPr>
          <p:nvPr/>
        </p:nvCxnSpPr>
        <p:spPr>
          <a:xfrm flipV="1">
            <a:off x="1823042" y="1785435"/>
            <a:ext cx="937968" cy="520304"/>
          </a:xfrm>
          <a:prstGeom prst="line">
            <a:avLst/>
          </a:prstGeom>
          <a:ln w="3175">
            <a:solidFill>
              <a:srgbClr val="7F8C8D"/>
            </a:solidFill>
            <a:prstDash val="dashDot"/>
          </a:ln>
        </p:spPr>
        <p:style>
          <a:lnRef idx="1">
            <a:schemeClr val="accent1"/>
          </a:lnRef>
          <a:fillRef idx="0">
            <a:schemeClr val="accent1"/>
          </a:fillRef>
          <a:effectRef idx="0">
            <a:schemeClr val="accent1"/>
          </a:effectRef>
          <a:fontRef idx="minor">
            <a:schemeClr val="tx1"/>
          </a:fontRef>
        </p:style>
      </p:cxnSp>
      <p:cxnSp>
        <p:nvCxnSpPr>
          <p:cNvPr id="22" name="Straight Connector 23"/>
          <p:cNvCxnSpPr>
            <a:stCxn id="15" idx="5"/>
            <a:endCxn id="16" idx="2"/>
          </p:cNvCxnSpPr>
          <p:nvPr/>
        </p:nvCxnSpPr>
        <p:spPr>
          <a:xfrm>
            <a:off x="2876471" y="1785435"/>
            <a:ext cx="849885" cy="333375"/>
          </a:xfrm>
          <a:prstGeom prst="line">
            <a:avLst/>
          </a:prstGeom>
          <a:ln w="3175">
            <a:solidFill>
              <a:srgbClr val="7F8C8D"/>
            </a:solidFill>
            <a:prstDash val="dashDot"/>
          </a:ln>
        </p:spPr>
        <p:style>
          <a:lnRef idx="1">
            <a:schemeClr val="accent1"/>
          </a:lnRef>
          <a:fillRef idx="0">
            <a:schemeClr val="accent1"/>
          </a:fillRef>
          <a:effectRef idx="0">
            <a:schemeClr val="accent1"/>
          </a:effectRef>
          <a:fontRef idx="minor">
            <a:schemeClr val="tx1"/>
          </a:fontRef>
        </p:style>
      </p:cxnSp>
      <p:cxnSp>
        <p:nvCxnSpPr>
          <p:cNvPr id="23" name="Straight Connector 25"/>
          <p:cNvCxnSpPr>
            <a:stCxn id="16" idx="7"/>
            <a:endCxn id="17" idx="3"/>
          </p:cNvCxnSpPr>
          <p:nvPr/>
        </p:nvCxnSpPr>
        <p:spPr>
          <a:xfrm flipV="1">
            <a:off x="3865622" y="1405626"/>
            <a:ext cx="978439" cy="656034"/>
          </a:xfrm>
          <a:prstGeom prst="line">
            <a:avLst/>
          </a:prstGeom>
          <a:ln w="3175">
            <a:solidFill>
              <a:srgbClr val="7F8C8D"/>
            </a:solidFill>
            <a:prstDash val="dashDot"/>
          </a:ln>
        </p:spPr>
        <p:style>
          <a:lnRef idx="1">
            <a:schemeClr val="accent1"/>
          </a:lnRef>
          <a:fillRef idx="0">
            <a:schemeClr val="accent1"/>
          </a:fillRef>
          <a:effectRef idx="0">
            <a:schemeClr val="accent1"/>
          </a:effectRef>
          <a:fontRef idx="minor">
            <a:schemeClr val="tx1"/>
          </a:fontRef>
        </p:style>
      </p:cxnSp>
      <p:cxnSp>
        <p:nvCxnSpPr>
          <p:cNvPr id="24" name="Straight Connector 27"/>
          <p:cNvCxnSpPr>
            <a:stCxn id="17" idx="6"/>
            <a:endCxn id="18" idx="2"/>
          </p:cNvCxnSpPr>
          <p:nvPr/>
        </p:nvCxnSpPr>
        <p:spPr>
          <a:xfrm>
            <a:off x="4983329" y="1347285"/>
            <a:ext cx="815365" cy="45244"/>
          </a:xfrm>
          <a:prstGeom prst="line">
            <a:avLst/>
          </a:prstGeom>
          <a:ln w="3175">
            <a:solidFill>
              <a:srgbClr val="7F8C8D"/>
            </a:solidFill>
            <a:prstDash val="dashDot"/>
          </a:ln>
        </p:spPr>
        <p:style>
          <a:lnRef idx="1">
            <a:schemeClr val="accent1"/>
          </a:lnRef>
          <a:fillRef idx="0">
            <a:schemeClr val="accent1"/>
          </a:fillRef>
          <a:effectRef idx="0">
            <a:schemeClr val="accent1"/>
          </a:effectRef>
          <a:fontRef idx="minor">
            <a:schemeClr val="tx1"/>
          </a:fontRef>
        </p:style>
      </p:cxnSp>
      <p:cxnSp>
        <p:nvCxnSpPr>
          <p:cNvPr id="25" name="Straight Connector 29"/>
          <p:cNvCxnSpPr>
            <a:stCxn id="18" idx="5"/>
            <a:endCxn id="19" idx="1"/>
          </p:cNvCxnSpPr>
          <p:nvPr/>
        </p:nvCxnSpPr>
        <p:spPr>
          <a:xfrm>
            <a:off x="5937961" y="1450870"/>
            <a:ext cx="823698" cy="528638"/>
          </a:xfrm>
          <a:prstGeom prst="line">
            <a:avLst/>
          </a:prstGeom>
          <a:ln w="3175">
            <a:solidFill>
              <a:srgbClr val="7F8C8D"/>
            </a:solidFill>
            <a:prstDash val="dashDot"/>
          </a:ln>
        </p:spPr>
        <p:style>
          <a:lnRef idx="1">
            <a:schemeClr val="accent1"/>
          </a:lnRef>
          <a:fillRef idx="0">
            <a:schemeClr val="accent1"/>
          </a:fillRef>
          <a:effectRef idx="0">
            <a:schemeClr val="accent1"/>
          </a:effectRef>
          <a:fontRef idx="minor">
            <a:schemeClr val="tx1"/>
          </a:fontRef>
        </p:style>
      </p:cxnSp>
      <p:cxnSp>
        <p:nvCxnSpPr>
          <p:cNvPr id="26" name="Straight Connector 31"/>
          <p:cNvCxnSpPr>
            <a:stCxn id="19" idx="6"/>
            <a:endCxn id="20" idx="3"/>
          </p:cNvCxnSpPr>
          <p:nvPr/>
        </p:nvCxnSpPr>
        <p:spPr>
          <a:xfrm flipV="1">
            <a:off x="6900926" y="1242510"/>
            <a:ext cx="1293873" cy="795338"/>
          </a:xfrm>
          <a:prstGeom prst="line">
            <a:avLst/>
          </a:prstGeom>
          <a:ln w="3175">
            <a:solidFill>
              <a:srgbClr val="7F8C8D"/>
            </a:solidFill>
            <a:prstDash val="dashDot"/>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2491278" y="1413960"/>
            <a:ext cx="676932" cy="230833"/>
          </a:xfrm>
          <a:prstGeom prst="rect">
            <a:avLst/>
          </a:prstGeom>
          <a:noFill/>
        </p:spPr>
        <p:txBody>
          <a:bodyPr wrap="none" lIns="68562" tIns="34281" rIns="68562" bIns="34281">
            <a:spAutoFit/>
          </a:bodyPr>
          <a:lstStyle/>
          <a:p>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0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8" name="TextBox 27"/>
          <p:cNvSpPr txBox="1"/>
          <p:nvPr/>
        </p:nvSpPr>
        <p:spPr>
          <a:xfrm>
            <a:off x="1789713" y="2545054"/>
            <a:ext cx="676932" cy="230833"/>
          </a:xfrm>
          <a:prstGeom prst="rect">
            <a:avLst/>
          </a:prstGeom>
          <a:noFill/>
        </p:spPr>
        <p:txBody>
          <a:bodyPr wrap="none" lIns="68562" tIns="34281" rIns="68562" bIns="34281">
            <a:spAutoFit/>
          </a:bodyPr>
          <a:lstStyle/>
          <a:p>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0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3441870" y="2321217"/>
            <a:ext cx="676932" cy="230833"/>
          </a:xfrm>
          <a:prstGeom prst="rect">
            <a:avLst/>
          </a:prstGeom>
          <a:noFill/>
        </p:spPr>
        <p:txBody>
          <a:bodyPr wrap="none" lIns="68562" tIns="34281" rIns="68562" bIns="34281">
            <a:spAutoFit/>
          </a:bodyPr>
          <a:lstStyle/>
          <a:p>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0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4565528" y="1005576"/>
            <a:ext cx="676932" cy="230833"/>
          </a:xfrm>
          <a:prstGeom prst="rect">
            <a:avLst/>
          </a:prstGeom>
          <a:noFill/>
        </p:spPr>
        <p:txBody>
          <a:bodyPr wrap="none" lIns="68562" tIns="34281" rIns="68562" bIns="34281">
            <a:spAutoFit/>
          </a:bodyPr>
          <a:lstStyle/>
          <a:p>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0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5565392" y="1005576"/>
            <a:ext cx="676932" cy="230833"/>
          </a:xfrm>
          <a:prstGeom prst="rect">
            <a:avLst/>
          </a:prstGeom>
          <a:noFill/>
        </p:spPr>
        <p:txBody>
          <a:bodyPr wrap="none" lIns="68562" tIns="34281" rIns="68562" bIns="34281">
            <a:spAutoFit/>
          </a:bodyPr>
          <a:lstStyle/>
          <a:p>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0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6425990" y="2204535"/>
            <a:ext cx="676932" cy="230833"/>
          </a:xfrm>
          <a:prstGeom prst="rect">
            <a:avLst/>
          </a:prstGeom>
          <a:noFill/>
        </p:spPr>
        <p:txBody>
          <a:bodyPr wrap="none" lIns="68562" tIns="34281" rIns="68562" bIns="34281">
            <a:spAutoFit/>
          </a:bodyPr>
          <a:lstStyle/>
          <a:p>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0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33" name="TextBox 32"/>
          <p:cNvSpPr txBox="1"/>
          <p:nvPr/>
        </p:nvSpPr>
        <p:spPr>
          <a:xfrm>
            <a:off x="7272304" y="1090110"/>
            <a:ext cx="676932" cy="230833"/>
          </a:xfrm>
          <a:prstGeom prst="rect">
            <a:avLst/>
          </a:prstGeom>
          <a:noFill/>
        </p:spPr>
        <p:txBody>
          <a:bodyPr wrap="none" lIns="68562" tIns="34281" rIns="68562" bIns="34281">
            <a:spAutoFit/>
          </a:bodyPr>
          <a:lstStyle/>
          <a:p>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0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34" name="TextBox 33"/>
          <p:cNvSpPr txBox="1"/>
          <p:nvPr/>
        </p:nvSpPr>
        <p:spPr>
          <a:xfrm>
            <a:off x="2618172" y="1946170"/>
            <a:ext cx="676932" cy="230833"/>
          </a:xfrm>
          <a:prstGeom prst="rect">
            <a:avLst/>
          </a:prstGeom>
          <a:noFill/>
        </p:spPr>
        <p:txBody>
          <a:bodyPr wrap="none" lIns="68562" tIns="34281" rIns="68562" bIns="34281">
            <a:spAutoFit/>
          </a:bodyPr>
          <a:lstStyle/>
          <a:p>
            <a:pPr>
              <a:defRPr/>
            </a:pPr>
            <a:r>
              <a:rPr lang="zh-CN" altLang="en-US" sz="1000" b="1" dirty="0">
                <a:solidFill>
                  <a:srgbClr val="00A89B"/>
                </a:solidFill>
                <a:latin typeface="微软雅黑" panose="020B0503020204020204" pitchFamily="34" charset="-122"/>
                <a:ea typeface="微软雅黑" panose="020B0503020204020204" pitchFamily="34" charset="-122"/>
                <a:cs typeface="Open Sans" panose="020B0606030504020204" pitchFamily="34" charset="0"/>
              </a:rPr>
              <a:t>广东地区</a:t>
            </a:r>
            <a:endParaRPr lang="en-US" sz="1000" b="1" dirty="0">
              <a:solidFill>
                <a:srgbClr val="00A89B"/>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5" name="TextBox 34"/>
          <p:cNvSpPr txBox="1"/>
          <p:nvPr/>
        </p:nvSpPr>
        <p:spPr>
          <a:xfrm>
            <a:off x="3492161" y="1693758"/>
            <a:ext cx="676932" cy="230833"/>
          </a:xfrm>
          <a:prstGeom prst="rect">
            <a:avLst/>
          </a:prstGeom>
          <a:noFill/>
        </p:spPr>
        <p:txBody>
          <a:bodyPr wrap="none" lIns="68562" tIns="34281" rIns="68562" bIns="34281">
            <a:spAutoFit/>
          </a:bodyPr>
          <a:lstStyle/>
          <a:p>
            <a:pPr>
              <a:defRPr/>
            </a:pPr>
            <a:r>
              <a:rPr lang="zh-CN" altLang="en-US" sz="1000" b="1" dirty="0">
                <a:solidFill>
                  <a:srgbClr val="00A89B"/>
                </a:solidFill>
                <a:latin typeface="微软雅黑" panose="020B0503020204020204" pitchFamily="34" charset="-122"/>
                <a:ea typeface="微软雅黑" panose="020B0503020204020204" pitchFamily="34" charset="-122"/>
                <a:cs typeface="Open Sans" panose="020B0606030504020204" pitchFamily="34" charset="0"/>
              </a:rPr>
              <a:t>广西地区</a:t>
            </a:r>
            <a:endParaRPr lang="en-US" sz="1000" b="1" dirty="0">
              <a:solidFill>
                <a:srgbClr val="00A89B"/>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6" name="TextBox 35"/>
          <p:cNvSpPr txBox="1"/>
          <p:nvPr/>
        </p:nvSpPr>
        <p:spPr>
          <a:xfrm>
            <a:off x="4625992" y="1553264"/>
            <a:ext cx="676932" cy="230833"/>
          </a:xfrm>
          <a:prstGeom prst="rect">
            <a:avLst/>
          </a:prstGeom>
          <a:noFill/>
        </p:spPr>
        <p:txBody>
          <a:bodyPr wrap="none" lIns="68562" tIns="34281" rIns="68562" bIns="34281">
            <a:spAutoFit/>
          </a:bodyPr>
          <a:lstStyle/>
          <a:p>
            <a:pPr>
              <a:defRPr/>
            </a:pPr>
            <a:r>
              <a:rPr lang="zh-CN" altLang="en-US" sz="1000" b="1" dirty="0">
                <a:solidFill>
                  <a:srgbClr val="00A89B"/>
                </a:solidFill>
                <a:latin typeface="微软雅黑" panose="020B0503020204020204" pitchFamily="34" charset="-122"/>
                <a:ea typeface="微软雅黑" panose="020B0503020204020204" pitchFamily="34" charset="-122"/>
                <a:cs typeface="Open Sans" panose="020B0606030504020204" pitchFamily="34" charset="0"/>
              </a:rPr>
              <a:t>湖南地区</a:t>
            </a:r>
            <a:endParaRPr lang="en-US" sz="1000" b="1" dirty="0">
              <a:solidFill>
                <a:srgbClr val="00A89B"/>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7" name="TextBox 36"/>
          <p:cNvSpPr txBox="1"/>
          <p:nvPr/>
        </p:nvSpPr>
        <p:spPr>
          <a:xfrm>
            <a:off x="5543855" y="1591364"/>
            <a:ext cx="676932" cy="230833"/>
          </a:xfrm>
          <a:prstGeom prst="rect">
            <a:avLst/>
          </a:prstGeom>
          <a:noFill/>
        </p:spPr>
        <p:txBody>
          <a:bodyPr wrap="none" lIns="68562" tIns="34281" rIns="68562" bIns="34281">
            <a:spAutoFit/>
          </a:bodyPr>
          <a:lstStyle/>
          <a:p>
            <a:pPr>
              <a:defRPr/>
            </a:pPr>
            <a:r>
              <a:rPr lang="zh-CN" altLang="en-US" sz="1000" b="1" dirty="0">
                <a:solidFill>
                  <a:srgbClr val="00A89B"/>
                </a:solidFill>
                <a:latin typeface="微软雅黑" panose="020B0503020204020204" pitchFamily="34" charset="-122"/>
                <a:ea typeface="微软雅黑" panose="020B0503020204020204" pitchFamily="34" charset="-122"/>
                <a:cs typeface="Open Sans" panose="020B0606030504020204" pitchFamily="34" charset="0"/>
              </a:rPr>
              <a:t>北京地区</a:t>
            </a:r>
            <a:endParaRPr lang="en-US" sz="1000" b="1" dirty="0">
              <a:solidFill>
                <a:srgbClr val="00A89B"/>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8" name="TextBox 37"/>
          <p:cNvSpPr txBox="1"/>
          <p:nvPr/>
        </p:nvSpPr>
        <p:spPr>
          <a:xfrm>
            <a:off x="6569702" y="1602079"/>
            <a:ext cx="676932" cy="230833"/>
          </a:xfrm>
          <a:prstGeom prst="rect">
            <a:avLst/>
          </a:prstGeom>
          <a:noFill/>
        </p:spPr>
        <p:txBody>
          <a:bodyPr wrap="none" lIns="68562" tIns="34281" rIns="68562" bIns="34281">
            <a:spAutoFit/>
          </a:bodyPr>
          <a:lstStyle/>
          <a:p>
            <a:pPr>
              <a:defRPr/>
            </a:pPr>
            <a:r>
              <a:rPr lang="zh-CN" altLang="en-US" sz="1000" b="1" dirty="0">
                <a:solidFill>
                  <a:srgbClr val="00A89B"/>
                </a:solidFill>
                <a:latin typeface="微软雅黑" panose="020B0503020204020204" pitchFamily="34" charset="-122"/>
                <a:ea typeface="微软雅黑" panose="020B0503020204020204" pitchFamily="34" charset="-122"/>
                <a:cs typeface="Open Sans" panose="020B0606030504020204" pitchFamily="34" charset="0"/>
              </a:rPr>
              <a:t>河北地区</a:t>
            </a:r>
            <a:endParaRPr lang="en-US" sz="1000" b="1" dirty="0">
              <a:solidFill>
                <a:srgbClr val="00A89B"/>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9" name="TextBox 38"/>
          <p:cNvSpPr txBox="1"/>
          <p:nvPr/>
        </p:nvSpPr>
        <p:spPr>
          <a:xfrm>
            <a:off x="8051961" y="1404435"/>
            <a:ext cx="676932" cy="230833"/>
          </a:xfrm>
          <a:prstGeom prst="rect">
            <a:avLst/>
          </a:prstGeom>
          <a:noFill/>
        </p:spPr>
        <p:txBody>
          <a:bodyPr wrap="none" lIns="68562" tIns="34281" rIns="68562" bIns="34281">
            <a:spAutoFit/>
          </a:bodyPr>
          <a:lstStyle/>
          <a:p>
            <a:pPr>
              <a:defRPr/>
            </a:pPr>
            <a:r>
              <a:rPr lang="zh-CN" altLang="en-US" sz="1000" b="1" dirty="0">
                <a:solidFill>
                  <a:srgbClr val="00A89B"/>
                </a:solidFill>
                <a:latin typeface="微软雅黑" panose="020B0503020204020204" pitchFamily="34" charset="-122"/>
                <a:ea typeface="微软雅黑" panose="020B0503020204020204" pitchFamily="34" charset="-122"/>
                <a:cs typeface="Open Sans" panose="020B0606030504020204" pitchFamily="34" charset="0"/>
              </a:rPr>
              <a:t>江苏地区</a:t>
            </a:r>
            <a:endParaRPr lang="en-US" sz="1000" b="1" dirty="0">
              <a:solidFill>
                <a:srgbClr val="00A89B"/>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40" name="TextBox 39"/>
          <p:cNvSpPr txBox="1"/>
          <p:nvPr/>
        </p:nvSpPr>
        <p:spPr>
          <a:xfrm>
            <a:off x="1563553" y="1922358"/>
            <a:ext cx="676932" cy="230833"/>
          </a:xfrm>
          <a:prstGeom prst="rect">
            <a:avLst/>
          </a:prstGeom>
          <a:noFill/>
        </p:spPr>
        <p:txBody>
          <a:bodyPr wrap="none" lIns="68562" tIns="34281" rIns="68562" bIns="34281">
            <a:spAutoFit/>
          </a:bodyPr>
          <a:lstStyle/>
          <a:p>
            <a:pPr>
              <a:defRPr/>
            </a:pPr>
            <a:r>
              <a:rPr lang="zh-CN" altLang="en-US" sz="1000" b="1" dirty="0">
                <a:solidFill>
                  <a:srgbClr val="00A89B"/>
                </a:solidFill>
                <a:latin typeface="微软雅黑" panose="020B0503020204020204" pitchFamily="34" charset="-122"/>
                <a:ea typeface="微软雅黑" panose="020B0503020204020204" pitchFamily="34" charset="-122"/>
                <a:cs typeface="Open Sans" panose="020B0606030504020204" pitchFamily="34" charset="0"/>
              </a:rPr>
              <a:t>湖北地区</a:t>
            </a:r>
            <a:endParaRPr lang="en-US" sz="1000" b="1" dirty="0">
              <a:solidFill>
                <a:srgbClr val="00A89B"/>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41" name="TextBox 40"/>
          <p:cNvSpPr txBox="1"/>
          <p:nvPr/>
        </p:nvSpPr>
        <p:spPr>
          <a:xfrm>
            <a:off x="4132253" y="3258238"/>
            <a:ext cx="4270850" cy="784830"/>
          </a:xfrm>
          <a:prstGeom prst="rect">
            <a:avLst/>
          </a:prstGeom>
          <a:noFill/>
        </p:spPr>
        <p:txBody>
          <a:bodyPr lIns="68562" tIns="34281" rIns="68562" bIns="34281">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市场占有率</a:t>
            </a:r>
            <a:endParaRPr lang="id-ID" altLang="zh-CN" sz="1200" b="1" dirty="0">
              <a:solidFill>
                <a:schemeClr val="bg2">
                  <a:lumMod val="50000"/>
                </a:schemeClr>
              </a:solidFill>
              <a:latin typeface="微软雅黑" panose="020B0503020204020204" pitchFamily="34" charset="-122"/>
              <a:ea typeface="微软雅黑" panose="020B0503020204020204" pitchFamily="34" charset="-122"/>
            </a:endParaRPr>
          </a:p>
          <a:p>
            <a:pPr eaLnBrk="1" hangingPunct="1"/>
            <a:endParaRPr lang="en-US" altLang="zh-CN" sz="700" dirty="0">
              <a:solidFill>
                <a:srgbClr val="7F7F7F"/>
              </a:solidFill>
              <a:latin typeface="Open Sans" pitchFamily="34" charset="0"/>
            </a:endParaRPr>
          </a:p>
          <a:p>
            <a:pPr algn="just"/>
            <a:r>
              <a:rPr lang="zh-CN" altLang="en-US" sz="9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42" name="Oval 47"/>
          <p:cNvSpPr/>
          <p:nvPr/>
        </p:nvSpPr>
        <p:spPr>
          <a:xfrm>
            <a:off x="2819336" y="3146320"/>
            <a:ext cx="1055809" cy="1056084"/>
          </a:xfrm>
          <a:prstGeom prst="ellipse">
            <a:avLst/>
          </a:prstGeom>
          <a:noFill/>
          <a:ln w="1016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p>
            <a:pPr algn="ctr">
              <a:defRPr/>
            </a:pPr>
            <a:r>
              <a:rPr lang="en-US" sz="2700" b="1" dirty="0">
                <a:solidFill>
                  <a:srgbClr val="00A89B"/>
                </a:solidFill>
                <a:latin typeface="Open Sans" panose="020B0606030504020204" pitchFamily="34" charset="0"/>
                <a:ea typeface="Open Sans" panose="020B0606030504020204" pitchFamily="34" charset="0"/>
                <a:cs typeface="Open Sans" panose="020B0606030504020204" pitchFamily="34" charset="0"/>
              </a:rPr>
              <a:t>85%</a:t>
            </a:r>
          </a:p>
          <a:p>
            <a:pPr algn="ctr"/>
            <a:r>
              <a:rPr lang="zh-CN" altLang="en-US" sz="900" b="1" dirty="0">
                <a:solidFill>
                  <a:srgbClr val="00A89B"/>
                </a:solidFill>
                <a:latin typeface="微软雅黑" panose="020B0503020204020204" pitchFamily="34" charset="-122"/>
                <a:ea typeface="微软雅黑" panose="020B0503020204020204" pitchFamily="34" charset="-122"/>
              </a:rPr>
              <a:t> 输入标题</a:t>
            </a:r>
            <a:endParaRPr lang="id-ID" altLang="zh-CN" sz="900" b="1" dirty="0">
              <a:solidFill>
                <a:srgbClr val="00A89B"/>
              </a:solidFill>
              <a:latin typeface="微软雅黑" panose="020B0503020204020204" pitchFamily="34" charset="-122"/>
              <a:ea typeface="微软雅黑" panose="020B0503020204020204" pitchFamily="34" charset="-122"/>
            </a:endParaRPr>
          </a:p>
        </p:txBody>
      </p:sp>
      <p:sp>
        <p:nvSpPr>
          <p:cNvPr id="43" name="Arc 48"/>
          <p:cNvSpPr/>
          <p:nvPr/>
        </p:nvSpPr>
        <p:spPr>
          <a:xfrm>
            <a:off x="2819336" y="3146320"/>
            <a:ext cx="1055809" cy="1056084"/>
          </a:xfrm>
          <a:prstGeom prst="arc">
            <a:avLst>
              <a:gd name="adj1" fmla="val 16200000"/>
              <a:gd name="adj2" fmla="val 11287514"/>
            </a:avLst>
          </a:prstGeom>
          <a:ln w="101600" cap="rnd">
            <a:solidFill>
              <a:srgbClr val="00A89B"/>
            </a:solidFill>
          </a:ln>
        </p:spPr>
        <p:style>
          <a:lnRef idx="1">
            <a:schemeClr val="accent1"/>
          </a:lnRef>
          <a:fillRef idx="0">
            <a:schemeClr val="accent1"/>
          </a:fillRef>
          <a:effectRef idx="0">
            <a:schemeClr val="accent1"/>
          </a:effectRef>
          <a:fontRef idx="minor">
            <a:schemeClr val="tx1"/>
          </a:fontRef>
        </p:style>
        <p:txBody>
          <a:bodyPr lIns="68562" tIns="34281" rIns="68562" bIns="34281" anchor="ctr"/>
          <a:lstStyle/>
          <a:p>
            <a:pPr algn="ctr">
              <a:defRPr/>
            </a:pPr>
            <a:endParaRPr lang="en-US">
              <a:solidFill>
                <a:srgbClr val="00A89B"/>
              </a:solidFill>
            </a:endParaRPr>
          </a:p>
        </p:txBody>
      </p:sp>
      <p:sp>
        <p:nvSpPr>
          <p:cNvPr id="44" name="等腰三角形 43"/>
          <p:cNvSpPr/>
          <p:nvPr/>
        </p:nvSpPr>
        <p:spPr>
          <a:xfrm rot="16200000">
            <a:off x="8351421" y="4999212"/>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45" name="等腰三角形 44"/>
          <p:cNvSpPr/>
          <p:nvPr/>
        </p:nvSpPr>
        <p:spPr>
          <a:xfrm rot="5400000">
            <a:off x="8829902" y="5004495"/>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46"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7953457"/>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ppt_x"/>
                                          </p:val>
                                        </p:tav>
                                        <p:tav tm="100000">
                                          <p:val>
                                            <p:strVal val="#ppt_x"/>
                                          </p:val>
                                        </p:tav>
                                      </p:tavLst>
                                    </p:anim>
                                    <p:anim calcmode="lin" valueType="num">
                                      <p:cBhvr additive="base">
                                        <p:cTn id="16" dur="25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ppt_x"/>
                                          </p:val>
                                        </p:tav>
                                        <p:tav tm="100000">
                                          <p:val>
                                            <p:strVal val="#ppt_x"/>
                                          </p:val>
                                        </p:tav>
                                      </p:tavLst>
                                    </p:anim>
                                    <p:anim calcmode="lin" valueType="num">
                                      <p:cBhvr additive="base">
                                        <p:cTn id="21" dur="500" fill="hold"/>
                                        <p:tgtEl>
                                          <p:spTgt spid="13"/>
                                        </p:tgtEl>
                                        <p:attrNameLst>
                                          <p:attrName>ppt_y</p:attrName>
                                        </p:attrNameLst>
                                      </p:cBhvr>
                                      <p:tavLst>
                                        <p:tav tm="0">
                                          <p:val>
                                            <p:strVal val="1+#ppt_h/2"/>
                                          </p:val>
                                        </p:tav>
                                        <p:tav tm="100000">
                                          <p:val>
                                            <p:strVal val="#ppt_y"/>
                                          </p:val>
                                        </p:tav>
                                      </p:tavLst>
                                    </p:anim>
                                  </p:childTnLst>
                                </p:cTn>
                              </p:par>
                              <p:par>
                                <p:cTn id="22" presetID="53" presetClass="entr" presetSubtype="16" fill="hold" grpId="0" nodeType="withEffect">
                                  <p:stCondLst>
                                    <p:cond delay="500"/>
                                  </p:stCondLst>
                                  <p:childTnLst>
                                    <p:set>
                                      <p:cBhvr>
                                        <p:cTn id="23" dur="1" fill="hold">
                                          <p:stCondLst>
                                            <p:cond delay="0"/>
                                          </p:stCondLst>
                                        </p:cTn>
                                        <p:tgtEl>
                                          <p:spTgt spid="14"/>
                                        </p:tgtEl>
                                        <p:attrNameLst>
                                          <p:attrName>style.visibility</p:attrName>
                                        </p:attrNameLst>
                                      </p:cBhvr>
                                      <p:to>
                                        <p:strVal val="visible"/>
                                      </p:to>
                                    </p:set>
                                    <p:anim calcmode="lin" valueType="num">
                                      <p:cBhvr>
                                        <p:cTn id="24" dur="500" fill="hold"/>
                                        <p:tgtEl>
                                          <p:spTgt spid="14"/>
                                        </p:tgtEl>
                                        <p:attrNameLst>
                                          <p:attrName>ppt_w</p:attrName>
                                        </p:attrNameLst>
                                      </p:cBhvr>
                                      <p:tavLst>
                                        <p:tav tm="0">
                                          <p:val>
                                            <p:fltVal val="0"/>
                                          </p:val>
                                        </p:tav>
                                        <p:tav tm="100000">
                                          <p:val>
                                            <p:strVal val="#ppt_w"/>
                                          </p:val>
                                        </p:tav>
                                      </p:tavLst>
                                    </p:anim>
                                    <p:anim calcmode="lin" valueType="num">
                                      <p:cBhvr>
                                        <p:cTn id="25" dur="500" fill="hold"/>
                                        <p:tgtEl>
                                          <p:spTgt spid="14"/>
                                        </p:tgtEl>
                                        <p:attrNameLst>
                                          <p:attrName>ppt_h</p:attrName>
                                        </p:attrNameLst>
                                      </p:cBhvr>
                                      <p:tavLst>
                                        <p:tav tm="0">
                                          <p:val>
                                            <p:fltVal val="0"/>
                                          </p:val>
                                        </p:tav>
                                        <p:tav tm="100000">
                                          <p:val>
                                            <p:strVal val="#ppt_h"/>
                                          </p:val>
                                        </p:tav>
                                      </p:tavLst>
                                    </p:anim>
                                    <p:animEffect transition="in" filter="fade">
                                      <p:cBhvr>
                                        <p:cTn id="26" dur="500"/>
                                        <p:tgtEl>
                                          <p:spTgt spid="14"/>
                                        </p:tgtEl>
                                      </p:cBhvr>
                                    </p:animEffect>
                                  </p:childTnLst>
                                </p:cTn>
                              </p:par>
                              <p:par>
                                <p:cTn id="27" presetID="53" presetClass="entr" presetSubtype="16" fill="hold" grpId="0" nodeType="withEffect">
                                  <p:stCondLst>
                                    <p:cond delay="50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par>
                                <p:cTn id="32" presetID="53" presetClass="entr" presetSubtype="16" fill="hold" grpId="0" nodeType="withEffect">
                                  <p:stCondLst>
                                    <p:cond delay="500"/>
                                  </p:stCondLst>
                                  <p:childTnLst>
                                    <p:set>
                                      <p:cBhvr>
                                        <p:cTn id="33" dur="1" fill="hold">
                                          <p:stCondLst>
                                            <p:cond delay="0"/>
                                          </p:stCondLst>
                                        </p:cTn>
                                        <p:tgtEl>
                                          <p:spTgt spid="16"/>
                                        </p:tgtEl>
                                        <p:attrNameLst>
                                          <p:attrName>style.visibility</p:attrName>
                                        </p:attrNameLst>
                                      </p:cBhvr>
                                      <p:to>
                                        <p:strVal val="visible"/>
                                      </p:to>
                                    </p:set>
                                    <p:anim calcmode="lin" valueType="num">
                                      <p:cBhvr>
                                        <p:cTn id="34" dur="500" fill="hold"/>
                                        <p:tgtEl>
                                          <p:spTgt spid="16"/>
                                        </p:tgtEl>
                                        <p:attrNameLst>
                                          <p:attrName>ppt_w</p:attrName>
                                        </p:attrNameLst>
                                      </p:cBhvr>
                                      <p:tavLst>
                                        <p:tav tm="0">
                                          <p:val>
                                            <p:fltVal val="0"/>
                                          </p:val>
                                        </p:tav>
                                        <p:tav tm="100000">
                                          <p:val>
                                            <p:strVal val="#ppt_w"/>
                                          </p:val>
                                        </p:tav>
                                      </p:tavLst>
                                    </p:anim>
                                    <p:anim calcmode="lin" valueType="num">
                                      <p:cBhvr>
                                        <p:cTn id="35" dur="500" fill="hold"/>
                                        <p:tgtEl>
                                          <p:spTgt spid="16"/>
                                        </p:tgtEl>
                                        <p:attrNameLst>
                                          <p:attrName>ppt_h</p:attrName>
                                        </p:attrNameLst>
                                      </p:cBhvr>
                                      <p:tavLst>
                                        <p:tav tm="0">
                                          <p:val>
                                            <p:fltVal val="0"/>
                                          </p:val>
                                        </p:tav>
                                        <p:tav tm="100000">
                                          <p:val>
                                            <p:strVal val="#ppt_h"/>
                                          </p:val>
                                        </p:tav>
                                      </p:tavLst>
                                    </p:anim>
                                    <p:animEffect transition="in" filter="fade">
                                      <p:cBhvr>
                                        <p:cTn id="36" dur="500"/>
                                        <p:tgtEl>
                                          <p:spTgt spid="16"/>
                                        </p:tgtEl>
                                      </p:cBhvr>
                                    </p:animEffect>
                                  </p:childTnLst>
                                </p:cTn>
                              </p:par>
                              <p:par>
                                <p:cTn id="37" presetID="53" presetClass="entr" presetSubtype="16" fill="hold" grpId="0" nodeType="withEffect">
                                  <p:stCondLst>
                                    <p:cond delay="500"/>
                                  </p:stCondLst>
                                  <p:childTnLst>
                                    <p:set>
                                      <p:cBhvr>
                                        <p:cTn id="38" dur="1" fill="hold">
                                          <p:stCondLst>
                                            <p:cond delay="0"/>
                                          </p:stCondLst>
                                        </p:cTn>
                                        <p:tgtEl>
                                          <p:spTgt spid="17"/>
                                        </p:tgtEl>
                                        <p:attrNameLst>
                                          <p:attrName>style.visibility</p:attrName>
                                        </p:attrNameLst>
                                      </p:cBhvr>
                                      <p:to>
                                        <p:strVal val="visible"/>
                                      </p:to>
                                    </p:set>
                                    <p:anim calcmode="lin" valueType="num">
                                      <p:cBhvr>
                                        <p:cTn id="39" dur="500" fill="hold"/>
                                        <p:tgtEl>
                                          <p:spTgt spid="17"/>
                                        </p:tgtEl>
                                        <p:attrNameLst>
                                          <p:attrName>ppt_w</p:attrName>
                                        </p:attrNameLst>
                                      </p:cBhvr>
                                      <p:tavLst>
                                        <p:tav tm="0">
                                          <p:val>
                                            <p:fltVal val="0"/>
                                          </p:val>
                                        </p:tav>
                                        <p:tav tm="100000">
                                          <p:val>
                                            <p:strVal val="#ppt_w"/>
                                          </p:val>
                                        </p:tav>
                                      </p:tavLst>
                                    </p:anim>
                                    <p:anim calcmode="lin" valueType="num">
                                      <p:cBhvr>
                                        <p:cTn id="40" dur="500" fill="hold"/>
                                        <p:tgtEl>
                                          <p:spTgt spid="17"/>
                                        </p:tgtEl>
                                        <p:attrNameLst>
                                          <p:attrName>ppt_h</p:attrName>
                                        </p:attrNameLst>
                                      </p:cBhvr>
                                      <p:tavLst>
                                        <p:tav tm="0">
                                          <p:val>
                                            <p:fltVal val="0"/>
                                          </p:val>
                                        </p:tav>
                                        <p:tav tm="100000">
                                          <p:val>
                                            <p:strVal val="#ppt_h"/>
                                          </p:val>
                                        </p:tav>
                                      </p:tavLst>
                                    </p:anim>
                                    <p:animEffect transition="in" filter="fade">
                                      <p:cBhvr>
                                        <p:cTn id="41" dur="500"/>
                                        <p:tgtEl>
                                          <p:spTgt spid="17"/>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18"/>
                                        </p:tgtEl>
                                        <p:attrNameLst>
                                          <p:attrName>style.visibility</p:attrName>
                                        </p:attrNameLst>
                                      </p:cBhvr>
                                      <p:to>
                                        <p:strVal val="visible"/>
                                      </p:to>
                                    </p:set>
                                    <p:anim calcmode="lin" valueType="num">
                                      <p:cBhvr>
                                        <p:cTn id="44" dur="500" fill="hold"/>
                                        <p:tgtEl>
                                          <p:spTgt spid="18"/>
                                        </p:tgtEl>
                                        <p:attrNameLst>
                                          <p:attrName>ppt_w</p:attrName>
                                        </p:attrNameLst>
                                      </p:cBhvr>
                                      <p:tavLst>
                                        <p:tav tm="0">
                                          <p:val>
                                            <p:fltVal val="0"/>
                                          </p:val>
                                        </p:tav>
                                        <p:tav tm="100000">
                                          <p:val>
                                            <p:strVal val="#ppt_w"/>
                                          </p:val>
                                        </p:tav>
                                      </p:tavLst>
                                    </p:anim>
                                    <p:anim calcmode="lin" valueType="num">
                                      <p:cBhvr>
                                        <p:cTn id="45" dur="500" fill="hold"/>
                                        <p:tgtEl>
                                          <p:spTgt spid="18"/>
                                        </p:tgtEl>
                                        <p:attrNameLst>
                                          <p:attrName>ppt_h</p:attrName>
                                        </p:attrNameLst>
                                      </p:cBhvr>
                                      <p:tavLst>
                                        <p:tav tm="0">
                                          <p:val>
                                            <p:fltVal val="0"/>
                                          </p:val>
                                        </p:tav>
                                        <p:tav tm="100000">
                                          <p:val>
                                            <p:strVal val="#ppt_h"/>
                                          </p:val>
                                        </p:tav>
                                      </p:tavLst>
                                    </p:anim>
                                    <p:animEffect transition="in" filter="fade">
                                      <p:cBhvr>
                                        <p:cTn id="46" dur="500"/>
                                        <p:tgtEl>
                                          <p:spTgt spid="18"/>
                                        </p:tgtEl>
                                      </p:cBhvr>
                                    </p:animEffect>
                                  </p:childTnLst>
                                </p:cTn>
                              </p:par>
                              <p:par>
                                <p:cTn id="47" presetID="53" presetClass="entr" presetSubtype="16" fill="hold" grpId="0" nodeType="withEffect">
                                  <p:stCondLst>
                                    <p:cond delay="50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53" presetClass="entr" presetSubtype="16" fill="hold" grpId="0" nodeType="withEffect">
                                  <p:stCondLst>
                                    <p:cond delay="500"/>
                                  </p:stCondLst>
                                  <p:childTnLst>
                                    <p:set>
                                      <p:cBhvr>
                                        <p:cTn id="53" dur="1" fill="hold">
                                          <p:stCondLst>
                                            <p:cond delay="0"/>
                                          </p:stCondLst>
                                        </p:cTn>
                                        <p:tgtEl>
                                          <p:spTgt spid="20"/>
                                        </p:tgtEl>
                                        <p:attrNameLst>
                                          <p:attrName>style.visibility</p:attrName>
                                        </p:attrNameLst>
                                      </p:cBhvr>
                                      <p:to>
                                        <p:strVal val="visible"/>
                                      </p:to>
                                    </p:set>
                                    <p:anim calcmode="lin" valueType="num">
                                      <p:cBhvr>
                                        <p:cTn id="54" dur="500" fill="hold"/>
                                        <p:tgtEl>
                                          <p:spTgt spid="20"/>
                                        </p:tgtEl>
                                        <p:attrNameLst>
                                          <p:attrName>ppt_w</p:attrName>
                                        </p:attrNameLst>
                                      </p:cBhvr>
                                      <p:tavLst>
                                        <p:tav tm="0">
                                          <p:val>
                                            <p:fltVal val="0"/>
                                          </p:val>
                                        </p:tav>
                                        <p:tav tm="100000">
                                          <p:val>
                                            <p:strVal val="#ppt_w"/>
                                          </p:val>
                                        </p:tav>
                                      </p:tavLst>
                                    </p:anim>
                                    <p:anim calcmode="lin" valueType="num">
                                      <p:cBhvr>
                                        <p:cTn id="55" dur="500" fill="hold"/>
                                        <p:tgtEl>
                                          <p:spTgt spid="20"/>
                                        </p:tgtEl>
                                        <p:attrNameLst>
                                          <p:attrName>ppt_h</p:attrName>
                                        </p:attrNameLst>
                                      </p:cBhvr>
                                      <p:tavLst>
                                        <p:tav tm="0">
                                          <p:val>
                                            <p:fltVal val="0"/>
                                          </p:val>
                                        </p:tav>
                                        <p:tav tm="100000">
                                          <p:val>
                                            <p:strVal val="#ppt_h"/>
                                          </p:val>
                                        </p:tav>
                                      </p:tavLst>
                                    </p:anim>
                                    <p:animEffect transition="in" filter="fade">
                                      <p:cBhvr>
                                        <p:cTn id="56" dur="500"/>
                                        <p:tgtEl>
                                          <p:spTgt spid="20"/>
                                        </p:tgtEl>
                                      </p:cBhvr>
                                    </p:animEffect>
                                  </p:childTnLst>
                                </p:cTn>
                              </p:par>
                              <p:par>
                                <p:cTn id="57" presetID="22" presetClass="entr" presetSubtype="4" fill="hold" nodeType="withEffect">
                                  <p:stCondLst>
                                    <p:cond delay="1000"/>
                                  </p:stCondLst>
                                  <p:childTnLst>
                                    <p:set>
                                      <p:cBhvr>
                                        <p:cTn id="58" dur="1" fill="hold">
                                          <p:stCondLst>
                                            <p:cond delay="0"/>
                                          </p:stCondLst>
                                        </p:cTn>
                                        <p:tgtEl>
                                          <p:spTgt spid="21"/>
                                        </p:tgtEl>
                                        <p:attrNameLst>
                                          <p:attrName>style.visibility</p:attrName>
                                        </p:attrNameLst>
                                      </p:cBhvr>
                                      <p:to>
                                        <p:strVal val="visible"/>
                                      </p:to>
                                    </p:set>
                                    <p:animEffect transition="in" filter="wipe(down)">
                                      <p:cBhvr>
                                        <p:cTn id="59" dur="500"/>
                                        <p:tgtEl>
                                          <p:spTgt spid="21"/>
                                        </p:tgtEl>
                                      </p:cBhvr>
                                    </p:animEffect>
                                  </p:childTnLst>
                                </p:cTn>
                              </p:par>
                              <p:par>
                                <p:cTn id="60" presetID="22" presetClass="entr" presetSubtype="4" fill="hold" nodeType="withEffect">
                                  <p:stCondLst>
                                    <p:cond delay="1000"/>
                                  </p:stCondLst>
                                  <p:childTnLst>
                                    <p:set>
                                      <p:cBhvr>
                                        <p:cTn id="61" dur="1" fill="hold">
                                          <p:stCondLst>
                                            <p:cond delay="0"/>
                                          </p:stCondLst>
                                        </p:cTn>
                                        <p:tgtEl>
                                          <p:spTgt spid="22"/>
                                        </p:tgtEl>
                                        <p:attrNameLst>
                                          <p:attrName>style.visibility</p:attrName>
                                        </p:attrNameLst>
                                      </p:cBhvr>
                                      <p:to>
                                        <p:strVal val="visible"/>
                                      </p:to>
                                    </p:set>
                                    <p:animEffect transition="in" filter="wipe(down)">
                                      <p:cBhvr>
                                        <p:cTn id="62" dur="500"/>
                                        <p:tgtEl>
                                          <p:spTgt spid="22"/>
                                        </p:tgtEl>
                                      </p:cBhvr>
                                    </p:animEffect>
                                  </p:childTnLst>
                                </p:cTn>
                              </p:par>
                              <p:par>
                                <p:cTn id="63" presetID="22" presetClass="entr" presetSubtype="4" fill="hold" nodeType="withEffect">
                                  <p:stCondLst>
                                    <p:cond delay="1000"/>
                                  </p:stCondLst>
                                  <p:childTnLst>
                                    <p:set>
                                      <p:cBhvr>
                                        <p:cTn id="64" dur="1" fill="hold">
                                          <p:stCondLst>
                                            <p:cond delay="0"/>
                                          </p:stCondLst>
                                        </p:cTn>
                                        <p:tgtEl>
                                          <p:spTgt spid="23"/>
                                        </p:tgtEl>
                                        <p:attrNameLst>
                                          <p:attrName>style.visibility</p:attrName>
                                        </p:attrNameLst>
                                      </p:cBhvr>
                                      <p:to>
                                        <p:strVal val="visible"/>
                                      </p:to>
                                    </p:set>
                                    <p:animEffect transition="in" filter="wipe(down)">
                                      <p:cBhvr>
                                        <p:cTn id="65" dur="500"/>
                                        <p:tgtEl>
                                          <p:spTgt spid="23"/>
                                        </p:tgtEl>
                                      </p:cBhvr>
                                    </p:animEffect>
                                  </p:childTnLst>
                                </p:cTn>
                              </p:par>
                              <p:par>
                                <p:cTn id="66" presetID="22" presetClass="entr" presetSubtype="4" fill="hold" nodeType="withEffect">
                                  <p:stCondLst>
                                    <p:cond delay="1000"/>
                                  </p:stCondLst>
                                  <p:childTnLst>
                                    <p:set>
                                      <p:cBhvr>
                                        <p:cTn id="67" dur="1" fill="hold">
                                          <p:stCondLst>
                                            <p:cond delay="0"/>
                                          </p:stCondLst>
                                        </p:cTn>
                                        <p:tgtEl>
                                          <p:spTgt spid="24"/>
                                        </p:tgtEl>
                                        <p:attrNameLst>
                                          <p:attrName>style.visibility</p:attrName>
                                        </p:attrNameLst>
                                      </p:cBhvr>
                                      <p:to>
                                        <p:strVal val="visible"/>
                                      </p:to>
                                    </p:set>
                                    <p:animEffect transition="in" filter="wipe(down)">
                                      <p:cBhvr>
                                        <p:cTn id="68" dur="500"/>
                                        <p:tgtEl>
                                          <p:spTgt spid="24"/>
                                        </p:tgtEl>
                                      </p:cBhvr>
                                    </p:animEffect>
                                  </p:childTnLst>
                                </p:cTn>
                              </p:par>
                              <p:par>
                                <p:cTn id="69" presetID="22" presetClass="entr" presetSubtype="4" fill="hold" nodeType="withEffect">
                                  <p:stCondLst>
                                    <p:cond delay="1000"/>
                                  </p:stCondLst>
                                  <p:childTnLst>
                                    <p:set>
                                      <p:cBhvr>
                                        <p:cTn id="70" dur="1" fill="hold">
                                          <p:stCondLst>
                                            <p:cond delay="0"/>
                                          </p:stCondLst>
                                        </p:cTn>
                                        <p:tgtEl>
                                          <p:spTgt spid="25"/>
                                        </p:tgtEl>
                                        <p:attrNameLst>
                                          <p:attrName>style.visibility</p:attrName>
                                        </p:attrNameLst>
                                      </p:cBhvr>
                                      <p:to>
                                        <p:strVal val="visible"/>
                                      </p:to>
                                    </p:set>
                                    <p:animEffect transition="in" filter="wipe(down)">
                                      <p:cBhvr>
                                        <p:cTn id="71" dur="500"/>
                                        <p:tgtEl>
                                          <p:spTgt spid="25"/>
                                        </p:tgtEl>
                                      </p:cBhvr>
                                    </p:animEffect>
                                  </p:childTnLst>
                                </p:cTn>
                              </p:par>
                              <p:par>
                                <p:cTn id="72" presetID="22" presetClass="entr" presetSubtype="4" fill="hold" nodeType="withEffect">
                                  <p:stCondLst>
                                    <p:cond delay="1000"/>
                                  </p:stCondLst>
                                  <p:childTnLst>
                                    <p:set>
                                      <p:cBhvr>
                                        <p:cTn id="73" dur="1" fill="hold">
                                          <p:stCondLst>
                                            <p:cond delay="0"/>
                                          </p:stCondLst>
                                        </p:cTn>
                                        <p:tgtEl>
                                          <p:spTgt spid="26"/>
                                        </p:tgtEl>
                                        <p:attrNameLst>
                                          <p:attrName>style.visibility</p:attrName>
                                        </p:attrNameLst>
                                      </p:cBhvr>
                                      <p:to>
                                        <p:strVal val="visible"/>
                                      </p:to>
                                    </p:set>
                                    <p:animEffect transition="in" filter="wipe(down)">
                                      <p:cBhvr>
                                        <p:cTn id="74" dur="500"/>
                                        <p:tgtEl>
                                          <p:spTgt spid="26"/>
                                        </p:tgtEl>
                                      </p:cBhvr>
                                    </p:animEffect>
                                  </p:childTnLst>
                                </p:cTn>
                              </p:par>
                              <p:par>
                                <p:cTn id="75" presetID="53" presetClass="entr" presetSubtype="16" fill="hold" grpId="0" nodeType="withEffect">
                                  <p:stCondLst>
                                    <p:cond delay="1500"/>
                                  </p:stCondLst>
                                  <p:childTnLst>
                                    <p:set>
                                      <p:cBhvr>
                                        <p:cTn id="76" dur="1" fill="hold">
                                          <p:stCondLst>
                                            <p:cond delay="0"/>
                                          </p:stCondLst>
                                        </p:cTn>
                                        <p:tgtEl>
                                          <p:spTgt spid="40"/>
                                        </p:tgtEl>
                                        <p:attrNameLst>
                                          <p:attrName>style.visibility</p:attrName>
                                        </p:attrNameLst>
                                      </p:cBhvr>
                                      <p:to>
                                        <p:strVal val="visible"/>
                                      </p:to>
                                    </p:set>
                                    <p:anim calcmode="lin" valueType="num">
                                      <p:cBhvr>
                                        <p:cTn id="77" dur="500" fill="hold"/>
                                        <p:tgtEl>
                                          <p:spTgt spid="40"/>
                                        </p:tgtEl>
                                        <p:attrNameLst>
                                          <p:attrName>ppt_w</p:attrName>
                                        </p:attrNameLst>
                                      </p:cBhvr>
                                      <p:tavLst>
                                        <p:tav tm="0">
                                          <p:val>
                                            <p:fltVal val="0"/>
                                          </p:val>
                                        </p:tav>
                                        <p:tav tm="100000">
                                          <p:val>
                                            <p:strVal val="#ppt_w"/>
                                          </p:val>
                                        </p:tav>
                                      </p:tavLst>
                                    </p:anim>
                                    <p:anim calcmode="lin" valueType="num">
                                      <p:cBhvr>
                                        <p:cTn id="78" dur="500" fill="hold"/>
                                        <p:tgtEl>
                                          <p:spTgt spid="40"/>
                                        </p:tgtEl>
                                        <p:attrNameLst>
                                          <p:attrName>ppt_h</p:attrName>
                                        </p:attrNameLst>
                                      </p:cBhvr>
                                      <p:tavLst>
                                        <p:tav tm="0">
                                          <p:val>
                                            <p:fltVal val="0"/>
                                          </p:val>
                                        </p:tav>
                                        <p:tav tm="100000">
                                          <p:val>
                                            <p:strVal val="#ppt_h"/>
                                          </p:val>
                                        </p:tav>
                                      </p:tavLst>
                                    </p:anim>
                                    <p:animEffect transition="in" filter="fade">
                                      <p:cBhvr>
                                        <p:cTn id="79" dur="500"/>
                                        <p:tgtEl>
                                          <p:spTgt spid="40"/>
                                        </p:tgtEl>
                                      </p:cBhvr>
                                    </p:animEffect>
                                  </p:childTnLst>
                                </p:cTn>
                              </p:par>
                              <p:par>
                                <p:cTn id="80" presetID="53" presetClass="entr" presetSubtype="16" fill="hold" grpId="0" nodeType="withEffect">
                                  <p:stCondLst>
                                    <p:cond delay="1500"/>
                                  </p:stCondLst>
                                  <p:childTnLst>
                                    <p:set>
                                      <p:cBhvr>
                                        <p:cTn id="81" dur="1" fill="hold">
                                          <p:stCondLst>
                                            <p:cond delay="0"/>
                                          </p:stCondLst>
                                        </p:cTn>
                                        <p:tgtEl>
                                          <p:spTgt spid="34"/>
                                        </p:tgtEl>
                                        <p:attrNameLst>
                                          <p:attrName>style.visibility</p:attrName>
                                        </p:attrNameLst>
                                      </p:cBhvr>
                                      <p:to>
                                        <p:strVal val="visible"/>
                                      </p:to>
                                    </p:set>
                                    <p:anim calcmode="lin" valueType="num">
                                      <p:cBhvr>
                                        <p:cTn id="82" dur="500" fill="hold"/>
                                        <p:tgtEl>
                                          <p:spTgt spid="34"/>
                                        </p:tgtEl>
                                        <p:attrNameLst>
                                          <p:attrName>ppt_w</p:attrName>
                                        </p:attrNameLst>
                                      </p:cBhvr>
                                      <p:tavLst>
                                        <p:tav tm="0">
                                          <p:val>
                                            <p:fltVal val="0"/>
                                          </p:val>
                                        </p:tav>
                                        <p:tav tm="100000">
                                          <p:val>
                                            <p:strVal val="#ppt_w"/>
                                          </p:val>
                                        </p:tav>
                                      </p:tavLst>
                                    </p:anim>
                                    <p:anim calcmode="lin" valueType="num">
                                      <p:cBhvr>
                                        <p:cTn id="83" dur="500" fill="hold"/>
                                        <p:tgtEl>
                                          <p:spTgt spid="34"/>
                                        </p:tgtEl>
                                        <p:attrNameLst>
                                          <p:attrName>ppt_h</p:attrName>
                                        </p:attrNameLst>
                                      </p:cBhvr>
                                      <p:tavLst>
                                        <p:tav tm="0">
                                          <p:val>
                                            <p:fltVal val="0"/>
                                          </p:val>
                                        </p:tav>
                                        <p:tav tm="100000">
                                          <p:val>
                                            <p:strVal val="#ppt_h"/>
                                          </p:val>
                                        </p:tav>
                                      </p:tavLst>
                                    </p:anim>
                                    <p:animEffect transition="in" filter="fade">
                                      <p:cBhvr>
                                        <p:cTn id="84" dur="500"/>
                                        <p:tgtEl>
                                          <p:spTgt spid="34"/>
                                        </p:tgtEl>
                                      </p:cBhvr>
                                    </p:animEffect>
                                  </p:childTnLst>
                                </p:cTn>
                              </p:par>
                              <p:par>
                                <p:cTn id="85" presetID="53" presetClass="entr" presetSubtype="16" fill="hold" grpId="0" nodeType="withEffect">
                                  <p:stCondLst>
                                    <p:cond delay="1500"/>
                                  </p:stCondLst>
                                  <p:childTnLst>
                                    <p:set>
                                      <p:cBhvr>
                                        <p:cTn id="86" dur="1" fill="hold">
                                          <p:stCondLst>
                                            <p:cond delay="0"/>
                                          </p:stCondLst>
                                        </p:cTn>
                                        <p:tgtEl>
                                          <p:spTgt spid="35"/>
                                        </p:tgtEl>
                                        <p:attrNameLst>
                                          <p:attrName>style.visibility</p:attrName>
                                        </p:attrNameLst>
                                      </p:cBhvr>
                                      <p:to>
                                        <p:strVal val="visible"/>
                                      </p:to>
                                    </p:set>
                                    <p:anim calcmode="lin" valueType="num">
                                      <p:cBhvr>
                                        <p:cTn id="87" dur="500" fill="hold"/>
                                        <p:tgtEl>
                                          <p:spTgt spid="35"/>
                                        </p:tgtEl>
                                        <p:attrNameLst>
                                          <p:attrName>ppt_w</p:attrName>
                                        </p:attrNameLst>
                                      </p:cBhvr>
                                      <p:tavLst>
                                        <p:tav tm="0">
                                          <p:val>
                                            <p:fltVal val="0"/>
                                          </p:val>
                                        </p:tav>
                                        <p:tav tm="100000">
                                          <p:val>
                                            <p:strVal val="#ppt_w"/>
                                          </p:val>
                                        </p:tav>
                                      </p:tavLst>
                                    </p:anim>
                                    <p:anim calcmode="lin" valueType="num">
                                      <p:cBhvr>
                                        <p:cTn id="88" dur="500" fill="hold"/>
                                        <p:tgtEl>
                                          <p:spTgt spid="35"/>
                                        </p:tgtEl>
                                        <p:attrNameLst>
                                          <p:attrName>ppt_h</p:attrName>
                                        </p:attrNameLst>
                                      </p:cBhvr>
                                      <p:tavLst>
                                        <p:tav tm="0">
                                          <p:val>
                                            <p:fltVal val="0"/>
                                          </p:val>
                                        </p:tav>
                                        <p:tav tm="100000">
                                          <p:val>
                                            <p:strVal val="#ppt_h"/>
                                          </p:val>
                                        </p:tav>
                                      </p:tavLst>
                                    </p:anim>
                                    <p:animEffect transition="in" filter="fade">
                                      <p:cBhvr>
                                        <p:cTn id="89" dur="500"/>
                                        <p:tgtEl>
                                          <p:spTgt spid="35"/>
                                        </p:tgtEl>
                                      </p:cBhvr>
                                    </p:animEffect>
                                  </p:childTnLst>
                                </p:cTn>
                              </p:par>
                              <p:par>
                                <p:cTn id="90" presetID="53" presetClass="entr" presetSubtype="16" fill="hold" grpId="0" nodeType="withEffect">
                                  <p:stCondLst>
                                    <p:cond delay="1500"/>
                                  </p:stCondLst>
                                  <p:childTnLst>
                                    <p:set>
                                      <p:cBhvr>
                                        <p:cTn id="91" dur="1" fill="hold">
                                          <p:stCondLst>
                                            <p:cond delay="0"/>
                                          </p:stCondLst>
                                        </p:cTn>
                                        <p:tgtEl>
                                          <p:spTgt spid="36"/>
                                        </p:tgtEl>
                                        <p:attrNameLst>
                                          <p:attrName>style.visibility</p:attrName>
                                        </p:attrNameLst>
                                      </p:cBhvr>
                                      <p:to>
                                        <p:strVal val="visible"/>
                                      </p:to>
                                    </p:set>
                                    <p:anim calcmode="lin" valueType="num">
                                      <p:cBhvr>
                                        <p:cTn id="92" dur="500" fill="hold"/>
                                        <p:tgtEl>
                                          <p:spTgt spid="36"/>
                                        </p:tgtEl>
                                        <p:attrNameLst>
                                          <p:attrName>ppt_w</p:attrName>
                                        </p:attrNameLst>
                                      </p:cBhvr>
                                      <p:tavLst>
                                        <p:tav tm="0">
                                          <p:val>
                                            <p:fltVal val="0"/>
                                          </p:val>
                                        </p:tav>
                                        <p:tav tm="100000">
                                          <p:val>
                                            <p:strVal val="#ppt_w"/>
                                          </p:val>
                                        </p:tav>
                                      </p:tavLst>
                                    </p:anim>
                                    <p:anim calcmode="lin" valueType="num">
                                      <p:cBhvr>
                                        <p:cTn id="93" dur="500" fill="hold"/>
                                        <p:tgtEl>
                                          <p:spTgt spid="36"/>
                                        </p:tgtEl>
                                        <p:attrNameLst>
                                          <p:attrName>ppt_h</p:attrName>
                                        </p:attrNameLst>
                                      </p:cBhvr>
                                      <p:tavLst>
                                        <p:tav tm="0">
                                          <p:val>
                                            <p:fltVal val="0"/>
                                          </p:val>
                                        </p:tav>
                                        <p:tav tm="100000">
                                          <p:val>
                                            <p:strVal val="#ppt_h"/>
                                          </p:val>
                                        </p:tav>
                                      </p:tavLst>
                                    </p:anim>
                                    <p:animEffect transition="in" filter="fade">
                                      <p:cBhvr>
                                        <p:cTn id="94" dur="500"/>
                                        <p:tgtEl>
                                          <p:spTgt spid="36"/>
                                        </p:tgtEl>
                                      </p:cBhvr>
                                    </p:animEffect>
                                  </p:childTnLst>
                                </p:cTn>
                              </p:par>
                              <p:par>
                                <p:cTn id="95" presetID="53" presetClass="entr" presetSubtype="16" fill="hold" grpId="0" nodeType="withEffect">
                                  <p:stCondLst>
                                    <p:cond delay="1500"/>
                                  </p:stCondLst>
                                  <p:childTnLst>
                                    <p:set>
                                      <p:cBhvr>
                                        <p:cTn id="96" dur="1" fill="hold">
                                          <p:stCondLst>
                                            <p:cond delay="0"/>
                                          </p:stCondLst>
                                        </p:cTn>
                                        <p:tgtEl>
                                          <p:spTgt spid="37"/>
                                        </p:tgtEl>
                                        <p:attrNameLst>
                                          <p:attrName>style.visibility</p:attrName>
                                        </p:attrNameLst>
                                      </p:cBhvr>
                                      <p:to>
                                        <p:strVal val="visible"/>
                                      </p:to>
                                    </p:set>
                                    <p:anim calcmode="lin" valueType="num">
                                      <p:cBhvr>
                                        <p:cTn id="97" dur="500" fill="hold"/>
                                        <p:tgtEl>
                                          <p:spTgt spid="37"/>
                                        </p:tgtEl>
                                        <p:attrNameLst>
                                          <p:attrName>ppt_w</p:attrName>
                                        </p:attrNameLst>
                                      </p:cBhvr>
                                      <p:tavLst>
                                        <p:tav tm="0">
                                          <p:val>
                                            <p:fltVal val="0"/>
                                          </p:val>
                                        </p:tav>
                                        <p:tav tm="100000">
                                          <p:val>
                                            <p:strVal val="#ppt_w"/>
                                          </p:val>
                                        </p:tav>
                                      </p:tavLst>
                                    </p:anim>
                                    <p:anim calcmode="lin" valueType="num">
                                      <p:cBhvr>
                                        <p:cTn id="98" dur="500" fill="hold"/>
                                        <p:tgtEl>
                                          <p:spTgt spid="37"/>
                                        </p:tgtEl>
                                        <p:attrNameLst>
                                          <p:attrName>ppt_h</p:attrName>
                                        </p:attrNameLst>
                                      </p:cBhvr>
                                      <p:tavLst>
                                        <p:tav tm="0">
                                          <p:val>
                                            <p:fltVal val="0"/>
                                          </p:val>
                                        </p:tav>
                                        <p:tav tm="100000">
                                          <p:val>
                                            <p:strVal val="#ppt_h"/>
                                          </p:val>
                                        </p:tav>
                                      </p:tavLst>
                                    </p:anim>
                                    <p:animEffect transition="in" filter="fade">
                                      <p:cBhvr>
                                        <p:cTn id="99" dur="500"/>
                                        <p:tgtEl>
                                          <p:spTgt spid="37"/>
                                        </p:tgtEl>
                                      </p:cBhvr>
                                    </p:animEffect>
                                  </p:childTnLst>
                                </p:cTn>
                              </p:par>
                              <p:par>
                                <p:cTn id="100" presetID="53" presetClass="entr" presetSubtype="16" fill="hold" grpId="0" nodeType="withEffect">
                                  <p:stCondLst>
                                    <p:cond delay="1500"/>
                                  </p:stCondLst>
                                  <p:childTnLst>
                                    <p:set>
                                      <p:cBhvr>
                                        <p:cTn id="101" dur="1" fill="hold">
                                          <p:stCondLst>
                                            <p:cond delay="0"/>
                                          </p:stCondLst>
                                        </p:cTn>
                                        <p:tgtEl>
                                          <p:spTgt spid="38"/>
                                        </p:tgtEl>
                                        <p:attrNameLst>
                                          <p:attrName>style.visibility</p:attrName>
                                        </p:attrNameLst>
                                      </p:cBhvr>
                                      <p:to>
                                        <p:strVal val="visible"/>
                                      </p:to>
                                    </p:set>
                                    <p:anim calcmode="lin" valueType="num">
                                      <p:cBhvr>
                                        <p:cTn id="102" dur="500" fill="hold"/>
                                        <p:tgtEl>
                                          <p:spTgt spid="38"/>
                                        </p:tgtEl>
                                        <p:attrNameLst>
                                          <p:attrName>ppt_w</p:attrName>
                                        </p:attrNameLst>
                                      </p:cBhvr>
                                      <p:tavLst>
                                        <p:tav tm="0">
                                          <p:val>
                                            <p:fltVal val="0"/>
                                          </p:val>
                                        </p:tav>
                                        <p:tav tm="100000">
                                          <p:val>
                                            <p:strVal val="#ppt_w"/>
                                          </p:val>
                                        </p:tav>
                                      </p:tavLst>
                                    </p:anim>
                                    <p:anim calcmode="lin" valueType="num">
                                      <p:cBhvr>
                                        <p:cTn id="103" dur="500" fill="hold"/>
                                        <p:tgtEl>
                                          <p:spTgt spid="38"/>
                                        </p:tgtEl>
                                        <p:attrNameLst>
                                          <p:attrName>ppt_h</p:attrName>
                                        </p:attrNameLst>
                                      </p:cBhvr>
                                      <p:tavLst>
                                        <p:tav tm="0">
                                          <p:val>
                                            <p:fltVal val="0"/>
                                          </p:val>
                                        </p:tav>
                                        <p:tav tm="100000">
                                          <p:val>
                                            <p:strVal val="#ppt_h"/>
                                          </p:val>
                                        </p:tav>
                                      </p:tavLst>
                                    </p:anim>
                                    <p:animEffect transition="in" filter="fade">
                                      <p:cBhvr>
                                        <p:cTn id="104" dur="500"/>
                                        <p:tgtEl>
                                          <p:spTgt spid="38"/>
                                        </p:tgtEl>
                                      </p:cBhvr>
                                    </p:animEffect>
                                  </p:childTnLst>
                                </p:cTn>
                              </p:par>
                              <p:par>
                                <p:cTn id="105" presetID="53" presetClass="entr" presetSubtype="16" fill="hold" grpId="0" nodeType="withEffect">
                                  <p:stCondLst>
                                    <p:cond delay="1500"/>
                                  </p:stCondLst>
                                  <p:childTnLst>
                                    <p:set>
                                      <p:cBhvr>
                                        <p:cTn id="106" dur="1" fill="hold">
                                          <p:stCondLst>
                                            <p:cond delay="0"/>
                                          </p:stCondLst>
                                        </p:cTn>
                                        <p:tgtEl>
                                          <p:spTgt spid="39"/>
                                        </p:tgtEl>
                                        <p:attrNameLst>
                                          <p:attrName>style.visibility</p:attrName>
                                        </p:attrNameLst>
                                      </p:cBhvr>
                                      <p:to>
                                        <p:strVal val="visible"/>
                                      </p:to>
                                    </p:set>
                                    <p:anim calcmode="lin" valueType="num">
                                      <p:cBhvr>
                                        <p:cTn id="107" dur="500" fill="hold"/>
                                        <p:tgtEl>
                                          <p:spTgt spid="39"/>
                                        </p:tgtEl>
                                        <p:attrNameLst>
                                          <p:attrName>ppt_w</p:attrName>
                                        </p:attrNameLst>
                                      </p:cBhvr>
                                      <p:tavLst>
                                        <p:tav tm="0">
                                          <p:val>
                                            <p:fltVal val="0"/>
                                          </p:val>
                                        </p:tav>
                                        <p:tav tm="100000">
                                          <p:val>
                                            <p:strVal val="#ppt_w"/>
                                          </p:val>
                                        </p:tav>
                                      </p:tavLst>
                                    </p:anim>
                                    <p:anim calcmode="lin" valueType="num">
                                      <p:cBhvr>
                                        <p:cTn id="108" dur="500" fill="hold"/>
                                        <p:tgtEl>
                                          <p:spTgt spid="39"/>
                                        </p:tgtEl>
                                        <p:attrNameLst>
                                          <p:attrName>ppt_h</p:attrName>
                                        </p:attrNameLst>
                                      </p:cBhvr>
                                      <p:tavLst>
                                        <p:tav tm="0">
                                          <p:val>
                                            <p:fltVal val="0"/>
                                          </p:val>
                                        </p:tav>
                                        <p:tav tm="100000">
                                          <p:val>
                                            <p:strVal val="#ppt_h"/>
                                          </p:val>
                                        </p:tav>
                                      </p:tavLst>
                                    </p:anim>
                                    <p:animEffect transition="in" filter="fade">
                                      <p:cBhvr>
                                        <p:cTn id="109" dur="500"/>
                                        <p:tgtEl>
                                          <p:spTgt spid="39"/>
                                        </p:tgtEl>
                                      </p:cBhvr>
                                    </p:animEffect>
                                  </p:childTnLst>
                                </p:cTn>
                              </p:par>
                              <p:par>
                                <p:cTn id="110" presetID="2" presetClass="entr" presetSubtype="4" fill="hold" grpId="0" nodeType="withEffect">
                                  <p:stCondLst>
                                    <p:cond delay="2000"/>
                                  </p:stCondLst>
                                  <p:childTnLst>
                                    <p:set>
                                      <p:cBhvr>
                                        <p:cTn id="111" dur="1" fill="hold">
                                          <p:stCondLst>
                                            <p:cond delay="0"/>
                                          </p:stCondLst>
                                        </p:cTn>
                                        <p:tgtEl>
                                          <p:spTgt spid="27"/>
                                        </p:tgtEl>
                                        <p:attrNameLst>
                                          <p:attrName>style.visibility</p:attrName>
                                        </p:attrNameLst>
                                      </p:cBhvr>
                                      <p:to>
                                        <p:strVal val="visible"/>
                                      </p:to>
                                    </p:set>
                                    <p:anim calcmode="lin" valueType="num">
                                      <p:cBhvr additive="base">
                                        <p:cTn id="112" dur="500" fill="hold"/>
                                        <p:tgtEl>
                                          <p:spTgt spid="27"/>
                                        </p:tgtEl>
                                        <p:attrNameLst>
                                          <p:attrName>ppt_x</p:attrName>
                                        </p:attrNameLst>
                                      </p:cBhvr>
                                      <p:tavLst>
                                        <p:tav tm="0">
                                          <p:val>
                                            <p:strVal val="#ppt_x"/>
                                          </p:val>
                                        </p:tav>
                                        <p:tav tm="100000">
                                          <p:val>
                                            <p:strVal val="#ppt_x"/>
                                          </p:val>
                                        </p:tav>
                                      </p:tavLst>
                                    </p:anim>
                                    <p:anim calcmode="lin" valueType="num">
                                      <p:cBhvr additive="base">
                                        <p:cTn id="113" dur="500" fill="hold"/>
                                        <p:tgtEl>
                                          <p:spTgt spid="27"/>
                                        </p:tgtEl>
                                        <p:attrNameLst>
                                          <p:attrName>ppt_y</p:attrName>
                                        </p:attrNameLst>
                                      </p:cBhvr>
                                      <p:tavLst>
                                        <p:tav tm="0">
                                          <p:val>
                                            <p:strVal val="1+#ppt_h/2"/>
                                          </p:val>
                                        </p:tav>
                                        <p:tav tm="100000">
                                          <p:val>
                                            <p:strVal val="#ppt_y"/>
                                          </p:val>
                                        </p:tav>
                                      </p:tavLst>
                                    </p:anim>
                                  </p:childTnLst>
                                </p:cTn>
                              </p:par>
                              <p:par>
                                <p:cTn id="114" presetID="2" presetClass="entr" presetSubtype="4" fill="hold" grpId="0" nodeType="withEffect">
                                  <p:stCondLst>
                                    <p:cond delay="2000"/>
                                  </p:stCondLst>
                                  <p:childTnLst>
                                    <p:set>
                                      <p:cBhvr>
                                        <p:cTn id="115" dur="1" fill="hold">
                                          <p:stCondLst>
                                            <p:cond delay="0"/>
                                          </p:stCondLst>
                                        </p:cTn>
                                        <p:tgtEl>
                                          <p:spTgt spid="28"/>
                                        </p:tgtEl>
                                        <p:attrNameLst>
                                          <p:attrName>style.visibility</p:attrName>
                                        </p:attrNameLst>
                                      </p:cBhvr>
                                      <p:to>
                                        <p:strVal val="visible"/>
                                      </p:to>
                                    </p:set>
                                    <p:anim calcmode="lin" valueType="num">
                                      <p:cBhvr additive="base">
                                        <p:cTn id="116" dur="500" fill="hold"/>
                                        <p:tgtEl>
                                          <p:spTgt spid="28"/>
                                        </p:tgtEl>
                                        <p:attrNameLst>
                                          <p:attrName>ppt_x</p:attrName>
                                        </p:attrNameLst>
                                      </p:cBhvr>
                                      <p:tavLst>
                                        <p:tav tm="0">
                                          <p:val>
                                            <p:strVal val="#ppt_x"/>
                                          </p:val>
                                        </p:tav>
                                        <p:tav tm="100000">
                                          <p:val>
                                            <p:strVal val="#ppt_x"/>
                                          </p:val>
                                        </p:tav>
                                      </p:tavLst>
                                    </p:anim>
                                    <p:anim calcmode="lin" valueType="num">
                                      <p:cBhvr additive="base">
                                        <p:cTn id="117" dur="500" fill="hold"/>
                                        <p:tgtEl>
                                          <p:spTgt spid="28"/>
                                        </p:tgtEl>
                                        <p:attrNameLst>
                                          <p:attrName>ppt_y</p:attrName>
                                        </p:attrNameLst>
                                      </p:cBhvr>
                                      <p:tavLst>
                                        <p:tav tm="0">
                                          <p:val>
                                            <p:strVal val="1+#ppt_h/2"/>
                                          </p:val>
                                        </p:tav>
                                        <p:tav tm="100000">
                                          <p:val>
                                            <p:strVal val="#ppt_y"/>
                                          </p:val>
                                        </p:tav>
                                      </p:tavLst>
                                    </p:anim>
                                  </p:childTnLst>
                                </p:cTn>
                              </p:par>
                              <p:par>
                                <p:cTn id="118" presetID="2" presetClass="entr" presetSubtype="4" fill="hold" grpId="0" nodeType="withEffect">
                                  <p:stCondLst>
                                    <p:cond delay="2000"/>
                                  </p:stCondLst>
                                  <p:childTnLst>
                                    <p:set>
                                      <p:cBhvr>
                                        <p:cTn id="119" dur="1" fill="hold">
                                          <p:stCondLst>
                                            <p:cond delay="0"/>
                                          </p:stCondLst>
                                        </p:cTn>
                                        <p:tgtEl>
                                          <p:spTgt spid="29"/>
                                        </p:tgtEl>
                                        <p:attrNameLst>
                                          <p:attrName>style.visibility</p:attrName>
                                        </p:attrNameLst>
                                      </p:cBhvr>
                                      <p:to>
                                        <p:strVal val="visible"/>
                                      </p:to>
                                    </p:set>
                                    <p:anim calcmode="lin" valueType="num">
                                      <p:cBhvr additive="base">
                                        <p:cTn id="120" dur="500" fill="hold"/>
                                        <p:tgtEl>
                                          <p:spTgt spid="29"/>
                                        </p:tgtEl>
                                        <p:attrNameLst>
                                          <p:attrName>ppt_x</p:attrName>
                                        </p:attrNameLst>
                                      </p:cBhvr>
                                      <p:tavLst>
                                        <p:tav tm="0">
                                          <p:val>
                                            <p:strVal val="#ppt_x"/>
                                          </p:val>
                                        </p:tav>
                                        <p:tav tm="100000">
                                          <p:val>
                                            <p:strVal val="#ppt_x"/>
                                          </p:val>
                                        </p:tav>
                                      </p:tavLst>
                                    </p:anim>
                                    <p:anim calcmode="lin" valueType="num">
                                      <p:cBhvr additive="base">
                                        <p:cTn id="121" dur="500" fill="hold"/>
                                        <p:tgtEl>
                                          <p:spTgt spid="29"/>
                                        </p:tgtEl>
                                        <p:attrNameLst>
                                          <p:attrName>ppt_y</p:attrName>
                                        </p:attrNameLst>
                                      </p:cBhvr>
                                      <p:tavLst>
                                        <p:tav tm="0">
                                          <p:val>
                                            <p:strVal val="1+#ppt_h/2"/>
                                          </p:val>
                                        </p:tav>
                                        <p:tav tm="100000">
                                          <p:val>
                                            <p:strVal val="#ppt_y"/>
                                          </p:val>
                                        </p:tav>
                                      </p:tavLst>
                                    </p:anim>
                                  </p:childTnLst>
                                </p:cTn>
                              </p:par>
                              <p:par>
                                <p:cTn id="122" presetID="2" presetClass="entr" presetSubtype="4" fill="hold" grpId="0" nodeType="withEffect">
                                  <p:stCondLst>
                                    <p:cond delay="2000"/>
                                  </p:stCondLst>
                                  <p:childTnLst>
                                    <p:set>
                                      <p:cBhvr>
                                        <p:cTn id="123" dur="1" fill="hold">
                                          <p:stCondLst>
                                            <p:cond delay="0"/>
                                          </p:stCondLst>
                                        </p:cTn>
                                        <p:tgtEl>
                                          <p:spTgt spid="30"/>
                                        </p:tgtEl>
                                        <p:attrNameLst>
                                          <p:attrName>style.visibility</p:attrName>
                                        </p:attrNameLst>
                                      </p:cBhvr>
                                      <p:to>
                                        <p:strVal val="visible"/>
                                      </p:to>
                                    </p:set>
                                    <p:anim calcmode="lin" valueType="num">
                                      <p:cBhvr additive="base">
                                        <p:cTn id="124" dur="500" fill="hold"/>
                                        <p:tgtEl>
                                          <p:spTgt spid="30"/>
                                        </p:tgtEl>
                                        <p:attrNameLst>
                                          <p:attrName>ppt_x</p:attrName>
                                        </p:attrNameLst>
                                      </p:cBhvr>
                                      <p:tavLst>
                                        <p:tav tm="0">
                                          <p:val>
                                            <p:strVal val="#ppt_x"/>
                                          </p:val>
                                        </p:tav>
                                        <p:tav tm="100000">
                                          <p:val>
                                            <p:strVal val="#ppt_x"/>
                                          </p:val>
                                        </p:tav>
                                      </p:tavLst>
                                    </p:anim>
                                    <p:anim calcmode="lin" valueType="num">
                                      <p:cBhvr additive="base">
                                        <p:cTn id="125" dur="500" fill="hold"/>
                                        <p:tgtEl>
                                          <p:spTgt spid="30"/>
                                        </p:tgtEl>
                                        <p:attrNameLst>
                                          <p:attrName>ppt_y</p:attrName>
                                        </p:attrNameLst>
                                      </p:cBhvr>
                                      <p:tavLst>
                                        <p:tav tm="0">
                                          <p:val>
                                            <p:strVal val="1+#ppt_h/2"/>
                                          </p:val>
                                        </p:tav>
                                        <p:tav tm="100000">
                                          <p:val>
                                            <p:strVal val="#ppt_y"/>
                                          </p:val>
                                        </p:tav>
                                      </p:tavLst>
                                    </p:anim>
                                  </p:childTnLst>
                                </p:cTn>
                              </p:par>
                              <p:par>
                                <p:cTn id="126" presetID="2" presetClass="entr" presetSubtype="4" fill="hold" grpId="0" nodeType="withEffect">
                                  <p:stCondLst>
                                    <p:cond delay="2000"/>
                                  </p:stCondLst>
                                  <p:childTnLst>
                                    <p:set>
                                      <p:cBhvr>
                                        <p:cTn id="127" dur="1" fill="hold">
                                          <p:stCondLst>
                                            <p:cond delay="0"/>
                                          </p:stCondLst>
                                        </p:cTn>
                                        <p:tgtEl>
                                          <p:spTgt spid="31"/>
                                        </p:tgtEl>
                                        <p:attrNameLst>
                                          <p:attrName>style.visibility</p:attrName>
                                        </p:attrNameLst>
                                      </p:cBhvr>
                                      <p:to>
                                        <p:strVal val="visible"/>
                                      </p:to>
                                    </p:set>
                                    <p:anim calcmode="lin" valueType="num">
                                      <p:cBhvr additive="base">
                                        <p:cTn id="128" dur="500" fill="hold"/>
                                        <p:tgtEl>
                                          <p:spTgt spid="31"/>
                                        </p:tgtEl>
                                        <p:attrNameLst>
                                          <p:attrName>ppt_x</p:attrName>
                                        </p:attrNameLst>
                                      </p:cBhvr>
                                      <p:tavLst>
                                        <p:tav tm="0">
                                          <p:val>
                                            <p:strVal val="#ppt_x"/>
                                          </p:val>
                                        </p:tav>
                                        <p:tav tm="100000">
                                          <p:val>
                                            <p:strVal val="#ppt_x"/>
                                          </p:val>
                                        </p:tav>
                                      </p:tavLst>
                                    </p:anim>
                                    <p:anim calcmode="lin" valueType="num">
                                      <p:cBhvr additive="base">
                                        <p:cTn id="129" dur="500" fill="hold"/>
                                        <p:tgtEl>
                                          <p:spTgt spid="31"/>
                                        </p:tgtEl>
                                        <p:attrNameLst>
                                          <p:attrName>ppt_y</p:attrName>
                                        </p:attrNameLst>
                                      </p:cBhvr>
                                      <p:tavLst>
                                        <p:tav tm="0">
                                          <p:val>
                                            <p:strVal val="1+#ppt_h/2"/>
                                          </p:val>
                                        </p:tav>
                                        <p:tav tm="100000">
                                          <p:val>
                                            <p:strVal val="#ppt_y"/>
                                          </p:val>
                                        </p:tav>
                                      </p:tavLst>
                                    </p:anim>
                                  </p:childTnLst>
                                </p:cTn>
                              </p:par>
                              <p:par>
                                <p:cTn id="130" presetID="2" presetClass="entr" presetSubtype="4" fill="hold" grpId="0" nodeType="withEffect">
                                  <p:stCondLst>
                                    <p:cond delay="2000"/>
                                  </p:stCondLst>
                                  <p:childTnLst>
                                    <p:set>
                                      <p:cBhvr>
                                        <p:cTn id="131" dur="1" fill="hold">
                                          <p:stCondLst>
                                            <p:cond delay="0"/>
                                          </p:stCondLst>
                                        </p:cTn>
                                        <p:tgtEl>
                                          <p:spTgt spid="32"/>
                                        </p:tgtEl>
                                        <p:attrNameLst>
                                          <p:attrName>style.visibility</p:attrName>
                                        </p:attrNameLst>
                                      </p:cBhvr>
                                      <p:to>
                                        <p:strVal val="visible"/>
                                      </p:to>
                                    </p:set>
                                    <p:anim calcmode="lin" valueType="num">
                                      <p:cBhvr additive="base">
                                        <p:cTn id="132" dur="500" fill="hold"/>
                                        <p:tgtEl>
                                          <p:spTgt spid="32"/>
                                        </p:tgtEl>
                                        <p:attrNameLst>
                                          <p:attrName>ppt_x</p:attrName>
                                        </p:attrNameLst>
                                      </p:cBhvr>
                                      <p:tavLst>
                                        <p:tav tm="0">
                                          <p:val>
                                            <p:strVal val="#ppt_x"/>
                                          </p:val>
                                        </p:tav>
                                        <p:tav tm="100000">
                                          <p:val>
                                            <p:strVal val="#ppt_x"/>
                                          </p:val>
                                        </p:tav>
                                      </p:tavLst>
                                    </p:anim>
                                    <p:anim calcmode="lin" valueType="num">
                                      <p:cBhvr additive="base">
                                        <p:cTn id="133" dur="500" fill="hold"/>
                                        <p:tgtEl>
                                          <p:spTgt spid="32"/>
                                        </p:tgtEl>
                                        <p:attrNameLst>
                                          <p:attrName>ppt_y</p:attrName>
                                        </p:attrNameLst>
                                      </p:cBhvr>
                                      <p:tavLst>
                                        <p:tav tm="0">
                                          <p:val>
                                            <p:strVal val="1+#ppt_h/2"/>
                                          </p:val>
                                        </p:tav>
                                        <p:tav tm="100000">
                                          <p:val>
                                            <p:strVal val="#ppt_y"/>
                                          </p:val>
                                        </p:tav>
                                      </p:tavLst>
                                    </p:anim>
                                  </p:childTnLst>
                                </p:cTn>
                              </p:par>
                              <p:par>
                                <p:cTn id="134" presetID="2" presetClass="entr" presetSubtype="4" fill="hold" grpId="0" nodeType="withEffect">
                                  <p:stCondLst>
                                    <p:cond delay="2000"/>
                                  </p:stCondLst>
                                  <p:childTnLst>
                                    <p:set>
                                      <p:cBhvr>
                                        <p:cTn id="135" dur="1" fill="hold">
                                          <p:stCondLst>
                                            <p:cond delay="0"/>
                                          </p:stCondLst>
                                        </p:cTn>
                                        <p:tgtEl>
                                          <p:spTgt spid="33"/>
                                        </p:tgtEl>
                                        <p:attrNameLst>
                                          <p:attrName>style.visibility</p:attrName>
                                        </p:attrNameLst>
                                      </p:cBhvr>
                                      <p:to>
                                        <p:strVal val="visible"/>
                                      </p:to>
                                    </p:set>
                                    <p:anim calcmode="lin" valueType="num">
                                      <p:cBhvr additive="base">
                                        <p:cTn id="136" dur="500" fill="hold"/>
                                        <p:tgtEl>
                                          <p:spTgt spid="33"/>
                                        </p:tgtEl>
                                        <p:attrNameLst>
                                          <p:attrName>ppt_x</p:attrName>
                                        </p:attrNameLst>
                                      </p:cBhvr>
                                      <p:tavLst>
                                        <p:tav tm="0">
                                          <p:val>
                                            <p:strVal val="#ppt_x"/>
                                          </p:val>
                                        </p:tav>
                                        <p:tav tm="100000">
                                          <p:val>
                                            <p:strVal val="#ppt_x"/>
                                          </p:val>
                                        </p:tav>
                                      </p:tavLst>
                                    </p:anim>
                                    <p:anim calcmode="lin" valueType="num">
                                      <p:cBhvr additive="base">
                                        <p:cTn id="137" dur="500" fill="hold"/>
                                        <p:tgtEl>
                                          <p:spTgt spid="33"/>
                                        </p:tgtEl>
                                        <p:attrNameLst>
                                          <p:attrName>ppt_y</p:attrName>
                                        </p:attrNameLst>
                                      </p:cBhvr>
                                      <p:tavLst>
                                        <p:tav tm="0">
                                          <p:val>
                                            <p:strVal val="1+#ppt_h/2"/>
                                          </p:val>
                                        </p:tav>
                                        <p:tav tm="100000">
                                          <p:val>
                                            <p:strVal val="#ppt_y"/>
                                          </p:val>
                                        </p:tav>
                                      </p:tavLst>
                                    </p:anim>
                                  </p:childTnLst>
                                </p:cTn>
                              </p:par>
                            </p:childTnLst>
                          </p:cTn>
                        </p:par>
                        <p:par>
                          <p:cTn id="138" fill="hold">
                            <p:stCondLst>
                              <p:cond delay="3000"/>
                            </p:stCondLst>
                            <p:childTnLst>
                              <p:par>
                                <p:cTn id="139" presetID="53" presetClass="entr" presetSubtype="16" fill="hold" grpId="0" nodeType="afterEffect">
                                  <p:stCondLst>
                                    <p:cond delay="0"/>
                                  </p:stCondLst>
                                  <p:childTnLst>
                                    <p:set>
                                      <p:cBhvr>
                                        <p:cTn id="140" dur="1" fill="hold">
                                          <p:stCondLst>
                                            <p:cond delay="0"/>
                                          </p:stCondLst>
                                        </p:cTn>
                                        <p:tgtEl>
                                          <p:spTgt spid="42"/>
                                        </p:tgtEl>
                                        <p:attrNameLst>
                                          <p:attrName>style.visibility</p:attrName>
                                        </p:attrNameLst>
                                      </p:cBhvr>
                                      <p:to>
                                        <p:strVal val="visible"/>
                                      </p:to>
                                    </p:set>
                                    <p:anim calcmode="lin" valueType="num">
                                      <p:cBhvr>
                                        <p:cTn id="141" dur="500" fill="hold"/>
                                        <p:tgtEl>
                                          <p:spTgt spid="42"/>
                                        </p:tgtEl>
                                        <p:attrNameLst>
                                          <p:attrName>ppt_w</p:attrName>
                                        </p:attrNameLst>
                                      </p:cBhvr>
                                      <p:tavLst>
                                        <p:tav tm="0">
                                          <p:val>
                                            <p:fltVal val="0"/>
                                          </p:val>
                                        </p:tav>
                                        <p:tav tm="100000">
                                          <p:val>
                                            <p:strVal val="#ppt_w"/>
                                          </p:val>
                                        </p:tav>
                                      </p:tavLst>
                                    </p:anim>
                                    <p:anim calcmode="lin" valueType="num">
                                      <p:cBhvr>
                                        <p:cTn id="142" dur="500" fill="hold"/>
                                        <p:tgtEl>
                                          <p:spTgt spid="42"/>
                                        </p:tgtEl>
                                        <p:attrNameLst>
                                          <p:attrName>ppt_h</p:attrName>
                                        </p:attrNameLst>
                                      </p:cBhvr>
                                      <p:tavLst>
                                        <p:tav tm="0">
                                          <p:val>
                                            <p:fltVal val="0"/>
                                          </p:val>
                                        </p:tav>
                                        <p:tav tm="100000">
                                          <p:val>
                                            <p:strVal val="#ppt_h"/>
                                          </p:val>
                                        </p:tav>
                                      </p:tavLst>
                                    </p:anim>
                                    <p:animEffect transition="in" filter="fade">
                                      <p:cBhvr>
                                        <p:cTn id="143" dur="500"/>
                                        <p:tgtEl>
                                          <p:spTgt spid="42"/>
                                        </p:tgtEl>
                                      </p:cBhvr>
                                    </p:animEffect>
                                  </p:childTnLst>
                                </p:cTn>
                              </p:par>
                            </p:childTnLst>
                          </p:cTn>
                        </p:par>
                        <p:par>
                          <p:cTn id="144" fill="hold">
                            <p:stCondLst>
                              <p:cond delay="3500"/>
                            </p:stCondLst>
                            <p:childTnLst>
                              <p:par>
                                <p:cTn id="145" presetID="53" presetClass="entr" presetSubtype="16" fill="hold" grpId="0" nodeType="afterEffect">
                                  <p:stCondLst>
                                    <p:cond delay="0"/>
                                  </p:stCondLst>
                                  <p:childTnLst>
                                    <p:set>
                                      <p:cBhvr>
                                        <p:cTn id="146" dur="1" fill="hold">
                                          <p:stCondLst>
                                            <p:cond delay="0"/>
                                          </p:stCondLst>
                                        </p:cTn>
                                        <p:tgtEl>
                                          <p:spTgt spid="43"/>
                                        </p:tgtEl>
                                        <p:attrNameLst>
                                          <p:attrName>style.visibility</p:attrName>
                                        </p:attrNameLst>
                                      </p:cBhvr>
                                      <p:to>
                                        <p:strVal val="visible"/>
                                      </p:to>
                                    </p:set>
                                    <p:anim calcmode="lin" valueType="num">
                                      <p:cBhvr>
                                        <p:cTn id="147" dur="500" fill="hold"/>
                                        <p:tgtEl>
                                          <p:spTgt spid="43"/>
                                        </p:tgtEl>
                                        <p:attrNameLst>
                                          <p:attrName>ppt_w</p:attrName>
                                        </p:attrNameLst>
                                      </p:cBhvr>
                                      <p:tavLst>
                                        <p:tav tm="0">
                                          <p:val>
                                            <p:fltVal val="0"/>
                                          </p:val>
                                        </p:tav>
                                        <p:tav tm="100000">
                                          <p:val>
                                            <p:strVal val="#ppt_w"/>
                                          </p:val>
                                        </p:tav>
                                      </p:tavLst>
                                    </p:anim>
                                    <p:anim calcmode="lin" valueType="num">
                                      <p:cBhvr>
                                        <p:cTn id="148" dur="500" fill="hold"/>
                                        <p:tgtEl>
                                          <p:spTgt spid="43"/>
                                        </p:tgtEl>
                                        <p:attrNameLst>
                                          <p:attrName>ppt_h</p:attrName>
                                        </p:attrNameLst>
                                      </p:cBhvr>
                                      <p:tavLst>
                                        <p:tav tm="0">
                                          <p:val>
                                            <p:fltVal val="0"/>
                                          </p:val>
                                        </p:tav>
                                        <p:tav tm="100000">
                                          <p:val>
                                            <p:strVal val="#ppt_h"/>
                                          </p:val>
                                        </p:tav>
                                      </p:tavLst>
                                    </p:anim>
                                    <p:animEffect transition="in" filter="fade">
                                      <p:cBhvr>
                                        <p:cTn id="149" dur="500"/>
                                        <p:tgtEl>
                                          <p:spTgt spid="43"/>
                                        </p:tgtEl>
                                      </p:cBhvr>
                                    </p:animEffect>
                                  </p:childTnLst>
                                </p:cTn>
                              </p:par>
                            </p:childTnLst>
                          </p:cTn>
                        </p:par>
                        <p:par>
                          <p:cTn id="150" fill="hold">
                            <p:stCondLst>
                              <p:cond delay="4000"/>
                            </p:stCondLst>
                            <p:childTnLst>
                              <p:par>
                                <p:cTn id="151" presetID="42" presetClass="entr" presetSubtype="0" fill="hold" grpId="0" nodeType="afterEffect">
                                  <p:stCondLst>
                                    <p:cond delay="0"/>
                                  </p:stCondLst>
                                  <p:childTnLst>
                                    <p:set>
                                      <p:cBhvr>
                                        <p:cTn id="152" dur="1" fill="hold">
                                          <p:stCondLst>
                                            <p:cond delay="0"/>
                                          </p:stCondLst>
                                        </p:cTn>
                                        <p:tgtEl>
                                          <p:spTgt spid="41"/>
                                        </p:tgtEl>
                                        <p:attrNameLst>
                                          <p:attrName>style.visibility</p:attrName>
                                        </p:attrNameLst>
                                      </p:cBhvr>
                                      <p:to>
                                        <p:strVal val="visible"/>
                                      </p:to>
                                    </p:set>
                                    <p:animEffect transition="in" filter="fade">
                                      <p:cBhvr>
                                        <p:cTn id="153" dur="1000"/>
                                        <p:tgtEl>
                                          <p:spTgt spid="41"/>
                                        </p:tgtEl>
                                      </p:cBhvr>
                                    </p:animEffect>
                                    <p:anim calcmode="lin" valueType="num">
                                      <p:cBhvr>
                                        <p:cTn id="154" dur="1000" fill="hold"/>
                                        <p:tgtEl>
                                          <p:spTgt spid="41"/>
                                        </p:tgtEl>
                                        <p:attrNameLst>
                                          <p:attrName>ppt_x</p:attrName>
                                        </p:attrNameLst>
                                      </p:cBhvr>
                                      <p:tavLst>
                                        <p:tav tm="0">
                                          <p:val>
                                            <p:strVal val="#ppt_x"/>
                                          </p:val>
                                        </p:tav>
                                        <p:tav tm="100000">
                                          <p:val>
                                            <p:strVal val="#ppt_x"/>
                                          </p:val>
                                        </p:tav>
                                      </p:tavLst>
                                    </p:anim>
                                    <p:anim calcmode="lin" valueType="num">
                                      <p:cBhvr>
                                        <p:cTn id="155" dur="1000" fill="hold"/>
                                        <p:tgtEl>
                                          <p:spTgt spid="41"/>
                                        </p:tgtEl>
                                        <p:attrNameLst>
                                          <p:attrName>ppt_y</p:attrName>
                                        </p:attrNameLst>
                                      </p:cBhvr>
                                      <p:tavLst>
                                        <p:tav tm="0">
                                          <p:val>
                                            <p:strVal val="#ppt_y+.1"/>
                                          </p:val>
                                        </p:tav>
                                        <p:tav tm="100000">
                                          <p:val>
                                            <p:strVal val="#ppt_y"/>
                                          </p:val>
                                        </p:tav>
                                      </p:tavLst>
                                    </p:anim>
                                  </p:childTnLst>
                                </p:cTn>
                              </p:par>
                            </p:childTnLst>
                          </p:cTn>
                        </p:par>
                        <p:par>
                          <p:cTn id="156" fill="hold">
                            <p:stCondLst>
                              <p:cond delay="5000"/>
                            </p:stCondLst>
                            <p:childTnLst>
                              <p:par>
                                <p:cTn id="157" presetID="22" presetClass="entr" presetSubtype="8" fill="hold" grpId="0" nodeType="afterEffect" nodePh="1">
                                  <p:stCondLst>
                                    <p:cond delay="0"/>
                                  </p:stCondLst>
                                  <p:endCondLst>
                                    <p:cond evt="begin" delay="0">
                                      <p:tn val="157"/>
                                    </p:cond>
                                  </p:endCondLst>
                                  <p:childTnLst>
                                    <p:set>
                                      <p:cBhvr>
                                        <p:cTn id="158" dur="1" fill="hold">
                                          <p:stCondLst>
                                            <p:cond delay="0"/>
                                          </p:stCondLst>
                                        </p:cTn>
                                        <p:tgtEl>
                                          <p:spTgt spid="46"/>
                                        </p:tgtEl>
                                        <p:attrNameLst>
                                          <p:attrName>style.visibility</p:attrName>
                                        </p:attrNameLst>
                                      </p:cBhvr>
                                      <p:to>
                                        <p:strVal val="visible"/>
                                      </p:to>
                                    </p:set>
                                    <p:animEffect transition="in" filter="wipe(left)">
                                      <p:cBhvr>
                                        <p:cTn id="159"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13" grpId="0" animBg="1"/>
      <p:bldP spid="14" grpId="0" animBg="1"/>
      <p:bldP spid="15" grpId="0" animBg="1"/>
      <p:bldP spid="16" grpId="0" animBg="1"/>
      <p:bldP spid="17" grpId="0" animBg="1"/>
      <p:bldP spid="18" grpId="0" animBg="1"/>
      <p:bldP spid="19" grpId="0" animBg="1"/>
      <p:bldP spid="20" grpId="0" animBg="1"/>
      <p:bldP spid="27" grpId="0"/>
      <p:bldP spid="28" grpId="0"/>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animBg="1"/>
      <p:bldP spid="43" grpId="0" animBg="1"/>
      <p:bldP spid="46"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0" y="0"/>
            <a:ext cx="647903" cy="648072"/>
          </a:xfrm>
          <a:prstGeom prst="rect">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 name="标题 4"/>
          <p:cNvSpPr txBox="1">
            <a:spLocks/>
          </p:cNvSpPr>
          <p:nvPr/>
        </p:nvSpPr>
        <p:spPr>
          <a:xfrm>
            <a:off x="738572" y="272421"/>
            <a:ext cx="318552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rPr>
              <a:t>短期盈利计划</a:t>
            </a:r>
            <a:endParaRPr lang="en-US" altLang="zh-CN" sz="15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r>
              <a:rPr lang="en-US" altLang="zh-CN" sz="900" b="1" dirty="0">
                <a:solidFill>
                  <a:schemeClr val="tx1">
                    <a:lumMod val="50000"/>
                    <a:lumOff val="50000"/>
                  </a:schemeClr>
                </a:solidFill>
                <a:latin typeface="微软雅黑" panose="020B0503020204020204" pitchFamily="34" charset="-122"/>
                <a:ea typeface="微软雅黑" panose="020B0503020204020204" pitchFamily="34" charset="-122"/>
              </a:rPr>
              <a:t>SHORT-TERM PROFIT PLAN</a:t>
            </a:r>
            <a:endParaRPr lang="zh-CN" altLang="en-US" sz="9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endPar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2" name="KSO_Shape"/>
          <p:cNvSpPr>
            <a:spLocks/>
          </p:cNvSpPr>
          <p:nvPr/>
        </p:nvSpPr>
        <p:spPr bwMode="auto">
          <a:xfrm>
            <a:off x="129460" y="170286"/>
            <a:ext cx="415902" cy="353608"/>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63" name="矩形 62"/>
          <p:cNvSpPr/>
          <p:nvPr/>
        </p:nvSpPr>
        <p:spPr>
          <a:xfrm>
            <a:off x="8135468" y="4948014"/>
            <a:ext cx="1008532" cy="19548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67" name="矩形 66"/>
          <p:cNvSpPr/>
          <p:nvPr/>
        </p:nvSpPr>
        <p:spPr>
          <a:xfrm>
            <a:off x="8135468" y="4933212"/>
            <a:ext cx="1025847" cy="230826"/>
          </a:xfrm>
          <a:prstGeom prst="rect">
            <a:avLst/>
          </a:prstGeom>
        </p:spPr>
        <p:txBody>
          <a:bodyPr wrap="square" lIns="68555" tIns="34278" rIns="68555" bIns="34278">
            <a:spAutoFit/>
          </a:bodyPr>
          <a:lstStyle/>
          <a:p>
            <a:pPr algn="ctr"/>
            <a:r>
              <a:rPr lang="en-US" altLang="zh-CN" sz="1000" b="1" dirty="0">
                <a:solidFill>
                  <a:schemeClr val="bg1"/>
                </a:solidFill>
                <a:latin typeface="微软雅黑" pitchFamily="34" charset="-122"/>
                <a:ea typeface="微软雅黑" pitchFamily="34" charset="-122"/>
              </a:rPr>
              <a:t>33</a:t>
            </a:r>
          </a:p>
        </p:txBody>
      </p:sp>
      <p:sp>
        <p:nvSpPr>
          <p:cNvPr id="31" name="矩形 47"/>
          <p:cNvSpPr>
            <a:spLocks noChangeArrowheads="1"/>
          </p:cNvSpPr>
          <p:nvPr/>
        </p:nvSpPr>
        <p:spPr bwMode="auto">
          <a:xfrm>
            <a:off x="4515056" y="1365313"/>
            <a:ext cx="3488387" cy="652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8" rIns="51416" bIns="25708">
            <a:spAutoFit/>
          </a:bodyPr>
          <a:lstStyle/>
          <a:p>
            <a:pPr>
              <a:lnSpc>
                <a:spcPct val="130000"/>
              </a:lnSpc>
              <a:spcBef>
                <a:spcPct val="0"/>
              </a:spcBef>
            </a:pPr>
            <a:r>
              <a:rPr lang="zh-CN" altLang="en-US" sz="1000" dirty="0">
                <a:solidFill>
                  <a:schemeClr val="tx1">
                    <a:lumMod val="50000"/>
                    <a:lumOff val="50000"/>
                  </a:schemeClr>
                </a:solidFill>
                <a:latin typeface="微软雅黑" pitchFamily="34" charset="-122"/>
                <a:ea typeface="微软雅黑" pitchFamily="34" charset="-122"/>
                <a:sym typeface="微软雅黑" pitchFamily="34" charset="-122"/>
              </a:rPr>
              <a:t>右键点击图片选择设置图片格式可直接替换图片，在此录入上述图表的描述说明。您可以点击文字框输入您的描述说明，或者通过复制粘贴。</a:t>
            </a:r>
            <a:endParaRPr lang="en-US" altLang="zh-CN" sz="1000" dirty="0">
              <a:solidFill>
                <a:schemeClr val="tx1">
                  <a:lumMod val="50000"/>
                  <a:lumOff val="50000"/>
                </a:schemeClr>
              </a:solidFill>
              <a:latin typeface="微软雅黑" pitchFamily="34" charset="-122"/>
              <a:ea typeface="微软雅黑" pitchFamily="34" charset="-122"/>
              <a:sym typeface="微软雅黑" pitchFamily="34" charset="-122"/>
            </a:endParaRPr>
          </a:p>
        </p:txBody>
      </p:sp>
      <p:sp>
        <p:nvSpPr>
          <p:cNvPr id="32" name="矩形 3"/>
          <p:cNvSpPr>
            <a:spLocks noChangeArrowheads="1"/>
          </p:cNvSpPr>
          <p:nvPr/>
        </p:nvSpPr>
        <p:spPr bwMode="auto">
          <a:xfrm>
            <a:off x="4527446" y="951570"/>
            <a:ext cx="873078"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pPr>
              <a:spcBef>
                <a:spcPct val="0"/>
              </a:spcBef>
              <a:buFont typeface="Arial" charset="0"/>
              <a:buNone/>
            </a:pPr>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输入标题</a:t>
            </a:r>
          </a:p>
        </p:txBody>
      </p:sp>
      <p:sp>
        <p:nvSpPr>
          <p:cNvPr id="33" name="矩形 32"/>
          <p:cNvSpPr/>
          <p:nvPr/>
        </p:nvSpPr>
        <p:spPr>
          <a:xfrm>
            <a:off x="4571776" y="1297283"/>
            <a:ext cx="449733" cy="30375"/>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4" name="矩形 33"/>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5" name="矩形 47"/>
          <p:cNvSpPr>
            <a:spLocks noChangeArrowheads="1"/>
          </p:cNvSpPr>
          <p:nvPr/>
        </p:nvSpPr>
        <p:spPr bwMode="auto">
          <a:xfrm>
            <a:off x="4515056" y="2655766"/>
            <a:ext cx="3488387" cy="652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8" rIns="51416" bIns="25708">
            <a:spAutoFit/>
          </a:bodyPr>
          <a:lstStyle/>
          <a:p>
            <a:pPr>
              <a:lnSpc>
                <a:spcPct val="130000"/>
              </a:lnSpc>
              <a:spcBef>
                <a:spcPct val="0"/>
              </a:spcBef>
            </a:pPr>
            <a:r>
              <a:rPr lang="zh-CN" altLang="en-US" sz="1000" dirty="0">
                <a:solidFill>
                  <a:schemeClr val="tx1">
                    <a:lumMod val="50000"/>
                    <a:lumOff val="50000"/>
                  </a:schemeClr>
                </a:solidFill>
                <a:latin typeface="微软雅黑" pitchFamily="34" charset="-122"/>
                <a:ea typeface="微软雅黑" pitchFamily="34" charset="-122"/>
                <a:sym typeface="微软雅黑" pitchFamily="34" charset="-122"/>
              </a:rPr>
              <a:t>右键点击图片选择设置图片格式可直接替换图片，在此录入上述图表的描述说明。您可以点击文字框输入您的描述说明，或者通过复制粘贴，在此录入上述图表的综合描述说明。</a:t>
            </a:r>
            <a:endParaRPr lang="en-US" altLang="zh-CN" sz="1000" dirty="0">
              <a:solidFill>
                <a:schemeClr val="tx1">
                  <a:lumMod val="50000"/>
                  <a:lumOff val="50000"/>
                </a:schemeClr>
              </a:solidFill>
              <a:latin typeface="微软雅黑" pitchFamily="34" charset="-122"/>
              <a:ea typeface="微软雅黑" pitchFamily="34" charset="-122"/>
              <a:sym typeface="微软雅黑" pitchFamily="34" charset="-122"/>
            </a:endParaRPr>
          </a:p>
        </p:txBody>
      </p:sp>
      <p:sp>
        <p:nvSpPr>
          <p:cNvPr id="36" name="矩形 3"/>
          <p:cNvSpPr>
            <a:spLocks noChangeArrowheads="1"/>
          </p:cNvSpPr>
          <p:nvPr/>
        </p:nvSpPr>
        <p:spPr bwMode="auto">
          <a:xfrm>
            <a:off x="4527446" y="2242023"/>
            <a:ext cx="873078"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pPr>
              <a:spcBef>
                <a:spcPct val="0"/>
              </a:spcBef>
              <a:buFont typeface="Arial" charset="0"/>
              <a:buNone/>
            </a:pPr>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输入标题</a:t>
            </a:r>
          </a:p>
        </p:txBody>
      </p:sp>
      <p:sp>
        <p:nvSpPr>
          <p:cNvPr id="37" name="矩形 36"/>
          <p:cNvSpPr/>
          <p:nvPr/>
        </p:nvSpPr>
        <p:spPr>
          <a:xfrm>
            <a:off x="4571776" y="2587736"/>
            <a:ext cx="449733" cy="30375"/>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8" name="矩形 37"/>
          <p:cNvSpPr/>
          <p:nvPr/>
        </p:nvSpPr>
        <p:spPr>
          <a:xfrm>
            <a:off x="5032794" y="2587736"/>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9" name="矩形 38"/>
          <p:cNvSpPr/>
          <p:nvPr/>
        </p:nvSpPr>
        <p:spPr>
          <a:xfrm>
            <a:off x="1218927" y="999867"/>
            <a:ext cx="2935734" cy="2434105"/>
          </a:xfrm>
          <a:prstGeom prst="rect">
            <a:avLst/>
          </a:prstGeom>
          <a:blipFill>
            <a:blip r:embed="rId3" cstate="screen">
              <a:extLst>
                <a:ext uri="{28A0092B-C50C-407E-A947-70E740481C1C}">
                  <a14:useLocalDpi xmlns:a14="http://schemas.microsoft.com/office/drawing/2010/main"/>
                </a:ext>
              </a:extLst>
            </a:blip>
            <a:srcRect/>
            <a:stretch>
              <a:fillRect/>
            </a:stretch>
          </a:blipFill>
          <a:ln>
            <a:solidFill>
              <a:srgbClr val="2DB2B8"/>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0" name="Freeform 12"/>
          <p:cNvSpPr>
            <a:spLocks/>
          </p:cNvSpPr>
          <p:nvPr/>
        </p:nvSpPr>
        <p:spPr bwMode="auto">
          <a:xfrm>
            <a:off x="1206068" y="3666623"/>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A89B"/>
          </a:solidFill>
          <a:ln>
            <a:noFill/>
          </a:ln>
          <a:extLst/>
        </p:spPr>
        <p:txBody>
          <a:bodyPr lIns="68562" tIns="34281" rIns="68562" bIns="34281"/>
          <a:lstStyle/>
          <a:p>
            <a:endParaRPr lang="zh-CN" altLang="en-US">
              <a:solidFill>
                <a:schemeClr val="tx1">
                  <a:lumMod val="50000"/>
                  <a:lumOff val="50000"/>
                </a:schemeClr>
              </a:solidFill>
            </a:endParaRPr>
          </a:p>
        </p:txBody>
      </p:sp>
      <p:sp>
        <p:nvSpPr>
          <p:cNvPr id="41" name="Freeform 12"/>
          <p:cNvSpPr>
            <a:spLocks/>
          </p:cNvSpPr>
          <p:nvPr/>
        </p:nvSpPr>
        <p:spPr bwMode="auto">
          <a:xfrm flipH="1" flipV="1">
            <a:off x="7685101" y="4442334"/>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A89B"/>
          </a:solidFill>
          <a:ln>
            <a:noFill/>
          </a:ln>
          <a:extLst/>
        </p:spPr>
        <p:txBody>
          <a:bodyPr lIns="68562" tIns="34281" rIns="68562" bIns="34281"/>
          <a:lstStyle/>
          <a:p>
            <a:endParaRPr lang="zh-CN" altLang="en-US">
              <a:solidFill>
                <a:schemeClr val="tx1">
                  <a:lumMod val="50000"/>
                  <a:lumOff val="50000"/>
                </a:schemeClr>
              </a:solidFill>
            </a:endParaRPr>
          </a:p>
        </p:txBody>
      </p:sp>
      <p:sp>
        <p:nvSpPr>
          <p:cNvPr id="42" name="TextBox 41"/>
          <p:cNvSpPr txBox="1"/>
          <p:nvPr/>
        </p:nvSpPr>
        <p:spPr>
          <a:xfrm>
            <a:off x="1476028" y="3902273"/>
            <a:ext cx="6407261" cy="789447"/>
          </a:xfrm>
          <a:prstGeom prst="rect">
            <a:avLst/>
          </a:prstGeom>
          <a:noFill/>
        </p:spPr>
        <p:txBody>
          <a:bodyPr wrap="square" lIns="68562" tIns="34281" rIns="68562" bIns="34281" rtlCol="0">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
        <p:nvSpPr>
          <p:cNvPr id="24" name="等腰三角形 23"/>
          <p:cNvSpPr/>
          <p:nvPr/>
        </p:nvSpPr>
        <p:spPr>
          <a:xfrm rot="16200000">
            <a:off x="8351421" y="4999212"/>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25" name="等腰三角形 24"/>
          <p:cNvSpPr/>
          <p:nvPr/>
        </p:nvSpPr>
        <p:spPr>
          <a:xfrm rot="5400000">
            <a:off x="8829902" y="5004495"/>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21"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2406953"/>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ppt_x"/>
                                          </p:val>
                                        </p:tav>
                                        <p:tav tm="100000">
                                          <p:val>
                                            <p:strVal val="#ppt_x"/>
                                          </p:val>
                                        </p:tav>
                                      </p:tavLst>
                                    </p:anim>
                                    <p:anim calcmode="lin" valueType="num">
                                      <p:cBhvr additive="base">
                                        <p:cTn id="16" dur="25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18" presetClass="entr" presetSubtype="6" fill="hold" grpId="0" nodeType="afterEffect">
                                  <p:stCondLst>
                                    <p:cond delay="0"/>
                                  </p:stCondLst>
                                  <p:childTnLst>
                                    <p:set>
                                      <p:cBhvr>
                                        <p:cTn id="19" dur="1" fill="hold">
                                          <p:stCondLst>
                                            <p:cond delay="0"/>
                                          </p:stCondLst>
                                        </p:cTn>
                                        <p:tgtEl>
                                          <p:spTgt spid="39"/>
                                        </p:tgtEl>
                                        <p:attrNameLst>
                                          <p:attrName>style.visibility</p:attrName>
                                        </p:attrNameLst>
                                      </p:cBhvr>
                                      <p:to>
                                        <p:strVal val="visible"/>
                                      </p:to>
                                    </p:set>
                                    <p:animEffect transition="in" filter="strips(downRight)">
                                      <p:cBhvr>
                                        <p:cTn id="20" dur="500"/>
                                        <p:tgtEl>
                                          <p:spTgt spid="39"/>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wipe(left)">
                                      <p:cBhvr>
                                        <p:cTn id="24" dur="500"/>
                                        <p:tgtEl>
                                          <p:spTgt spid="32"/>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wipe(left)">
                                      <p:cBhvr>
                                        <p:cTn id="28" dur="500"/>
                                        <p:tgtEl>
                                          <p:spTgt spid="33"/>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wipe(left)">
                                      <p:cBhvr>
                                        <p:cTn id="32" dur="750"/>
                                        <p:tgtEl>
                                          <p:spTgt spid="34"/>
                                        </p:tgtEl>
                                      </p:cBhvr>
                                    </p:animEffect>
                                  </p:childTnLst>
                                </p:cTn>
                              </p:par>
                            </p:childTnLst>
                          </p:cTn>
                        </p:par>
                        <p:par>
                          <p:cTn id="33" fill="hold">
                            <p:stCondLst>
                              <p:cond delay="2750"/>
                            </p:stCondLst>
                            <p:childTnLst>
                              <p:par>
                                <p:cTn id="34" presetID="14" presetClass="entr" presetSubtype="10" fill="hold" grpId="0" nodeType="after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randombar(horizontal)">
                                      <p:cBhvr>
                                        <p:cTn id="36" dur="750"/>
                                        <p:tgtEl>
                                          <p:spTgt spid="31"/>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wipe(left)">
                                      <p:cBhvr>
                                        <p:cTn id="40" dur="500"/>
                                        <p:tgtEl>
                                          <p:spTgt spid="36"/>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wipe(left)">
                                      <p:cBhvr>
                                        <p:cTn id="44" dur="500"/>
                                        <p:tgtEl>
                                          <p:spTgt spid="37"/>
                                        </p:tgtEl>
                                      </p:cBhvr>
                                    </p:animEffect>
                                  </p:childTnLst>
                                </p:cTn>
                              </p:par>
                            </p:childTnLst>
                          </p:cTn>
                        </p:par>
                        <p:par>
                          <p:cTn id="45" fill="hold">
                            <p:stCondLst>
                              <p:cond delay="4500"/>
                            </p:stCondLst>
                            <p:childTnLst>
                              <p:par>
                                <p:cTn id="46" presetID="22" presetClass="entr" presetSubtype="8" fill="hold" grpId="0" nodeType="afterEffect">
                                  <p:stCondLst>
                                    <p:cond delay="0"/>
                                  </p:stCondLst>
                                  <p:childTnLst>
                                    <p:set>
                                      <p:cBhvr>
                                        <p:cTn id="47" dur="1" fill="hold">
                                          <p:stCondLst>
                                            <p:cond delay="0"/>
                                          </p:stCondLst>
                                        </p:cTn>
                                        <p:tgtEl>
                                          <p:spTgt spid="38"/>
                                        </p:tgtEl>
                                        <p:attrNameLst>
                                          <p:attrName>style.visibility</p:attrName>
                                        </p:attrNameLst>
                                      </p:cBhvr>
                                      <p:to>
                                        <p:strVal val="visible"/>
                                      </p:to>
                                    </p:set>
                                    <p:animEffect transition="in" filter="wipe(left)">
                                      <p:cBhvr>
                                        <p:cTn id="48" dur="750"/>
                                        <p:tgtEl>
                                          <p:spTgt spid="38"/>
                                        </p:tgtEl>
                                      </p:cBhvr>
                                    </p:animEffect>
                                  </p:childTnLst>
                                </p:cTn>
                              </p:par>
                            </p:childTnLst>
                          </p:cTn>
                        </p:par>
                        <p:par>
                          <p:cTn id="49" fill="hold">
                            <p:stCondLst>
                              <p:cond delay="5250"/>
                            </p:stCondLst>
                            <p:childTnLst>
                              <p:par>
                                <p:cTn id="50" presetID="14" presetClass="entr" presetSubtype="10" fill="hold" grpId="0" nodeType="after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randombar(horizontal)">
                                      <p:cBhvr>
                                        <p:cTn id="52" dur="750"/>
                                        <p:tgtEl>
                                          <p:spTgt spid="35"/>
                                        </p:tgtEl>
                                      </p:cBhvr>
                                    </p:animEffect>
                                  </p:childTnLst>
                                </p:cTn>
                              </p:par>
                            </p:childTnLst>
                          </p:cTn>
                        </p:par>
                        <p:par>
                          <p:cTn id="53" fill="hold">
                            <p:stCondLst>
                              <p:cond delay="6000"/>
                            </p:stCondLst>
                            <p:childTnLst>
                              <p:par>
                                <p:cTn id="54" presetID="1" presetClass="entr" presetSubtype="0" fill="hold" grpId="0" nodeType="afterEffect">
                                  <p:stCondLst>
                                    <p:cond delay="0"/>
                                  </p:stCondLst>
                                  <p:childTnLst>
                                    <p:set>
                                      <p:cBhvr>
                                        <p:cTn id="55" dur="1" fill="hold">
                                          <p:stCondLst>
                                            <p:cond delay="0"/>
                                          </p:stCondLst>
                                        </p:cTn>
                                        <p:tgtEl>
                                          <p:spTgt spid="40"/>
                                        </p:tgtEl>
                                        <p:attrNameLst>
                                          <p:attrName>style.visibility</p:attrName>
                                        </p:attrNameLst>
                                      </p:cBhvr>
                                      <p:to>
                                        <p:strVal val="visible"/>
                                      </p:to>
                                    </p:set>
                                  </p:childTnLst>
                                </p:cTn>
                              </p:par>
                              <p:par>
                                <p:cTn id="56" presetID="35" presetClass="path" presetSubtype="0" accel="50000" decel="50000" fill="hold" grpId="1" nodeType="withEffect">
                                  <p:stCondLst>
                                    <p:cond delay="0"/>
                                  </p:stCondLst>
                                  <p:childTnLst>
                                    <p:animMotion origin="layout" path="M -3.56836E-6 -3.7037E-7 L 0.36686 0.15278 " pathEditMode="relative" rAng="0" ptsTypes="AA">
                                      <p:cBhvr>
                                        <p:cTn id="57" dur="500" spd="-99900" fill="hold"/>
                                        <p:tgtEl>
                                          <p:spTgt spid="40"/>
                                        </p:tgtEl>
                                        <p:attrNameLst>
                                          <p:attrName>ppt_x,ppt_y</p:attrName>
                                        </p:attrNameLst>
                                      </p:cBhvr>
                                      <p:rCtr x="18343" y="7639"/>
                                    </p:animMotion>
                                  </p:childTnLst>
                                </p:cTn>
                              </p:par>
                              <p:par>
                                <p:cTn id="58" presetID="1" presetClass="entr" presetSubtype="0" fill="hold" grpId="0" nodeType="withEffect">
                                  <p:stCondLst>
                                    <p:cond delay="0"/>
                                  </p:stCondLst>
                                  <p:childTnLst>
                                    <p:set>
                                      <p:cBhvr>
                                        <p:cTn id="59" dur="1" fill="hold">
                                          <p:stCondLst>
                                            <p:cond delay="0"/>
                                          </p:stCondLst>
                                        </p:cTn>
                                        <p:tgtEl>
                                          <p:spTgt spid="41"/>
                                        </p:tgtEl>
                                        <p:attrNameLst>
                                          <p:attrName>style.visibility</p:attrName>
                                        </p:attrNameLst>
                                      </p:cBhvr>
                                      <p:to>
                                        <p:strVal val="visible"/>
                                      </p:to>
                                    </p:set>
                                  </p:childTnLst>
                                </p:cTn>
                              </p:par>
                              <p:par>
                                <p:cTn id="60" presetID="35" presetClass="path" presetSubtype="0" accel="50000" decel="50000" fill="hold" grpId="1" nodeType="withEffect">
                                  <p:stCondLst>
                                    <p:cond delay="0"/>
                                  </p:stCondLst>
                                  <p:childTnLst>
                                    <p:animMotion origin="layout" path="M 7.85742E-7 -3.33333E-6 L -0.39495 -0.11018 " pathEditMode="relative" rAng="0" ptsTypes="AA">
                                      <p:cBhvr>
                                        <p:cTn id="61" dur="500" spd="-99900" fill="hold"/>
                                        <p:tgtEl>
                                          <p:spTgt spid="41"/>
                                        </p:tgtEl>
                                        <p:attrNameLst>
                                          <p:attrName>ppt_x,ppt_y</p:attrName>
                                        </p:attrNameLst>
                                      </p:cBhvr>
                                      <p:rCtr x="-19748" y="-5509"/>
                                    </p:animMotion>
                                  </p:childTnLst>
                                </p:cTn>
                              </p:par>
                            </p:childTnLst>
                          </p:cTn>
                        </p:par>
                        <p:par>
                          <p:cTn id="62" fill="hold">
                            <p:stCondLst>
                              <p:cond delay="6500"/>
                            </p:stCondLst>
                            <p:childTnLst>
                              <p:par>
                                <p:cTn id="63" presetID="18" presetClass="entr" presetSubtype="3" fill="hold" grpId="0" nodeType="afterEffect">
                                  <p:stCondLst>
                                    <p:cond delay="0"/>
                                  </p:stCondLst>
                                  <p:childTnLst>
                                    <p:set>
                                      <p:cBhvr>
                                        <p:cTn id="64" dur="1" fill="hold">
                                          <p:stCondLst>
                                            <p:cond delay="0"/>
                                          </p:stCondLst>
                                        </p:cTn>
                                        <p:tgtEl>
                                          <p:spTgt spid="42"/>
                                        </p:tgtEl>
                                        <p:attrNameLst>
                                          <p:attrName>style.visibility</p:attrName>
                                        </p:attrNameLst>
                                      </p:cBhvr>
                                      <p:to>
                                        <p:strVal val="visible"/>
                                      </p:to>
                                    </p:set>
                                    <p:animEffect transition="in" filter="strips(upRight)">
                                      <p:cBhvr>
                                        <p:cTn id="65" dur="500"/>
                                        <p:tgtEl>
                                          <p:spTgt spid="42"/>
                                        </p:tgtEl>
                                      </p:cBhvr>
                                    </p:animEffect>
                                  </p:childTnLst>
                                </p:cTn>
                              </p:par>
                            </p:childTnLst>
                          </p:cTn>
                        </p:par>
                        <p:par>
                          <p:cTn id="66" fill="hold">
                            <p:stCondLst>
                              <p:cond delay="7000"/>
                            </p:stCondLst>
                            <p:childTnLst>
                              <p:par>
                                <p:cTn id="67" presetID="22" presetClass="entr" presetSubtype="8" fill="hold" grpId="0" nodeType="afterEffect" nodePh="1">
                                  <p:stCondLst>
                                    <p:cond delay="0"/>
                                  </p:stCondLst>
                                  <p:endCondLst>
                                    <p:cond evt="begin" delay="0">
                                      <p:tn val="67"/>
                                    </p:cond>
                                  </p:endCondLst>
                                  <p:childTnLst>
                                    <p:set>
                                      <p:cBhvr>
                                        <p:cTn id="68" dur="1" fill="hold">
                                          <p:stCondLst>
                                            <p:cond delay="0"/>
                                          </p:stCondLst>
                                        </p:cTn>
                                        <p:tgtEl>
                                          <p:spTgt spid="21"/>
                                        </p:tgtEl>
                                        <p:attrNameLst>
                                          <p:attrName>style.visibility</p:attrName>
                                        </p:attrNameLst>
                                      </p:cBhvr>
                                      <p:to>
                                        <p:strVal val="visible"/>
                                      </p:to>
                                    </p:set>
                                    <p:animEffect transition="in" filter="wipe(left)">
                                      <p:cBhvr>
                                        <p:cTn id="6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31" grpId="0"/>
      <p:bldP spid="32" grpId="0"/>
      <p:bldP spid="33" grpId="0" animBg="1"/>
      <p:bldP spid="34" grpId="0" animBg="1"/>
      <p:bldP spid="35" grpId="0"/>
      <p:bldP spid="36" grpId="0"/>
      <p:bldP spid="37" grpId="0" animBg="1"/>
      <p:bldP spid="38" grpId="0" animBg="1"/>
      <p:bldP spid="39" grpId="0" animBg="1"/>
      <p:bldP spid="40" grpId="0" animBg="1"/>
      <p:bldP spid="40" grpId="1" animBg="1"/>
      <p:bldP spid="41" grpId="0" animBg="1"/>
      <p:bldP spid="41" grpId="1" animBg="1"/>
      <p:bldP spid="42" grpId="0"/>
      <p:bldP spid="2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下箭头 51"/>
          <p:cNvSpPr/>
          <p:nvPr/>
        </p:nvSpPr>
        <p:spPr>
          <a:xfrm>
            <a:off x="-368263" y="-614604"/>
            <a:ext cx="5372198" cy="6019646"/>
          </a:xfrm>
          <a:prstGeom prst="downArrow">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7" name="文本框 18"/>
          <p:cNvSpPr txBox="1"/>
          <p:nvPr/>
        </p:nvSpPr>
        <p:spPr>
          <a:xfrm>
            <a:off x="1584235" y="1184580"/>
            <a:ext cx="1475991" cy="577081"/>
          </a:xfrm>
          <a:prstGeom prst="rect">
            <a:avLst/>
          </a:prstGeom>
          <a:noFill/>
        </p:spPr>
        <p:txBody>
          <a:bodyPr wrap="square" lIns="68562" tIns="34281" rIns="68562" bIns="34281" rtlCol="0">
            <a:spAutoFit/>
          </a:bodyPr>
          <a:lstStyle/>
          <a:p>
            <a:pPr algn="ctr"/>
            <a:r>
              <a:rPr lang="zh-CN" altLang="en-US" sz="3300" dirty="0">
                <a:solidFill>
                  <a:schemeClr val="bg1"/>
                </a:solidFill>
                <a:latin typeface="微软雅黑" panose="020B0503020204020204" pitchFamily="34" charset="-122"/>
                <a:ea typeface="微软雅黑" panose="020B0503020204020204" pitchFamily="34" charset="-122"/>
              </a:rPr>
              <a:t>第五章</a:t>
            </a:r>
          </a:p>
        </p:txBody>
      </p:sp>
      <p:sp>
        <p:nvSpPr>
          <p:cNvPr id="25" name="标题 4"/>
          <p:cNvSpPr txBox="1">
            <a:spLocks/>
          </p:cNvSpPr>
          <p:nvPr/>
        </p:nvSpPr>
        <p:spPr>
          <a:xfrm>
            <a:off x="5546467" y="2193708"/>
            <a:ext cx="2159678"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3000" b="1" dirty="0">
                <a:solidFill>
                  <a:schemeClr val="tx1">
                    <a:lumMod val="65000"/>
                    <a:lumOff val="35000"/>
                  </a:schemeClr>
                </a:solidFill>
                <a:latin typeface="微软雅黑" panose="020B0503020204020204" pitchFamily="34" charset="-122"/>
                <a:ea typeface="微软雅黑" panose="020B0503020204020204" pitchFamily="34" charset="-122"/>
              </a:rPr>
              <a:t>财务与融资</a:t>
            </a:r>
          </a:p>
        </p:txBody>
      </p:sp>
      <p:sp>
        <p:nvSpPr>
          <p:cNvPr id="26" name="标题 4"/>
          <p:cNvSpPr txBox="1">
            <a:spLocks/>
          </p:cNvSpPr>
          <p:nvPr/>
        </p:nvSpPr>
        <p:spPr>
          <a:xfrm>
            <a:off x="5546468" y="2594679"/>
            <a:ext cx="1673750"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a:solidFill>
                  <a:schemeClr val="tx1">
                    <a:lumMod val="65000"/>
                    <a:lumOff val="35000"/>
                  </a:schemeClr>
                </a:solidFill>
                <a:latin typeface="微软雅黑" panose="020B0503020204020204" pitchFamily="34" charset="-122"/>
                <a:ea typeface="微软雅黑" panose="020B0503020204020204" pitchFamily="34" charset="-122"/>
              </a:rPr>
              <a:t>商务合作方式</a:t>
            </a:r>
          </a:p>
        </p:txBody>
      </p:sp>
      <p:grpSp>
        <p:nvGrpSpPr>
          <p:cNvPr id="27" name="组合 26"/>
          <p:cNvGrpSpPr/>
          <p:nvPr/>
        </p:nvGrpSpPr>
        <p:grpSpPr>
          <a:xfrm>
            <a:off x="5600460" y="3219822"/>
            <a:ext cx="1077226" cy="153888"/>
            <a:chOff x="4369395" y="3284984"/>
            <a:chExt cx="1436675" cy="205184"/>
          </a:xfrm>
        </p:grpSpPr>
        <p:sp>
          <p:nvSpPr>
            <p:cNvPr id="28" name="文本框 9"/>
            <p:cNvSpPr txBox="1"/>
            <p:nvPr/>
          </p:nvSpPr>
          <p:spPr>
            <a:xfrm>
              <a:off x="4581936" y="3284984"/>
              <a:ext cx="1224134" cy="205184"/>
            </a:xfrm>
            <a:prstGeom prst="rect">
              <a:avLst/>
            </a:prstGeom>
            <a:noFill/>
          </p:spPr>
          <p:txBody>
            <a:bodyPr wrap="square" lIns="0" tIns="0" rIns="0" bIns="0" rtlCol="0">
              <a:spAutoFit/>
            </a:bodyPr>
            <a:lstStyle/>
            <a:p>
              <a:pPr marL="0" lvl="1"/>
              <a:r>
                <a:rPr lang="zh-CN" altLang="en-US" sz="1000" dirty="0">
                  <a:solidFill>
                    <a:schemeClr val="tx1">
                      <a:lumMod val="65000"/>
                      <a:lumOff val="35000"/>
                    </a:schemeClr>
                  </a:solidFill>
                  <a:latin typeface="微软雅黑" pitchFamily="34" charset="-122"/>
                  <a:ea typeface="微软雅黑" pitchFamily="34" charset="-122"/>
                </a:rPr>
                <a:t>成本预算</a:t>
              </a:r>
            </a:p>
          </p:txBody>
        </p:sp>
        <p:grpSp>
          <p:nvGrpSpPr>
            <p:cNvPr id="29" name="组合 28"/>
            <p:cNvGrpSpPr/>
            <p:nvPr/>
          </p:nvGrpSpPr>
          <p:grpSpPr>
            <a:xfrm>
              <a:off x="4369395" y="3316401"/>
              <a:ext cx="168551" cy="168551"/>
              <a:chOff x="5005199" y="3717032"/>
              <a:chExt cx="168551" cy="168551"/>
            </a:xfrm>
          </p:grpSpPr>
          <p:sp>
            <p:nvSpPr>
              <p:cNvPr id="30" name="椭圆 29"/>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1" name="等腰三角形 3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32" name="组合 31"/>
          <p:cNvGrpSpPr/>
          <p:nvPr/>
        </p:nvGrpSpPr>
        <p:grpSpPr>
          <a:xfrm>
            <a:off x="6680299" y="3219822"/>
            <a:ext cx="1077226" cy="153888"/>
            <a:chOff x="4369395" y="3284984"/>
            <a:chExt cx="1436675" cy="205184"/>
          </a:xfrm>
        </p:grpSpPr>
        <p:sp>
          <p:nvSpPr>
            <p:cNvPr id="33" name="文本框 9"/>
            <p:cNvSpPr txBox="1"/>
            <p:nvPr/>
          </p:nvSpPr>
          <p:spPr>
            <a:xfrm>
              <a:off x="4581936" y="3284984"/>
              <a:ext cx="1224134" cy="205184"/>
            </a:xfrm>
            <a:prstGeom prst="rect">
              <a:avLst/>
            </a:prstGeom>
            <a:noFill/>
          </p:spPr>
          <p:txBody>
            <a:bodyPr wrap="square" lIns="0" tIns="0" rIns="0" bIns="0" rtlCol="0">
              <a:spAutoFit/>
            </a:bodyPr>
            <a:lstStyle/>
            <a:p>
              <a:pPr marL="0" lvl="1"/>
              <a:r>
                <a:rPr lang="zh-CN" altLang="en-US" sz="1000" dirty="0">
                  <a:solidFill>
                    <a:schemeClr val="tx1">
                      <a:lumMod val="65000"/>
                      <a:lumOff val="35000"/>
                    </a:schemeClr>
                  </a:solidFill>
                  <a:latin typeface="微软雅黑" pitchFamily="34" charset="-122"/>
                  <a:ea typeface="微软雅黑" pitchFamily="34" charset="-122"/>
                </a:rPr>
                <a:t>资金缺口</a:t>
              </a:r>
            </a:p>
          </p:txBody>
        </p:sp>
        <p:grpSp>
          <p:nvGrpSpPr>
            <p:cNvPr id="34" name="组合 33"/>
            <p:cNvGrpSpPr/>
            <p:nvPr/>
          </p:nvGrpSpPr>
          <p:grpSpPr>
            <a:xfrm>
              <a:off x="4369395" y="3316401"/>
              <a:ext cx="168551" cy="168551"/>
              <a:chOff x="5005199" y="3717032"/>
              <a:chExt cx="168551" cy="168551"/>
            </a:xfrm>
          </p:grpSpPr>
          <p:sp>
            <p:nvSpPr>
              <p:cNvPr id="35" name="椭圆 34"/>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6" name="等腰三角形 3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37" name="组合 36"/>
          <p:cNvGrpSpPr/>
          <p:nvPr/>
        </p:nvGrpSpPr>
        <p:grpSpPr>
          <a:xfrm>
            <a:off x="5600460" y="3436281"/>
            <a:ext cx="1077226" cy="153888"/>
            <a:chOff x="4369395" y="3284984"/>
            <a:chExt cx="1436675" cy="205184"/>
          </a:xfrm>
        </p:grpSpPr>
        <p:sp>
          <p:nvSpPr>
            <p:cNvPr id="38" name="文本框 9"/>
            <p:cNvSpPr txBox="1"/>
            <p:nvPr/>
          </p:nvSpPr>
          <p:spPr>
            <a:xfrm>
              <a:off x="4581936" y="3284984"/>
              <a:ext cx="1224134" cy="205184"/>
            </a:xfrm>
            <a:prstGeom prst="rect">
              <a:avLst/>
            </a:prstGeom>
            <a:noFill/>
          </p:spPr>
          <p:txBody>
            <a:bodyPr wrap="square" lIns="0" tIns="0" rIns="0" bIns="0" rtlCol="0">
              <a:spAutoFit/>
            </a:bodyPr>
            <a:lstStyle/>
            <a:p>
              <a:pPr marL="0" lvl="1"/>
              <a:r>
                <a:rPr lang="zh-CN" altLang="en-US" sz="1000" dirty="0">
                  <a:solidFill>
                    <a:schemeClr val="tx1">
                      <a:lumMod val="65000"/>
                      <a:lumOff val="35000"/>
                    </a:schemeClr>
                  </a:solidFill>
                  <a:latin typeface="微软雅黑" pitchFamily="34" charset="-122"/>
                  <a:ea typeface="微软雅黑" pitchFamily="34" charset="-122"/>
                </a:rPr>
                <a:t>融资计划</a:t>
              </a:r>
            </a:p>
          </p:txBody>
        </p:sp>
        <p:grpSp>
          <p:nvGrpSpPr>
            <p:cNvPr id="39" name="组合 38"/>
            <p:cNvGrpSpPr/>
            <p:nvPr/>
          </p:nvGrpSpPr>
          <p:grpSpPr>
            <a:xfrm>
              <a:off x="4369395" y="3316401"/>
              <a:ext cx="168551" cy="168551"/>
              <a:chOff x="5005199" y="3717032"/>
              <a:chExt cx="168551" cy="168551"/>
            </a:xfrm>
          </p:grpSpPr>
          <p:sp>
            <p:nvSpPr>
              <p:cNvPr id="40" name="椭圆 39"/>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1" name="等腰三角形 4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42" name="组合 41"/>
          <p:cNvGrpSpPr/>
          <p:nvPr/>
        </p:nvGrpSpPr>
        <p:grpSpPr>
          <a:xfrm>
            <a:off x="6680299" y="3436281"/>
            <a:ext cx="1077226" cy="153888"/>
            <a:chOff x="4369395" y="3284984"/>
            <a:chExt cx="1436675" cy="205184"/>
          </a:xfrm>
        </p:grpSpPr>
        <p:sp>
          <p:nvSpPr>
            <p:cNvPr id="43" name="文本框 9"/>
            <p:cNvSpPr txBox="1"/>
            <p:nvPr/>
          </p:nvSpPr>
          <p:spPr>
            <a:xfrm>
              <a:off x="4581936" y="3284984"/>
              <a:ext cx="1224134" cy="205184"/>
            </a:xfrm>
            <a:prstGeom prst="rect">
              <a:avLst/>
            </a:prstGeom>
            <a:noFill/>
          </p:spPr>
          <p:txBody>
            <a:bodyPr wrap="square" lIns="0" tIns="0" rIns="0" bIns="0" rtlCol="0">
              <a:spAutoFit/>
            </a:bodyPr>
            <a:lstStyle/>
            <a:p>
              <a:pPr marL="0" lvl="1"/>
              <a:r>
                <a:rPr lang="zh-CN" altLang="en-US" sz="1000" dirty="0">
                  <a:solidFill>
                    <a:schemeClr val="tx1">
                      <a:lumMod val="65000"/>
                      <a:lumOff val="35000"/>
                    </a:schemeClr>
                  </a:solidFill>
                  <a:latin typeface="微软雅黑" pitchFamily="34" charset="-122"/>
                  <a:ea typeface="微软雅黑" pitchFamily="34" charset="-122"/>
                </a:rPr>
                <a:t>资金用途</a:t>
              </a:r>
            </a:p>
          </p:txBody>
        </p:sp>
        <p:grpSp>
          <p:nvGrpSpPr>
            <p:cNvPr id="44" name="组合 43"/>
            <p:cNvGrpSpPr/>
            <p:nvPr/>
          </p:nvGrpSpPr>
          <p:grpSpPr>
            <a:xfrm>
              <a:off x="4369395" y="3316401"/>
              <a:ext cx="168551" cy="168551"/>
              <a:chOff x="5005199" y="3717032"/>
              <a:chExt cx="168551" cy="168551"/>
            </a:xfrm>
          </p:grpSpPr>
          <p:sp>
            <p:nvSpPr>
              <p:cNvPr id="45" name="椭圆 44"/>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6" name="等腰三角形 4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47" name="组合 46"/>
          <p:cNvGrpSpPr/>
          <p:nvPr/>
        </p:nvGrpSpPr>
        <p:grpSpPr>
          <a:xfrm>
            <a:off x="5600460" y="3651870"/>
            <a:ext cx="1077226" cy="153888"/>
            <a:chOff x="4369395" y="3284984"/>
            <a:chExt cx="1436675" cy="205184"/>
          </a:xfrm>
        </p:grpSpPr>
        <p:sp>
          <p:nvSpPr>
            <p:cNvPr id="48" name="文本框 9"/>
            <p:cNvSpPr txBox="1"/>
            <p:nvPr/>
          </p:nvSpPr>
          <p:spPr>
            <a:xfrm>
              <a:off x="4581936" y="3284984"/>
              <a:ext cx="1224134" cy="205184"/>
            </a:xfrm>
            <a:prstGeom prst="rect">
              <a:avLst/>
            </a:prstGeom>
            <a:noFill/>
          </p:spPr>
          <p:txBody>
            <a:bodyPr wrap="square" lIns="0" tIns="0" rIns="0" bIns="0" rtlCol="0">
              <a:spAutoFit/>
            </a:bodyPr>
            <a:lstStyle/>
            <a:p>
              <a:pPr marL="0" lvl="1"/>
              <a:r>
                <a:rPr lang="zh-CN" altLang="en-US" sz="1000" dirty="0">
                  <a:solidFill>
                    <a:schemeClr val="tx1">
                      <a:lumMod val="65000"/>
                      <a:lumOff val="35000"/>
                    </a:schemeClr>
                  </a:solidFill>
                  <a:latin typeface="微软雅黑" pitchFamily="34" charset="-122"/>
                  <a:ea typeface="微软雅黑" pitchFamily="34" charset="-122"/>
                </a:rPr>
                <a:t>结束语</a:t>
              </a:r>
            </a:p>
          </p:txBody>
        </p:sp>
        <p:grpSp>
          <p:nvGrpSpPr>
            <p:cNvPr id="49" name="组合 48"/>
            <p:cNvGrpSpPr/>
            <p:nvPr/>
          </p:nvGrpSpPr>
          <p:grpSpPr>
            <a:xfrm>
              <a:off x="4369395" y="3316401"/>
              <a:ext cx="168551" cy="168551"/>
              <a:chOff x="5005199" y="3717032"/>
              <a:chExt cx="168551" cy="168551"/>
            </a:xfrm>
          </p:grpSpPr>
          <p:sp>
            <p:nvSpPr>
              <p:cNvPr id="50" name="椭圆 49"/>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51" name="等腰三角形 5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cxnSp>
        <p:nvCxnSpPr>
          <p:cNvPr id="66" name="直接连接符 65"/>
          <p:cNvCxnSpPr/>
          <p:nvPr/>
        </p:nvCxnSpPr>
        <p:spPr>
          <a:xfrm>
            <a:off x="5636243" y="3003363"/>
            <a:ext cx="1853934" cy="0"/>
          </a:xfrm>
          <a:prstGeom prst="line">
            <a:avLst/>
          </a:prstGeom>
          <a:ln>
            <a:solidFill>
              <a:schemeClr val="tx1">
                <a:lumMod val="50000"/>
                <a:lumOff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8" name="弧形 77"/>
          <p:cNvSpPr/>
          <p:nvPr/>
        </p:nvSpPr>
        <p:spPr>
          <a:xfrm rot="8155962">
            <a:off x="1471922" y="542065"/>
            <a:ext cx="1673750" cy="1674186"/>
          </a:xfrm>
          <a:prstGeom prst="arc">
            <a:avLst/>
          </a:prstGeom>
          <a:ln>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lIns="68562" tIns="34281" rIns="68562" bIns="34281" rtlCol="0" anchor="ctr"/>
          <a:lstStyle/>
          <a:p>
            <a:pPr algn="ctr"/>
            <a:endParaRPr lang="zh-CN" altLang="en-US"/>
          </a:p>
        </p:txBody>
      </p:sp>
      <p:sp>
        <p:nvSpPr>
          <p:cNvPr id="79" name="椭圆 78"/>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0" name="椭圆 79"/>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1" name="椭圆 80"/>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2" name="椭圆 81"/>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3" name="椭圆 82"/>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4" name="椭圆 83"/>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5" name="椭圆 84"/>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6" name="椭圆 85"/>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7" name="椭圆 86"/>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8" name="椭圆 87"/>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53"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20416932"/>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ppt_x"/>
                                          </p:val>
                                        </p:tav>
                                        <p:tav tm="100000">
                                          <p:val>
                                            <p:strVal val="#ppt_x"/>
                                          </p:val>
                                        </p:tav>
                                      </p:tavLst>
                                    </p:anim>
                                    <p:anim calcmode="lin" valueType="num">
                                      <p:cBhvr additive="base">
                                        <p:cTn id="8" dur="500" fill="hold"/>
                                        <p:tgtEl>
                                          <p:spTgt spid="5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8"/>
                                        </p:tgtEl>
                                        <p:attrNameLst>
                                          <p:attrName>style.visibility</p:attrName>
                                        </p:attrNameLst>
                                      </p:cBhvr>
                                      <p:to>
                                        <p:strVal val="visible"/>
                                      </p:to>
                                    </p:set>
                                    <p:anim calcmode="lin" valueType="num">
                                      <p:cBhvr>
                                        <p:cTn id="17" dur="500" fill="hold"/>
                                        <p:tgtEl>
                                          <p:spTgt spid="78"/>
                                        </p:tgtEl>
                                        <p:attrNameLst>
                                          <p:attrName>ppt_w</p:attrName>
                                        </p:attrNameLst>
                                      </p:cBhvr>
                                      <p:tavLst>
                                        <p:tav tm="0">
                                          <p:val>
                                            <p:fltVal val="0"/>
                                          </p:val>
                                        </p:tav>
                                        <p:tav tm="100000">
                                          <p:val>
                                            <p:strVal val="#ppt_w"/>
                                          </p:val>
                                        </p:tav>
                                      </p:tavLst>
                                    </p:anim>
                                    <p:anim calcmode="lin" valueType="num">
                                      <p:cBhvr>
                                        <p:cTn id="18" dur="500" fill="hold"/>
                                        <p:tgtEl>
                                          <p:spTgt spid="78"/>
                                        </p:tgtEl>
                                        <p:attrNameLst>
                                          <p:attrName>ppt_h</p:attrName>
                                        </p:attrNameLst>
                                      </p:cBhvr>
                                      <p:tavLst>
                                        <p:tav tm="0">
                                          <p:val>
                                            <p:fltVal val="0"/>
                                          </p:val>
                                        </p:tav>
                                        <p:tav tm="100000">
                                          <p:val>
                                            <p:strVal val="#ppt_h"/>
                                          </p:val>
                                        </p:tav>
                                      </p:tavLst>
                                    </p:anim>
                                    <p:animEffect transition="in" filter="fade">
                                      <p:cBhvr>
                                        <p:cTn id="19" dur="500"/>
                                        <p:tgtEl>
                                          <p:spTgt spid="78"/>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25"/>
                                        </p:tgtEl>
                                        <p:attrNameLst>
                                          <p:attrName>style.visibility</p:attrName>
                                        </p:attrNameLst>
                                      </p:cBhvr>
                                      <p:to>
                                        <p:strVal val="visible"/>
                                      </p:to>
                                    </p:set>
                                    <p:anim calcmode="lin" valueType="num">
                                      <p:cBhvr>
                                        <p:cTn id="22" dur="500" fill="hold"/>
                                        <p:tgtEl>
                                          <p:spTgt spid="25"/>
                                        </p:tgtEl>
                                        <p:attrNameLst>
                                          <p:attrName>ppt_w</p:attrName>
                                        </p:attrNameLst>
                                      </p:cBhvr>
                                      <p:tavLst>
                                        <p:tav tm="0">
                                          <p:val>
                                            <p:fltVal val="0"/>
                                          </p:val>
                                        </p:tav>
                                        <p:tav tm="100000">
                                          <p:val>
                                            <p:strVal val="#ppt_w"/>
                                          </p:val>
                                        </p:tav>
                                      </p:tavLst>
                                    </p:anim>
                                    <p:anim calcmode="lin" valueType="num">
                                      <p:cBhvr>
                                        <p:cTn id="23" dur="500" fill="hold"/>
                                        <p:tgtEl>
                                          <p:spTgt spid="25"/>
                                        </p:tgtEl>
                                        <p:attrNameLst>
                                          <p:attrName>ppt_h</p:attrName>
                                        </p:attrNameLst>
                                      </p:cBhvr>
                                      <p:tavLst>
                                        <p:tav tm="0">
                                          <p:val>
                                            <p:fltVal val="0"/>
                                          </p:val>
                                        </p:tav>
                                        <p:tav tm="100000">
                                          <p:val>
                                            <p:strVal val="#ppt_h"/>
                                          </p:val>
                                        </p:tav>
                                      </p:tavLst>
                                    </p:anim>
                                    <p:animEffect transition="in" filter="fade">
                                      <p:cBhvr>
                                        <p:cTn id="24" dur="500"/>
                                        <p:tgtEl>
                                          <p:spTgt spid="25"/>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26"/>
                                        </p:tgtEl>
                                        <p:attrNameLst>
                                          <p:attrName>style.visibility</p:attrName>
                                        </p:attrNameLst>
                                      </p:cBhvr>
                                      <p:to>
                                        <p:strVal val="visible"/>
                                      </p:to>
                                    </p:set>
                                    <p:anim calcmode="lin" valueType="num">
                                      <p:cBhvr>
                                        <p:cTn id="27" dur="500" fill="hold"/>
                                        <p:tgtEl>
                                          <p:spTgt spid="26"/>
                                        </p:tgtEl>
                                        <p:attrNameLst>
                                          <p:attrName>ppt_w</p:attrName>
                                        </p:attrNameLst>
                                      </p:cBhvr>
                                      <p:tavLst>
                                        <p:tav tm="0">
                                          <p:val>
                                            <p:fltVal val="0"/>
                                          </p:val>
                                        </p:tav>
                                        <p:tav tm="100000">
                                          <p:val>
                                            <p:strVal val="#ppt_w"/>
                                          </p:val>
                                        </p:tav>
                                      </p:tavLst>
                                    </p:anim>
                                    <p:anim calcmode="lin" valueType="num">
                                      <p:cBhvr>
                                        <p:cTn id="28" dur="500" fill="hold"/>
                                        <p:tgtEl>
                                          <p:spTgt spid="26"/>
                                        </p:tgtEl>
                                        <p:attrNameLst>
                                          <p:attrName>ppt_h</p:attrName>
                                        </p:attrNameLst>
                                      </p:cBhvr>
                                      <p:tavLst>
                                        <p:tav tm="0">
                                          <p:val>
                                            <p:fltVal val="0"/>
                                          </p:val>
                                        </p:tav>
                                        <p:tav tm="100000">
                                          <p:val>
                                            <p:strVal val="#ppt_h"/>
                                          </p:val>
                                        </p:tav>
                                      </p:tavLst>
                                    </p:anim>
                                    <p:animEffect transition="in" filter="fade">
                                      <p:cBhvr>
                                        <p:cTn id="29" dur="500"/>
                                        <p:tgtEl>
                                          <p:spTgt spid="26"/>
                                        </p:tgtEl>
                                      </p:cBhvr>
                                    </p:animEffect>
                                  </p:childTnLst>
                                </p:cTn>
                              </p:par>
                              <p:par>
                                <p:cTn id="30" presetID="53" presetClass="entr" presetSubtype="16" fill="hold" nodeType="withEffect">
                                  <p:stCondLst>
                                    <p:cond delay="50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53" presetClass="entr" presetSubtype="16" fill="hold" nodeType="withEffect">
                                  <p:stCondLst>
                                    <p:cond delay="50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transition="in" filter="fade">
                                      <p:cBhvr>
                                        <p:cTn id="39" dur="500"/>
                                        <p:tgtEl>
                                          <p:spTgt spid="32"/>
                                        </p:tgtEl>
                                      </p:cBhvr>
                                    </p:animEffect>
                                  </p:childTnLst>
                                </p:cTn>
                              </p:par>
                              <p:par>
                                <p:cTn id="40" presetID="53" presetClass="entr" presetSubtype="16" fill="hold" nodeType="withEffect">
                                  <p:stCondLst>
                                    <p:cond delay="500"/>
                                  </p:stCondLst>
                                  <p:childTnLst>
                                    <p:set>
                                      <p:cBhvr>
                                        <p:cTn id="41" dur="1" fill="hold">
                                          <p:stCondLst>
                                            <p:cond delay="0"/>
                                          </p:stCondLst>
                                        </p:cTn>
                                        <p:tgtEl>
                                          <p:spTgt spid="37"/>
                                        </p:tgtEl>
                                        <p:attrNameLst>
                                          <p:attrName>style.visibility</p:attrName>
                                        </p:attrNameLst>
                                      </p:cBhvr>
                                      <p:to>
                                        <p:strVal val="visible"/>
                                      </p:to>
                                    </p:set>
                                    <p:anim calcmode="lin" valueType="num">
                                      <p:cBhvr>
                                        <p:cTn id="42" dur="500" fill="hold"/>
                                        <p:tgtEl>
                                          <p:spTgt spid="37"/>
                                        </p:tgtEl>
                                        <p:attrNameLst>
                                          <p:attrName>ppt_w</p:attrName>
                                        </p:attrNameLst>
                                      </p:cBhvr>
                                      <p:tavLst>
                                        <p:tav tm="0">
                                          <p:val>
                                            <p:fltVal val="0"/>
                                          </p:val>
                                        </p:tav>
                                        <p:tav tm="100000">
                                          <p:val>
                                            <p:strVal val="#ppt_w"/>
                                          </p:val>
                                        </p:tav>
                                      </p:tavLst>
                                    </p:anim>
                                    <p:anim calcmode="lin" valueType="num">
                                      <p:cBhvr>
                                        <p:cTn id="43" dur="500" fill="hold"/>
                                        <p:tgtEl>
                                          <p:spTgt spid="37"/>
                                        </p:tgtEl>
                                        <p:attrNameLst>
                                          <p:attrName>ppt_h</p:attrName>
                                        </p:attrNameLst>
                                      </p:cBhvr>
                                      <p:tavLst>
                                        <p:tav tm="0">
                                          <p:val>
                                            <p:fltVal val="0"/>
                                          </p:val>
                                        </p:tav>
                                        <p:tav tm="100000">
                                          <p:val>
                                            <p:strVal val="#ppt_h"/>
                                          </p:val>
                                        </p:tav>
                                      </p:tavLst>
                                    </p:anim>
                                    <p:animEffect transition="in" filter="fade">
                                      <p:cBhvr>
                                        <p:cTn id="44" dur="500"/>
                                        <p:tgtEl>
                                          <p:spTgt spid="37"/>
                                        </p:tgtEl>
                                      </p:cBhvr>
                                    </p:animEffect>
                                  </p:childTnLst>
                                </p:cTn>
                              </p:par>
                              <p:par>
                                <p:cTn id="45" presetID="53" presetClass="entr" presetSubtype="16" fill="hold" nodeType="withEffect">
                                  <p:stCondLst>
                                    <p:cond delay="500"/>
                                  </p:stCondLst>
                                  <p:childTnLst>
                                    <p:set>
                                      <p:cBhvr>
                                        <p:cTn id="46" dur="1" fill="hold">
                                          <p:stCondLst>
                                            <p:cond delay="0"/>
                                          </p:stCondLst>
                                        </p:cTn>
                                        <p:tgtEl>
                                          <p:spTgt spid="42"/>
                                        </p:tgtEl>
                                        <p:attrNameLst>
                                          <p:attrName>style.visibility</p:attrName>
                                        </p:attrNameLst>
                                      </p:cBhvr>
                                      <p:to>
                                        <p:strVal val="visible"/>
                                      </p:to>
                                    </p:set>
                                    <p:anim calcmode="lin" valueType="num">
                                      <p:cBhvr>
                                        <p:cTn id="47" dur="500" fill="hold"/>
                                        <p:tgtEl>
                                          <p:spTgt spid="42"/>
                                        </p:tgtEl>
                                        <p:attrNameLst>
                                          <p:attrName>ppt_w</p:attrName>
                                        </p:attrNameLst>
                                      </p:cBhvr>
                                      <p:tavLst>
                                        <p:tav tm="0">
                                          <p:val>
                                            <p:fltVal val="0"/>
                                          </p:val>
                                        </p:tav>
                                        <p:tav tm="100000">
                                          <p:val>
                                            <p:strVal val="#ppt_w"/>
                                          </p:val>
                                        </p:tav>
                                      </p:tavLst>
                                    </p:anim>
                                    <p:anim calcmode="lin" valueType="num">
                                      <p:cBhvr>
                                        <p:cTn id="48" dur="500" fill="hold"/>
                                        <p:tgtEl>
                                          <p:spTgt spid="42"/>
                                        </p:tgtEl>
                                        <p:attrNameLst>
                                          <p:attrName>ppt_h</p:attrName>
                                        </p:attrNameLst>
                                      </p:cBhvr>
                                      <p:tavLst>
                                        <p:tav tm="0">
                                          <p:val>
                                            <p:fltVal val="0"/>
                                          </p:val>
                                        </p:tav>
                                        <p:tav tm="100000">
                                          <p:val>
                                            <p:strVal val="#ppt_h"/>
                                          </p:val>
                                        </p:tav>
                                      </p:tavLst>
                                    </p:anim>
                                    <p:animEffect transition="in" filter="fade">
                                      <p:cBhvr>
                                        <p:cTn id="49" dur="500"/>
                                        <p:tgtEl>
                                          <p:spTgt spid="42"/>
                                        </p:tgtEl>
                                      </p:cBhvr>
                                    </p:animEffect>
                                  </p:childTnLst>
                                </p:cTn>
                              </p:par>
                              <p:par>
                                <p:cTn id="50" presetID="53" presetClass="entr" presetSubtype="16" fill="hold" nodeType="withEffect">
                                  <p:stCondLst>
                                    <p:cond delay="500"/>
                                  </p:stCondLst>
                                  <p:childTnLst>
                                    <p:set>
                                      <p:cBhvr>
                                        <p:cTn id="51" dur="1" fill="hold">
                                          <p:stCondLst>
                                            <p:cond delay="0"/>
                                          </p:stCondLst>
                                        </p:cTn>
                                        <p:tgtEl>
                                          <p:spTgt spid="47"/>
                                        </p:tgtEl>
                                        <p:attrNameLst>
                                          <p:attrName>style.visibility</p:attrName>
                                        </p:attrNameLst>
                                      </p:cBhvr>
                                      <p:to>
                                        <p:strVal val="visible"/>
                                      </p:to>
                                    </p:set>
                                    <p:anim calcmode="lin" valueType="num">
                                      <p:cBhvr>
                                        <p:cTn id="52" dur="500" fill="hold"/>
                                        <p:tgtEl>
                                          <p:spTgt spid="47"/>
                                        </p:tgtEl>
                                        <p:attrNameLst>
                                          <p:attrName>ppt_w</p:attrName>
                                        </p:attrNameLst>
                                      </p:cBhvr>
                                      <p:tavLst>
                                        <p:tav tm="0">
                                          <p:val>
                                            <p:fltVal val="0"/>
                                          </p:val>
                                        </p:tav>
                                        <p:tav tm="100000">
                                          <p:val>
                                            <p:strVal val="#ppt_w"/>
                                          </p:val>
                                        </p:tav>
                                      </p:tavLst>
                                    </p:anim>
                                    <p:anim calcmode="lin" valueType="num">
                                      <p:cBhvr>
                                        <p:cTn id="53" dur="500" fill="hold"/>
                                        <p:tgtEl>
                                          <p:spTgt spid="47"/>
                                        </p:tgtEl>
                                        <p:attrNameLst>
                                          <p:attrName>ppt_h</p:attrName>
                                        </p:attrNameLst>
                                      </p:cBhvr>
                                      <p:tavLst>
                                        <p:tav tm="0">
                                          <p:val>
                                            <p:fltVal val="0"/>
                                          </p:val>
                                        </p:tav>
                                        <p:tav tm="100000">
                                          <p:val>
                                            <p:strVal val="#ppt_h"/>
                                          </p:val>
                                        </p:tav>
                                      </p:tavLst>
                                    </p:anim>
                                    <p:animEffect transition="in" filter="fade">
                                      <p:cBhvr>
                                        <p:cTn id="54" dur="500"/>
                                        <p:tgtEl>
                                          <p:spTgt spid="47"/>
                                        </p:tgtEl>
                                      </p:cBhvr>
                                    </p:animEffect>
                                  </p:childTnLst>
                                </p:cTn>
                              </p:par>
                              <p:par>
                                <p:cTn id="55" presetID="53" presetClass="entr" presetSubtype="16" fill="hold" nodeType="withEffect">
                                  <p:stCondLst>
                                    <p:cond delay="500"/>
                                  </p:stCondLst>
                                  <p:childTnLst>
                                    <p:set>
                                      <p:cBhvr>
                                        <p:cTn id="56" dur="1" fill="hold">
                                          <p:stCondLst>
                                            <p:cond delay="0"/>
                                          </p:stCondLst>
                                        </p:cTn>
                                        <p:tgtEl>
                                          <p:spTgt spid="66"/>
                                        </p:tgtEl>
                                        <p:attrNameLst>
                                          <p:attrName>style.visibility</p:attrName>
                                        </p:attrNameLst>
                                      </p:cBhvr>
                                      <p:to>
                                        <p:strVal val="visible"/>
                                      </p:to>
                                    </p:set>
                                    <p:anim calcmode="lin" valueType="num">
                                      <p:cBhvr>
                                        <p:cTn id="57" dur="500" fill="hold"/>
                                        <p:tgtEl>
                                          <p:spTgt spid="66"/>
                                        </p:tgtEl>
                                        <p:attrNameLst>
                                          <p:attrName>ppt_w</p:attrName>
                                        </p:attrNameLst>
                                      </p:cBhvr>
                                      <p:tavLst>
                                        <p:tav tm="0">
                                          <p:val>
                                            <p:fltVal val="0"/>
                                          </p:val>
                                        </p:tav>
                                        <p:tav tm="100000">
                                          <p:val>
                                            <p:strVal val="#ppt_w"/>
                                          </p:val>
                                        </p:tav>
                                      </p:tavLst>
                                    </p:anim>
                                    <p:anim calcmode="lin" valueType="num">
                                      <p:cBhvr>
                                        <p:cTn id="58" dur="500" fill="hold"/>
                                        <p:tgtEl>
                                          <p:spTgt spid="66"/>
                                        </p:tgtEl>
                                        <p:attrNameLst>
                                          <p:attrName>ppt_h</p:attrName>
                                        </p:attrNameLst>
                                      </p:cBhvr>
                                      <p:tavLst>
                                        <p:tav tm="0">
                                          <p:val>
                                            <p:fltVal val="0"/>
                                          </p:val>
                                        </p:tav>
                                        <p:tav tm="100000">
                                          <p:val>
                                            <p:strVal val="#ppt_h"/>
                                          </p:val>
                                        </p:tav>
                                      </p:tavLst>
                                    </p:anim>
                                    <p:animEffect transition="in" filter="fade">
                                      <p:cBhvr>
                                        <p:cTn id="59" dur="500"/>
                                        <p:tgtEl>
                                          <p:spTgt spid="66"/>
                                        </p:tgtEl>
                                      </p:cBhvr>
                                    </p:animEffect>
                                  </p:childTnLst>
                                </p:cTn>
                              </p:par>
                            </p:childTnLst>
                          </p:cTn>
                        </p:par>
                        <p:par>
                          <p:cTn id="60" fill="hold">
                            <p:stCondLst>
                              <p:cond delay="1500"/>
                            </p:stCondLst>
                            <p:childTnLst>
                              <p:par>
                                <p:cTn id="61" presetID="10" presetClass="entr" presetSubtype="0" fill="hold" grpId="1" nodeType="afterEffect">
                                  <p:stCondLst>
                                    <p:cond delay="0"/>
                                  </p:stCondLst>
                                  <p:childTnLst>
                                    <p:set>
                                      <p:cBhvr>
                                        <p:cTn id="62" dur="1" fill="hold">
                                          <p:stCondLst>
                                            <p:cond delay="0"/>
                                          </p:stCondLst>
                                        </p:cTn>
                                        <p:tgtEl>
                                          <p:spTgt spid="79"/>
                                        </p:tgtEl>
                                        <p:attrNameLst>
                                          <p:attrName>style.visibility</p:attrName>
                                        </p:attrNameLst>
                                      </p:cBhvr>
                                      <p:to>
                                        <p:strVal val="visible"/>
                                      </p:to>
                                    </p:set>
                                    <p:animEffect transition="in" filter="fade">
                                      <p:cBhvr>
                                        <p:cTn id="63" dur="500"/>
                                        <p:tgtEl>
                                          <p:spTgt spid="79"/>
                                        </p:tgtEl>
                                      </p:cBhvr>
                                    </p:animEffect>
                                  </p:childTnLst>
                                </p:cTn>
                              </p:par>
                              <p:par>
                                <p:cTn id="64" presetID="10" presetClass="entr" presetSubtype="0" fill="hold" grpId="1" nodeType="withEffect">
                                  <p:stCondLst>
                                    <p:cond delay="0"/>
                                  </p:stCondLst>
                                  <p:childTnLst>
                                    <p:set>
                                      <p:cBhvr>
                                        <p:cTn id="65" dur="1" fill="hold">
                                          <p:stCondLst>
                                            <p:cond delay="0"/>
                                          </p:stCondLst>
                                        </p:cTn>
                                        <p:tgtEl>
                                          <p:spTgt spid="80"/>
                                        </p:tgtEl>
                                        <p:attrNameLst>
                                          <p:attrName>style.visibility</p:attrName>
                                        </p:attrNameLst>
                                      </p:cBhvr>
                                      <p:to>
                                        <p:strVal val="visible"/>
                                      </p:to>
                                    </p:set>
                                    <p:animEffect transition="in" filter="fade">
                                      <p:cBhvr>
                                        <p:cTn id="66" dur="500"/>
                                        <p:tgtEl>
                                          <p:spTgt spid="80"/>
                                        </p:tgtEl>
                                      </p:cBhvr>
                                    </p:animEffect>
                                  </p:childTnLst>
                                </p:cTn>
                              </p:par>
                              <p:par>
                                <p:cTn id="67" presetID="10" presetClass="entr" presetSubtype="0" fill="hold" grpId="1" nodeType="withEffect">
                                  <p:stCondLst>
                                    <p:cond delay="0"/>
                                  </p:stCondLst>
                                  <p:childTnLst>
                                    <p:set>
                                      <p:cBhvr>
                                        <p:cTn id="68" dur="1" fill="hold">
                                          <p:stCondLst>
                                            <p:cond delay="0"/>
                                          </p:stCondLst>
                                        </p:cTn>
                                        <p:tgtEl>
                                          <p:spTgt spid="81"/>
                                        </p:tgtEl>
                                        <p:attrNameLst>
                                          <p:attrName>style.visibility</p:attrName>
                                        </p:attrNameLst>
                                      </p:cBhvr>
                                      <p:to>
                                        <p:strVal val="visible"/>
                                      </p:to>
                                    </p:set>
                                    <p:animEffect transition="in" filter="fade">
                                      <p:cBhvr>
                                        <p:cTn id="69" dur="500"/>
                                        <p:tgtEl>
                                          <p:spTgt spid="81"/>
                                        </p:tgtEl>
                                      </p:cBhvr>
                                    </p:animEffect>
                                  </p:childTnLst>
                                </p:cTn>
                              </p:par>
                              <p:par>
                                <p:cTn id="70" presetID="10" presetClass="entr" presetSubtype="0" fill="hold" grpId="1" nodeType="withEffect">
                                  <p:stCondLst>
                                    <p:cond delay="0"/>
                                  </p:stCondLst>
                                  <p:childTnLst>
                                    <p:set>
                                      <p:cBhvr>
                                        <p:cTn id="71" dur="1" fill="hold">
                                          <p:stCondLst>
                                            <p:cond delay="0"/>
                                          </p:stCondLst>
                                        </p:cTn>
                                        <p:tgtEl>
                                          <p:spTgt spid="82"/>
                                        </p:tgtEl>
                                        <p:attrNameLst>
                                          <p:attrName>style.visibility</p:attrName>
                                        </p:attrNameLst>
                                      </p:cBhvr>
                                      <p:to>
                                        <p:strVal val="visible"/>
                                      </p:to>
                                    </p:set>
                                    <p:animEffect transition="in" filter="fade">
                                      <p:cBhvr>
                                        <p:cTn id="72" dur="500"/>
                                        <p:tgtEl>
                                          <p:spTgt spid="82"/>
                                        </p:tgtEl>
                                      </p:cBhvr>
                                    </p:animEffect>
                                  </p:childTnLst>
                                </p:cTn>
                              </p:par>
                              <p:par>
                                <p:cTn id="73" presetID="10" presetClass="entr" presetSubtype="0" fill="hold" grpId="1" nodeType="withEffect">
                                  <p:stCondLst>
                                    <p:cond delay="0"/>
                                  </p:stCondLst>
                                  <p:childTnLst>
                                    <p:set>
                                      <p:cBhvr>
                                        <p:cTn id="74" dur="1" fill="hold">
                                          <p:stCondLst>
                                            <p:cond delay="0"/>
                                          </p:stCondLst>
                                        </p:cTn>
                                        <p:tgtEl>
                                          <p:spTgt spid="83"/>
                                        </p:tgtEl>
                                        <p:attrNameLst>
                                          <p:attrName>style.visibility</p:attrName>
                                        </p:attrNameLst>
                                      </p:cBhvr>
                                      <p:to>
                                        <p:strVal val="visible"/>
                                      </p:to>
                                    </p:set>
                                    <p:animEffect transition="in" filter="fade">
                                      <p:cBhvr>
                                        <p:cTn id="75" dur="500"/>
                                        <p:tgtEl>
                                          <p:spTgt spid="83"/>
                                        </p:tgtEl>
                                      </p:cBhvr>
                                    </p:animEffect>
                                  </p:childTnLst>
                                </p:cTn>
                              </p:par>
                              <p:par>
                                <p:cTn id="76" presetID="10" presetClass="entr" presetSubtype="0" fill="hold" grpId="1" nodeType="withEffect">
                                  <p:stCondLst>
                                    <p:cond delay="0"/>
                                  </p:stCondLst>
                                  <p:childTnLst>
                                    <p:set>
                                      <p:cBhvr>
                                        <p:cTn id="77" dur="1" fill="hold">
                                          <p:stCondLst>
                                            <p:cond delay="0"/>
                                          </p:stCondLst>
                                        </p:cTn>
                                        <p:tgtEl>
                                          <p:spTgt spid="84"/>
                                        </p:tgtEl>
                                        <p:attrNameLst>
                                          <p:attrName>style.visibility</p:attrName>
                                        </p:attrNameLst>
                                      </p:cBhvr>
                                      <p:to>
                                        <p:strVal val="visible"/>
                                      </p:to>
                                    </p:set>
                                    <p:animEffect transition="in" filter="fade">
                                      <p:cBhvr>
                                        <p:cTn id="78" dur="500"/>
                                        <p:tgtEl>
                                          <p:spTgt spid="84"/>
                                        </p:tgtEl>
                                      </p:cBhvr>
                                    </p:animEffect>
                                  </p:childTnLst>
                                </p:cTn>
                              </p:par>
                              <p:par>
                                <p:cTn id="79" presetID="10" presetClass="entr" presetSubtype="0" fill="hold" grpId="1" nodeType="withEffect">
                                  <p:stCondLst>
                                    <p:cond delay="0"/>
                                  </p:stCondLst>
                                  <p:childTnLst>
                                    <p:set>
                                      <p:cBhvr>
                                        <p:cTn id="80" dur="1" fill="hold">
                                          <p:stCondLst>
                                            <p:cond delay="0"/>
                                          </p:stCondLst>
                                        </p:cTn>
                                        <p:tgtEl>
                                          <p:spTgt spid="85"/>
                                        </p:tgtEl>
                                        <p:attrNameLst>
                                          <p:attrName>style.visibility</p:attrName>
                                        </p:attrNameLst>
                                      </p:cBhvr>
                                      <p:to>
                                        <p:strVal val="visible"/>
                                      </p:to>
                                    </p:set>
                                    <p:animEffect transition="in" filter="fade">
                                      <p:cBhvr>
                                        <p:cTn id="81" dur="500"/>
                                        <p:tgtEl>
                                          <p:spTgt spid="85"/>
                                        </p:tgtEl>
                                      </p:cBhvr>
                                    </p:animEffect>
                                  </p:childTnLst>
                                </p:cTn>
                              </p:par>
                              <p:par>
                                <p:cTn id="82" presetID="10" presetClass="entr" presetSubtype="0" fill="hold" grpId="1" nodeType="withEffect">
                                  <p:stCondLst>
                                    <p:cond delay="0"/>
                                  </p:stCondLst>
                                  <p:childTnLst>
                                    <p:set>
                                      <p:cBhvr>
                                        <p:cTn id="83" dur="1" fill="hold">
                                          <p:stCondLst>
                                            <p:cond delay="0"/>
                                          </p:stCondLst>
                                        </p:cTn>
                                        <p:tgtEl>
                                          <p:spTgt spid="86"/>
                                        </p:tgtEl>
                                        <p:attrNameLst>
                                          <p:attrName>style.visibility</p:attrName>
                                        </p:attrNameLst>
                                      </p:cBhvr>
                                      <p:to>
                                        <p:strVal val="visible"/>
                                      </p:to>
                                    </p:set>
                                    <p:animEffect transition="in" filter="fade">
                                      <p:cBhvr>
                                        <p:cTn id="84" dur="500"/>
                                        <p:tgtEl>
                                          <p:spTgt spid="86"/>
                                        </p:tgtEl>
                                      </p:cBhvr>
                                    </p:animEffect>
                                  </p:childTnLst>
                                </p:cTn>
                              </p:par>
                              <p:par>
                                <p:cTn id="85" presetID="10" presetClass="entr" presetSubtype="0" fill="hold" grpId="1" nodeType="withEffect">
                                  <p:stCondLst>
                                    <p:cond delay="0"/>
                                  </p:stCondLst>
                                  <p:childTnLst>
                                    <p:set>
                                      <p:cBhvr>
                                        <p:cTn id="86" dur="1" fill="hold">
                                          <p:stCondLst>
                                            <p:cond delay="0"/>
                                          </p:stCondLst>
                                        </p:cTn>
                                        <p:tgtEl>
                                          <p:spTgt spid="87"/>
                                        </p:tgtEl>
                                        <p:attrNameLst>
                                          <p:attrName>style.visibility</p:attrName>
                                        </p:attrNameLst>
                                      </p:cBhvr>
                                      <p:to>
                                        <p:strVal val="visible"/>
                                      </p:to>
                                    </p:set>
                                    <p:animEffect transition="in" filter="fade">
                                      <p:cBhvr>
                                        <p:cTn id="87" dur="500"/>
                                        <p:tgtEl>
                                          <p:spTgt spid="87"/>
                                        </p:tgtEl>
                                      </p:cBhvr>
                                    </p:animEffect>
                                  </p:childTnLst>
                                </p:cTn>
                              </p:par>
                              <p:par>
                                <p:cTn id="88" presetID="10" presetClass="entr" presetSubtype="0" fill="hold" grpId="1" nodeType="withEffect">
                                  <p:stCondLst>
                                    <p:cond delay="0"/>
                                  </p:stCondLst>
                                  <p:childTnLst>
                                    <p:set>
                                      <p:cBhvr>
                                        <p:cTn id="89" dur="1" fill="hold">
                                          <p:stCondLst>
                                            <p:cond delay="0"/>
                                          </p:stCondLst>
                                        </p:cTn>
                                        <p:tgtEl>
                                          <p:spTgt spid="88"/>
                                        </p:tgtEl>
                                        <p:attrNameLst>
                                          <p:attrName>style.visibility</p:attrName>
                                        </p:attrNameLst>
                                      </p:cBhvr>
                                      <p:to>
                                        <p:strVal val="visible"/>
                                      </p:to>
                                    </p:set>
                                    <p:animEffect transition="in" filter="fade">
                                      <p:cBhvr>
                                        <p:cTn id="90" dur="500"/>
                                        <p:tgtEl>
                                          <p:spTgt spid="88"/>
                                        </p:tgtEl>
                                      </p:cBhvr>
                                    </p:animEffect>
                                  </p:childTnLst>
                                </p:cTn>
                              </p:par>
                            </p:childTnLst>
                          </p:cTn>
                        </p:par>
                        <p:par>
                          <p:cTn id="91" fill="hold">
                            <p:stCondLst>
                              <p:cond delay="2000"/>
                            </p:stCondLst>
                            <p:childTnLst>
                              <p:par>
                                <p:cTn id="92"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3" dur="2000" fill="hold"/>
                                        <p:tgtEl>
                                          <p:spTgt spid="79"/>
                                        </p:tgtEl>
                                        <p:attrNameLst>
                                          <p:attrName>ppt_x</p:attrName>
                                          <p:attrName>ppt_y</p:attrName>
                                        </p:attrNameLst>
                                      </p:cBhvr>
                                      <p:rCtr x="17" y="18981"/>
                                    </p:animMotion>
                                  </p:childTnLst>
                                </p:cTn>
                              </p:par>
                              <p:par>
                                <p:cTn id="94"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5" dur="2000" fill="hold"/>
                                        <p:tgtEl>
                                          <p:spTgt spid="80"/>
                                        </p:tgtEl>
                                        <p:attrNameLst>
                                          <p:attrName>ppt_x</p:attrName>
                                          <p:attrName>ppt_y</p:attrName>
                                        </p:attrNameLst>
                                      </p:cBhvr>
                                      <p:rCtr x="17" y="18981"/>
                                    </p:animMotion>
                                  </p:childTnLst>
                                </p:cTn>
                              </p:par>
                              <p:par>
                                <p:cTn id="96"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7" dur="2000" fill="hold"/>
                                        <p:tgtEl>
                                          <p:spTgt spid="81"/>
                                        </p:tgtEl>
                                        <p:attrNameLst>
                                          <p:attrName>ppt_x</p:attrName>
                                          <p:attrName>ppt_y</p:attrName>
                                        </p:attrNameLst>
                                      </p:cBhvr>
                                      <p:rCtr x="17" y="18981"/>
                                    </p:animMotion>
                                  </p:childTnLst>
                                </p:cTn>
                              </p:par>
                              <p:par>
                                <p:cTn id="98"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9" dur="2000" fill="hold"/>
                                        <p:tgtEl>
                                          <p:spTgt spid="82"/>
                                        </p:tgtEl>
                                        <p:attrNameLst>
                                          <p:attrName>ppt_x</p:attrName>
                                          <p:attrName>ppt_y</p:attrName>
                                        </p:attrNameLst>
                                      </p:cBhvr>
                                      <p:rCtr x="17" y="18981"/>
                                    </p:animMotion>
                                  </p:childTnLst>
                                </p:cTn>
                              </p:par>
                              <p:par>
                                <p:cTn id="100"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1" dur="2000" fill="hold"/>
                                        <p:tgtEl>
                                          <p:spTgt spid="83"/>
                                        </p:tgtEl>
                                        <p:attrNameLst>
                                          <p:attrName>ppt_x</p:attrName>
                                          <p:attrName>ppt_y</p:attrName>
                                        </p:attrNameLst>
                                      </p:cBhvr>
                                      <p:rCtr x="17" y="18981"/>
                                    </p:animMotion>
                                  </p:childTnLst>
                                </p:cTn>
                              </p:par>
                              <p:par>
                                <p:cTn id="102"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3" dur="2000" fill="hold"/>
                                        <p:tgtEl>
                                          <p:spTgt spid="84"/>
                                        </p:tgtEl>
                                        <p:attrNameLst>
                                          <p:attrName>ppt_x</p:attrName>
                                          <p:attrName>ppt_y</p:attrName>
                                        </p:attrNameLst>
                                      </p:cBhvr>
                                      <p:rCtr x="17" y="18981"/>
                                    </p:animMotion>
                                  </p:childTnLst>
                                </p:cTn>
                              </p:par>
                              <p:par>
                                <p:cTn id="104"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5" dur="2000" fill="hold"/>
                                        <p:tgtEl>
                                          <p:spTgt spid="85"/>
                                        </p:tgtEl>
                                        <p:attrNameLst>
                                          <p:attrName>ppt_x</p:attrName>
                                          <p:attrName>ppt_y</p:attrName>
                                        </p:attrNameLst>
                                      </p:cBhvr>
                                      <p:rCtr x="17" y="18981"/>
                                    </p:animMotion>
                                  </p:childTnLst>
                                </p:cTn>
                              </p:par>
                              <p:par>
                                <p:cTn id="106"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7" dur="2000" fill="hold"/>
                                        <p:tgtEl>
                                          <p:spTgt spid="86"/>
                                        </p:tgtEl>
                                        <p:attrNameLst>
                                          <p:attrName>ppt_x</p:attrName>
                                          <p:attrName>ppt_y</p:attrName>
                                        </p:attrNameLst>
                                      </p:cBhvr>
                                      <p:rCtr x="17" y="18981"/>
                                    </p:animMotion>
                                  </p:childTnLst>
                                </p:cTn>
                              </p:par>
                              <p:par>
                                <p:cTn id="108"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9" dur="2000" fill="hold"/>
                                        <p:tgtEl>
                                          <p:spTgt spid="87"/>
                                        </p:tgtEl>
                                        <p:attrNameLst>
                                          <p:attrName>ppt_x</p:attrName>
                                          <p:attrName>ppt_y</p:attrName>
                                        </p:attrNameLst>
                                      </p:cBhvr>
                                      <p:rCtr x="17" y="18981"/>
                                    </p:animMotion>
                                  </p:childTnLst>
                                </p:cTn>
                              </p:par>
                              <p:par>
                                <p:cTn id="110"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1" dur="2000" fill="hold"/>
                                        <p:tgtEl>
                                          <p:spTgt spid="88"/>
                                        </p:tgtEl>
                                        <p:attrNameLst>
                                          <p:attrName>ppt_x</p:attrName>
                                          <p:attrName>ppt_y</p:attrName>
                                        </p:attrNameLst>
                                      </p:cBhvr>
                                      <p:rCtr x="17" y="18981"/>
                                    </p:animMotion>
                                  </p:childTnLst>
                                </p:cTn>
                              </p:par>
                            </p:childTnLst>
                          </p:cTn>
                        </p:par>
                        <p:par>
                          <p:cTn id="112" fill="hold">
                            <p:stCondLst>
                              <p:cond delay="8900"/>
                            </p:stCondLst>
                            <p:childTnLst>
                              <p:par>
                                <p:cTn id="113" presetID="22" presetClass="entr" presetSubtype="8" fill="hold" grpId="0" nodeType="afterEffect" nodePh="1">
                                  <p:stCondLst>
                                    <p:cond delay="0"/>
                                  </p:stCondLst>
                                  <p:endCondLst>
                                    <p:cond evt="begin" delay="0">
                                      <p:tn val="113"/>
                                    </p:cond>
                                  </p:endCondLst>
                                  <p:childTnLst>
                                    <p:set>
                                      <p:cBhvr>
                                        <p:cTn id="114" dur="1" fill="hold">
                                          <p:stCondLst>
                                            <p:cond delay="0"/>
                                          </p:stCondLst>
                                        </p:cTn>
                                        <p:tgtEl>
                                          <p:spTgt spid="53"/>
                                        </p:tgtEl>
                                        <p:attrNameLst>
                                          <p:attrName>style.visibility</p:attrName>
                                        </p:attrNameLst>
                                      </p:cBhvr>
                                      <p:to>
                                        <p:strVal val="visible"/>
                                      </p:to>
                                    </p:set>
                                    <p:animEffect transition="in" filter="wipe(left)">
                                      <p:cBhvr>
                                        <p:cTn id="115"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7" grpId="0"/>
      <p:bldP spid="25" grpId="0"/>
      <p:bldP spid="26" grpId="0"/>
      <p:bldP spid="78" grpId="0" animBg="1"/>
      <p:bldP spid="79" grpId="0" animBg="1"/>
      <p:bldP spid="79" grpId="1" animBg="1"/>
      <p:bldP spid="80" grpId="0" animBg="1"/>
      <p:bldP spid="80" grpId="1" animBg="1"/>
      <p:bldP spid="81" grpId="0" animBg="1"/>
      <p:bldP spid="81" grpId="1" animBg="1"/>
      <p:bldP spid="82" grpId="0" animBg="1"/>
      <p:bldP spid="82" grpId="1" animBg="1"/>
      <p:bldP spid="83" grpId="0" animBg="1"/>
      <p:bldP spid="83" grpId="1" animBg="1"/>
      <p:bldP spid="84" grpId="0" animBg="1"/>
      <p:bldP spid="84" grpId="1" animBg="1"/>
      <p:bldP spid="85" grpId="0" animBg="1"/>
      <p:bldP spid="85" grpId="1" animBg="1"/>
      <p:bldP spid="86" grpId="0" animBg="1"/>
      <p:bldP spid="86" grpId="1" animBg="1"/>
      <p:bldP spid="87" grpId="0" animBg="1"/>
      <p:bldP spid="87" grpId="1" animBg="1"/>
      <p:bldP spid="88" grpId="0" animBg="1"/>
      <p:bldP spid="88" grpId="1" animBg="1"/>
      <p:bldP spid="53"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0" y="0"/>
            <a:ext cx="647903" cy="648072"/>
          </a:xfrm>
          <a:prstGeom prst="rect">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 name="标题 4"/>
          <p:cNvSpPr txBox="1">
            <a:spLocks/>
          </p:cNvSpPr>
          <p:nvPr/>
        </p:nvSpPr>
        <p:spPr>
          <a:xfrm>
            <a:off x="738572" y="272421"/>
            <a:ext cx="318552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rPr>
              <a:t>成本预算</a:t>
            </a:r>
            <a:endParaRPr lang="en-US" altLang="zh-CN" sz="15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r>
              <a:rPr lang="en-US" altLang="zh-CN" sz="900" b="1" dirty="0">
                <a:solidFill>
                  <a:schemeClr val="tx1">
                    <a:lumMod val="50000"/>
                    <a:lumOff val="50000"/>
                  </a:schemeClr>
                </a:solidFill>
                <a:latin typeface="微软雅黑" panose="020B0503020204020204" pitchFamily="34" charset="-122"/>
                <a:ea typeface="微软雅黑" panose="020B0503020204020204" pitchFamily="34" charset="-122"/>
              </a:rPr>
              <a:t>COST BUDGET</a:t>
            </a:r>
            <a:endParaRPr lang="zh-CN" altLang="en-US" sz="9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endPar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3" name="矩形 62"/>
          <p:cNvSpPr/>
          <p:nvPr/>
        </p:nvSpPr>
        <p:spPr>
          <a:xfrm>
            <a:off x="8135468" y="4948014"/>
            <a:ext cx="1008532" cy="19548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67" name="矩形 66"/>
          <p:cNvSpPr/>
          <p:nvPr/>
        </p:nvSpPr>
        <p:spPr>
          <a:xfrm>
            <a:off x="8135468" y="4933212"/>
            <a:ext cx="1025847" cy="230826"/>
          </a:xfrm>
          <a:prstGeom prst="rect">
            <a:avLst/>
          </a:prstGeom>
        </p:spPr>
        <p:txBody>
          <a:bodyPr wrap="square" lIns="68555" tIns="34278" rIns="68555" bIns="34278">
            <a:spAutoFit/>
          </a:bodyPr>
          <a:lstStyle/>
          <a:p>
            <a:pPr algn="ctr"/>
            <a:r>
              <a:rPr lang="en-US" altLang="zh-CN" sz="1000" b="1" dirty="0">
                <a:solidFill>
                  <a:schemeClr val="bg1"/>
                </a:solidFill>
                <a:latin typeface="微软雅黑" pitchFamily="34" charset="-122"/>
                <a:ea typeface="微软雅黑" pitchFamily="34" charset="-122"/>
              </a:rPr>
              <a:t>35</a:t>
            </a:r>
          </a:p>
        </p:txBody>
      </p:sp>
      <p:sp>
        <p:nvSpPr>
          <p:cNvPr id="13" name="KSO_Shape"/>
          <p:cNvSpPr>
            <a:spLocks/>
          </p:cNvSpPr>
          <p:nvPr/>
        </p:nvSpPr>
        <p:spPr bwMode="auto">
          <a:xfrm>
            <a:off x="101460" y="141480"/>
            <a:ext cx="382885" cy="367666"/>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2" name="TextBox 11"/>
          <p:cNvSpPr txBox="1"/>
          <p:nvPr/>
        </p:nvSpPr>
        <p:spPr>
          <a:xfrm>
            <a:off x="1494459" y="3869200"/>
            <a:ext cx="6128085" cy="307777"/>
          </a:xfrm>
          <a:prstGeom prst="rect">
            <a:avLst/>
          </a:prstGeom>
          <a:noFill/>
        </p:spPr>
        <p:txBody>
          <a:bodyPr wrap="square" lIns="0" tIns="0" rIns="0" bIns="0" rtlCol="0">
            <a:spAutoFit/>
          </a:bodyPr>
          <a:lstStyle/>
          <a:p>
            <a:pPr algn="just"/>
            <a:r>
              <a:rPr lang="zh-CN" altLang="en-US" sz="10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14" name="TextBox 13"/>
          <p:cNvSpPr txBox="1"/>
          <p:nvPr/>
        </p:nvSpPr>
        <p:spPr>
          <a:xfrm>
            <a:off x="3810778" y="3542988"/>
            <a:ext cx="1544105" cy="230833"/>
          </a:xfrm>
          <a:prstGeom prst="rect">
            <a:avLst/>
          </a:prstGeom>
          <a:noFill/>
        </p:spPr>
        <p:txBody>
          <a:bodyPr wrap="square" lIns="0" tIns="0" rIns="0" bIns="0" rtlCol="0">
            <a:spAutoFit/>
          </a:bodyPr>
          <a:lstStyle/>
          <a:p>
            <a:r>
              <a:rPr lang="zh-CN" altLang="en-US" sz="1500" b="1" dirty="0">
                <a:solidFill>
                  <a:schemeClr val="tx1">
                    <a:lumMod val="65000"/>
                    <a:lumOff val="35000"/>
                  </a:schemeClr>
                </a:solidFill>
                <a:latin typeface="Impact MT Std" pitchFamily="34" charset="0"/>
                <a:ea typeface="微软雅黑" pitchFamily="34" charset="-122"/>
              </a:rPr>
              <a:t>点击输入标题文本</a:t>
            </a:r>
          </a:p>
        </p:txBody>
      </p:sp>
      <p:sp>
        <p:nvSpPr>
          <p:cNvPr id="15" name="Oval 12"/>
          <p:cNvSpPr/>
          <p:nvPr/>
        </p:nvSpPr>
        <p:spPr>
          <a:xfrm>
            <a:off x="1379741" y="1231181"/>
            <a:ext cx="1179602" cy="1179909"/>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16" name="Oval 13"/>
          <p:cNvSpPr/>
          <p:nvPr/>
        </p:nvSpPr>
        <p:spPr>
          <a:xfrm>
            <a:off x="1528530" y="1380008"/>
            <a:ext cx="882024" cy="882254"/>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p>
            <a:pPr algn="ctr">
              <a:defRPr/>
            </a:pPr>
            <a:r>
              <a:rPr lang="en-US" sz="1800" b="1" dirty="0">
                <a:solidFill>
                  <a:schemeClr val="bg1"/>
                </a:solidFill>
                <a:latin typeface="Impact MT Std" pitchFamily="34" charset="0"/>
                <a:ea typeface="Open Sans" panose="020B0606030504020204" pitchFamily="34" charset="0"/>
                <a:cs typeface="Open Sans" panose="020B0606030504020204" pitchFamily="34" charset="0"/>
              </a:rPr>
              <a:t>80%</a:t>
            </a:r>
          </a:p>
        </p:txBody>
      </p:sp>
      <p:sp>
        <p:nvSpPr>
          <p:cNvPr id="17" name="Arc 14"/>
          <p:cNvSpPr/>
          <p:nvPr/>
        </p:nvSpPr>
        <p:spPr>
          <a:xfrm>
            <a:off x="1379741" y="1231181"/>
            <a:ext cx="1179602" cy="1179909"/>
          </a:xfrm>
          <a:prstGeom prst="arc">
            <a:avLst>
              <a:gd name="adj1" fmla="val 16018236"/>
              <a:gd name="adj2" fmla="val 9832525"/>
            </a:avLst>
          </a:prstGeom>
          <a:noFill/>
          <a:ln w="101600" cap="rnd" cmpd="sng">
            <a:solidFill>
              <a:srgbClr val="00A89B"/>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p>
            <a:pPr algn="ctr">
              <a:defRPr/>
            </a:pPr>
            <a:endParaRPr lang="en-US"/>
          </a:p>
        </p:txBody>
      </p:sp>
      <p:sp>
        <p:nvSpPr>
          <p:cNvPr id="18" name="Oval 18"/>
          <p:cNvSpPr/>
          <p:nvPr/>
        </p:nvSpPr>
        <p:spPr>
          <a:xfrm>
            <a:off x="3166757" y="1231181"/>
            <a:ext cx="1179602" cy="1179909"/>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19" name="Oval 19"/>
          <p:cNvSpPr/>
          <p:nvPr/>
        </p:nvSpPr>
        <p:spPr>
          <a:xfrm>
            <a:off x="3315546" y="1380008"/>
            <a:ext cx="882024" cy="882254"/>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p>
            <a:pPr algn="ctr">
              <a:defRPr/>
            </a:pPr>
            <a:r>
              <a:rPr lang="en-US" sz="1800" b="1" dirty="0">
                <a:solidFill>
                  <a:schemeClr val="bg1"/>
                </a:solidFill>
                <a:latin typeface="Impact MT Std" pitchFamily="34" charset="0"/>
                <a:ea typeface="Open Sans" panose="020B0606030504020204" pitchFamily="34" charset="0"/>
                <a:cs typeface="Open Sans" panose="020B0606030504020204" pitchFamily="34" charset="0"/>
              </a:rPr>
              <a:t>50%</a:t>
            </a:r>
          </a:p>
        </p:txBody>
      </p:sp>
      <p:sp>
        <p:nvSpPr>
          <p:cNvPr id="20" name="Arc 20"/>
          <p:cNvSpPr/>
          <p:nvPr/>
        </p:nvSpPr>
        <p:spPr>
          <a:xfrm>
            <a:off x="3166757" y="1231181"/>
            <a:ext cx="1179602" cy="1179909"/>
          </a:xfrm>
          <a:prstGeom prst="arc">
            <a:avLst>
              <a:gd name="adj1" fmla="val 16018236"/>
              <a:gd name="adj2" fmla="val 5788795"/>
            </a:avLst>
          </a:prstGeom>
          <a:noFill/>
          <a:ln w="101600" cap="rnd" cmpd="sng">
            <a:solidFill>
              <a:srgbClr val="00A89B"/>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p>
            <a:pPr algn="ctr">
              <a:defRPr/>
            </a:pPr>
            <a:endParaRPr lang="en-US"/>
          </a:p>
        </p:txBody>
      </p:sp>
      <p:sp>
        <p:nvSpPr>
          <p:cNvPr id="21" name="Oval 22"/>
          <p:cNvSpPr/>
          <p:nvPr/>
        </p:nvSpPr>
        <p:spPr>
          <a:xfrm>
            <a:off x="4948491" y="1231181"/>
            <a:ext cx="1179603" cy="1179909"/>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22" name="Oval 23"/>
          <p:cNvSpPr/>
          <p:nvPr/>
        </p:nvSpPr>
        <p:spPr>
          <a:xfrm>
            <a:off x="5097281" y="1380008"/>
            <a:ext cx="882023" cy="882254"/>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p>
            <a:pPr algn="ctr">
              <a:defRPr/>
            </a:pPr>
            <a:r>
              <a:rPr lang="en-US" sz="1800" b="1" dirty="0">
                <a:solidFill>
                  <a:schemeClr val="bg1"/>
                </a:solidFill>
                <a:latin typeface="Impact MT Std" pitchFamily="34" charset="0"/>
                <a:ea typeface="Open Sans" panose="020B0606030504020204" pitchFamily="34" charset="0"/>
                <a:cs typeface="Open Sans" panose="020B0606030504020204" pitchFamily="34" charset="0"/>
              </a:rPr>
              <a:t>45%</a:t>
            </a:r>
          </a:p>
        </p:txBody>
      </p:sp>
      <p:sp>
        <p:nvSpPr>
          <p:cNvPr id="23" name="Arc 24"/>
          <p:cNvSpPr/>
          <p:nvPr/>
        </p:nvSpPr>
        <p:spPr>
          <a:xfrm>
            <a:off x="4948491" y="1231181"/>
            <a:ext cx="1179603" cy="1179909"/>
          </a:xfrm>
          <a:prstGeom prst="arc">
            <a:avLst>
              <a:gd name="adj1" fmla="val 16018236"/>
              <a:gd name="adj2" fmla="val 3132458"/>
            </a:avLst>
          </a:prstGeom>
          <a:noFill/>
          <a:ln w="101600" cap="rnd" cmpd="sng">
            <a:solidFill>
              <a:srgbClr val="00A89B"/>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p>
            <a:pPr algn="ctr">
              <a:defRPr/>
            </a:pPr>
            <a:endParaRPr lang="en-US"/>
          </a:p>
        </p:txBody>
      </p:sp>
      <p:sp>
        <p:nvSpPr>
          <p:cNvPr id="24" name="Oval 26"/>
          <p:cNvSpPr/>
          <p:nvPr/>
        </p:nvSpPr>
        <p:spPr>
          <a:xfrm>
            <a:off x="6707331" y="1231181"/>
            <a:ext cx="1179603" cy="1179909"/>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25" name="Oval 27"/>
          <p:cNvSpPr/>
          <p:nvPr/>
        </p:nvSpPr>
        <p:spPr>
          <a:xfrm>
            <a:off x="6856121" y="1380008"/>
            <a:ext cx="882023" cy="882254"/>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p>
            <a:pPr algn="ctr">
              <a:defRPr/>
            </a:pPr>
            <a:r>
              <a:rPr lang="en-US" sz="1800" b="1" dirty="0">
                <a:solidFill>
                  <a:schemeClr val="bg1"/>
                </a:solidFill>
                <a:latin typeface="Impact MT Std" pitchFamily="34" charset="0"/>
                <a:ea typeface="Open Sans" panose="020B0606030504020204" pitchFamily="34" charset="0"/>
                <a:cs typeface="Open Sans" panose="020B0606030504020204" pitchFamily="34" charset="0"/>
              </a:rPr>
              <a:t>90%</a:t>
            </a:r>
          </a:p>
        </p:txBody>
      </p:sp>
      <p:sp>
        <p:nvSpPr>
          <p:cNvPr id="26" name="Arc 28"/>
          <p:cNvSpPr/>
          <p:nvPr/>
        </p:nvSpPr>
        <p:spPr>
          <a:xfrm>
            <a:off x="6707331" y="1231181"/>
            <a:ext cx="1179603" cy="1179909"/>
          </a:xfrm>
          <a:prstGeom prst="arc">
            <a:avLst>
              <a:gd name="adj1" fmla="val 16018236"/>
              <a:gd name="adj2" fmla="val 13285852"/>
            </a:avLst>
          </a:prstGeom>
          <a:noFill/>
          <a:ln w="101600" cap="rnd" cmpd="sng">
            <a:solidFill>
              <a:srgbClr val="00A89B"/>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p>
            <a:pPr algn="ctr">
              <a:defRPr/>
            </a:pPr>
            <a:endParaRPr lang="en-US"/>
          </a:p>
        </p:txBody>
      </p:sp>
      <p:sp>
        <p:nvSpPr>
          <p:cNvPr id="27" name="TextBox 26"/>
          <p:cNvSpPr txBox="1"/>
          <p:nvPr/>
        </p:nvSpPr>
        <p:spPr>
          <a:xfrm>
            <a:off x="1170508" y="2635336"/>
            <a:ext cx="1646205" cy="692498"/>
          </a:xfrm>
          <a:prstGeom prst="rect">
            <a:avLst/>
          </a:prstGeom>
          <a:noFill/>
        </p:spPr>
        <p:txBody>
          <a:bodyPr lIns="68562" tIns="34281" rIns="68562" bIns="34281">
            <a:spAutoFit/>
          </a:bodyPr>
          <a:lstStyle/>
          <a:p>
            <a:pPr algn="ctr">
              <a:defRPr/>
            </a:pPr>
            <a:r>
              <a:rPr lang="zh-CN" altLang="en-US" b="1" dirty="0" smtClean="0">
                <a:solidFill>
                  <a:schemeClr val="tx1">
                    <a:lumMod val="65000"/>
                    <a:lumOff val="35000"/>
                  </a:schemeClr>
                </a:solidFill>
                <a:latin typeface="Impact MT Std" pitchFamily="34" charset="0"/>
                <a:ea typeface="微软雅黑" pitchFamily="34" charset="-122"/>
              </a:rPr>
              <a:t>项目一</a:t>
            </a:r>
            <a:endPar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8" name="TextBox 27"/>
          <p:cNvSpPr txBox="1"/>
          <p:nvPr/>
        </p:nvSpPr>
        <p:spPr>
          <a:xfrm>
            <a:off x="2933456" y="2635336"/>
            <a:ext cx="1646205" cy="692498"/>
          </a:xfrm>
          <a:prstGeom prst="rect">
            <a:avLst/>
          </a:prstGeom>
          <a:noFill/>
        </p:spPr>
        <p:txBody>
          <a:bodyPr lIns="68562" tIns="34281" rIns="68562" bIns="34281">
            <a:spAutoFit/>
          </a:bodyPr>
          <a:lstStyle/>
          <a:p>
            <a:pPr algn="ctr">
              <a:defRPr/>
            </a:pPr>
            <a:r>
              <a:rPr lang="zh-CN" altLang="en-US" b="1" dirty="0" smtClean="0">
                <a:solidFill>
                  <a:schemeClr val="tx1">
                    <a:lumMod val="65000"/>
                    <a:lumOff val="35000"/>
                  </a:schemeClr>
                </a:solidFill>
                <a:latin typeface="Impact MT Std" pitchFamily="34" charset="0"/>
                <a:ea typeface="微软雅黑" pitchFamily="34" charset="-122"/>
              </a:rPr>
              <a:t>项目二</a:t>
            </a:r>
            <a:endPar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4715189" y="2635336"/>
            <a:ext cx="1646206" cy="692498"/>
          </a:xfrm>
          <a:prstGeom prst="rect">
            <a:avLst/>
          </a:prstGeom>
          <a:noFill/>
        </p:spPr>
        <p:txBody>
          <a:bodyPr lIns="68562" tIns="34281" rIns="68562" bIns="34281">
            <a:spAutoFit/>
          </a:bodyPr>
          <a:lstStyle/>
          <a:p>
            <a:pPr algn="ctr">
              <a:defRPr/>
            </a:pPr>
            <a:r>
              <a:rPr lang="zh-CN" altLang="en-US" b="1" dirty="0" smtClean="0">
                <a:solidFill>
                  <a:schemeClr val="tx1">
                    <a:lumMod val="65000"/>
                    <a:lumOff val="35000"/>
                  </a:schemeClr>
                </a:solidFill>
                <a:latin typeface="Impact MT Std" pitchFamily="34" charset="0"/>
                <a:ea typeface="微软雅黑" pitchFamily="34" charset="-122"/>
              </a:rPr>
              <a:t>项目三</a:t>
            </a:r>
            <a:endPar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6474030" y="2635336"/>
            <a:ext cx="1646206" cy="692498"/>
          </a:xfrm>
          <a:prstGeom prst="rect">
            <a:avLst/>
          </a:prstGeom>
          <a:noFill/>
        </p:spPr>
        <p:txBody>
          <a:bodyPr lIns="68562" tIns="34281" rIns="68562" bIns="34281">
            <a:spAutoFit/>
          </a:bodyPr>
          <a:lstStyle/>
          <a:p>
            <a:pPr algn="ctr">
              <a:defRPr/>
            </a:pPr>
            <a:r>
              <a:rPr lang="zh-CN" altLang="en-US" b="1" dirty="0" smtClean="0">
                <a:solidFill>
                  <a:schemeClr val="tx1">
                    <a:lumMod val="65000"/>
                    <a:lumOff val="35000"/>
                  </a:schemeClr>
                </a:solidFill>
                <a:latin typeface="Impact MT Std" pitchFamily="34" charset="0"/>
                <a:ea typeface="微软雅黑" pitchFamily="34" charset="-122"/>
              </a:rPr>
              <a:t>项目四</a:t>
            </a:r>
            <a:endPar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1" name="等腰三角形 30"/>
          <p:cNvSpPr/>
          <p:nvPr/>
        </p:nvSpPr>
        <p:spPr>
          <a:xfrm rot="16200000">
            <a:off x="8351421" y="4999212"/>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32" name="等腰三角形 31"/>
          <p:cNvSpPr/>
          <p:nvPr/>
        </p:nvSpPr>
        <p:spPr>
          <a:xfrm rot="5400000">
            <a:off x="8829902" y="5004495"/>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33"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32917615"/>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par>
                                <p:cTn id="17" presetID="3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1000" fill="hold"/>
                                        <p:tgtEl>
                                          <p:spTgt spid="15"/>
                                        </p:tgtEl>
                                        <p:attrNameLst>
                                          <p:attrName>ppt_w</p:attrName>
                                        </p:attrNameLst>
                                      </p:cBhvr>
                                      <p:tavLst>
                                        <p:tav tm="0">
                                          <p:val>
                                            <p:fltVal val="0"/>
                                          </p:val>
                                        </p:tav>
                                        <p:tav tm="100000">
                                          <p:val>
                                            <p:strVal val="#ppt_w"/>
                                          </p:val>
                                        </p:tav>
                                      </p:tavLst>
                                    </p:anim>
                                    <p:anim calcmode="lin" valueType="num">
                                      <p:cBhvr>
                                        <p:cTn id="20" dur="1000" fill="hold"/>
                                        <p:tgtEl>
                                          <p:spTgt spid="15"/>
                                        </p:tgtEl>
                                        <p:attrNameLst>
                                          <p:attrName>ppt_h</p:attrName>
                                        </p:attrNameLst>
                                      </p:cBhvr>
                                      <p:tavLst>
                                        <p:tav tm="0">
                                          <p:val>
                                            <p:fltVal val="0"/>
                                          </p:val>
                                        </p:tav>
                                        <p:tav tm="100000">
                                          <p:val>
                                            <p:strVal val="#ppt_h"/>
                                          </p:val>
                                        </p:tav>
                                      </p:tavLst>
                                    </p:anim>
                                    <p:anim calcmode="lin" valueType="num">
                                      <p:cBhvr>
                                        <p:cTn id="21" dur="1000" fill="hold"/>
                                        <p:tgtEl>
                                          <p:spTgt spid="15"/>
                                        </p:tgtEl>
                                        <p:attrNameLst>
                                          <p:attrName>style.rotation</p:attrName>
                                        </p:attrNameLst>
                                      </p:cBhvr>
                                      <p:tavLst>
                                        <p:tav tm="0">
                                          <p:val>
                                            <p:fltVal val="90"/>
                                          </p:val>
                                        </p:tav>
                                        <p:tav tm="100000">
                                          <p:val>
                                            <p:fltVal val="0"/>
                                          </p:val>
                                        </p:tav>
                                      </p:tavLst>
                                    </p:anim>
                                    <p:animEffect transition="in" filter="fade">
                                      <p:cBhvr>
                                        <p:cTn id="22" dur="1000"/>
                                        <p:tgtEl>
                                          <p:spTgt spid="15"/>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p:cTn id="25" dur="1000" fill="hold"/>
                                        <p:tgtEl>
                                          <p:spTgt spid="16"/>
                                        </p:tgtEl>
                                        <p:attrNameLst>
                                          <p:attrName>ppt_w</p:attrName>
                                        </p:attrNameLst>
                                      </p:cBhvr>
                                      <p:tavLst>
                                        <p:tav tm="0">
                                          <p:val>
                                            <p:fltVal val="0"/>
                                          </p:val>
                                        </p:tav>
                                        <p:tav tm="100000">
                                          <p:val>
                                            <p:strVal val="#ppt_w"/>
                                          </p:val>
                                        </p:tav>
                                      </p:tavLst>
                                    </p:anim>
                                    <p:anim calcmode="lin" valueType="num">
                                      <p:cBhvr>
                                        <p:cTn id="26" dur="1000" fill="hold"/>
                                        <p:tgtEl>
                                          <p:spTgt spid="16"/>
                                        </p:tgtEl>
                                        <p:attrNameLst>
                                          <p:attrName>ppt_h</p:attrName>
                                        </p:attrNameLst>
                                      </p:cBhvr>
                                      <p:tavLst>
                                        <p:tav tm="0">
                                          <p:val>
                                            <p:fltVal val="0"/>
                                          </p:val>
                                        </p:tav>
                                        <p:tav tm="100000">
                                          <p:val>
                                            <p:strVal val="#ppt_h"/>
                                          </p:val>
                                        </p:tav>
                                      </p:tavLst>
                                    </p:anim>
                                    <p:anim calcmode="lin" valueType="num">
                                      <p:cBhvr>
                                        <p:cTn id="27" dur="1000" fill="hold"/>
                                        <p:tgtEl>
                                          <p:spTgt spid="16"/>
                                        </p:tgtEl>
                                        <p:attrNameLst>
                                          <p:attrName>style.rotation</p:attrName>
                                        </p:attrNameLst>
                                      </p:cBhvr>
                                      <p:tavLst>
                                        <p:tav tm="0">
                                          <p:val>
                                            <p:fltVal val="90"/>
                                          </p:val>
                                        </p:tav>
                                        <p:tav tm="100000">
                                          <p:val>
                                            <p:fltVal val="0"/>
                                          </p:val>
                                        </p:tav>
                                      </p:tavLst>
                                    </p:anim>
                                    <p:animEffect transition="in" filter="fade">
                                      <p:cBhvr>
                                        <p:cTn id="28" dur="1000"/>
                                        <p:tgtEl>
                                          <p:spTgt spid="16"/>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1000" fill="hold"/>
                                        <p:tgtEl>
                                          <p:spTgt spid="17"/>
                                        </p:tgtEl>
                                        <p:attrNameLst>
                                          <p:attrName>ppt_w</p:attrName>
                                        </p:attrNameLst>
                                      </p:cBhvr>
                                      <p:tavLst>
                                        <p:tav tm="0">
                                          <p:val>
                                            <p:fltVal val="0"/>
                                          </p:val>
                                        </p:tav>
                                        <p:tav tm="100000">
                                          <p:val>
                                            <p:strVal val="#ppt_w"/>
                                          </p:val>
                                        </p:tav>
                                      </p:tavLst>
                                    </p:anim>
                                    <p:anim calcmode="lin" valueType="num">
                                      <p:cBhvr>
                                        <p:cTn id="32" dur="1000" fill="hold"/>
                                        <p:tgtEl>
                                          <p:spTgt spid="17"/>
                                        </p:tgtEl>
                                        <p:attrNameLst>
                                          <p:attrName>ppt_h</p:attrName>
                                        </p:attrNameLst>
                                      </p:cBhvr>
                                      <p:tavLst>
                                        <p:tav tm="0">
                                          <p:val>
                                            <p:fltVal val="0"/>
                                          </p:val>
                                        </p:tav>
                                        <p:tav tm="100000">
                                          <p:val>
                                            <p:strVal val="#ppt_h"/>
                                          </p:val>
                                        </p:tav>
                                      </p:tavLst>
                                    </p:anim>
                                    <p:anim calcmode="lin" valueType="num">
                                      <p:cBhvr>
                                        <p:cTn id="33" dur="1000" fill="hold"/>
                                        <p:tgtEl>
                                          <p:spTgt spid="17"/>
                                        </p:tgtEl>
                                        <p:attrNameLst>
                                          <p:attrName>style.rotation</p:attrName>
                                        </p:attrNameLst>
                                      </p:cBhvr>
                                      <p:tavLst>
                                        <p:tav tm="0">
                                          <p:val>
                                            <p:fltVal val="90"/>
                                          </p:val>
                                        </p:tav>
                                        <p:tav tm="100000">
                                          <p:val>
                                            <p:fltVal val="0"/>
                                          </p:val>
                                        </p:tav>
                                      </p:tavLst>
                                    </p:anim>
                                    <p:animEffect transition="in" filter="fade">
                                      <p:cBhvr>
                                        <p:cTn id="34" dur="1000"/>
                                        <p:tgtEl>
                                          <p:spTgt spid="17"/>
                                        </p:tgtEl>
                                      </p:cBhvr>
                                    </p:animEffect>
                                  </p:childTnLst>
                                </p:cTn>
                              </p:par>
                              <p:par>
                                <p:cTn id="35" presetID="31" presetClass="entr" presetSubtype="0" fill="hold" grpId="0" nodeType="withEffect">
                                  <p:stCondLst>
                                    <p:cond delay="500"/>
                                  </p:stCondLst>
                                  <p:childTnLst>
                                    <p:set>
                                      <p:cBhvr>
                                        <p:cTn id="36" dur="1" fill="hold">
                                          <p:stCondLst>
                                            <p:cond delay="0"/>
                                          </p:stCondLst>
                                        </p:cTn>
                                        <p:tgtEl>
                                          <p:spTgt spid="18"/>
                                        </p:tgtEl>
                                        <p:attrNameLst>
                                          <p:attrName>style.visibility</p:attrName>
                                        </p:attrNameLst>
                                      </p:cBhvr>
                                      <p:to>
                                        <p:strVal val="visible"/>
                                      </p:to>
                                    </p:set>
                                    <p:anim calcmode="lin" valueType="num">
                                      <p:cBhvr>
                                        <p:cTn id="37" dur="1000" fill="hold"/>
                                        <p:tgtEl>
                                          <p:spTgt spid="18"/>
                                        </p:tgtEl>
                                        <p:attrNameLst>
                                          <p:attrName>ppt_w</p:attrName>
                                        </p:attrNameLst>
                                      </p:cBhvr>
                                      <p:tavLst>
                                        <p:tav tm="0">
                                          <p:val>
                                            <p:fltVal val="0"/>
                                          </p:val>
                                        </p:tav>
                                        <p:tav tm="100000">
                                          <p:val>
                                            <p:strVal val="#ppt_w"/>
                                          </p:val>
                                        </p:tav>
                                      </p:tavLst>
                                    </p:anim>
                                    <p:anim calcmode="lin" valueType="num">
                                      <p:cBhvr>
                                        <p:cTn id="38" dur="1000" fill="hold"/>
                                        <p:tgtEl>
                                          <p:spTgt spid="18"/>
                                        </p:tgtEl>
                                        <p:attrNameLst>
                                          <p:attrName>ppt_h</p:attrName>
                                        </p:attrNameLst>
                                      </p:cBhvr>
                                      <p:tavLst>
                                        <p:tav tm="0">
                                          <p:val>
                                            <p:fltVal val="0"/>
                                          </p:val>
                                        </p:tav>
                                        <p:tav tm="100000">
                                          <p:val>
                                            <p:strVal val="#ppt_h"/>
                                          </p:val>
                                        </p:tav>
                                      </p:tavLst>
                                    </p:anim>
                                    <p:anim calcmode="lin" valueType="num">
                                      <p:cBhvr>
                                        <p:cTn id="39" dur="1000" fill="hold"/>
                                        <p:tgtEl>
                                          <p:spTgt spid="18"/>
                                        </p:tgtEl>
                                        <p:attrNameLst>
                                          <p:attrName>style.rotation</p:attrName>
                                        </p:attrNameLst>
                                      </p:cBhvr>
                                      <p:tavLst>
                                        <p:tav tm="0">
                                          <p:val>
                                            <p:fltVal val="90"/>
                                          </p:val>
                                        </p:tav>
                                        <p:tav tm="100000">
                                          <p:val>
                                            <p:fltVal val="0"/>
                                          </p:val>
                                        </p:tav>
                                      </p:tavLst>
                                    </p:anim>
                                    <p:animEffect transition="in" filter="fade">
                                      <p:cBhvr>
                                        <p:cTn id="40" dur="1000"/>
                                        <p:tgtEl>
                                          <p:spTgt spid="18"/>
                                        </p:tgtEl>
                                      </p:cBhvr>
                                    </p:animEffect>
                                  </p:childTnLst>
                                </p:cTn>
                              </p:par>
                              <p:par>
                                <p:cTn id="41" presetID="31" presetClass="entr" presetSubtype="0" fill="hold" grpId="0" nodeType="withEffect">
                                  <p:stCondLst>
                                    <p:cond delay="500"/>
                                  </p:stCondLst>
                                  <p:childTnLst>
                                    <p:set>
                                      <p:cBhvr>
                                        <p:cTn id="42" dur="1" fill="hold">
                                          <p:stCondLst>
                                            <p:cond delay="0"/>
                                          </p:stCondLst>
                                        </p:cTn>
                                        <p:tgtEl>
                                          <p:spTgt spid="19"/>
                                        </p:tgtEl>
                                        <p:attrNameLst>
                                          <p:attrName>style.visibility</p:attrName>
                                        </p:attrNameLst>
                                      </p:cBhvr>
                                      <p:to>
                                        <p:strVal val="visible"/>
                                      </p:to>
                                    </p:set>
                                    <p:anim calcmode="lin" valueType="num">
                                      <p:cBhvr>
                                        <p:cTn id="43" dur="1000" fill="hold"/>
                                        <p:tgtEl>
                                          <p:spTgt spid="19"/>
                                        </p:tgtEl>
                                        <p:attrNameLst>
                                          <p:attrName>ppt_w</p:attrName>
                                        </p:attrNameLst>
                                      </p:cBhvr>
                                      <p:tavLst>
                                        <p:tav tm="0">
                                          <p:val>
                                            <p:fltVal val="0"/>
                                          </p:val>
                                        </p:tav>
                                        <p:tav tm="100000">
                                          <p:val>
                                            <p:strVal val="#ppt_w"/>
                                          </p:val>
                                        </p:tav>
                                      </p:tavLst>
                                    </p:anim>
                                    <p:anim calcmode="lin" valueType="num">
                                      <p:cBhvr>
                                        <p:cTn id="44" dur="1000" fill="hold"/>
                                        <p:tgtEl>
                                          <p:spTgt spid="19"/>
                                        </p:tgtEl>
                                        <p:attrNameLst>
                                          <p:attrName>ppt_h</p:attrName>
                                        </p:attrNameLst>
                                      </p:cBhvr>
                                      <p:tavLst>
                                        <p:tav tm="0">
                                          <p:val>
                                            <p:fltVal val="0"/>
                                          </p:val>
                                        </p:tav>
                                        <p:tav tm="100000">
                                          <p:val>
                                            <p:strVal val="#ppt_h"/>
                                          </p:val>
                                        </p:tav>
                                      </p:tavLst>
                                    </p:anim>
                                    <p:anim calcmode="lin" valueType="num">
                                      <p:cBhvr>
                                        <p:cTn id="45" dur="1000" fill="hold"/>
                                        <p:tgtEl>
                                          <p:spTgt spid="19"/>
                                        </p:tgtEl>
                                        <p:attrNameLst>
                                          <p:attrName>style.rotation</p:attrName>
                                        </p:attrNameLst>
                                      </p:cBhvr>
                                      <p:tavLst>
                                        <p:tav tm="0">
                                          <p:val>
                                            <p:fltVal val="90"/>
                                          </p:val>
                                        </p:tav>
                                        <p:tav tm="100000">
                                          <p:val>
                                            <p:fltVal val="0"/>
                                          </p:val>
                                        </p:tav>
                                      </p:tavLst>
                                    </p:anim>
                                    <p:animEffect transition="in" filter="fade">
                                      <p:cBhvr>
                                        <p:cTn id="46" dur="1000"/>
                                        <p:tgtEl>
                                          <p:spTgt spid="19"/>
                                        </p:tgtEl>
                                      </p:cBhvr>
                                    </p:animEffect>
                                  </p:childTnLst>
                                </p:cTn>
                              </p:par>
                              <p:par>
                                <p:cTn id="47" presetID="31" presetClass="entr" presetSubtype="0" fill="hold" grpId="0" nodeType="withEffect">
                                  <p:stCondLst>
                                    <p:cond delay="500"/>
                                  </p:stCondLst>
                                  <p:childTnLst>
                                    <p:set>
                                      <p:cBhvr>
                                        <p:cTn id="48" dur="1" fill="hold">
                                          <p:stCondLst>
                                            <p:cond delay="0"/>
                                          </p:stCondLst>
                                        </p:cTn>
                                        <p:tgtEl>
                                          <p:spTgt spid="20"/>
                                        </p:tgtEl>
                                        <p:attrNameLst>
                                          <p:attrName>style.visibility</p:attrName>
                                        </p:attrNameLst>
                                      </p:cBhvr>
                                      <p:to>
                                        <p:strVal val="visible"/>
                                      </p:to>
                                    </p:set>
                                    <p:anim calcmode="lin" valueType="num">
                                      <p:cBhvr>
                                        <p:cTn id="49" dur="1000" fill="hold"/>
                                        <p:tgtEl>
                                          <p:spTgt spid="20"/>
                                        </p:tgtEl>
                                        <p:attrNameLst>
                                          <p:attrName>ppt_w</p:attrName>
                                        </p:attrNameLst>
                                      </p:cBhvr>
                                      <p:tavLst>
                                        <p:tav tm="0">
                                          <p:val>
                                            <p:fltVal val="0"/>
                                          </p:val>
                                        </p:tav>
                                        <p:tav tm="100000">
                                          <p:val>
                                            <p:strVal val="#ppt_w"/>
                                          </p:val>
                                        </p:tav>
                                      </p:tavLst>
                                    </p:anim>
                                    <p:anim calcmode="lin" valueType="num">
                                      <p:cBhvr>
                                        <p:cTn id="50" dur="1000" fill="hold"/>
                                        <p:tgtEl>
                                          <p:spTgt spid="20"/>
                                        </p:tgtEl>
                                        <p:attrNameLst>
                                          <p:attrName>ppt_h</p:attrName>
                                        </p:attrNameLst>
                                      </p:cBhvr>
                                      <p:tavLst>
                                        <p:tav tm="0">
                                          <p:val>
                                            <p:fltVal val="0"/>
                                          </p:val>
                                        </p:tav>
                                        <p:tav tm="100000">
                                          <p:val>
                                            <p:strVal val="#ppt_h"/>
                                          </p:val>
                                        </p:tav>
                                      </p:tavLst>
                                    </p:anim>
                                    <p:anim calcmode="lin" valueType="num">
                                      <p:cBhvr>
                                        <p:cTn id="51" dur="1000" fill="hold"/>
                                        <p:tgtEl>
                                          <p:spTgt spid="20"/>
                                        </p:tgtEl>
                                        <p:attrNameLst>
                                          <p:attrName>style.rotation</p:attrName>
                                        </p:attrNameLst>
                                      </p:cBhvr>
                                      <p:tavLst>
                                        <p:tav tm="0">
                                          <p:val>
                                            <p:fltVal val="90"/>
                                          </p:val>
                                        </p:tav>
                                        <p:tav tm="100000">
                                          <p:val>
                                            <p:fltVal val="0"/>
                                          </p:val>
                                        </p:tav>
                                      </p:tavLst>
                                    </p:anim>
                                    <p:animEffect transition="in" filter="fade">
                                      <p:cBhvr>
                                        <p:cTn id="52" dur="1000"/>
                                        <p:tgtEl>
                                          <p:spTgt spid="20"/>
                                        </p:tgtEl>
                                      </p:cBhvr>
                                    </p:animEffect>
                                  </p:childTnLst>
                                </p:cTn>
                              </p:par>
                              <p:par>
                                <p:cTn id="53" presetID="31" presetClass="entr" presetSubtype="0" fill="hold" grpId="0" nodeType="withEffect">
                                  <p:stCondLst>
                                    <p:cond delay="1000"/>
                                  </p:stCondLst>
                                  <p:childTnLst>
                                    <p:set>
                                      <p:cBhvr>
                                        <p:cTn id="54" dur="1" fill="hold">
                                          <p:stCondLst>
                                            <p:cond delay="0"/>
                                          </p:stCondLst>
                                        </p:cTn>
                                        <p:tgtEl>
                                          <p:spTgt spid="21"/>
                                        </p:tgtEl>
                                        <p:attrNameLst>
                                          <p:attrName>style.visibility</p:attrName>
                                        </p:attrNameLst>
                                      </p:cBhvr>
                                      <p:to>
                                        <p:strVal val="visible"/>
                                      </p:to>
                                    </p:set>
                                    <p:anim calcmode="lin" valueType="num">
                                      <p:cBhvr>
                                        <p:cTn id="55" dur="1000" fill="hold"/>
                                        <p:tgtEl>
                                          <p:spTgt spid="21"/>
                                        </p:tgtEl>
                                        <p:attrNameLst>
                                          <p:attrName>ppt_w</p:attrName>
                                        </p:attrNameLst>
                                      </p:cBhvr>
                                      <p:tavLst>
                                        <p:tav tm="0">
                                          <p:val>
                                            <p:fltVal val="0"/>
                                          </p:val>
                                        </p:tav>
                                        <p:tav tm="100000">
                                          <p:val>
                                            <p:strVal val="#ppt_w"/>
                                          </p:val>
                                        </p:tav>
                                      </p:tavLst>
                                    </p:anim>
                                    <p:anim calcmode="lin" valueType="num">
                                      <p:cBhvr>
                                        <p:cTn id="56" dur="1000" fill="hold"/>
                                        <p:tgtEl>
                                          <p:spTgt spid="21"/>
                                        </p:tgtEl>
                                        <p:attrNameLst>
                                          <p:attrName>ppt_h</p:attrName>
                                        </p:attrNameLst>
                                      </p:cBhvr>
                                      <p:tavLst>
                                        <p:tav tm="0">
                                          <p:val>
                                            <p:fltVal val="0"/>
                                          </p:val>
                                        </p:tav>
                                        <p:tav tm="100000">
                                          <p:val>
                                            <p:strVal val="#ppt_h"/>
                                          </p:val>
                                        </p:tav>
                                      </p:tavLst>
                                    </p:anim>
                                    <p:anim calcmode="lin" valueType="num">
                                      <p:cBhvr>
                                        <p:cTn id="57" dur="1000" fill="hold"/>
                                        <p:tgtEl>
                                          <p:spTgt spid="21"/>
                                        </p:tgtEl>
                                        <p:attrNameLst>
                                          <p:attrName>style.rotation</p:attrName>
                                        </p:attrNameLst>
                                      </p:cBhvr>
                                      <p:tavLst>
                                        <p:tav tm="0">
                                          <p:val>
                                            <p:fltVal val="90"/>
                                          </p:val>
                                        </p:tav>
                                        <p:tav tm="100000">
                                          <p:val>
                                            <p:fltVal val="0"/>
                                          </p:val>
                                        </p:tav>
                                      </p:tavLst>
                                    </p:anim>
                                    <p:animEffect transition="in" filter="fade">
                                      <p:cBhvr>
                                        <p:cTn id="58" dur="1000"/>
                                        <p:tgtEl>
                                          <p:spTgt spid="21"/>
                                        </p:tgtEl>
                                      </p:cBhvr>
                                    </p:animEffect>
                                  </p:childTnLst>
                                </p:cTn>
                              </p:par>
                              <p:par>
                                <p:cTn id="59" presetID="31" presetClass="entr" presetSubtype="0" fill="hold" grpId="0" nodeType="withEffect">
                                  <p:stCondLst>
                                    <p:cond delay="1000"/>
                                  </p:stCondLst>
                                  <p:childTnLst>
                                    <p:set>
                                      <p:cBhvr>
                                        <p:cTn id="60" dur="1" fill="hold">
                                          <p:stCondLst>
                                            <p:cond delay="0"/>
                                          </p:stCondLst>
                                        </p:cTn>
                                        <p:tgtEl>
                                          <p:spTgt spid="22"/>
                                        </p:tgtEl>
                                        <p:attrNameLst>
                                          <p:attrName>style.visibility</p:attrName>
                                        </p:attrNameLst>
                                      </p:cBhvr>
                                      <p:to>
                                        <p:strVal val="visible"/>
                                      </p:to>
                                    </p:set>
                                    <p:anim calcmode="lin" valueType="num">
                                      <p:cBhvr>
                                        <p:cTn id="61" dur="1000" fill="hold"/>
                                        <p:tgtEl>
                                          <p:spTgt spid="22"/>
                                        </p:tgtEl>
                                        <p:attrNameLst>
                                          <p:attrName>ppt_w</p:attrName>
                                        </p:attrNameLst>
                                      </p:cBhvr>
                                      <p:tavLst>
                                        <p:tav tm="0">
                                          <p:val>
                                            <p:fltVal val="0"/>
                                          </p:val>
                                        </p:tav>
                                        <p:tav tm="100000">
                                          <p:val>
                                            <p:strVal val="#ppt_w"/>
                                          </p:val>
                                        </p:tav>
                                      </p:tavLst>
                                    </p:anim>
                                    <p:anim calcmode="lin" valueType="num">
                                      <p:cBhvr>
                                        <p:cTn id="62" dur="1000" fill="hold"/>
                                        <p:tgtEl>
                                          <p:spTgt spid="22"/>
                                        </p:tgtEl>
                                        <p:attrNameLst>
                                          <p:attrName>ppt_h</p:attrName>
                                        </p:attrNameLst>
                                      </p:cBhvr>
                                      <p:tavLst>
                                        <p:tav tm="0">
                                          <p:val>
                                            <p:fltVal val="0"/>
                                          </p:val>
                                        </p:tav>
                                        <p:tav tm="100000">
                                          <p:val>
                                            <p:strVal val="#ppt_h"/>
                                          </p:val>
                                        </p:tav>
                                      </p:tavLst>
                                    </p:anim>
                                    <p:anim calcmode="lin" valueType="num">
                                      <p:cBhvr>
                                        <p:cTn id="63" dur="1000" fill="hold"/>
                                        <p:tgtEl>
                                          <p:spTgt spid="22"/>
                                        </p:tgtEl>
                                        <p:attrNameLst>
                                          <p:attrName>style.rotation</p:attrName>
                                        </p:attrNameLst>
                                      </p:cBhvr>
                                      <p:tavLst>
                                        <p:tav tm="0">
                                          <p:val>
                                            <p:fltVal val="90"/>
                                          </p:val>
                                        </p:tav>
                                        <p:tav tm="100000">
                                          <p:val>
                                            <p:fltVal val="0"/>
                                          </p:val>
                                        </p:tav>
                                      </p:tavLst>
                                    </p:anim>
                                    <p:animEffect transition="in" filter="fade">
                                      <p:cBhvr>
                                        <p:cTn id="64" dur="1000"/>
                                        <p:tgtEl>
                                          <p:spTgt spid="22"/>
                                        </p:tgtEl>
                                      </p:cBhvr>
                                    </p:animEffect>
                                  </p:childTnLst>
                                </p:cTn>
                              </p:par>
                              <p:par>
                                <p:cTn id="65" presetID="31" presetClass="entr" presetSubtype="0" fill="hold" grpId="0" nodeType="withEffect">
                                  <p:stCondLst>
                                    <p:cond delay="1000"/>
                                  </p:stCondLst>
                                  <p:childTnLst>
                                    <p:set>
                                      <p:cBhvr>
                                        <p:cTn id="66" dur="1" fill="hold">
                                          <p:stCondLst>
                                            <p:cond delay="0"/>
                                          </p:stCondLst>
                                        </p:cTn>
                                        <p:tgtEl>
                                          <p:spTgt spid="23"/>
                                        </p:tgtEl>
                                        <p:attrNameLst>
                                          <p:attrName>style.visibility</p:attrName>
                                        </p:attrNameLst>
                                      </p:cBhvr>
                                      <p:to>
                                        <p:strVal val="visible"/>
                                      </p:to>
                                    </p:set>
                                    <p:anim calcmode="lin" valueType="num">
                                      <p:cBhvr>
                                        <p:cTn id="67" dur="1000" fill="hold"/>
                                        <p:tgtEl>
                                          <p:spTgt spid="23"/>
                                        </p:tgtEl>
                                        <p:attrNameLst>
                                          <p:attrName>ppt_w</p:attrName>
                                        </p:attrNameLst>
                                      </p:cBhvr>
                                      <p:tavLst>
                                        <p:tav tm="0">
                                          <p:val>
                                            <p:fltVal val="0"/>
                                          </p:val>
                                        </p:tav>
                                        <p:tav tm="100000">
                                          <p:val>
                                            <p:strVal val="#ppt_w"/>
                                          </p:val>
                                        </p:tav>
                                      </p:tavLst>
                                    </p:anim>
                                    <p:anim calcmode="lin" valueType="num">
                                      <p:cBhvr>
                                        <p:cTn id="68" dur="1000" fill="hold"/>
                                        <p:tgtEl>
                                          <p:spTgt spid="23"/>
                                        </p:tgtEl>
                                        <p:attrNameLst>
                                          <p:attrName>ppt_h</p:attrName>
                                        </p:attrNameLst>
                                      </p:cBhvr>
                                      <p:tavLst>
                                        <p:tav tm="0">
                                          <p:val>
                                            <p:fltVal val="0"/>
                                          </p:val>
                                        </p:tav>
                                        <p:tav tm="100000">
                                          <p:val>
                                            <p:strVal val="#ppt_h"/>
                                          </p:val>
                                        </p:tav>
                                      </p:tavLst>
                                    </p:anim>
                                    <p:anim calcmode="lin" valueType="num">
                                      <p:cBhvr>
                                        <p:cTn id="69" dur="1000" fill="hold"/>
                                        <p:tgtEl>
                                          <p:spTgt spid="23"/>
                                        </p:tgtEl>
                                        <p:attrNameLst>
                                          <p:attrName>style.rotation</p:attrName>
                                        </p:attrNameLst>
                                      </p:cBhvr>
                                      <p:tavLst>
                                        <p:tav tm="0">
                                          <p:val>
                                            <p:fltVal val="90"/>
                                          </p:val>
                                        </p:tav>
                                        <p:tav tm="100000">
                                          <p:val>
                                            <p:fltVal val="0"/>
                                          </p:val>
                                        </p:tav>
                                      </p:tavLst>
                                    </p:anim>
                                    <p:animEffect transition="in" filter="fade">
                                      <p:cBhvr>
                                        <p:cTn id="70" dur="1000"/>
                                        <p:tgtEl>
                                          <p:spTgt spid="23"/>
                                        </p:tgtEl>
                                      </p:cBhvr>
                                    </p:animEffect>
                                  </p:childTnLst>
                                </p:cTn>
                              </p:par>
                              <p:par>
                                <p:cTn id="71" presetID="31" presetClass="entr" presetSubtype="0" fill="hold" grpId="0" nodeType="withEffect">
                                  <p:stCondLst>
                                    <p:cond delay="1500"/>
                                  </p:stCondLst>
                                  <p:childTnLst>
                                    <p:set>
                                      <p:cBhvr>
                                        <p:cTn id="72" dur="1" fill="hold">
                                          <p:stCondLst>
                                            <p:cond delay="0"/>
                                          </p:stCondLst>
                                        </p:cTn>
                                        <p:tgtEl>
                                          <p:spTgt spid="24"/>
                                        </p:tgtEl>
                                        <p:attrNameLst>
                                          <p:attrName>style.visibility</p:attrName>
                                        </p:attrNameLst>
                                      </p:cBhvr>
                                      <p:to>
                                        <p:strVal val="visible"/>
                                      </p:to>
                                    </p:set>
                                    <p:anim calcmode="lin" valueType="num">
                                      <p:cBhvr>
                                        <p:cTn id="73" dur="1000" fill="hold"/>
                                        <p:tgtEl>
                                          <p:spTgt spid="24"/>
                                        </p:tgtEl>
                                        <p:attrNameLst>
                                          <p:attrName>ppt_w</p:attrName>
                                        </p:attrNameLst>
                                      </p:cBhvr>
                                      <p:tavLst>
                                        <p:tav tm="0">
                                          <p:val>
                                            <p:fltVal val="0"/>
                                          </p:val>
                                        </p:tav>
                                        <p:tav tm="100000">
                                          <p:val>
                                            <p:strVal val="#ppt_w"/>
                                          </p:val>
                                        </p:tav>
                                      </p:tavLst>
                                    </p:anim>
                                    <p:anim calcmode="lin" valueType="num">
                                      <p:cBhvr>
                                        <p:cTn id="74" dur="1000" fill="hold"/>
                                        <p:tgtEl>
                                          <p:spTgt spid="24"/>
                                        </p:tgtEl>
                                        <p:attrNameLst>
                                          <p:attrName>ppt_h</p:attrName>
                                        </p:attrNameLst>
                                      </p:cBhvr>
                                      <p:tavLst>
                                        <p:tav tm="0">
                                          <p:val>
                                            <p:fltVal val="0"/>
                                          </p:val>
                                        </p:tav>
                                        <p:tav tm="100000">
                                          <p:val>
                                            <p:strVal val="#ppt_h"/>
                                          </p:val>
                                        </p:tav>
                                      </p:tavLst>
                                    </p:anim>
                                    <p:anim calcmode="lin" valueType="num">
                                      <p:cBhvr>
                                        <p:cTn id="75" dur="1000" fill="hold"/>
                                        <p:tgtEl>
                                          <p:spTgt spid="24"/>
                                        </p:tgtEl>
                                        <p:attrNameLst>
                                          <p:attrName>style.rotation</p:attrName>
                                        </p:attrNameLst>
                                      </p:cBhvr>
                                      <p:tavLst>
                                        <p:tav tm="0">
                                          <p:val>
                                            <p:fltVal val="90"/>
                                          </p:val>
                                        </p:tav>
                                        <p:tav tm="100000">
                                          <p:val>
                                            <p:fltVal val="0"/>
                                          </p:val>
                                        </p:tav>
                                      </p:tavLst>
                                    </p:anim>
                                    <p:animEffect transition="in" filter="fade">
                                      <p:cBhvr>
                                        <p:cTn id="76" dur="1000"/>
                                        <p:tgtEl>
                                          <p:spTgt spid="24"/>
                                        </p:tgtEl>
                                      </p:cBhvr>
                                    </p:animEffect>
                                  </p:childTnLst>
                                </p:cTn>
                              </p:par>
                              <p:par>
                                <p:cTn id="77" presetID="31" presetClass="entr" presetSubtype="0" fill="hold" grpId="0" nodeType="withEffect">
                                  <p:stCondLst>
                                    <p:cond delay="1500"/>
                                  </p:stCondLst>
                                  <p:childTnLst>
                                    <p:set>
                                      <p:cBhvr>
                                        <p:cTn id="78" dur="1" fill="hold">
                                          <p:stCondLst>
                                            <p:cond delay="0"/>
                                          </p:stCondLst>
                                        </p:cTn>
                                        <p:tgtEl>
                                          <p:spTgt spid="25"/>
                                        </p:tgtEl>
                                        <p:attrNameLst>
                                          <p:attrName>style.visibility</p:attrName>
                                        </p:attrNameLst>
                                      </p:cBhvr>
                                      <p:to>
                                        <p:strVal val="visible"/>
                                      </p:to>
                                    </p:set>
                                    <p:anim calcmode="lin" valueType="num">
                                      <p:cBhvr>
                                        <p:cTn id="79" dur="1000" fill="hold"/>
                                        <p:tgtEl>
                                          <p:spTgt spid="25"/>
                                        </p:tgtEl>
                                        <p:attrNameLst>
                                          <p:attrName>ppt_w</p:attrName>
                                        </p:attrNameLst>
                                      </p:cBhvr>
                                      <p:tavLst>
                                        <p:tav tm="0">
                                          <p:val>
                                            <p:fltVal val="0"/>
                                          </p:val>
                                        </p:tav>
                                        <p:tav tm="100000">
                                          <p:val>
                                            <p:strVal val="#ppt_w"/>
                                          </p:val>
                                        </p:tav>
                                      </p:tavLst>
                                    </p:anim>
                                    <p:anim calcmode="lin" valueType="num">
                                      <p:cBhvr>
                                        <p:cTn id="80" dur="1000" fill="hold"/>
                                        <p:tgtEl>
                                          <p:spTgt spid="25"/>
                                        </p:tgtEl>
                                        <p:attrNameLst>
                                          <p:attrName>ppt_h</p:attrName>
                                        </p:attrNameLst>
                                      </p:cBhvr>
                                      <p:tavLst>
                                        <p:tav tm="0">
                                          <p:val>
                                            <p:fltVal val="0"/>
                                          </p:val>
                                        </p:tav>
                                        <p:tav tm="100000">
                                          <p:val>
                                            <p:strVal val="#ppt_h"/>
                                          </p:val>
                                        </p:tav>
                                      </p:tavLst>
                                    </p:anim>
                                    <p:anim calcmode="lin" valueType="num">
                                      <p:cBhvr>
                                        <p:cTn id="81" dur="1000" fill="hold"/>
                                        <p:tgtEl>
                                          <p:spTgt spid="25"/>
                                        </p:tgtEl>
                                        <p:attrNameLst>
                                          <p:attrName>style.rotation</p:attrName>
                                        </p:attrNameLst>
                                      </p:cBhvr>
                                      <p:tavLst>
                                        <p:tav tm="0">
                                          <p:val>
                                            <p:fltVal val="90"/>
                                          </p:val>
                                        </p:tav>
                                        <p:tav tm="100000">
                                          <p:val>
                                            <p:fltVal val="0"/>
                                          </p:val>
                                        </p:tav>
                                      </p:tavLst>
                                    </p:anim>
                                    <p:animEffect transition="in" filter="fade">
                                      <p:cBhvr>
                                        <p:cTn id="82" dur="1000"/>
                                        <p:tgtEl>
                                          <p:spTgt spid="25"/>
                                        </p:tgtEl>
                                      </p:cBhvr>
                                    </p:animEffect>
                                  </p:childTnLst>
                                </p:cTn>
                              </p:par>
                              <p:par>
                                <p:cTn id="83" presetID="31" presetClass="entr" presetSubtype="0" fill="hold" grpId="0" nodeType="withEffect">
                                  <p:stCondLst>
                                    <p:cond delay="1500"/>
                                  </p:stCondLst>
                                  <p:childTnLst>
                                    <p:set>
                                      <p:cBhvr>
                                        <p:cTn id="84" dur="1" fill="hold">
                                          <p:stCondLst>
                                            <p:cond delay="0"/>
                                          </p:stCondLst>
                                        </p:cTn>
                                        <p:tgtEl>
                                          <p:spTgt spid="26"/>
                                        </p:tgtEl>
                                        <p:attrNameLst>
                                          <p:attrName>style.visibility</p:attrName>
                                        </p:attrNameLst>
                                      </p:cBhvr>
                                      <p:to>
                                        <p:strVal val="visible"/>
                                      </p:to>
                                    </p:set>
                                    <p:anim calcmode="lin" valueType="num">
                                      <p:cBhvr>
                                        <p:cTn id="85" dur="1000" fill="hold"/>
                                        <p:tgtEl>
                                          <p:spTgt spid="26"/>
                                        </p:tgtEl>
                                        <p:attrNameLst>
                                          <p:attrName>ppt_w</p:attrName>
                                        </p:attrNameLst>
                                      </p:cBhvr>
                                      <p:tavLst>
                                        <p:tav tm="0">
                                          <p:val>
                                            <p:fltVal val="0"/>
                                          </p:val>
                                        </p:tav>
                                        <p:tav tm="100000">
                                          <p:val>
                                            <p:strVal val="#ppt_w"/>
                                          </p:val>
                                        </p:tav>
                                      </p:tavLst>
                                    </p:anim>
                                    <p:anim calcmode="lin" valueType="num">
                                      <p:cBhvr>
                                        <p:cTn id="86" dur="1000" fill="hold"/>
                                        <p:tgtEl>
                                          <p:spTgt spid="26"/>
                                        </p:tgtEl>
                                        <p:attrNameLst>
                                          <p:attrName>ppt_h</p:attrName>
                                        </p:attrNameLst>
                                      </p:cBhvr>
                                      <p:tavLst>
                                        <p:tav tm="0">
                                          <p:val>
                                            <p:fltVal val="0"/>
                                          </p:val>
                                        </p:tav>
                                        <p:tav tm="100000">
                                          <p:val>
                                            <p:strVal val="#ppt_h"/>
                                          </p:val>
                                        </p:tav>
                                      </p:tavLst>
                                    </p:anim>
                                    <p:anim calcmode="lin" valueType="num">
                                      <p:cBhvr>
                                        <p:cTn id="87" dur="1000" fill="hold"/>
                                        <p:tgtEl>
                                          <p:spTgt spid="26"/>
                                        </p:tgtEl>
                                        <p:attrNameLst>
                                          <p:attrName>style.rotation</p:attrName>
                                        </p:attrNameLst>
                                      </p:cBhvr>
                                      <p:tavLst>
                                        <p:tav tm="0">
                                          <p:val>
                                            <p:fltVal val="90"/>
                                          </p:val>
                                        </p:tav>
                                        <p:tav tm="100000">
                                          <p:val>
                                            <p:fltVal val="0"/>
                                          </p:val>
                                        </p:tav>
                                      </p:tavLst>
                                    </p:anim>
                                    <p:animEffect transition="in" filter="fade">
                                      <p:cBhvr>
                                        <p:cTn id="88" dur="1000"/>
                                        <p:tgtEl>
                                          <p:spTgt spid="26"/>
                                        </p:tgtEl>
                                      </p:cBhvr>
                                    </p:animEffect>
                                  </p:childTnLst>
                                </p:cTn>
                              </p:par>
                              <p:par>
                                <p:cTn id="89" presetID="42" presetClass="entr" presetSubtype="0" fill="hold" grpId="0" nodeType="withEffect">
                                  <p:stCondLst>
                                    <p:cond delay="2000"/>
                                  </p:stCondLst>
                                  <p:childTnLst>
                                    <p:set>
                                      <p:cBhvr>
                                        <p:cTn id="90" dur="1" fill="hold">
                                          <p:stCondLst>
                                            <p:cond delay="0"/>
                                          </p:stCondLst>
                                        </p:cTn>
                                        <p:tgtEl>
                                          <p:spTgt spid="27"/>
                                        </p:tgtEl>
                                        <p:attrNameLst>
                                          <p:attrName>style.visibility</p:attrName>
                                        </p:attrNameLst>
                                      </p:cBhvr>
                                      <p:to>
                                        <p:strVal val="visible"/>
                                      </p:to>
                                    </p:set>
                                    <p:animEffect transition="in" filter="fade">
                                      <p:cBhvr>
                                        <p:cTn id="91" dur="1000"/>
                                        <p:tgtEl>
                                          <p:spTgt spid="27"/>
                                        </p:tgtEl>
                                      </p:cBhvr>
                                    </p:animEffect>
                                    <p:anim calcmode="lin" valueType="num">
                                      <p:cBhvr>
                                        <p:cTn id="92" dur="1000" fill="hold"/>
                                        <p:tgtEl>
                                          <p:spTgt spid="27"/>
                                        </p:tgtEl>
                                        <p:attrNameLst>
                                          <p:attrName>ppt_x</p:attrName>
                                        </p:attrNameLst>
                                      </p:cBhvr>
                                      <p:tavLst>
                                        <p:tav tm="0">
                                          <p:val>
                                            <p:strVal val="#ppt_x"/>
                                          </p:val>
                                        </p:tav>
                                        <p:tav tm="100000">
                                          <p:val>
                                            <p:strVal val="#ppt_x"/>
                                          </p:val>
                                        </p:tav>
                                      </p:tavLst>
                                    </p:anim>
                                    <p:anim calcmode="lin" valueType="num">
                                      <p:cBhvr>
                                        <p:cTn id="93" dur="1000" fill="hold"/>
                                        <p:tgtEl>
                                          <p:spTgt spid="27"/>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2000"/>
                                  </p:stCondLst>
                                  <p:childTnLst>
                                    <p:set>
                                      <p:cBhvr>
                                        <p:cTn id="95" dur="1" fill="hold">
                                          <p:stCondLst>
                                            <p:cond delay="0"/>
                                          </p:stCondLst>
                                        </p:cTn>
                                        <p:tgtEl>
                                          <p:spTgt spid="28"/>
                                        </p:tgtEl>
                                        <p:attrNameLst>
                                          <p:attrName>style.visibility</p:attrName>
                                        </p:attrNameLst>
                                      </p:cBhvr>
                                      <p:to>
                                        <p:strVal val="visible"/>
                                      </p:to>
                                    </p:set>
                                    <p:animEffect transition="in" filter="fade">
                                      <p:cBhvr>
                                        <p:cTn id="96" dur="1000"/>
                                        <p:tgtEl>
                                          <p:spTgt spid="28"/>
                                        </p:tgtEl>
                                      </p:cBhvr>
                                    </p:animEffect>
                                    <p:anim calcmode="lin" valueType="num">
                                      <p:cBhvr>
                                        <p:cTn id="97" dur="1000" fill="hold"/>
                                        <p:tgtEl>
                                          <p:spTgt spid="28"/>
                                        </p:tgtEl>
                                        <p:attrNameLst>
                                          <p:attrName>ppt_x</p:attrName>
                                        </p:attrNameLst>
                                      </p:cBhvr>
                                      <p:tavLst>
                                        <p:tav tm="0">
                                          <p:val>
                                            <p:strVal val="#ppt_x"/>
                                          </p:val>
                                        </p:tav>
                                        <p:tav tm="100000">
                                          <p:val>
                                            <p:strVal val="#ppt_x"/>
                                          </p:val>
                                        </p:tav>
                                      </p:tavLst>
                                    </p:anim>
                                    <p:anim calcmode="lin" valueType="num">
                                      <p:cBhvr>
                                        <p:cTn id="98" dur="1000" fill="hold"/>
                                        <p:tgtEl>
                                          <p:spTgt spid="28"/>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2000"/>
                                  </p:stCondLst>
                                  <p:childTnLst>
                                    <p:set>
                                      <p:cBhvr>
                                        <p:cTn id="100" dur="1" fill="hold">
                                          <p:stCondLst>
                                            <p:cond delay="0"/>
                                          </p:stCondLst>
                                        </p:cTn>
                                        <p:tgtEl>
                                          <p:spTgt spid="29"/>
                                        </p:tgtEl>
                                        <p:attrNameLst>
                                          <p:attrName>style.visibility</p:attrName>
                                        </p:attrNameLst>
                                      </p:cBhvr>
                                      <p:to>
                                        <p:strVal val="visible"/>
                                      </p:to>
                                    </p:set>
                                    <p:animEffect transition="in" filter="fade">
                                      <p:cBhvr>
                                        <p:cTn id="101" dur="1000"/>
                                        <p:tgtEl>
                                          <p:spTgt spid="29"/>
                                        </p:tgtEl>
                                      </p:cBhvr>
                                    </p:animEffect>
                                    <p:anim calcmode="lin" valueType="num">
                                      <p:cBhvr>
                                        <p:cTn id="102" dur="1000" fill="hold"/>
                                        <p:tgtEl>
                                          <p:spTgt spid="29"/>
                                        </p:tgtEl>
                                        <p:attrNameLst>
                                          <p:attrName>ppt_x</p:attrName>
                                        </p:attrNameLst>
                                      </p:cBhvr>
                                      <p:tavLst>
                                        <p:tav tm="0">
                                          <p:val>
                                            <p:strVal val="#ppt_x"/>
                                          </p:val>
                                        </p:tav>
                                        <p:tav tm="100000">
                                          <p:val>
                                            <p:strVal val="#ppt_x"/>
                                          </p:val>
                                        </p:tav>
                                      </p:tavLst>
                                    </p:anim>
                                    <p:anim calcmode="lin" valueType="num">
                                      <p:cBhvr>
                                        <p:cTn id="103" dur="1000" fill="hold"/>
                                        <p:tgtEl>
                                          <p:spTgt spid="29"/>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2000"/>
                                  </p:stCondLst>
                                  <p:childTnLst>
                                    <p:set>
                                      <p:cBhvr>
                                        <p:cTn id="105" dur="1" fill="hold">
                                          <p:stCondLst>
                                            <p:cond delay="0"/>
                                          </p:stCondLst>
                                        </p:cTn>
                                        <p:tgtEl>
                                          <p:spTgt spid="30"/>
                                        </p:tgtEl>
                                        <p:attrNameLst>
                                          <p:attrName>style.visibility</p:attrName>
                                        </p:attrNameLst>
                                      </p:cBhvr>
                                      <p:to>
                                        <p:strVal val="visible"/>
                                      </p:to>
                                    </p:set>
                                    <p:animEffect transition="in" filter="fade">
                                      <p:cBhvr>
                                        <p:cTn id="106" dur="1000"/>
                                        <p:tgtEl>
                                          <p:spTgt spid="30"/>
                                        </p:tgtEl>
                                      </p:cBhvr>
                                    </p:animEffect>
                                    <p:anim calcmode="lin" valueType="num">
                                      <p:cBhvr>
                                        <p:cTn id="107" dur="1000" fill="hold"/>
                                        <p:tgtEl>
                                          <p:spTgt spid="30"/>
                                        </p:tgtEl>
                                        <p:attrNameLst>
                                          <p:attrName>ppt_x</p:attrName>
                                        </p:attrNameLst>
                                      </p:cBhvr>
                                      <p:tavLst>
                                        <p:tav tm="0">
                                          <p:val>
                                            <p:strVal val="#ppt_x"/>
                                          </p:val>
                                        </p:tav>
                                        <p:tav tm="100000">
                                          <p:val>
                                            <p:strVal val="#ppt_x"/>
                                          </p:val>
                                        </p:tav>
                                      </p:tavLst>
                                    </p:anim>
                                    <p:anim calcmode="lin" valueType="num">
                                      <p:cBhvr>
                                        <p:cTn id="108" dur="1000" fill="hold"/>
                                        <p:tgtEl>
                                          <p:spTgt spid="30"/>
                                        </p:tgtEl>
                                        <p:attrNameLst>
                                          <p:attrName>ppt_y</p:attrName>
                                        </p:attrNameLst>
                                      </p:cBhvr>
                                      <p:tavLst>
                                        <p:tav tm="0">
                                          <p:val>
                                            <p:strVal val="#ppt_y+.1"/>
                                          </p:val>
                                        </p:tav>
                                        <p:tav tm="100000">
                                          <p:val>
                                            <p:strVal val="#ppt_y"/>
                                          </p:val>
                                        </p:tav>
                                      </p:tavLst>
                                    </p:anim>
                                  </p:childTnLst>
                                </p:cTn>
                              </p:par>
                            </p:childTnLst>
                          </p:cTn>
                        </p:par>
                        <p:par>
                          <p:cTn id="109" fill="hold">
                            <p:stCondLst>
                              <p:cond delay="3000"/>
                            </p:stCondLst>
                            <p:childTnLst>
                              <p:par>
                                <p:cTn id="110" presetID="2" presetClass="entr" presetSubtype="2" fill="hold" grpId="0" nodeType="afterEffect">
                                  <p:stCondLst>
                                    <p:cond delay="0"/>
                                  </p:stCondLst>
                                  <p:childTnLst>
                                    <p:set>
                                      <p:cBhvr>
                                        <p:cTn id="111" dur="1" fill="hold">
                                          <p:stCondLst>
                                            <p:cond delay="0"/>
                                          </p:stCondLst>
                                        </p:cTn>
                                        <p:tgtEl>
                                          <p:spTgt spid="14"/>
                                        </p:tgtEl>
                                        <p:attrNameLst>
                                          <p:attrName>style.visibility</p:attrName>
                                        </p:attrNameLst>
                                      </p:cBhvr>
                                      <p:to>
                                        <p:strVal val="visible"/>
                                      </p:to>
                                    </p:set>
                                    <p:anim calcmode="lin" valueType="num">
                                      <p:cBhvr additive="base">
                                        <p:cTn id="112" dur="300" fill="hold"/>
                                        <p:tgtEl>
                                          <p:spTgt spid="14"/>
                                        </p:tgtEl>
                                        <p:attrNameLst>
                                          <p:attrName>ppt_x</p:attrName>
                                        </p:attrNameLst>
                                      </p:cBhvr>
                                      <p:tavLst>
                                        <p:tav tm="0">
                                          <p:val>
                                            <p:strVal val="1+#ppt_w/2"/>
                                          </p:val>
                                        </p:tav>
                                        <p:tav tm="100000">
                                          <p:val>
                                            <p:strVal val="#ppt_x"/>
                                          </p:val>
                                        </p:tav>
                                      </p:tavLst>
                                    </p:anim>
                                    <p:anim calcmode="lin" valueType="num">
                                      <p:cBhvr additive="base">
                                        <p:cTn id="113" dur="300" fill="hold"/>
                                        <p:tgtEl>
                                          <p:spTgt spid="14"/>
                                        </p:tgtEl>
                                        <p:attrNameLst>
                                          <p:attrName>ppt_y</p:attrName>
                                        </p:attrNameLst>
                                      </p:cBhvr>
                                      <p:tavLst>
                                        <p:tav tm="0">
                                          <p:val>
                                            <p:strVal val="#ppt_y"/>
                                          </p:val>
                                        </p:tav>
                                        <p:tav tm="100000">
                                          <p:val>
                                            <p:strVal val="#ppt_y"/>
                                          </p:val>
                                        </p:tav>
                                      </p:tavLst>
                                    </p:anim>
                                  </p:childTnLst>
                                </p:cTn>
                              </p:par>
                            </p:childTnLst>
                          </p:cTn>
                        </p:par>
                        <p:par>
                          <p:cTn id="114" fill="hold">
                            <p:stCondLst>
                              <p:cond delay="3300"/>
                            </p:stCondLst>
                            <p:childTnLst>
                              <p:par>
                                <p:cTn id="115" presetID="2" presetClass="entr" presetSubtype="2" fill="hold" grpId="0" nodeType="afterEffect">
                                  <p:stCondLst>
                                    <p:cond delay="0"/>
                                  </p:stCondLst>
                                  <p:childTnLst>
                                    <p:set>
                                      <p:cBhvr>
                                        <p:cTn id="116" dur="1" fill="hold">
                                          <p:stCondLst>
                                            <p:cond delay="0"/>
                                          </p:stCondLst>
                                        </p:cTn>
                                        <p:tgtEl>
                                          <p:spTgt spid="12"/>
                                        </p:tgtEl>
                                        <p:attrNameLst>
                                          <p:attrName>style.visibility</p:attrName>
                                        </p:attrNameLst>
                                      </p:cBhvr>
                                      <p:to>
                                        <p:strVal val="visible"/>
                                      </p:to>
                                    </p:set>
                                    <p:anim calcmode="lin" valueType="num">
                                      <p:cBhvr additive="base">
                                        <p:cTn id="117" dur="300" fill="hold"/>
                                        <p:tgtEl>
                                          <p:spTgt spid="12"/>
                                        </p:tgtEl>
                                        <p:attrNameLst>
                                          <p:attrName>ppt_x</p:attrName>
                                        </p:attrNameLst>
                                      </p:cBhvr>
                                      <p:tavLst>
                                        <p:tav tm="0">
                                          <p:val>
                                            <p:strVal val="1+#ppt_w/2"/>
                                          </p:val>
                                        </p:tav>
                                        <p:tav tm="100000">
                                          <p:val>
                                            <p:strVal val="#ppt_x"/>
                                          </p:val>
                                        </p:tav>
                                      </p:tavLst>
                                    </p:anim>
                                    <p:anim calcmode="lin" valueType="num">
                                      <p:cBhvr additive="base">
                                        <p:cTn id="118" dur="300" fill="hold"/>
                                        <p:tgtEl>
                                          <p:spTgt spid="12"/>
                                        </p:tgtEl>
                                        <p:attrNameLst>
                                          <p:attrName>ppt_y</p:attrName>
                                        </p:attrNameLst>
                                      </p:cBhvr>
                                      <p:tavLst>
                                        <p:tav tm="0">
                                          <p:val>
                                            <p:strVal val="#ppt_y"/>
                                          </p:val>
                                        </p:tav>
                                        <p:tav tm="100000">
                                          <p:val>
                                            <p:strVal val="#ppt_y"/>
                                          </p:val>
                                        </p:tav>
                                      </p:tavLst>
                                    </p:anim>
                                  </p:childTnLst>
                                </p:cTn>
                              </p:par>
                            </p:childTnLst>
                          </p:cTn>
                        </p:par>
                        <p:par>
                          <p:cTn id="119" fill="hold">
                            <p:stCondLst>
                              <p:cond delay="3600"/>
                            </p:stCondLst>
                            <p:childTnLst>
                              <p:par>
                                <p:cTn id="120" presetID="22" presetClass="entr" presetSubtype="8" fill="hold" grpId="0" nodeType="afterEffect" nodePh="1">
                                  <p:stCondLst>
                                    <p:cond delay="0"/>
                                  </p:stCondLst>
                                  <p:endCondLst>
                                    <p:cond evt="begin" delay="0">
                                      <p:tn val="120"/>
                                    </p:cond>
                                  </p:endCondLst>
                                  <p:childTnLst>
                                    <p:set>
                                      <p:cBhvr>
                                        <p:cTn id="121" dur="1" fill="hold">
                                          <p:stCondLst>
                                            <p:cond delay="0"/>
                                          </p:stCondLst>
                                        </p:cTn>
                                        <p:tgtEl>
                                          <p:spTgt spid="33"/>
                                        </p:tgtEl>
                                        <p:attrNameLst>
                                          <p:attrName>style.visibility</p:attrName>
                                        </p:attrNameLst>
                                      </p:cBhvr>
                                      <p:to>
                                        <p:strVal val="visible"/>
                                      </p:to>
                                    </p:set>
                                    <p:animEffect transition="in" filter="wipe(left)">
                                      <p:cBhvr>
                                        <p:cTn id="12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12" grpId="0"/>
      <p:bldP spid="14" grpId="0"/>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p:bldP spid="28" grpId="0"/>
      <p:bldP spid="29" grpId="0"/>
      <p:bldP spid="30" grpId="0"/>
      <p:bldP spid="33" grpId="0"/>
    </p:bldLst>
  </p:timing>
</p:sld>
</file>

<file path=ppt/slides/slide36.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0" y="0"/>
            <a:ext cx="647903" cy="648072"/>
          </a:xfrm>
          <a:prstGeom prst="rect">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 name="标题 4"/>
          <p:cNvSpPr txBox="1">
            <a:spLocks/>
          </p:cNvSpPr>
          <p:nvPr/>
        </p:nvSpPr>
        <p:spPr>
          <a:xfrm>
            <a:off x="738572" y="272421"/>
            <a:ext cx="318552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rPr>
              <a:t>资金缺口</a:t>
            </a:r>
            <a:endParaRPr lang="en-US" altLang="zh-CN" sz="15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r>
              <a:rPr lang="en-US" altLang="zh-CN" sz="900" b="1" dirty="0">
                <a:solidFill>
                  <a:schemeClr val="tx1">
                    <a:lumMod val="50000"/>
                    <a:lumOff val="50000"/>
                  </a:schemeClr>
                </a:solidFill>
                <a:latin typeface="微软雅黑" panose="020B0503020204020204" pitchFamily="34" charset="-122"/>
                <a:ea typeface="微软雅黑" panose="020B0503020204020204" pitchFamily="34" charset="-122"/>
              </a:rPr>
              <a:t>THE FUNDING GAP </a:t>
            </a:r>
            <a:endParaRPr lang="zh-CN" altLang="en-US" sz="9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endPar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3" name="矩形 62"/>
          <p:cNvSpPr/>
          <p:nvPr/>
        </p:nvSpPr>
        <p:spPr>
          <a:xfrm>
            <a:off x="8135468" y="4948014"/>
            <a:ext cx="1008532" cy="19548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67" name="矩形 66"/>
          <p:cNvSpPr/>
          <p:nvPr/>
        </p:nvSpPr>
        <p:spPr>
          <a:xfrm>
            <a:off x="8135468" y="4933212"/>
            <a:ext cx="1025847" cy="230826"/>
          </a:xfrm>
          <a:prstGeom prst="rect">
            <a:avLst/>
          </a:prstGeom>
        </p:spPr>
        <p:txBody>
          <a:bodyPr wrap="square" lIns="68555" tIns="34278" rIns="68555" bIns="34278">
            <a:spAutoFit/>
          </a:bodyPr>
          <a:lstStyle/>
          <a:p>
            <a:pPr algn="ctr"/>
            <a:r>
              <a:rPr lang="en-US" altLang="zh-CN" sz="1000" b="1" dirty="0">
                <a:solidFill>
                  <a:schemeClr val="bg1"/>
                </a:solidFill>
                <a:latin typeface="微软雅黑" pitchFamily="34" charset="-122"/>
                <a:ea typeface="微软雅黑" pitchFamily="34" charset="-122"/>
              </a:rPr>
              <a:t>36</a:t>
            </a:r>
          </a:p>
        </p:txBody>
      </p:sp>
      <p:sp>
        <p:nvSpPr>
          <p:cNvPr id="13" name="KSO_Shape"/>
          <p:cNvSpPr>
            <a:spLocks/>
          </p:cNvSpPr>
          <p:nvPr/>
        </p:nvSpPr>
        <p:spPr bwMode="auto">
          <a:xfrm>
            <a:off x="101460" y="141480"/>
            <a:ext cx="382885" cy="367666"/>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31" name="Freeform 19"/>
          <p:cNvSpPr>
            <a:spLocks/>
          </p:cNvSpPr>
          <p:nvPr/>
        </p:nvSpPr>
        <p:spPr bwMode="auto">
          <a:xfrm>
            <a:off x="2769872" y="3686506"/>
            <a:ext cx="1924114" cy="1456994"/>
          </a:xfrm>
          <a:custGeom>
            <a:avLst/>
            <a:gdLst>
              <a:gd name="T0" fmla="*/ 476 w 542"/>
              <a:gd name="T1" fmla="*/ 410 h 410"/>
              <a:gd name="T2" fmla="*/ 476 w 542"/>
              <a:gd name="T3" fmla="*/ 121 h 410"/>
              <a:gd name="T4" fmla="*/ 422 w 542"/>
              <a:gd name="T5" fmla="*/ 67 h 410"/>
              <a:gd name="T6" fmla="*/ 0 w 542"/>
              <a:gd name="T7" fmla="*/ 67 h 410"/>
              <a:gd name="T8" fmla="*/ 0 w 542"/>
              <a:gd name="T9" fmla="*/ 0 h 410"/>
              <a:gd name="T10" fmla="*/ 422 w 542"/>
              <a:gd name="T11" fmla="*/ 0 h 410"/>
              <a:gd name="T12" fmla="*/ 542 w 542"/>
              <a:gd name="T13" fmla="*/ 121 h 410"/>
              <a:gd name="T14" fmla="*/ 542 w 542"/>
              <a:gd name="T15" fmla="*/ 410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2" h="410">
                <a:moveTo>
                  <a:pt x="476" y="410"/>
                </a:moveTo>
                <a:cubicBezTo>
                  <a:pt x="476" y="121"/>
                  <a:pt x="476" y="121"/>
                  <a:pt x="476" y="121"/>
                </a:cubicBezTo>
                <a:cubicBezTo>
                  <a:pt x="476" y="91"/>
                  <a:pt x="451" y="67"/>
                  <a:pt x="422" y="67"/>
                </a:cubicBezTo>
                <a:cubicBezTo>
                  <a:pt x="0" y="67"/>
                  <a:pt x="0" y="67"/>
                  <a:pt x="0" y="67"/>
                </a:cubicBezTo>
                <a:cubicBezTo>
                  <a:pt x="0" y="0"/>
                  <a:pt x="0" y="0"/>
                  <a:pt x="0" y="0"/>
                </a:cubicBezTo>
                <a:cubicBezTo>
                  <a:pt x="422" y="0"/>
                  <a:pt x="422" y="0"/>
                  <a:pt x="422" y="0"/>
                </a:cubicBezTo>
                <a:cubicBezTo>
                  <a:pt x="488" y="0"/>
                  <a:pt x="542" y="54"/>
                  <a:pt x="542" y="121"/>
                </a:cubicBezTo>
                <a:cubicBezTo>
                  <a:pt x="542" y="410"/>
                  <a:pt x="542" y="410"/>
                  <a:pt x="542" y="410"/>
                </a:cubicBezTo>
              </a:path>
            </a:pathLst>
          </a:custGeom>
          <a:solidFill>
            <a:srgbClr val="00A89B"/>
          </a:solidFill>
          <a:ln>
            <a:noFill/>
          </a:ln>
        </p:spPr>
        <p:txBody>
          <a:bodyPr vert="horz" wrap="square" lIns="68562" tIns="34281" rIns="68562" bIns="34281" numCol="1" anchor="t" anchorCtr="0" compatLnSpc="1">
            <a:prstTxWarp prst="textNoShape">
              <a:avLst/>
            </a:prstTxWarp>
          </a:bodyPr>
          <a:lstStyle/>
          <a:p>
            <a:endParaRPr lang="zh-CN" altLang="en-US"/>
          </a:p>
        </p:txBody>
      </p:sp>
      <p:sp>
        <p:nvSpPr>
          <p:cNvPr id="32" name="Freeform 20"/>
          <p:cNvSpPr>
            <a:spLocks/>
          </p:cNvSpPr>
          <p:nvPr/>
        </p:nvSpPr>
        <p:spPr bwMode="auto">
          <a:xfrm>
            <a:off x="4576736" y="3733117"/>
            <a:ext cx="1399493" cy="550320"/>
          </a:xfrm>
          <a:custGeom>
            <a:avLst/>
            <a:gdLst>
              <a:gd name="T0" fmla="*/ 275 w 394"/>
              <a:gd name="T1" fmla="*/ 155 h 155"/>
              <a:gd name="T2" fmla="*/ 0 w 394"/>
              <a:gd name="T3" fmla="*/ 155 h 155"/>
              <a:gd name="T4" fmla="*/ 0 w 394"/>
              <a:gd name="T5" fmla="*/ 94 h 155"/>
              <a:gd name="T6" fmla="*/ 275 w 394"/>
              <a:gd name="T7" fmla="*/ 94 h 155"/>
              <a:gd name="T8" fmla="*/ 332 w 394"/>
              <a:gd name="T9" fmla="*/ 37 h 155"/>
              <a:gd name="T10" fmla="*/ 332 w 394"/>
              <a:gd name="T11" fmla="*/ 0 h 155"/>
              <a:gd name="T12" fmla="*/ 394 w 394"/>
              <a:gd name="T13" fmla="*/ 0 h 155"/>
              <a:gd name="T14" fmla="*/ 394 w 394"/>
              <a:gd name="T15" fmla="*/ 37 h 155"/>
              <a:gd name="T16" fmla="*/ 275 w 394"/>
              <a:gd name="T17"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4" h="155">
                <a:moveTo>
                  <a:pt x="275" y="155"/>
                </a:moveTo>
                <a:cubicBezTo>
                  <a:pt x="0" y="155"/>
                  <a:pt x="0" y="155"/>
                  <a:pt x="0" y="155"/>
                </a:cubicBezTo>
                <a:cubicBezTo>
                  <a:pt x="0" y="94"/>
                  <a:pt x="0" y="94"/>
                  <a:pt x="0" y="94"/>
                </a:cubicBezTo>
                <a:cubicBezTo>
                  <a:pt x="275" y="94"/>
                  <a:pt x="275" y="94"/>
                  <a:pt x="275" y="94"/>
                </a:cubicBezTo>
                <a:cubicBezTo>
                  <a:pt x="307" y="94"/>
                  <a:pt x="332" y="68"/>
                  <a:pt x="332" y="37"/>
                </a:cubicBezTo>
                <a:cubicBezTo>
                  <a:pt x="332" y="0"/>
                  <a:pt x="332" y="0"/>
                  <a:pt x="332" y="0"/>
                </a:cubicBezTo>
                <a:cubicBezTo>
                  <a:pt x="394" y="0"/>
                  <a:pt x="394" y="0"/>
                  <a:pt x="394" y="0"/>
                </a:cubicBezTo>
                <a:cubicBezTo>
                  <a:pt x="394" y="37"/>
                  <a:pt x="394" y="37"/>
                  <a:pt x="394" y="37"/>
                </a:cubicBezTo>
                <a:cubicBezTo>
                  <a:pt x="394" y="102"/>
                  <a:pt x="341" y="155"/>
                  <a:pt x="275" y="155"/>
                </a:cubicBezTo>
                <a:close/>
              </a:path>
            </a:pathLst>
          </a:custGeom>
          <a:solidFill>
            <a:srgbClr val="00A89B"/>
          </a:solidFill>
          <a:ln>
            <a:noFill/>
          </a:ln>
        </p:spPr>
        <p:txBody>
          <a:bodyPr vert="horz" wrap="square" lIns="68562" tIns="34281" rIns="68562" bIns="34281" numCol="1" anchor="t" anchorCtr="0" compatLnSpc="1">
            <a:prstTxWarp prst="textNoShape">
              <a:avLst/>
            </a:prstTxWarp>
          </a:bodyPr>
          <a:lstStyle/>
          <a:p>
            <a:endParaRPr lang="zh-CN" altLang="en-US"/>
          </a:p>
        </p:txBody>
      </p:sp>
      <p:sp>
        <p:nvSpPr>
          <p:cNvPr id="33" name="Freeform 21"/>
          <p:cNvSpPr>
            <a:spLocks/>
          </p:cNvSpPr>
          <p:nvPr/>
        </p:nvSpPr>
        <p:spPr bwMode="auto">
          <a:xfrm>
            <a:off x="4758625" y="1889697"/>
            <a:ext cx="1277733" cy="521752"/>
          </a:xfrm>
          <a:custGeom>
            <a:avLst/>
            <a:gdLst>
              <a:gd name="T0" fmla="*/ 250 w 360"/>
              <a:gd name="T1" fmla="*/ 147 h 147"/>
              <a:gd name="T2" fmla="*/ 0 w 360"/>
              <a:gd name="T3" fmla="*/ 147 h 147"/>
              <a:gd name="T4" fmla="*/ 0 w 360"/>
              <a:gd name="T5" fmla="*/ 102 h 147"/>
              <a:gd name="T6" fmla="*/ 250 w 360"/>
              <a:gd name="T7" fmla="*/ 102 h 147"/>
              <a:gd name="T8" fmla="*/ 315 w 360"/>
              <a:gd name="T9" fmla="*/ 37 h 147"/>
              <a:gd name="T10" fmla="*/ 315 w 360"/>
              <a:gd name="T11" fmla="*/ 0 h 147"/>
              <a:gd name="T12" fmla="*/ 360 w 360"/>
              <a:gd name="T13" fmla="*/ 0 h 147"/>
              <a:gd name="T14" fmla="*/ 360 w 360"/>
              <a:gd name="T15" fmla="*/ 37 h 147"/>
              <a:gd name="T16" fmla="*/ 250 w 360"/>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0" h="147">
                <a:moveTo>
                  <a:pt x="250" y="147"/>
                </a:moveTo>
                <a:cubicBezTo>
                  <a:pt x="0" y="147"/>
                  <a:pt x="0" y="147"/>
                  <a:pt x="0" y="147"/>
                </a:cubicBezTo>
                <a:cubicBezTo>
                  <a:pt x="0" y="102"/>
                  <a:pt x="0" y="102"/>
                  <a:pt x="0" y="102"/>
                </a:cubicBezTo>
                <a:cubicBezTo>
                  <a:pt x="250" y="102"/>
                  <a:pt x="250" y="102"/>
                  <a:pt x="250" y="102"/>
                </a:cubicBezTo>
                <a:cubicBezTo>
                  <a:pt x="286" y="102"/>
                  <a:pt x="315" y="73"/>
                  <a:pt x="315" y="37"/>
                </a:cubicBezTo>
                <a:cubicBezTo>
                  <a:pt x="315" y="0"/>
                  <a:pt x="315" y="0"/>
                  <a:pt x="315" y="0"/>
                </a:cubicBezTo>
                <a:cubicBezTo>
                  <a:pt x="360" y="0"/>
                  <a:pt x="360" y="0"/>
                  <a:pt x="360" y="0"/>
                </a:cubicBezTo>
                <a:cubicBezTo>
                  <a:pt x="360" y="37"/>
                  <a:pt x="360" y="37"/>
                  <a:pt x="360" y="37"/>
                </a:cubicBezTo>
                <a:cubicBezTo>
                  <a:pt x="360" y="98"/>
                  <a:pt x="311" y="147"/>
                  <a:pt x="250" y="147"/>
                </a:cubicBezTo>
                <a:close/>
              </a:path>
            </a:pathLst>
          </a:custGeom>
          <a:solidFill>
            <a:srgbClr val="00A89B"/>
          </a:solidFill>
          <a:ln>
            <a:noFill/>
          </a:ln>
        </p:spPr>
        <p:txBody>
          <a:bodyPr vert="horz" wrap="square" lIns="68562" tIns="34281" rIns="68562" bIns="34281" numCol="1" anchor="t" anchorCtr="0" compatLnSpc="1">
            <a:prstTxWarp prst="textNoShape">
              <a:avLst/>
            </a:prstTxWarp>
          </a:bodyPr>
          <a:lstStyle/>
          <a:p>
            <a:endParaRPr lang="zh-CN" altLang="en-US"/>
          </a:p>
        </p:txBody>
      </p:sp>
      <p:sp>
        <p:nvSpPr>
          <p:cNvPr id="34" name="Freeform 22"/>
          <p:cNvSpPr>
            <a:spLocks/>
          </p:cNvSpPr>
          <p:nvPr/>
        </p:nvSpPr>
        <p:spPr bwMode="auto">
          <a:xfrm>
            <a:off x="3841665" y="2528729"/>
            <a:ext cx="554687" cy="1282577"/>
          </a:xfrm>
          <a:custGeom>
            <a:avLst/>
            <a:gdLst>
              <a:gd name="T0" fmla="*/ 156 w 156"/>
              <a:gd name="T1" fmla="*/ 361 h 361"/>
              <a:gd name="T2" fmla="*/ 95 w 156"/>
              <a:gd name="T3" fmla="*/ 361 h 361"/>
              <a:gd name="T4" fmla="*/ 95 w 156"/>
              <a:gd name="T5" fmla="*/ 118 h 361"/>
              <a:gd name="T6" fmla="*/ 38 w 156"/>
              <a:gd name="T7" fmla="*/ 61 h 361"/>
              <a:gd name="T8" fmla="*/ 0 w 156"/>
              <a:gd name="T9" fmla="*/ 61 h 361"/>
              <a:gd name="T10" fmla="*/ 0 w 156"/>
              <a:gd name="T11" fmla="*/ 0 h 361"/>
              <a:gd name="T12" fmla="*/ 38 w 156"/>
              <a:gd name="T13" fmla="*/ 0 h 361"/>
              <a:gd name="T14" fmla="*/ 156 w 156"/>
              <a:gd name="T15" fmla="*/ 118 h 361"/>
              <a:gd name="T16" fmla="*/ 156 w 156"/>
              <a:gd name="T17" fmla="*/ 36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361">
                <a:moveTo>
                  <a:pt x="156" y="361"/>
                </a:moveTo>
                <a:cubicBezTo>
                  <a:pt x="95" y="361"/>
                  <a:pt x="95" y="361"/>
                  <a:pt x="95" y="361"/>
                </a:cubicBezTo>
                <a:cubicBezTo>
                  <a:pt x="95" y="118"/>
                  <a:pt x="95" y="118"/>
                  <a:pt x="95" y="118"/>
                </a:cubicBezTo>
                <a:cubicBezTo>
                  <a:pt x="95" y="87"/>
                  <a:pt x="69" y="61"/>
                  <a:pt x="38" y="61"/>
                </a:cubicBezTo>
                <a:cubicBezTo>
                  <a:pt x="0" y="61"/>
                  <a:pt x="0" y="61"/>
                  <a:pt x="0" y="61"/>
                </a:cubicBezTo>
                <a:cubicBezTo>
                  <a:pt x="0" y="0"/>
                  <a:pt x="0" y="0"/>
                  <a:pt x="0" y="0"/>
                </a:cubicBezTo>
                <a:cubicBezTo>
                  <a:pt x="38" y="0"/>
                  <a:pt x="38" y="0"/>
                  <a:pt x="38" y="0"/>
                </a:cubicBezTo>
                <a:cubicBezTo>
                  <a:pt x="103" y="0"/>
                  <a:pt x="156" y="53"/>
                  <a:pt x="156" y="118"/>
                </a:cubicBezTo>
                <a:lnTo>
                  <a:pt x="156" y="361"/>
                </a:lnTo>
                <a:close/>
              </a:path>
            </a:pathLst>
          </a:custGeom>
          <a:solidFill>
            <a:srgbClr val="00A89B"/>
          </a:solidFill>
          <a:ln>
            <a:noFill/>
          </a:ln>
        </p:spPr>
        <p:txBody>
          <a:bodyPr vert="horz" wrap="square" lIns="68562" tIns="34281" rIns="68562" bIns="34281" numCol="1" anchor="t" anchorCtr="0" compatLnSpc="1">
            <a:prstTxWarp prst="textNoShape">
              <a:avLst/>
            </a:prstTxWarp>
          </a:bodyPr>
          <a:lstStyle/>
          <a:p>
            <a:endParaRPr lang="zh-CN" altLang="en-US"/>
          </a:p>
        </p:txBody>
      </p:sp>
      <p:sp>
        <p:nvSpPr>
          <p:cNvPr id="35" name="Freeform 23"/>
          <p:cNvSpPr>
            <a:spLocks/>
          </p:cNvSpPr>
          <p:nvPr/>
        </p:nvSpPr>
        <p:spPr bwMode="auto">
          <a:xfrm>
            <a:off x="5011165" y="2969285"/>
            <a:ext cx="1554323" cy="1243483"/>
          </a:xfrm>
          <a:custGeom>
            <a:avLst/>
            <a:gdLst>
              <a:gd name="T0" fmla="*/ 54 w 438"/>
              <a:gd name="T1" fmla="*/ 350 h 350"/>
              <a:gd name="T2" fmla="*/ 0 w 438"/>
              <a:gd name="T3" fmla="*/ 350 h 350"/>
              <a:gd name="T4" fmla="*/ 0 w 438"/>
              <a:gd name="T5" fmla="*/ 114 h 350"/>
              <a:gd name="T6" fmla="*/ 115 w 438"/>
              <a:gd name="T7" fmla="*/ 0 h 350"/>
              <a:gd name="T8" fmla="*/ 438 w 438"/>
              <a:gd name="T9" fmla="*/ 0 h 350"/>
              <a:gd name="T10" fmla="*/ 438 w 438"/>
              <a:gd name="T11" fmla="*/ 53 h 350"/>
              <a:gd name="T12" fmla="*/ 115 w 438"/>
              <a:gd name="T13" fmla="*/ 53 h 350"/>
              <a:gd name="T14" fmla="*/ 54 w 438"/>
              <a:gd name="T15" fmla="*/ 114 h 350"/>
              <a:gd name="T16" fmla="*/ 54 w 438"/>
              <a:gd name="T17" fmla="*/ 35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8" h="350">
                <a:moveTo>
                  <a:pt x="54" y="350"/>
                </a:moveTo>
                <a:cubicBezTo>
                  <a:pt x="0" y="350"/>
                  <a:pt x="0" y="350"/>
                  <a:pt x="0" y="350"/>
                </a:cubicBezTo>
                <a:cubicBezTo>
                  <a:pt x="0" y="114"/>
                  <a:pt x="0" y="114"/>
                  <a:pt x="0" y="114"/>
                </a:cubicBezTo>
                <a:cubicBezTo>
                  <a:pt x="0" y="51"/>
                  <a:pt x="52" y="0"/>
                  <a:pt x="115" y="0"/>
                </a:cubicBezTo>
                <a:cubicBezTo>
                  <a:pt x="438" y="0"/>
                  <a:pt x="438" y="0"/>
                  <a:pt x="438" y="0"/>
                </a:cubicBezTo>
                <a:cubicBezTo>
                  <a:pt x="438" y="53"/>
                  <a:pt x="438" y="53"/>
                  <a:pt x="438" y="53"/>
                </a:cubicBezTo>
                <a:cubicBezTo>
                  <a:pt x="115" y="53"/>
                  <a:pt x="115" y="53"/>
                  <a:pt x="115" y="53"/>
                </a:cubicBezTo>
                <a:cubicBezTo>
                  <a:pt x="81" y="53"/>
                  <a:pt x="54" y="80"/>
                  <a:pt x="54" y="114"/>
                </a:cubicBezTo>
                <a:lnTo>
                  <a:pt x="54" y="350"/>
                </a:lnTo>
                <a:close/>
              </a:path>
            </a:pathLst>
          </a:custGeom>
          <a:solidFill>
            <a:srgbClr val="00A89B"/>
          </a:solidFill>
          <a:ln>
            <a:noFill/>
          </a:ln>
        </p:spPr>
        <p:txBody>
          <a:bodyPr vert="horz" wrap="square" lIns="68562" tIns="34281" rIns="68562" bIns="34281" numCol="1" anchor="t" anchorCtr="0" compatLnSpc="1">
            <a:prstTxWarp prst="textNoShape">
              <a:avLst/>
            </a:prstTxWarp>
          </a:bodyPr>
          <a:lstStyle/>
          <a:p>
            <a:endParaRPr lang="zh-CN" altLang="en-US"/>
          </a:p>
        </p:txBody>
      </p:sp>
      <p:sp>
        <p:nvSpPr>
          <p:cNvPr id="36" name="Freeform 24"/>
          <p:cNvSpPr>
            <a:spLocks/>
          </p:cNvSpPr>
          <p:nvPr/>
        </p:nvSpPr>
        <p:spPr bwMode="auto">
          <a:xfrm>
            <a:off x="3348610" y="1467184"/>
            <a:ext cx="1345377" cy="521752"/>
          </a:xfrm>
          <a:custGeom>
            <a:avLst/>
            <a:gdLst>
              <a:gd name="T0" fmla="*/ 379 w 379"/>
              <a:gd name="T1" fmla="*/ 147 h 147"/>
              <a:gd name="T2" fmla="*/ 110 w 379"/>
              <a:gd name="T3" fmla="*/ 147 h 147"/>
              <a:gd name="T4" fmla="*/ 0 w 379"/>
              <a:gd name="T5" fmla="*/ 37 h 147"/>
              <a:gd name="T6" fmla="*/ 0 w 379"/>
              <a:gd name="T7" fmla="*/ 0 h 147"/>
              <a:gd name="T8" fmla="*/ 45 w 379"/>
              <a:gd name="T9" fmla="*/ 0 h 147"/>
              <a:gd name="T10" fmla="*/ 45 w 379"/>
              <a:gd name="T11" fmla="*/ 37 h 147"/>
              <a:gd name="T12" fmla="*/ 110 w 379"/>
              <a:gd name="T13" fmla="*/ 102 h 147"/>
              <a:gd name="T14" fmla="*/ 379 w 379"/>
              <a:gd name="T15" fmla="*/ 102 h 147"/>
              <a:gd name="T16" fmla="*/ 379 w 379"/>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9" h="147">
                <a:moveTo>
                  <a:pt x="379" y="147"/>
                </a:moveTo>
                <a:cubicBezTo>
                  <a:pt x="110" y="147"/>
                  <a:pt x="110" y="147"/>
                  <a:pt x="110" y="147"/>
                </a:cubicBezTo>
                <a:cubicBezTo>
                  <a:pt x="49" y="147"/>
                  <a:pt x="0" y="98"/>
                  <a:pt x="0" y="37"/>
                </a:cubicBezTo>
                <a:cubicBezTo>
                  <a:pt x="0" y="0"/>
                  <a:pt x="0" y="0"/>
                  <a:pt x="0" y="0"/>
                </a:cubicBezTo>
                <a:cubicBezTo>
                  <a:pt x="45" y="0"/>
                  <a:pt x="45" y="0"/>
                  <a:pt x="45" y="0"/>
                </a:cubicBezTo>
                <a:cubicBezTo>
                  <a:pt x="45" y="37"/>
                  <a:pt x="45" y="37"/>
                  <a:pt x="45" y="37"/>
                </a:cubicBezTo>
                <a:cubicBezTo>
                  <a:pt x="45" y="73"/>
                  <a:pt x="74" y="102"/>
                  <a:pt x="110" y="102"/>
                </a:cubicBezTo>
                <a:cubicBezTo>
                  <a:pt x="379" y="102"/>
                  <a:pt x="379" y="102"/>
                  <a:pt x="379" y="102"/>
                </a:cubicBezTo>
                <a:lnTo>
                  <a:pt x="379" y="147"/>
                </a:lnTo>
                <a:close/>
              </a:path>
            </a:pathLst>
          </a:custGeom>
          <a:solidFill>
            <a:srgbClr val="00A89B"/>
          </a:solidFill>
          <a:ln>
            <a:noFill/>
          </a:ln>
        </p:spPr>
        <p:txBody>
          <a:bodyPr vert="horz" wrap="square" lIns="68562" tIns="34281" rIns="68562" bIns="34281" numCol="1" anchor="t" anchorCtr="0" compatLnSpc="1">
            <a:prstTxWarp prst="textNoShape">
              <a:avLst/>
            </a:prstTxWarp>
          </a:bodyPr>
          <a:lstStyle/>
          <a:p>
            <a:endParaRPr lang="zh-CN" altLang="en-US"/>
          </a:p>
        </p:txBody>
      </p:sp>
      <p:sp>
        <p:nvSpPr>
          <p:cNvPr id="37" name="Freeform 25"/>
          <p:cNvSpPr>
            <a:spLocks/>
          </p:cNvSpPr>
          <p:nvPr/>
        </p:nvSpPr>
        <p:spPr bwMode="auto">
          <a:xfrm>
            <a:off x="3228353" y="2812911"/>
            <a:ext cx="1053754" cy="536788"/>
          </a:xfrm>
          <a:custGeom>
            <a:avLst/>
            <a:gdLst>
              <a:gd name="T0" fmla="*/ 297 w 297"/>
              <a:gd name="T1" fmla="*/ 151 h 151"/>
              <a:gd name="T2" fmla="*/ 114 w 297"/>
              <a:gd name="T3" fmla="*/ 151 h 151"/>
              <a:gd name="T4" fmla="*/ 0 w 297"/>
              <a:gd name="T5" fmla="*/ 37 h 151"/>
              <a:gd name="T6" fmla="*/ 0 w 297"/>
              <a:gd name="T7" fmla="*/ 0 h 151"/>
              <a:gd name="T8" fmla="*/ 53 w 297"/>
              <a:gd name="T9" fmla="*/ 0 h 151"/>
              <a:gd name="T10" fmla="*/ 53 w 297"/>
              <a:gd name="T11" fmla="*/ 37 h 151"/>
              <a:gd name="T12" fmla="*/ 114 w 297"/>
              <a:gd name="T13" fmla="*/ 98 h 151"/>
              <a:gd name="T14" fmla="*/ 297 w 297"/>
              <a:gd name="T15" fmla="*/ 98 h 151"/>
              <a:gd name="T16" fmla="*/ 297 w 297"/>
              <a:gd name="T17"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7" h="151">
                <a:moveTo>
                  <a:pt x="297" y="151"/>
                </a:moveTo>
                <a:cubicBezTo>
                  <a:pt x="114" y="151"/>
                  <a:pt x="114" y="151"/>
                  <a:pt x="114" y="151"/>
                </a:cubicBezTo>
                <a:cubicBezTo>
                  <a:pt x="51" y="151"/>
                  <a:pt x="0" y="100"/>
                  <a:pt x="0" y="37"/>
                </a:cubicBezTo>
                <a:cubicBezTo>
                  <a:pt x="0" y="0"/>
                  <a:pt x="0" y="0"/>
                  <a:pt x="0" y="0"/>
                </a:cubicBezTo>
                <a:cubicBezTo>
                  <a:pt x="53" y="0"/>
                  <a:pt x="53" y="0"/>
                  <a:pt x="53" y="0"/>
                </a:cubicBezTo>
                <a:cubicBezTo>
                  <a:pt x="53" y="37"/>
                  <a:pt x="53" y="37"/>
                  <a:pt x="53" y="37"/>
                </a:cubicBezTo>
                <a:cubicBezTo>
                  <a:pt x="53" y="71"/>
                  <a:pt x="81" y="98"/>
                  <a:pt x="114" y="98"/>
                </a:cubicBezTo>
                <a:cubicBezTo>
                  <a:pt x="297" y="98"/>
                  <a:pt x="297" y="98"/>
                  <a:pt x="297" y="98"/>
                </a:cubicBezTo>
                <a:lnTo>
                  <a:pt x="297" y="151"/>
                </a:lnTo>
                <a:close/>
              </a:path>
            </a:pathLst>
          </a:custGeom>
          <a:solidFill>
            <a:srgbClr val="00A89B"/>
          </a:solidFill>
          <a:ln>
            <a:noFill/>
          </a:ln>
        </p:spPr>
        <p:txBody>
          <a:bodyPr vert="horz" wrap="square" lIns="68562" tIns="34281" rIns="68562" bIns="34281" numCol="1" anchor="t" anchorCtr="0" compatLnSpc="1">
            <a:prstTxWarp prst="textNoShape">
              <a:avLst/>
            </a:prstTxWarp>
          </a:bodyPr>
          <a:lstStyle/>
          <a:p>
            <a:endParaRPr lang="zh-CN" altLang="en-US"/>
          </a:p>
        </p:txBody>
      </p:sp>
      <p:sp>
        <p:nvSpPr>
          <p:cNvPr id="38" name="Freeform 26"/>
          <p:cNvSpPr>
            <a:spLocks/>
          </p:cNvSpPr>
          <p:nvPr/>
        </p:nvSpPr>
        <p:spPr bwMode="auto">
          <a:xfrm>
            <a:off x="4282106" y="2014497"/>
            <a:ext cx="536648" cy="1054028"/>
          </a:xfrm>
          <a:custGeom>
            <a:avLst/>
            <a:gdLst>
              <a:gd name="T0" fmla="*/ 37 w 151"/>
              <a:gd name="T1" fmla="*/ 297 h 297"/>
              <a:gd name="T2" fmla="*/ 0 w 151"/>
              <a:gd name="T3" fmla="*/ 297 h 297"/>
              <a:gd name="T4" fmla="*/ 0 w 151"/>
              <a:gd name="T5" fmla="*/ 244 h 297"/>
              <a:gd name="T6" fmla="*/ 37 w 151"/>
              <a:gd name="T7" fmla="*/ 244 h 297"/>
              <a:gd name="T8" fmla="*/ 98 w 151"/>
              <a:gd name="T9" fmla="*/ 183 h 297"/>
              <a:gd name="T10" fmla="*/ 98 w 151"/>
              <a:gd name="T11" fmla="*/ 0 h 297"/>
              <a:gd name="T12" fmla="*/ 151 w 151"/>
              <a:gd name="T13" fmla="*/ 0 h 297"/>
              <a:gd name="T14" fmla="*/ 151 w 151"/>
              <a:gd name="T15" fmla="*/ 183 h 297"/>
              <a:gd name="T16" fmla="*/ 37 w 151"/>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297">
                <a:moveTo>
                  <a:pt x="37" y="297"/>
                </a:moveTo>
                <a:cubicBezTo>
                  <a:pt x="0" y="297"/>
                  <a:pt x="0" y="297"/>
                  <a:pt x="0" y="297"/>
                </a:cubicBezTo>
                <a:cubicBezTo>
                  <a:pt x="0" y="244"/>
                  <a:pt x="0" y="244"/>
                  <a:pt x="0" y="244"/>
                </a:cubicBezTo>
                <a:cubicBezTo>
                  <a:pt x="37" y="244"/>
                  <a:pt x="37" y="244"/>
                  <a:pt x="37" y="244"/>
                </a:cubicBezTo>
                <a:cubicBezTo>
                  <a:pt x="71" y="244"/>
                  <a:pt x="98" y="216"/>
                  <a:pt x="98" y="183"/>
                </a:cubicBezTo>
                <a:cubicBezTo>
                  <a:pt x="98" y="0"/>
                  <a:pt x="98" y="0"/>
                  <a:pt x="98" y="0"/>
                </a:cubicBezTo>
                <a:cubicBezTo>
                  <a:pt x="151" y="0"/>
                  <a:pt x="151" y="0"/>
                  <a:pt x="151" y="0"/>
                </a:cubicBezTo>
                <a:cubicBezTo>
                  <a:pt x="151" y="183"/>
                  <a:pt x="151" y="183"/>
                  <a:pt x="151" y="183"/>
                </a:cubicBezTo>
                <a:cubicBezTo>
                  <a:pt x="151" y="246"/>
                  <a:pt x="100" y="297"/>
                  <a:pt x="37" y="297"/>
                </a:cubicBezTo>
                <a:close/>
              </a:path>
            </a:pathLst>
          </a:custGeom>
          <a:solidFill>
            <a:srgbClr val="00A89B"/>
          </a:solidFill>
          <a:ln>
            <a:noFill/>
          </a:ln>
        </p:spPr>
        <p:txBody>
          <a:bodyPr vert="horz" wrap="square" lIns="68562" tIns="34281" rIns="68562" bIns="34281" numCol="1" anchor="t" anchorCtr="0" compatLnSpc="1">
            <a:prstTxWarp prst="textNoShape">
              <a:avLst/>
            </a:prstTxWarp>
          </a:bodyPr>
          <a:lstStyle/>
          <a:p>
            <a:endParaRPr lang="zh-CN" altLang="en-US"/>
          </a:p>
        </p:txBody>
      </p:sp>
      <p:sp>
        <p:nvSpPr>
          <p:cNvPr id="39" name="Freeform 27"/>
          <p:cNvSpPr>
            <a:spLocks/>
          </p:cNvSpPr>
          <p:nvPr/>
        </p:nvSpPr>
        <p:spPr bwMode="auto">
          <a:xfrm>
            <a:off x="4630851" y="1005576"/>
            <a:ext cx="539655" cy="1054028"/>
          </a:xfrm>
          <a:custGeom>
            <a:avLst/>
            <a:gdLst>
              <a:gd name="T0" fmla="*/ 53 w 152"/>
              <a:gd name="T1" fmla="*/ 297 h 297"/>
              <a:gd name="T2" fmla="*/ 0 w 152"/>
              <a:gd name="T3" fmla="*/ 297 h 297"/>
              <a:gd name="T4" fmla="*/ 0 w 152"/>
              <a:gd name="T5" fmla="*/ 114 h 297"/>
              <a:gd name="T6" fmla="*/ 114 w 152"/>
              <a:gd name="T7" fmla="*/ 0 h 297"/>
              <a:gd name="T8" fmla="*/ 152 w 152"/>
              <a:gd name="T9" fmla="*/ 0 h 297"/>
              <a:gd name="T10" fmla="*/ 152 w 152"/>
              <a:gd name="T11" fmla="*/ 53 h 297"/>
              <a:gd name="T12" fmla="*/ 114 w 152"/>
              <a:gd name="T13" fmla="*/ 53 h 297"/>
              <a:gd name="T14" fmla="*/ 53 w 152"/>
              <a:gd name="T15" fmla="*/ 114 h 297"/>
              <a:gd name="T16" fmla="*/ 53 w 152"/>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297">
                <a:moveTo>
                  <a:pt x="53" y="297"/>
                </a:moveTo>
                <a:cubicBezTo>
                  <a:pt x="0" y="297"/>
                  <a:pt x="0" y="297"/>
                  <a:pt x="0" y="297"/>
                </a:cubicBezTo>
                <a:cubicBezTo>
                  <a:pt x="0" y="114"/>
                  <a:pt x="0" y="114"/>
                  <a:pt x="0" y="114"/>
                </a:cubicBezTo>
                <a:cubicBezTo>
                  <a:pt x="0" y="51"/>
                  <a:pt x="51" y="0"/>
                  <a:pt x="114" y="0"/>
                </a:cubicBezTo>
                <a:cubicBezTo>
                  <a:pt x="152" y="0"/>
                  <a:pt x="152" y="0"/>
                  <a:pt x="152" y="0"/>
                </a:cubicBezTo>
                <a:cubicBezTo>
                  <a:pt x="152" y="53"/>
                  <a:pt x="152" y="53"/>
                  <a:pt x="152" y="53"/>
                </a:cubicBezTo>
                <a:cubicBezTo>
                  <a:pt x="114" y="53"/>
                  <a:pt x="114" y="53"/>
                  <a:pt x="114" y="53"/>
                </a:cubicBezTo>
                <a:cubicBezTo>
                  <a:pt x="81" y="53"/>
                  <a:pt x="53" y="80"/>
                  <a:pt x="53" y="114"/>
                </a:cubicBezTo>
                <a:lnTo>
                  <a:pt x="53" y="297"/>
                </a:lnTo>
                <a:close/>
              </a:path>
            </a:pathLst>
          </a:custGeom>
          <a:solidFill>
            <a:srgbClr val="00A89B"/>
          </a:solidFill>
          <a:ln>
            <a:noFill/>
          </a:ln>
        </p:spPr>
        <p:txBody>
          <a:bodyPr vert="horz" wrap="square" lIns="68562" tIns="34281" rIns="68562" bIns="34281" numCol="1" anchor="t" anchorCtr="0" compatLnSpc="1">
            <a:prstTxWarp prst="textNoShape">
              <a:avLst/>
            </a:prstTxWarp>
          </a:bodyPr>
          <a:lstStyle/>
          <a:p>
            <a:endParaRPr lang="zh-CN" altLang="en-US"/>
          </a:p>
        </p:txBody>
      </p:sp>
      <p:sp>
        <p:nvSpPr>
          <p:cNvPr id="40" name="椭圆 39"/>
          <p:cNvSpPr/>
          <p:nvPr/>
        </p:nvSpPr>
        <p:spPr>
          <a:xfrm>
            <a:off x="2618251" y="3650420"/>
            <a:ext cx="321687" cy="321771"/>
          </a:xfrm>
          <a:prstGeom prst="ellipse">
            <a:avLst/>
          </a:prstGeom>
          <a:solidFill>
            <a:srgbClr val="34495E"/>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57C6CF"/>
              </a:solidFill>
            </a:endParaRPr>
          </a:p>
        </p:txBody>
      </p:sp>
      <p:sp>
        <p:nvSpPr>
          <p:cNvPr id="41" name="椭圆 40"/>
          <p:cNvSpPr/>
          <p:nvPr/>
        </p:nvSpPr>
        <p:spPr>
          <a:xfrm>
            <a:off x="3159703" y="2574014"/>
            <a:ext cx="321687" cy="321771"/>
          </a:xfrm>
          <a:prstGeom prst="ellipse">
            <a:avLst/>
          </a:prstGeom>
          <a:solidFill>
            <a:srgbClr val="34495E"/>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57C6CF"/>
              </a:solidFill>
            </a:endParaRPr>
          </a:p>
        </p:txBody>
      </p:sp>
      <p:sp>
        <p:nvSpPr>
          <p:cNvPr id="42" name="椭圆 41"/>
          <p:cNvSpPr/>
          <p:nvPr/>
        </p:nvSpPr>
        <p:spPr>
          <a:xfrm>
            <a:off x="6395422" y="2907639"/>
            <a:ext cx="321687" cy="321771"/>
          </a:xfrm>
          <a:prstGeom prst="ellipse">
            <a:avLst/>
          </a:prstGeom>
          <a:solidFill>
            <a:srgbClr val="34495E"/>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57C6CF"/>
              </a:solidFill>
            </a:endParaRPr>
          </a:p>
        </p:txBody>
      </p:sp>
      <p:sp>
        <p:nvSpPr>
          <p:cNvPr id="43" name="椭圆 42"/>
          <p:cNvSpPr/>
          <p:nvPr/>
        </p:nvSpPr>
        <p:spPr>
          <a:xfrm>
            <a:off x="5796340" y="1674962"/>
            <a:ext cx="321687" cy="321771"/>
          </a:xfrm>
          <a:prstGeom prst="ellipse">
            <a:avLst/>
          </a:prstGeom>
          <a:solidFill>
            <a:srgbClr val="34495E"/>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57C6CF"/>
              </a:solidFill>
            </a:endParaRPr>
          </a:p>
        </p:txBody>
      </p:sp>
      <p:sp>
        <p:nvSpPr>
          <p:cNvPr id="44" name="椭圆 43"/>
          <p:cNvSpPr/>
          <p:nvPr/>
        </p:nvSpPr>
        <p:spPr>
          <a:xfrm>
            <a:off x="3264639" y="1217914"/>
            <a:ext cx="321687" cy="321771"/>
          </a:xfrm>
          <a:prstGeom prst="ellipse">
            <a:avLst/>
          </a:prstGeom>
          <a:solidFill>
            <a:srgbClr val="34495E"/>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57C6CF"/>
              </a:solidFill>
            </a:endParaRPr>
          </a:p>
        </p:txBody>
      </p:sp>
      <p:sp>
        <p:nvSpPr>
          <p:cNvPr id="45" name="TextBox 22"/>
          <p:cNvSpPr txBox="1"/>
          <p:nvPr/>
        </p:nvSpPr>
        <p:spPr>
          <a:xfrm>
            <a:off x="738572" y="3475834"/>
            <a:ext cx="1819378" cy="1361893"/>
          </a:xfrm>
          <a:prstGeom prst="rect">
            <a:avLst/>
          </a:prstGeom>
          <a:noFill/>
        </p:spPr>
        <p:txBody>
          <a:bodyPr wrap="square" lIns="68562" tIns="34281" rIns="68562" bIns="34281"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r>
              <a:rPr lang="zh-CN" altLang="en-US" noProof="1">
                <a:solidFill>
                  <a:schemeClr val="tx1">
                    <a:lumMod val="50000"/>
                    <a:lumOff val="50000"/>
                  </a:schemeClr>
                </a:solidFill>
              </a:rPr>
              <a:t>您的内容打在这里，或者通过复制您的文本后，在此框中选择粘贴，并选择只保留文字。</a:t>
            </a:r>
            <a:endParaRPr lang="en-US" altLang="zh-CN" noProof="1">
              <a:solidFill>
                <a:schemeClr val="tx1">
                  <a:lumMod val="50000"/>
                  <a:lumOff val="50000"/>
                </a:schemeClr>
              </a:solidFill>
            </a:endParaRPr>
          </a:p>
        </p:txBody>
      </p:sp>
      <p:sp>
        <p:nvSpPr>
          <p:cNvPr id="46" name="TextBox 22"/>
          <p:cNvSpPr txBox="1"/>
          <p:nvPr/>
        </p:nvSpPr>
        <p:spPr>
          <a:xfrm>
            <a:off x="1310216" y="2350468"/>
            <a:ext cx="1801172" cy="1361893"/>
          </a:xfrm>
          <a:prstGeom prst="rect">
            <a:avLst/>
          </a:prstGeom>
          <a:noFill/>
        </p:spPr>
        <p:txBody>
          <a:bodyPr wrap="square" lIns="68562" tIns="34281" rIns="68562" bIns="34281"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r>
              <a:rPr lang="zh-CN" altLang="en-US" noProof="1">
                <a:solidFill>
                  <a:schemeClr val="tx1">
                    <a:lumMod val="50000"/>
                    <a:lumOff val="50000"/>
                  </a:schemeClr>
                </a:solidFill>
              </a:rPr>
              <a:t>您的内容打在这里，或者通过复制您的文本后，在此框中选择粘贴，并选择只保留文字。</a:t>
            </a:r>
            <a:endParaRPr lang="en-US" altLang="zh-CN" noProof="1">
              <a:solidFill>
                <a:schemeClr val="tx1">
                  <a:lumMod val="50000"/>
                  <a:lumOff val="50000"/>
                </a:schemeClr>
              </a:solidFill>
            </a:endParaRPr>
          </a:p>
        </p:txBody>
      </p:sp>
      <p:sp>
        <p:nvSpPr>
          <p:cNvPr id="47" name="TextBox 22"/>
          <p:cNvSpPr txBox="1"/>
          <p:nvPr/>
        </p:nvSpPr>
        <p:spPr>
          <a:xfrm>
            <a:off x="6822339" y="2737154"/>
            <a:ext cx="1745064" cy="1361893"/>
          </a:xfrm>
          <a:prstGeom prst="rect">
            <a:avLst/>
          </a:prstGeom>
          <a:noFill/>
        </p:spPr>
        <p:txBody>
          <a:bodyPr wrap="square" lIns="68562" tIns="34281" rIns="68562" bIns="34281"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r>
              <a:rPr lang="zh-CN" altLang="en-US" noProof="1">
                <a:solidFill>
                  <a:schemeClr val="tx1">
                    <a:lumMod val="50000"/>
                    <a:lumOff val="50000"/>
                  </a:schemeClr>
                </a:solidFill>
              </a:rPr>
              <a:t>您的内容打在这里，或者通过复制您的文本后，在此框中选择粘贴，并选择只保留文字。</a:t>
            </a:r>
            <a:endParaRPr lang="en-US" altLang="zh-CN" noProof="1">
              <a:solidFill>
                <a:schemeClr val="tx1">
                  <a:lumMod val="50000"/>
                  <a:lumOff val="50000"/>
                </a:schemeClr>
              </a:solidFill>
            </a:endParaRPr>
          </a:p>
        </p:txBody>
      </p:sp>
      <p:sp>
        <p:nvSpPr>
          <p:cNvPr id="48" name="TextBox 22"/>
          <p:cNvSpPr txBox="1"/>
          <p:nvPr/>
        </p:nvSpPr>
        <p:spPr>
          <a:xfrm>
            <a:off x="6249672" y="1413424"/>
            <a:ext cx="1790212" cy="1361893"/>
          </a:xfrm>
          <a:prstGeom prst="rect">
            <a:avLst/>
          </a:prstGeom>
          <a:noFill/>
        </p:spPr>
        <p:txBody>
          <a:bodyPr wrap="square" lIns="68562" tIns="34281" rIns="68562" bIns="34281"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r>
              <a:rPr lang="zh-CN" altLang="en-US" noProof="1">
                <a:solidFill>
                  <a:schemeClr val="tx1">
                    <a:lumMod val="50000"/>
                    <a:lumOff val="50000"/>
                  </a:schemeClr>
                </a:solidFill>
              </a:rPr>
              <a:t>您的内容打在这里，或者通过复制您的文本后，在此框中选择粘贴，并选择只保留文字。</a:t>
            </a:r>
            <a:endParaRPr lang="en-US" altLang="zh-CN" noProof="1">
              <a:solidFill>
                <a:schemeClr val="tx1">
                  <a:lumMod val="50000"/>
                  <a:lumOff val="50000"/>
                </a:schemeClr>
              </a:solidFill>
            </a:endParaRPr>
          </a:p>
        </p:txBody>
      </p:sp>
      <p:sp>
        <p:nvSpPr>
          <p:cNvPr id="49" name="TextBox 22"/>
          <p:cNvSpPr txBox="1"/>
          <p:nvPr/>
        </p:nvSpPr>
        <p:spPr>
          <a:xfrm>
            <a:off x="1310215" y="1104214"/>
            <a:ext cx="1889718" cy="623229"/>
          </a:xfrm>
          <a:prstGeom prst="rect">
            <a:avLst/>
          </a:prstGeom>
          <a:noFill/>
        </p:spPr>
        <p:txBody>
          <a:bodyPr wrap="square" lIns="68562" tIns="34281" rIns="68562" bIns="34281" rtlCol="0">
            <a:spAutoFit/>
          </a:bodyPr>
          <a:lstStyle/>
          <a:p>
            <a:pPr lvl="0">
              <a:lnSpc>
                <a:spcPct val="120000"/>
              </a:lnSpc>
              <a:spcAft>
                <a:spcPct val="40000"/>
              </a:spcAft>
              <a:buClr>
                <a:srgbClr val="292929"/>
              </a:buClr>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000" noProof="1">
              <a:solidFill>
                <a:schemeClr val="tx1">
                  <a:lumMod val="50000"/>
                  <a:lumOff val="50000"/>
                </a:schemeClr>
              </a:solidFill>
              <a:latin typeface="微软雅黑" pitchFamily="34" charset="-122"/>
              <a:ea typeface="微软雅黑" pitchFamily="34" charset="-122"/>
            </a:endParaRPr>
          </a:p>
        </p:txBody>
      </p:sp>
      <p:sp>
        <p:nvSpPr>
          <p:cNvPr id="50" name="椭圆 49"/>
          <p:cNvSpPr/>
          <p:nvPr/>
        </p:nvSpPr>
        <p:spPr>
          <a:xfrm>
            <a:off x="4994851" y="919052"/>
            <a:ext cx="321687" cy="321771"/>
          </a:xfrm>
          <a:prstGeom prst="ellipse">
            <a:avLst/>
          </a:prstGeom>
          <a:solidFill>
            <a:srgbClr val="34495E"/>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57C6CF"/>
              </a:solidFill>
            </a:endParaRPr>
          </a:p>
        </p:txBody>
      </p:sp>
      <p:sp>
        <p:nvSpPr>
          <p:cNvPr id="51" name="等腰三角形 50"/>
          <p:cNvSpPr/>
          <p:nvPr/>
        </p:nvSpPr>
        <p:spPr>
          <a:xfrm rot="16200000">
            <a:off x="8351421" y="4999212"/>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52" name="等腰三角形 51"/>
          <p:cNvSpPr/>
          <p:nvPr/>
        </p:nvSpPr>
        <p:spPr>
          <a:xfrm rot="5400000">
            <a:off x="8829902" y="5004495"/>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29"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26901023"/>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par>
                                <p:cTn id="17" presetID="22" presetClass="entr" presetSubtype="2" fill="hold" grpId="0" nodeType="withEffect">
                                  <p:stCondLst>
                                    <p:cond delay="800"/>
                                  </p:stCondLst>
                                  <p:childTnLst>
                                    <p:set>
                                      <p:cBhvr>
                                        <p:cTn id="18" dur="1" fill="hold">
                                          <p:stCondLst>
                                            <p:cond delay="0"/>
                                          </p:stCondLst>
                                        </p:cTn>
                                        <p:tgtEl>
                                          <p:spTgt spid="31"/>
                                        </p:tgtEl>
                                        <p:attrNameLst>
                                          <p:attrName>style.visibility</p:attrName>
                                        </p:attrNameLst>
                                      </p:cBhvr>
                                      <p:to>
                                        <p:strVal val="visible"/>
                                      </p:to>
                                    </p:set>
                                    <p:animEffect transition="in" filter="wipe(right)">
                                      <p:cBhvr>
                                        <p:cTn id="19" dur="500"/>
                                        <p:tgtEl>
                                          <p:spTgt spid="31"/>
                                        </p:tgtEl>
                                      </p:cBhvr>
                                    </p:animEffect>
                                  </p:childTnLst>
                                </p:cTn>
                              </p:par>
                              <p:par>
                                <p:cTn id="20" presetID="22" presetClass="entr" presetSubtype="8" fill="hold" grpId="0" nodeType="withEffect">
                                  <p:stCondLst>
                                    <p:cond delay="900"/>
                                  </p:stCondLst>
                                  <p:childTnLst>
                                    <p:set>
                                      <p:cBhvr>
                                        <p:cTn id="21" dur="1" fill="hold">
                                          <p:stCondLst>
                                            <p:cond delay="0"/>
                                          </p:stCondLst>
                                        </p:cTn>
                                        <p:tgtEl>
                                          <p:spTgt spid="32"/>
                                        </p:tgtEl>
                                        <p:attrNameLst>
                                          <p:attrName>style.visibility</p:attrName>
                                        </p:attrNameLst>
                                      </p:cBhvr>
                                      <p:to>
                                        <p:strVal val="visible"/>
                                      </p:to>
                                    </p:set>
                                    <p:animEffect transition="in" filter="wipe(left)">
                                      <p:cBhvr>
                                        <p:cTn id="22" dur="500"/>
                                        <p:tgtEl>
                                          <p:spTgt spid="32"/>
                                        </p:tgtEl>
                                      </p:cBhvr>
                                    </p:animEffect>
                                  </p:childTnLst>
                                </p:cTn>
                              </p:par>
                              <p:par>
                                <p:cTn id="23" presetID="22" presetClass="entr" presetSubtype="8" fill="hold" grpId="0" nodeType="withEffect">
                                  <p:stCondLst>
                                    <p:cond delay="1300"/>
                                  </p:stCondLst>
                                  <p:childTnLst>
                                    <p:set>
                                      <p:cBhvr>
                                        <p:cTn id="24" dur="1" fill="hold">
                                          <p:stCondLst>
                                            <p:cond delay="0"/>
                                          </p:stCondLst>
                                        </p:cTn>
                                        <p:tgtEl>
                                          <p:spTgt spid="35"/>
                                        </p:tgtEl>
                                        <p:attrNameLst>
                                          <p:attrName>style.visibility</p:attrName>
                                        </p:attrNameLst>
                                      </p:cBhvr>
                                      <p:to>
                                        <p:strVal val="visible"/>
                                      </p:to>
                                    </p:set>
                                    <p:animEffect transition="in" filter="wipe(left)">
                                      <p:cBhvr>
                                        <p:cTn id="25" dur="500"/>
                                        <p:tgtEl>
                                          <p:spTgt spid="35"/>
                                        </p:tgtEl>
                                      </p:cBhvr>
                                    </p:animEffect>
                                  </p:childTnLst>
                                </p:cTn>
                              </p:par>
                              <p:par>
                                <p:cTn id="26" presetID="22" presetClass="entr" presetSubtype="4" fill="hold" grpId="0" nodeType="withEffect">
                                  <p:stCondLst>
                                    <p:cond delay="1000"/>
                                  </p:stCondLst>
                                  <p:childTnLst>
                                    <p:set>
                                      <p:cBhvr>
                                        <p:cTn id="27" dur="1" fill="hold">
                                          <p:stCondLst>
                                            <p:cond delay="0"/>
                                          </p:stCondLst>
                                        </p:cTn>
                                        <p:tgtEl>
                                          <p:spTgt spid="34"/>
                                        </p:tgtEl>
                                        <p:attrNameLst>
                                          <p:attrName>style.visibility</p:attrName>
                                        </p:attrNameLst>
                                      </p:cBhvr>
                                      <p:to>
                                        <p:strVal val="visible"/>
                                      </p:to>
                                    </p:set>
                                    <p:animEffect transition="in" filter="wipe(down)">
                                      <p:cBhvr>
                                        <p:cTn id="28" dur="500"/>
                                        <p:tgtEl>
                                          <p:spTgt spid="34"/>
                                        </p:tgtEl>
                                      </p:cBhvr>
                                    </p:animEffect>
                                  </p:childTnLst>
                                </p:cTn>
                              </p:par>
                              <p:par>
                                <p:cTn id="29" presetID="22" presetClass="entr" presetSubtype="2" fill="hold" grpId="0" nodeType="withEffect">
                                  <p:stCondLst>
                                    <p:cond delay="1200"/>
                                  </p:stCondLst>
                                  <p:childTnLst>
                                    <p:set>
                                      <p:cBhvr>
                                        <p:cTn id="30" dur="1" fill="hold">
                                          <p:stCondLst>
                                            <p:cond delay="0"/>
                                          </p:stCondLst>
                                        </p:cTn>
                                        <p:tgtEl>
                                          <p:spTgt spid="37"/>
                                        </p:tgtEl>
                                        <p:attrNameLst>
                                          <p:attrName>style.visibility</p:attrName>
                                        </p:attrNameLst>
                                      </p:cBhvr>
                                      <p:to>
                                        <p:strVal val="visible"/>
                                      </p:to>
                                    </p:set>
                                    <p:animEffect transition="in" filter="wipe(right)">
                                      <p:cBhvr>
                                        <p:cTn id="31" dur="500"/>
                                        <p:tgtEl>
                                          <p:spTgt spid="37"/>
                                        </p:tgtEl>
                                      </p:cBhvr>
                                    </p:animEffect>
                                  </p:childTnLst>
                                </p:cTn>
                              </p:par>
                              <p:par>
                                <p:cTn id="32" presetID="22" presetClass="entr" presetSubtype="4" fill="hold" grpId="0" nodeType="withEffect">
                                  <p:stCondLst>
                                    <p:cond delay="1400"/>
                                  </p:stCondLst>
                                  <p:childTnLst>
                                    <p:set>
                                      <p:cBhvr>
                                        <p:cTn id="33" dur="1" fill="hold">
                                          <p:stCondLst>
                                            <p:cond delay="0"/>
                                          </p:stCondLst>
                                        </p:cTn>
                                        <p:tgtEl>
                                          <p:spTgt spid="38"/>
                                        </p:tgtEl>
                                        <p:attrNameLst>
                                          <p:attrName>style.visibility</p:attrName>
                                        </p:attrNameLst>
                                      </p:cBhvr>
                                      <p:to>
                                        <p:strVal val="visible"/>
                                      </p:to>
                                    </p:set>
                                    <p:animEffect transition="in" filter="wipe(down)">
                                      <p:cBhvr>
                                        <p:cTn id="34" dur="500"/>
                                        <p:tgtEl>
                                          <p:spTgt spid="38"/>
                                        </p:tgtEl>
                                      </p:cBhvr>
                                    </p:animEffect>
                                  </p:childTnLst>
                                </p:cTn>
                              </p:par>
                              <p:par>
                                <p:cTn id="35" presetID="22" presetClass="entr" presetSubtype="8" fill="hold" grpId="0" nodeType="withEffect">
                                  <p:stCondLst>
                                    <p:cond delay="1700"/>
                                  </p:stCondLst>
                                  <p:childTnLst>
                                    <p:set>
                                      <p:cBhvr>
                                        <p:cTn id="36" dur="1" fill="hold">
                                          <p:stCondLst>
                                            <p:cond delay="0"/>
                                          </p:stCondLst>
                                        </p:cTn>
                                        <p:tgtEl>
                                          <p:spTgt spid="33"/>
                                        </p:tgtEl>
                                        <p:attrNameLst>
                                          <p:attrName>style.visibility</p:attrName>
                                        </p:attrNameLst>
                                      </p:cBhvr>
                                      <p:to>
                                        <p:strVal val="visible"/>
                                      </p:to>
                                    </p:set>
                                    <p:animEffect transition="in" filter="wipe(left)">
                                      <p:cBhvr>
                                        <p:cTn id="37" dur="500"/>
                                        <p:tgtEl>
                                          <p:spTgt spid="33"/>
                                        </p:tgtEl>
                                      </p:cBhvr>
                                    </p:animEffect>
                                  </p:childTnLst>
                                </p:cTn>
                              </p:par>
                              <p:par>
                                <p:cTn id="38" presetID="22" presetClass="entr" presetSubtype="4" fill="hold" grpId="0" nodeType="withEffect">
                                  <p:stCondLst>
                                    <p:cond delay="1800"/>
                                  </p:stCondLst>
                                  <p:childTnLst>
                                    <p:set>
                                      <p:cBhvr>
                                        <p:cTn id="39" dur="1" fill="hold">
                                          <p:stCondLst>
                                            <p:cond delay="0"/>
                                          </p:stCondLst>
                                        </p:cTn>
                                        <p:tgtEl>
                                          <p:spTgt spid="39"/>
                                        </p:tgtEl>
                                        <p:attrNameLst>
                                          <p:attrName>style.visibility</p:attrName>
                                        </p:attrNameLst>
                                      </p:cBhvr>
                                      <p:to>
                                        <p:strVal val="visible"/>
                                      </p:to>
                                    </p:set>
                                    <p:animEffect transition="in" filter="wipe(down)">
                                      <p:cBhvr>
                                        <p:cTn id="40" dur="500"/>
                                        <p:tgtEl>
                                          <p:spTgt spid="39"/>
                                        </p:tgtEl>
                                      </p:cBhvr>
                                    </p:animEffect>
                                  </p:childTnLst>
                                </p:cTn>
                              </p:par>
                              <p:par>
                                <p:cTn id="41" presetID="22" presetClass="entr" presetSubtype="2" fill="hold" grpId="0" nodeType="withEffect">
                                  <p:stCondLst>
                                    <p:cond delay="2000"/>
                                  </p:stCondLst>
                                  <p:childTnLst>
                                    <p:set>
                                      <p:cBhvr>
                                        <p:cTn id="42" dur="1" fill="hold">
                                          <p:stCondLst>
                                            <p:cond delay="0"/>
                                          </p:stCondLst>
                                        </p:cTn>
                                        <p:tgtEl>
                                          <p:spTgt spid="36"/>
                                        </p:tgtEl>
                                        <p:attrNameLst>
                                          <p:attrName>style.visibility</p:attrName>
                                        </p:attrNameLst>
                                      </p:cBhvr>
                                      <p:to>
                                        <p:strVal val="visible"/>
                                      </p:to>
                                    </p:set>
                                    <p:animEffect transition="in" filter="wipe(right)">
                                      <p:cBhvr>
                                        <p:cTn id="43" dur="500"/>
                                        <p:tgtEl>
                                          <p:spTgt spid="36"/>
                                        </p:tgtEl>
                                      </p:cBhvr>
                                    </p:animEffect>
                                  </p:childTnLst>
                                </p:cTn>
                              </p:par>
                              <p:par>
                                <p:cTn id="44" presetID="53" presetClass="entr" presetSubtype="16" fill="hold" grpId="0" nodeType="withEffect">
                                  <p:stCondLst>
                                    <p:cond delay="1000"/>
                                  </p:stCondLst>
                                  <p:childTnLst>
                                    <p:set>
                                      <p:cBhvr>
                                        <p:cTn id="45" dur="1" fill="hold">
                                          <p:stCondLst>
                                            <p:cond delay="0"/>
                                          </p:stCondLst>
                                        </p:cTn>
                                        <p:tgtEl>
                                          <p:spTgt spid="40"/>
                                        </p:tgtEl>
                                        <p:attrNameLst>
                                          <p:attrName>style.visibility</p:attrName>
                                        </p:attrNameLst>
                                      </p:cBhvr>
                                      <p:to>
                                        <p:strVal val="visible"/>
                                      </p:to>
                                    </p:set>
                                    <p:anim calcmode="lin" valueType="num">
                                      <p:cBhvr>
                                        <p:cTn id="46" dur="500" fill="hold"/>
                                        <p:tgtEl>
                                          <p:spTgt spid="40"/>
                                        </p:tgtEl>
                                        <p:attrNameLst>
                                          <p:attrName>ppt_w</p:attrName>
                                        </p:attrNameLst>
                                      </p:cBhvr>
                                      <p:tavLst>
                                        <p:tav tm="0">
                                          <p:val>
                                            <p:fltVal val="0"/>
                                          </p:val>
                                        </p:tav>
                                        <p:tav tm="100000">
                                          <p:val>
                                            <p:strVal val="#ppt_w"/>
                                          </p:val>
                                        </p:tav>
                                      </p:tavLst>
                                    </p:anim>
                                    <p:anim calcmode="lin" valueType="num">
                                      <p:cBhvr>
                                        <p:cTn id="47" dur="500" fill="hold"/>
                                        <p:tgtEl>
                                          <p:spTgt spid="40"/>
                                        </p:tgtEl>
                                        <p:attrNameLst>
                                          <p:attrName>ppt_h</p:attrName>
                                        </p:attrNameLst>
                                      </p:cBhvr>
                                      <p:tavLst>
                                        <p:tav tm="0">
                                          <p:val>
                                            <p:fltVal val="0"/>
                                          </p:val>
                                        </p:tav>
                                        <p:tav tm="100000">
                                          <p:val>
                                            <p:strVal val="#ppt_h"/>
                                          </p:val>
                                        </p:tav>
                                      </p:tavLst>
                                    </p:anim>
                                    <p:animEffect transition="in" filter="fade">
                                      <p:cBhvr>
                                        <p:cTn id="48" dur="500"/>
                                        <p:tgtEl>
                                          <p:spTgt spid="40"/>
                                        </p:tgtEl>
                                      </p:cBhvr>
                                    </p:animEffect>
                                  </p:childTnLst>
                                </p:cTn>
                              </p:par>
                              <p:par>
                                <p:cTn id="49" presetID="53" presetClass="entr" presetSubtype="16" fill="hold" grpId="0" nodeType="withEffect">
                                  <p:stCondLst>
                                    <p:cond delay="1500"/>
                                  </p:stCondLst>
                                  <p:childTnLst>
                                    <p:set>
                                      <p:cBhvr>
                                        <p:cTn id="50" dur="1" fill="hold">
                                          <p:stCondLst>
                                            <p:cond delay="0"/>
                                          </p:stCondLst>
                                        </p:cTn>
                                        <p:tgtEl>
                                          <p:spTgt spid="42"/>
                                        </p:tgtEl>
                                        <p:attrNameLst>
                                          <p:attrName>style.visibility</p:attrName>
                                        </p:attrNameLst>
                                      </p:cBhvr>
                                      <p:to>
                                        <p:strVal val="visible"/>
                                      </p:to>
                                    </p:set>
                                    <p:anim calcmode="lin" valueType="num">
                                      <p:cBhvr>
                                        <p:cTn id="51" dur="500" fill="hold"/>
                                        <p:tgtEl>
                                          <p:spTgt spid="42"/>
                                        </p:tgtEl>
                                        <p:attrNameLst>
                                          <p:attrName>ppt_w</p:attrName>
                                        </p:attrNameLst>
                                      </p:cBhvr>
                                      <p:tavLst>
                                        <p:tav tm="0">
                                          <p:val>
                                            <p:fltVal val="0"/>
                                          </p:val>
                                        </p:tav>
                                        <p:tav tm="100000">
                                          <p:val>
                                            <p:strVal val="#ppt_w"/>
                                          </p:val>
                                        </p:tav>
                                      </p:tavLst>
                                    </p:anim>
                                    <p:anim calcmode="lin" valueType="num">
                                      <p:cBhvr>
                                        <p:cTn id="52" dur="500" fill="hold"/>
                                        <p:tgtEl>
                                          <p:spTgt spid="42"/>
                                        </p:tgtEl>
                                        <p:attrNameLst>
                                          <p:attrName>ppt_h</p:attrName>
                                        </p:attrNameLst>
                                      </p:cBhvr>
                                      <p:tavLst>
                                        <p:tav tm="0">
                                          <p:val>
                                            <p:fltVal val="0"/>
                                          </p:val>
                                        </p:tav>
                                        <p:tav tm="100000">
                                          <p:val>
                                            <p:strVal val="#ppt_h"/>
                                          </p:val>
                                        </p:tav>
                                      </p:tavLst>
                                    </p:anim>
                                    <p:animEffect transition="in" filter="fade">
                                      <p:cBhvr>
                                        <p:cTn id="53" dur="500"/>
                                        <p:tgtEl>
                                          <p:spTgt spid="42"/>
                                        </p:tgtEl>
                                      </p:cBhvr>
                                    </p:animEffect>
                                  </p:childTnLst>
                                </p:cTn>
                              </p:par>
                              <p:par>
                                <p:cTn id="54" presetID="53" presetClass="entr" presetSubtype="16" fill="hold" grpId="0" nodeType="withEffect">
                                  <p:stCondLst>
                                    <p:cond delay="1900"/>
                                  </p:stCondLst>
                                  <p:childTnLst>
                                    <p:set>
                                      <p:cBhvr>
                                        <p:cTn id="55" dur="1" fill="hold">
                                          <p:stCondLst>
                                            <p:cond delay="0"/>
                                          </p:stCondLst>
                                        </p:cTn>
                                        <p:tgtEl>
                                          <p:spTgt spid="43"/>
                                        </p:tgtEl>
                                        <p:attrNameLst>
                                          <p:attrName>style.visibility</p:attrName>
                                        </p:attrNameLst>
                                      </p:cBhvr>
                                      <p:to>
                                        <p:strVal val="visible"/>
                                      </p:to>
                                    </p:set>
                                    <p:anim calcmode="lin" valueType="num">
                                      <p:cBhvr>
                                        <p:cTn id="56" dur="500" fill="hold"/>
                                        <p:tgtEl>
                                          <p:spTgt spid="43"/>
                                        </p:tgtEl>
                                        <p:attrNameLst>
                                          <p:attrName>ppt_w</p:attrName>
                                        </p:attrNameLst>
                                      </p:cBhvr>
                                      <p:tavLst>
                                        <p:tav tm="0">
                                          <p:val>
                                            <p:fltVal val="0"/>
                                          </p:val>
                                        </p:tav>
                                        <p:tav tm="100000">
                                          <p:val>
                                            <p:strVal val="#ppt_w"/>
                                          </p:val>
                                        </p:tav>
                                      </p:tavLst>
                                    </p:anim>
                                    <p:anim calcmode="lin" valueType="num">
                                      <p:cBhvr>
                                        <p:cTn id="57" dur="500" fill="hold"/>
                                        <p:tgtEl>
                                          <p:spTgt spid="43"/>
                                        </p:tgtEl>
                                        <p:attrNameLst>
                                          <p:attrName>ppt_h</p:attrName>
                                        </p:attrNameLst>
                                      </p:cBhvr>
                                      <p:tavLst>
                                        <p:tav tm="0">
                                          <p:val>
                                            <p:fltVal val="0"/>
                                          </p:val>
                                        </p:tav>
                                        <p:tav tm="100000">
                                          <p:val>
                                            <p:strVal val="#ppt_h"/>
                                          </p:val>
                                        </p:tav>
                                      </p:tavLst>
                                    </p:anim>
                                    <p:animEffect transition="in" filter="fade">
                                      <p:cBhvr>
                                        <p:cTn id="58" dur="500"/>
                                        <p:tgtEl>
                                          <p:spTgt spid="43"/>
                                        </p:tgtEl>
                                      </p:cBhvr>
                                    </p:animEffect>
                                  </p:childTnLst>
                                </p:cTn>
                              </p:par>
                              <p:par>
                                <p:cTn id="59" presetID="53" presetClass="entr" presetSubtype="16" fill="hold" grpId="0" nodeType="withEffect">
                                  <p:stCondLst>
                                    <p:cond delay="1400"/>
                                  </p:stCondLst>
                                  <p:childTnLst>
                                    <p:set>
                                      <p:cBhvr>
                                        <p:cTn id="60" dur="1" fill="hold">
                                          <p:stCondLst>
                                            <p:cond delay="0"/>
                                          </p:stCondLst>
                                        </p:cTn>
                                        <p:tgtEl>
                                          <p:spTgt spid="41"/>
                                        </p:tgtEl>
                                        <p:attrNameLst>
                                          <p:attrName>style.visibility</p:attrName>
                                        </p:attrNameLst>
                                      </p:cBhvr>
                                      <p:to>
                                        <p:strVal val="visible"/>
                                      </p:to>
                                    </p:set>
                                    <p:anim calcmode="lin" valueType="num">
                                      <p:cBhvr>
                                        <p:cTn id="61" dur="500" fill="hold"/>
                                        <p:tgtEl>
                                          <p:spTgt spid="41"/>
                                        </p:tgtEl>
                                        <p:attrNameLst>
                                          <p:attrName>ppt_w</p:attrName>
                                        </p:attrNameLst>
                                      </p:cBhvr>
                                      <p:tavLst>
                                        <p:tav tm="0">
                                          <p:val>
                                            <p:fltVal val="0"/>
                                          </p:val>
                                        </p:tav>
                                        <p:tav tm="100000">
                                          <p:val>
                                            <p:strVal val="#ppt_w"/>
                                          </p:val>
                                        </p:tav>
                                      </p:tavLst>
                                    </p:anim>
                                    <p:anim calcmode="lin" valueType="num">
                                      <p:cBhvr>
                                        <p:cTn id="62" dur="500" fill="hold"/>
                                        <p:tgtEl>
                                          <p:spTgt spid="41"/>
                                        </p:tgtEl>
                                        <p:attrNameLst>
                                          <p:attrName>ppt_h</p:attrName>
                                        </p:attrNameLst>
                                      </p:cBhvr>
                                      <p:tavLst>
                                        <p:tav tm="0">
                                          <p:val>
                                            <p:fltVal val="0"/>
                                          </p:val>
                                        </p:tav>
                                        <p:tav tm="100000">
                                          <p:val>
                                            <p:strVal val="#ppt_h"/>
                                          </p:val>
                                        </p:tav>
                                      </p:tavLst>
                                    </p:anim>
                                    <p:animEffect transition="in" filter="fade">
                                      <p:cBhvr>
                                        <p:cTn id="63" dur="500"/>
                                        <p:tgtEl>
                                          <p:spTgt spid="41"/>
                                        </p:tgtEl>
                                      </p:cBhvr>
                                    </p:animEffect>
                                  </p:childTnLst>
                                </p:cTn>
                              </p:par>
                              <p:par>
                                <p:cTn id="64" presetID="53" presetClass="entr" presetSubtype="16" fill="hold" grpId="0" nodeType="withEffect">
                                  <p:stCondLst>
                                    <p:cond delay="2200"/>
                                  </p:stCondLst>
                                  <p:childTnLst>
                                    <p:set>
                                      <p:cBhvr>
                                        <p:cTn id="65" dur="1" fill="hold">
                                          <p:stCondLst>
                                            <p:cond delay="0"/>
                                          </p:stCondLst>
                                        </p:cTn>
                                        <p:tgtEl>
                                          <p:spTgt spid="44"/>
                                        </p:tgtEl>
                                        <p:attrNameLst>
                                          <p:attrName>style.visibility</p:attrName>
                                        </p:attrNameLst>
                                      </p:cBhvr>
                                      <p:to>
                                        <p:strVal val="visible"/>
                                      </p:to>
                                    </p:set>
                                    <p:anim calcmode="lin" valueType="num">
                                      <p:cBhvr>
                                        <p:cTn id="66" dur="500" fill="hold"/>
                                        <p:tgtEl>
                                          <p:spTgt spid="44"/>
                                        </p:tgtEl>
                                        <p:attrNameLst>
                                          <p:attrName>ppt_w</p:attrName>
                                        </p:attrNameLst>
                                      </p:cBhvr>
                                      <p:tavLst>
                                        <p:tav tm="0">
                                          <p:val>
                                            <p:fltVal val="0"/>
                                          </p:val>
                                        </p:tav>
                                        <p:tav tm="100000">
                                          <p:val>
                                            <p:strVal val="#ppt_w"/>
                                          </p:val>
                                        </p:tav>
                                      </p:tavLst>
                                    </p:anim>
                                    <p:anim calcmode="lin" valueType="num">
                                      <p:cBhvr>
                                        <p:cTn id="67" dur="500" fill="hold"/>
                                        <p:tgtEl>
                                          <p:spTgt spid="44"/>
                                        </p:tgtEl>
                                        <p:attrNameLst>
                                          <p:attrName>ppt_h</p:attrName>
                                        </p:attrNameLst>
                                      </p:cBhvr>
                                      <p:tavLst>
                                        <p:tav tm="0">
                                          <p:val>
                                            <p:fltVal val="0"/>
                                          </p:val>
                                        </p:tav>
                                        <p:tav tm="100000">
                                          <p:val>
                                            <p:strVal val="#ppt_h"/>
                                          </p:val>
                                        </p:tav>
                                      </p:tavLst>
                                    </p:anim>
                                    <p:animEffect transition="in" filter="fade">
                                      <p:cBhvr>
                                        <p:cTn id="68" dur="500"/>
                                        <p:tgtEl>
                                          <p:spTgt spid="44"/>
                                        </p:tgtEl>
                                      </p:cBhvr>
                                    </p:animEffect>
                                  </p:childTnLst>
                                </p:cTn>
                              </p:par>
                              <p:par>
                                <p:cTn id="69" presetID="53" presetClass="entr" presetSubtype="16" fill="hold" grpId="0" nodeType="withEffect">
                                  <p:stCondLst>
                                    <p:cond delay="2200"/>
                                  </p:stCondLst>
                                  <p:childTnLst>
                                    <p:set>
                                      <p:cBhvr>
                                        <p:cTn id="70" dur="1" fill="hold">
                                          <p:stCondLst>
                                            <p:cond delay="0"/>
                                          </p:stCondLst>
                                        </p:cTn>
                                        <p:tgtEl>
                                          <p:spTgt spid="50"/>
                                        </p:tgtEl>
                                        <p:attrNameLst>
                                          <p:attrName>style.visibility</p:attrName>
                                        </p:attrNameLst>
                                      </p:cBhvr>
                                      <p:to>
                                        <p:strVal val="visible"/>
                                      </p:to>
                                    </p:set>
                                    <p:anim calcmode="lin" valueType="num">
                                      <p:cBhvr>
                                        <p:cTn id="71" dur="500" fill="hold"/>
                                        <p:tgtEl>
                                          <p:spTgt spid="50"/>
                                        </p:tgtEl>
                                        <p:attrNameLst>
                                          <p:attrName>ppt_w</p:attrName>
                                        </p:attrNameLst>
                                      </p:cBhvr>
                                      <p:tavLst>
                                        <p:tav tm="0">
                                          <p:val>
                                            <p:fltVal val="0"/>
                                          </p:val>
                                        </p:tav>
                                        <p:tav tm="100000">
                                          <p:val>
                                            <p:strVal val="#ppt_w"/>
                                          </p:val>
                                        </p:tav>
                                      </p:tavLst>
                                    </p:anim>
                                    <p:anim calcmode="lin" valueType="num">
                                      <p:cBhvr>
                                        <p:cTn id="72" dur="500" fill="hold"/>
                                        <p:tgtEl>
                                          <p:spTgt spid="50"/>
                                        </p:tgtEl>
                                        <p:attrNameLst>
                                          <p:attrName>ppt_h</p:attrName>
                                        </p:attrNameLst>
                                      </p:cBhvr>
                                      <p:tavLst>
                                        <p:tav tm="0">
                                          <p:val>
                                            <p:fltVal val="0"/>
                                          </p:val>
                                        </p:tav>
                                        <p:tav tm="100000">
                                          <p:val>
                                            <p:strVal val="#ppt_h"/>
                                          </p:val>
                                        </p:tav>
                                      </p:tavLst>
                                    </p:anim>
                                    <p:animEffect transition="in" filter="fade">
                                      <p:cBhvr>
                                        <p:cTn id="73" dur="500"/>
                                        <p:tgtEl>
                                          <p:spTgt spid="50"/>
                                        </p:tgtEl>
                                      </p:cBhvr>
                                    </p:animEffect>
                                  </p:childTnLst>
                                </p:cTn>
                              </p:par>
                            </p:childTnLst>
                          </p:cTn>
                        </p:par>
                        <p:par>
                          <p:cTn id="74" fill="hold">
                            <p:stCondLst>
                              <p:cond delay="2700"/>
                            </p:stCondLst>
                            <p:childTnLst>
                              <p:par>
                                <p:cTn id="75" presetID="2" presetClass="entr" presetSubtype="8" decel="100000" fill="hold" grpId="0" nodeType="afterEffect">
                                  <p:stCondLst>
                                    <p:cond delay="0"/>
                                  </p:stCondLst>
                                  <p:childTnLst>
                                    <p:set>
                                      <p:cBhvr>
                                        <p:cTn id="76" dur="1" fill="hold">
                                          <p:stCondLst>
                                            <p:cond delay="0"/>
                                          </p:stCondLst>
                                        </p:cTn>
                                        <p:tgtEl>
                                          <p:spTgt spid="45"/>
                                        </p:tgtEl>
                                        <p:attrNameLst>
                                          <p:attrName>style.visibility</p:attrName>
                                        </p:attrNameLst>
                                      </p:cBhvr>
                                      <p:to>
                                        <p:strVal val="visible"/>
                                      </p:to>
                                    </p:set>
                                    <p:anim calcmode="lin" valueType="num">
                                      <p:cBhvr additive="base">
                                        <p:cTn id="77" dur="500" fill="hold"/>
                                        <p:tgtEl>
                                          <p:spTgt spid="45"/>
                                        </p:tgtEl>
                                        <p:attrNameLst>
                                          <p:attrName>ppt_x</p:attrName>
                                        </p:attrNameLst>
                                      </p:cBhvr>
                                      <p:tavLst>
                                        <p:tav tm="0">
                                          <p:val>
                                            <p:strVal val="0-#ppt_w/2"/>
                                          </p:val>
                                        </p:tav>
                                        <p:tav tm="100000">
                                          <p:val>
                                            <p:strVal val="#ppt_x"/>
                                          </p:val>
                                        </p:tav>
                                      </p:tavLst>
                                    </p:anim>
                                    <p:anim calcmode="lin" valueType="num">
                                      <p:cBhvr additive="base">
                                        <p:cTn id="78" dur="500" fill="hold"/>
                                        <p:tgtEl>
                                          <p:spTgt spid="45"/>
                                        </p:tgtEl>
                                        <p:attrNameLst>
                                          <p:attrName>ppt_y</p:attrName>
                                        </p:attrNameLst>
                                      </p:cBhvr>
                                      <p:tavLst>
                                        <p:tav tm="0">
                                          <p:val>
                                            <p:strVal val="#ppt_y"/>
                                          </p:val>
                                        </p:tav>
                                        <p:tav tm="100000">
                                          <p:val>
                                            <p:strVal val="#ppt_y"/>
                                          </p:val>
                                        </p:tav>
                                      </p:tavLst>
                                    </p:anim>
                                  </p:childTnLst>
                                </p:cTn>
                              </p:par>
                              <p:par>
                                <p:cTn id="79" presetID="2" presetClass="entr" presetSubtype="8" decel="100000" fill="hold" grpId="0" nodeType="withEffect">
                                  <p:stCondLst>
                                    <p:cond delay="100"/>
                                  </p:stCondLst>
                                  <p:childTnLst>
                                    <p:set>
                                      <p:cBhvr>
                                        <p:cTn id="80" dur="1" fill="hold">
                                          <p:stCondLst>
                                            <p:cond delay="0"/>
                                          </p:stCondLst>
                                        </p:cTn>
                                        <p:tgtEl>
                                          <p:spTgt spid="46"/>
                                        </p:tgtEl>
                                        <p:attrNameLst>
                                          <p:attrName>style.visibility</p:attrName>
                                        </p:attrNameLst>
                                      </p:cBhvr>
                                      <p:to>
                                        <p:strVal val="visible"/>
                                      </p:to>
                                    </p:set>
                                    <p:anim calcmode="lin" valueType="num">
                                      <p:cBhvr additive="base">
                                        <p:cTn id="81" dur="500" fill="hold"/>
                                        <p:tgtEl>
                                          <p:spTgt spid="46"/>
                                        </p:tgtEl>
                                        <p:attrNameLst>
                                          <p:attrName>ppt_x</p:attrName>
                                        </p:attrNameLst>
                                      </p:cBhvr>
                                      <p:tavLst>
                                        <p:tav tm="0">
                                          <p:val>
                                            <p:strVal val="0-#ppt_w/2"/>
                                          </p:val>
                                        </p:tav>
                                        <p:tav tm="100000">
                                          <p:val>
                                            <p:strVal val="#ppt_x"/>
                                          </p:val>
                                        </p:tav>
                                      </p:tavLst>
                                    </p:anim>
                                    <p:anim calcmode="lin" valueType="num">
                                      <p:cBhvr additive="base">
                                        <p:cTn id="82" dur="500" fill="hold"/>
                                        <p:tgtEl>
                                          <p:spTgt spid="46"/>
                                        </p:tgtEl>
                                        <p:attrNameLst>
                                          <p:attrName>ppt_y</p:attrName>
                                        </p:attrNameLst>
                                      </p:cBhvr>
                                      <p:tavLst>
                                        <p:tav tm="0">
                                          <p:val>
                                            <p:strVal val="#ppt_y"/>
                                          </p:val>
                                        </p:tav>
                                        <p:tav tm="100000">
                                          <p:val>
                                            <p:strVal val="#ppt_y"/>
                                          </p:val>
                                        </p:tav>
                                      </p:tavLst>
                                    </p:anim>
                                  </p:childTnLst>
                                </p:cTn>
                              </p:par>
                              <p:par>
                                <p:cTn id="83" presetID="2" presetClass="entr" presetSubtype="2" decel="100000" fill="hold" grpId="0" nodeType="withEffect">
                                  <p:stCondLst>
                                    <p:cond delay="200"/>
                                  </p:stCondLst>
                                  <p:childTnLst>
                                    <p:set>
                                      <p:cBhvr>
                                        <p:cTn id="84" dur="1" fill="hold">
                                          <p:stCondLst>
                                            <p:cond delay="0"/>
                                          </p:stCondLst>
                                        </p:cTn>
                                        <p:tgtEl>
                                          <p:spTgt spid="47"/>
                                        </p:tgtEl>
                                        <p:attrNameLst>
                                          <p:attrName>style.visibility</p:attrName>
                                        </p:attrNameLst>
                                      </p:cBhvr>
                                      <p:to>
                                        <p:strVal val="visible"/>
                                      </p:to>
                                    </p:set>
                                    <p:anim calcmode="lin" valueType="num">
                                      <p:cBhvr additive="base">
                                        <p:cTn id="85" dur="500" fill="hold"/>
                                        <p:tgtEl>
                                          <p:spTgt spid="47"/>
                                        </p:tgtEl>
                                        <p:attrNameLst>
                                          <p:attrName>ppt_x</p:attrName>
                                        </p:attrNameLst>
                                      </p:cBhvr>
                                      <p:tavLst>
                                        <p:tav tm="0">
                                          <p:val>
                                            <p:strVal val="1+#ppt_w/2"/>
                                          </p:val>
                                        </p:tav>
                                        <p:tav tm="100000">
                                          <p:val>
                                            <p:strVal val="#ppt_x"/>
                                          </p:val>
                                        </p:tav>
                                      </p:tavLst>
                                    </p:anim>
                                    <p:anim calcmode="lin" valueType="num">
                                      <p:cBhvr additive="base">
                                        <p:cTn id="86" dur="500" fill="hold"/>
                                        <p:tgtEl>
                                          <p:spTgt spid="47"/>
                                        </p:tgtEl>
                                        <p:attrNameLst>
                                          <p:attrName>ppt_y</p:attrName>
                                        </p:attrNameLst>
                                      </p:cBhvr>
                                      <p:tavLst>
                                        <p:tav tm="0">
                                          <p:val>
                                            <p:strVal val="#ppt_y"/>
                                          </p:val>
                                        </p:tav>
                                        <p:tav tm="100000">
                                          <p:val>
                                            <p:strVal val="#ppt_y"/>
                                          </p:val>
                                        </p:tav>
                                      </p:tavLst>
                                    </p:anim>
                                  </p:childTnLst>
                                </p:cTn>
                              </p:par>
                              <p:par>
                                <p:cTn id="87" presetID="2" presetClass="entr" presetSubtype="2" decel="100000" fill="hold" grpId="0" nodeType="withEffect">
                                  <p:stCondLst>
                                    <p:cond delay="300"/>
                                  </p:stCondLst>
                                  <p:childTnLst>
                                    <p:set>
                                      <p:cBhvr>
                                        <p:cTn id="88" dur="1" fill="hold">
                                          <p:stCondLst>
                                            <p:cond delay="0"/>
                                          </p:stCondLst>
                                        </p:cTn>
                                        <p:tgtEl>
                                          <p:spTgt spid="48"/>
                                        </p:tgtEl>
                                        <p:attrNameLst>
                                          <p:attrName>style.visibility</p:attrName>
                                        </p:attrNameLst>
                                      </p:cBhvr>
                                      <p:to>
                                        <p:strVal val="visible"/>
                                      </p:to>
                                    </p:set>
                                    <p:anim calcmode="lin" valueType="num">
                                      <p:cBhvr additive="base">
                                        <p:cTn id="89" dur="500" fill="hold"/>
                                        <p:tgtEl>
                                          <p:spTgt spid="48"/>
                                        </p:tgtEl>
                                        <p:attrNameLst>
                                          <p:attrName>ppt_x</p:attrName>
                                        </p:attrNameLst>
                                      </p:cBhvr>
                                      <p:tavLst>
                                        <p:tav tm="0">
                                          <p:val>
                                            <p:strVal val="1+#ppt_w/2"/>
                                          </p:val>
                                        </p:tav>
                                        <p:tav tm="100000">
                                          <p:val>
                                            <p:strVal val="#ppt_x"/>
                                          </p:val>
                                        </p:tav>
                                      </p:tavLst>
                                    </p:anim>
                                    <p:anim calcmode="lin" valueType="num">
                                      <p:cBhvr additive="base">
                                        <p:cTn id="90" dur="500" fill="hold"/>
                                        <p:tgtEl>
                                          <p:spTgt spid="48"/>
                                        </p:tgtEl>
                                        <p:attrNameLst>
                                          <p:attrName>ppt_y</p:attrName>
                                        </p:attrNameLst>
                                      </p:cBhvr>
                                      <p:tavLst>
                                        <p:tav tm="0">
                                          <p:val>
                                            <p:strVal val="#ppt_y"/>
                                          </p:val>
                                        </p:tav>
                                        <p:tav tm="100000">
                                          <p:val>
                                            <p:strVal val="#ppt_y"/>
                                          </p:val>
                                        </p:tav>
                                      </p:tavLst>
                                    </p:anim>
                                  </p:childTnLst>
                                </p:cTn>
                              </p:par>
                              <p:par>
                                <p:cTn id="91" presetID="2" presetClass="entr" presetSubtype="8" decel="100000" fill="hold" grpId="0" nodeType="withEffect">
                                  <p:stCondLst>
                                    <p:cond delay="400"/>
                                  </p:stCondLst>
                                  <p:childTnLst>
                                    <p:set>
                                      <p:cBhvr>
                                        <p:cTn id="92" dur="1" fill="hold">
                                          <p:stCondLst>
                                            <p:cond delay="0"/>
                                          </p:stCondLst>
                                        </p:cTn>
                                        <p:tgtEl>
                                          <p:spTgt spid="49"/>
                                        </p:tgtEl>
                                        <p:attrNameLst>
                                          <p:attrName>style.visibility</p:attrName>
                                        </p:attrNameLst>
                                      </p:cBhvr>
                                      <p:to>
                                        <p:strVal val="visible"/>
                                      </p:to>
                                    </p:set>
                                    <p:anim calcmode="lin" valueType="num">
                                      <p:cBhvr additive="base">
                                        <p:cTn id="93" dur="500" fill="hold"/>
                                        <p:tgtEl>
                                          <p:spTgt spid="49"/>
                                        </p:tgtEl>
                                        <p:attrNameLst>
                                          <p:attrName>ppt_x</p:attrName>
                                        </p:attrNameLst>
                                      </p:cBhvr>
                                      <p:tavLst>
                                        <p:tav tm="0">
                                          <p:val>
                                            <p:strVal val="0-#ppt_w/2"/>
                                          </p:val>
                                        </p:tav>
                                        <p:tav tm="100000">
                                          <p:val>
                                            <p:strVal val="#ppt_x"/>
                                          </p:val>
                                        </p:tav>
                                      </p:tavLst>
                                    </p:anim>
                                    <p:anim calcmode="lin" valueType="num">
                                      <p:cBhvr additive="base">
                                        <p:cTn id="94" dur="500" fill="hold"/>
                                        <p:tgtEl>
                                          <p:spTgt spid="49"/>
                                        </p:tgtEl>
                                        <p:attrNameLst>
                                          <p:attrName>ppt_y</p:attrName>
                                        </p:attrNameLst>
                                      </p:cBhvr>
                                      <p:tavLst>
                                        <p:tav tm="0">
                                          <p:val>
                                            <p:strVal val="#ppt_y"/>
                                          </p:val>
                                        </p:tav>
                                        <p:tav tm="100000">
                                          <p:val>
                                            <p:strVal val="#ppt_y"/>
                                          </p:val>
                                        </p:tav>
                                      </p:tavLst>
                                    </p:anim>
                                  </p:childTnLst>
                                </p:cTn>
                              </p:par>
                            </p:childTnLst>
                          </p:cTn>
                        </p:par>
                        <p:par>
                          <p:cTn id="95" fill="hold">
                            <p:stCondLst>
                              <p:cond delay="3600"/>
                            </p:stCondLst>
                            <p:childTnLst>
                              <p:par>
                                <p:cTn id="96" presetID="22" presetClass="entr" presetSubtype="8" fill="hold" grpId="0" nodeType="afterEffect" nodePh="1">
                                  <p:stCondLst>
                                    <p:cond delay="0"/>
                                  </p:stCondLst>
                                  <p:endCondLst>
                                    <p:cond evt="begin" delay="0">
                                      <p:tn val="96"/>
                                    </p:cond>
                                  </p:endCondLst>
                                  <p:childTnLst>
                                    <p:set>
                                      <p:cBhvr>
                                        <p:cTn id="97" dur="1" fill="hold">
                                          <p:stCondLst>
                                            <p:cond delay="0"/>
                                          </p:stCondLst>
                                        </p:cTn>
                                        <p:tgtEl>
                                          <p:spTgt spid="29"/>
                                        </p:tgtEl>
                                        <p:attrNameLst>
                                          <p:attrName>style.visibility</p:attrName>
                                        </p:attrNameLst>
                                      </p:cBhvr>
                                      <p:to>
                                        <p:strVal val="visible"/>
                                      </p:to>
                                    </p:set>
                                    <p:animEffect transition="in" filter="wipe(left)">
                                      <p:cBhvr>
                                        <p:cTn id="9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p:bldP spid="46" grpId="0"/>
      <p:bldP spid="47" grpId="0"/>
      <p:bldP spid="48" grpId="0"/>
      <p:bldP spid="49" grpId="0"/>
      <p:bldP spid="50" grpId="0" animBg="1"/>
      <p:bldP spid="29" grpId="0"/>
    </p:bldLst>
  </p:timing>
</p:sld>
</file>

<file path=ppt/slides/slide37.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0" y="0"/>
            <a:ext cx="647903" cy="648072"/>
          </a:xfrm>
          <a:prstGeom prst="rect">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 name="标题 4"/>
          <p:cNvSpPr txBox="1">
            <a:spLocks/>
          </p:cNvSpPr>
          <p:nvPr/>
        </p:nvSpPr>
        <p:spPr>
          <a:xfrm>
            <a:off x="738572" y="272421"/>
            <a:ext cx="318552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rPr>
              <a:t>融资计划</a:t>
            </a:r>
            <a:endParaRPr lang="en-US" altLang="zh-CN" sz="15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r>
              <a:rPr lang="en-US" altLang="zh-CN" sz="900" b="1" dirty="0">
                <a:solidFill>
                  <a:schemeClr val="tx1">
                    <a:lumMod val="50000"/>
                    <a:lumOff val="50000"/>
                  </a:schemeClr>
                </a:solidFill>
                <a:latin typeface="微软雅黑" panose="020B0503020204020204" pitchFamily="34" charset="-122"/>
                <a:ea typeface="微软雅黑" panose="020B0503020204020204" pitchFamily="34" charset="-122"/>
              </a:rPr>
              <a:t>THE FINANCING PLAN</a:t>
            </a:r>
            <a:endParaRPr lang="zh-CN" altLang="en-US" sz="9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endPar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3" name="矩形 62"/>
          <p:cNvSpPr/>
          <p:nvPr/>
        </p:nvSpPr>
        <p:spPr>
          <a:xfrm>
            <a:off x="8135468" y="4948014"/>
            <a:ext cx="1008532" cy="19548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67" name="矩形 66"/>
          <p:cNvSpPr/>
          <p:nvPr/>
        </p:nvSpPr>
        <p:spPr>
          <a:xfrm>
            <a:off x="8135468" y="4933212"/>
            <a:ext cx="1025847" cy="230826"/>
          </a:xfrm>
          <a:prstGeom prst="rect">
            <a:avLst/>
          </a:prstGeom>
        </p:spPr>
        <p:txBody>
          <a:bodyPr wrap="square" lIns="68555" tIns="34278" rIns="68555" bIns="34278">
            <a:spAutoFit/>
          </a:bodyPr>
          <a:lstStyle/>
          <a:p>
            <a:pPr algn="ctr"/>
            <a:r>
              <a:rPr lang="en-US" altLang="zh-CN" sz="1000" b="1" dirty="0">
                <a:solidFill>
                  <a:schemeClr val="bg1"/>
                </a:solidFill>
                <a:latin typeface="微软雅黑" pitchFamily="34" charset="-122"/>
                <a:ea typeface="微软雅黑" pitchFamily="34" charset="-122"/>
              </a:rPr>
              <a:t>37</a:t>
            </a:r>
          </a:p>
        </p:txBody>
      </p:sp>
      <p:sp>
        <p:nvSpPr>
          <p:cNvPr id="13" name="KSO_Shape"/>
          <p:cNvSpPr>
            <a:spLocks/>
          </p:cNvSpPr>
          <p:nvPr/>
        </p:nvSpPr>
        <p:spPr bwMode="auto">
          <a:xfrm>
            <a:off x="101460" y="141480"/>
            <a:ext cx="382885" cy="367666"/>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12" name="组合 11"/>
          <p:cNvGrpSpPr/>
          <p:nvPr/>
        </p:nvGrpSpPr>
        <p:grpSpPr>
          <a:xfrm>
            <a:off x="4733976" y="1521685"/>
            <a:ext cx="1347174" cy="1482434"/>
            <a:chOff x="5987173" y="3044094"/>
            <a:chExt cx="1796700" cy="1976578"/>
          </a:xfrm>
        </p:grpSpPr>
        <p:sp>
          <p:nvSpPr>
            <p:cNvPr id="14" name="任意多边形 13"/>
            <p:cNvSpPr/>
            <p:nvPr/>
          </p:nvSpPr>
          <p:spPr>
            <a:xfrm>
              <a:off x="5987173" y="3044094"/>
              <a:ext cx="1796700" cy="1976578"/>
            </a:xfrm>
            <a:custGeom>
              <a:avLst/>
              <a:gdLst>
                <a:gd name="connsiteX0" fmla="*/ 898350 w 1796700"/>
                <a:gd name="connsiteY0" fmla="*/ 0 h 1976578"/>
                <a:gd name="connsiteX1" fmla="*/ 1796700 w 1796700"/>
                <a:gd name="connsiteY1" fmla="*/ 898350 h 1976578"/>
                <a:gd name="connsiteX2" fmla="*/ 1079399 w 1796700"/>
                <a:gd name="connsiteY2" fmla="*/ 1778449 h 1976578"/>
                <a:gd name="connsiteX3" fmla="*/ 1005825 w 1796700"/>
                <a:gd name="connsiteY3" fmla="*/ 1789678 h 1976578"/>
                <a:gd name="connsiteX4" fmla="*/ 910290 w 1796700"/>
                <a:gd name="connsiteY4" fmla="*/ 1976578 h 1976578"/>
                <a:gd name="connsiteX5" fmla="*/ 821270 w 1796700"/>
                <a:gd name="connsiteY5" fmla="*/ 1792808 h 1976578"/>
                <a:gd name="connsiteX6" fmla="*/ 806499 w 1796700"/>
                <a:gd name="connsiteY6" fmla="*/ 1792062 h 1976578"/>
                <a:gd name="connsiteX7" fmla="*/ 0 w 1796700"/>
                <a:gd name="connsiteY7" fmla="*/ 898350 h 1976578"/>
                <a:gd name="connsiteX8" fmla="*/ 898350 w 1796700"/>
                <a:gd name="connsiteY8" fmla="*/ 0 h 1976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6700" h="1976578">
                  <a:moveTo>
                    <a:pt x="898350" y="0"/>
                  </a:moveTo>
                  <a:cubicBezTo>
                    <a:pt x="1394495" y="0"/>
                    <a:pt x="1796700" y="402205"/>
                    <a:pt x="1796700" y="898350"/>
                  </a:cubicBezTo>
                  <a:cubicBezTo>
                    <a:pt x="1796700" y="1332477"/>
                    <a:pt x="1488762" y="1694681"/>
                    <a:pt x="1079399" y="1778449"/>
                  </a:cubicBezTo>
                  <a:lnTo>
                    <a:pt x="1005825" y="1789678"/>
                  </a:lnTo>
                  <a:lnTo>
                    <a:pt x="910290" y="1976578"/>
                  </a:lnTo>
                  <a:lnTo>
                    <a:pt x="821270" y="1792808"/>
                  </a:lnTo>
                  <a:lnTo>
                    <a:pt x="806499" y="1792062"/>
                  </a:lnTo>
                  <a:cubicBezTo>
                    <a:pt x="353501" y="1746058"/>
                    <a:pt x="0" y="1363486"/>
                    <a:pt x="0" y="898350"/>
                  </a:cubicBezTo>
                  <a:cubicBezTo>
                    <a:pt x="0" y="402205"/>
                    <a:pt x="402205" y="0"/>
                    <a:pt x="898350" y="0"/>
                  </a:cubicBezTo>
                  <a:close/>
                </a:path>
              </a:pathLst>
            </a:custGeom>
            <a:solidFill>
              <a:srgbClr val="00A89B">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15" name="KSO_Shape"/>
            <p:cNvSpPr>
              <a:spLocks/>
            </p:cNvSpPr>
            <p:nvPr/>
          </p:nvSpPr>
          <p:spPr bwMode="auto">
            <a:xfrm>
              <a:off x="6664272" y="3431336"/>
              <a:ext cx="453627" cy="45362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16" name="文本框 62"/>
            <p:cNvSpPr txBox="1"/>
            <p:nvPr/>
          </p:nvSpPr>
          <p:spPr>
            <a:xfrm>
              <a:off x="6329724" y="3989043"/>
              <a:ext cx="1237550" cy="738664"/>
            </a:xfrm>
            <a:prstGeom prst="rect">
              <a:avLst/>
            </a:prstGeom>
            <a:noFill/>
          </p:spPr>
          <p:txBody>
            <a:bodyPr wrap="square"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rPr>
                <a:t>输入标题</a:t>
              </a:r>
            </a:p>
          </p:txBody>
        </p:sp>
      </p:grpSp>
      <p:cxnSp>
        <p:nvCxnSpPr>
          <p:cNvPr id="17" name="直接连接符 16"/>
          <p:cNvCxnSpPr/>
          <p:nvPr/>
        </p:nvCxnSpPr>
        <p:spPr>
          <a:xfrm>
            <a:off x="1353554" y="3101857"/>
            <a:ext cx="6628425" cy="0"/>
          </a:xfrm>
          <a:prstGeom prst="line">
            <a:avLst/>
          </a:prstGeom>
          <a:ln>
            <a:solidFill>
              <a:srgbClr val="2C3637"/>
            </a:solidFill>
            <a:prstDash val="dashDot"/>
          </a:ln>
        </p:spPr>
        <p:style>
          <a:lnRef idx="1">
            <a:schemeClr val="accent1"/>
          </a:lnRef>
          <a:fillRef idx="0">
            <a:schemeClr val="accent1"/>
          </a:fillRef>
          <a:effectRef idx="0">
            <a:schemeClr val="accent1"/>
          </a:effectRef>
          <a:fontRef idx="minor">
            <a:schemeClr val="tx1"/>
          </a:fontRef>
        </p:style>
      </p:cxnSp>
      <p:sp>
        <p:nvSpPr>
          <p:cNvPr id="18" name="椭圆 17"/>
          <p:cNvSpPr/>
          <p:nvPr/>
        </p:nvSpPr>
        <p:spPr>
          <a:xfrm>
            <a:off x="1278492" y="3046957"/>
            <a:ext cx="109771" cy="109800"/>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500">
              <a:solidFill>
                <a:srgbClr val="93CDDD"/>
              </a:solidFill>
              <a:latin typeface="微软雅黑" panose="020B0503020204020204" pitchFamily="34" charset="-122"/>
              <a:ea typeface="微软雅黑" panose="020B0503020204020204" pitchFamily="34" charset="-122"/>
            </a:endParaRPr>
          </a:p>
        </p:txBody>
      </p:sp>
      <p:sp>
        <p:nvSpPr>
          <p:cNvPr id="19" name="椭圆 18"/>
          <p:cNvSpPr/>
          <p:nvPr/>
        </p:nvSpPr>
        <p:spPr>
          <a:xfrm>
            <a:off x="7927094" y="3046957"/>
            <a:ext cx="109771" cy="109800"/>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500">
              <a:solidFill>
                <a:srgbClr val="93CDDD"/>
              </a:solidFill>
              <a:latin typeface="微软雅黑" panose="020B0503020204020204" pitchFamily="34" charset="-122"/>
              <a:ea typeface="微软雅黑" panose="020B0503020204020204" pitchFamily="34" charset="-122"/>
            </a:endParaRPr>
          </a:p>
        </p:txBody>
      </p:sp>
      <p:sp>
        <p:nvSpPr>
          <p:cNvPr id="20" name="椭圆 19"/>
          <p:cNvSpPr/>
          <p:nvPr/>
        </p:nvSpPr>
        <p:spPr>
          <a:xfrm>
            <a:off x="2342183" y="3046957"/>
            <a:ext cx="109771" cy="109800"/>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500">
              <a:solidFill>
                <a:srgbClr val="93CDDD"/>
              </a:solidFill>
              <a:latin typeface="微软雅黑" panose="020B0503020204020204" pitchFamily="34" charset="-122"/>
              <a:ea typeface="微软雅黑" panose="020B0503020204020204" pitchFamily="34" charset="-122"/>
            </a:endParaRPr>
          </a:p>
        </p:txBody>
      </p:sp>
      <p:sp>
        <p:nvSpPr>
          <p:cNvPr id="21" name="椭圆 20"/>
          <p:cNvSpPr/>
          <p:nvPr/>
        </p:nvSpPr>
        <p:spPr>
          <a:xfrm>
            <a:off x="3839777" y="3046957"/>
            <a:ext cx="109771" cy="109800"/>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500">
              <a:solidFill>
                <a:srgbClr val="93CDDD"/>
              </a:solidFill>
              <a:latin typeface="微软雅黑" panose="020B0503020204020204" pitchFamily="34" charset="-122"/>
              <a:ea typeface="微软雅黑" panose="020B0503020204020204" pitchFamily="34" charset="-122"/>
            </a:endParaRPr>
          </a:p>
        </p:txBody>
      </p:sp>
      <p:sp>
        <p:nvSpPr>
          <p:cNvPr id="22" name="椭圆 21"/>
          <p:cNvSpPr/>
          <p:nvPr/>
        </p:nvSpPr>
        <p:spPr>
          <a:xfrm>
            <a:off x="5363848" y="3046957"/>
            <a:ext cx="109771" cy="109800"/>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500">
              <a:solidFill>
                <a:srgbClr val="93CDDD"/>
              </a:solidFill>
              <a:latin typeface="微软雅黑" panose="020B0503020204020204" pitchFamily="34" charset="-122"/>
              <a:ea typeface="微软雅黑" panose="020B0503020204020204" pitchFamily="34" charset="-122"/>
            </a:endParaRPr>
          </a:p>
        </p:txBody>
      </p:sp>
      <p:sp>
        <p:nvSpPr>
          <p:cNvPr id="23" name="椭圆 22"/>
          <p:cNvSpPr/>
          <p:nvPr/>
        </p:nvSpPr>
        <p:spPr>
          <a:xfrm>
            <a:off x="6698106" y="3046957"/>
            <a:ext cx="109771" cy="109800"/>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500">
              <a:solidFill>
                <a:srgbClr val="93CDDD"/>
              </a:solidFill>
              <a:latin typeface="微软雅黑" panose="020B0503020204020204" pitchFamily="34" charset="-122"/>
              <a:ea typeface="微软雅黑" panose="020B0503020204020204" pitchFamily="34" charset="-122"/>
            </a:endParaRPr>
          </a:p>
        </p:txBody>
      </p:sp>
      <p:grpSp>
        <p:nvGrpSpPr>
          <p:cNvPr id="24" name="组合 23"/>
          <p:cNvGrpSpPr/>
          <p:nvPr/>
        </p:nvGrpSpPr>
        <p:grpSpPr>
          <a:xfrm>
            <a:off x="1818411" y="1692829"/>
            <a:ext cx="1181497" cy="1319889"/>
            <a:chOff x="2940476" y="3272285"/>
            <a:chExt cx="1575740" cy="1759852"/>
          </a:xfrm>
        </p:grpSpPr>
        <p:sp>
          <p:nvSpPr>
            <p:cNvPr id="25" name="任意多边形 24"/>
            <p:cNvSpPr/>
            <p:nvPr/>
          </p:nvSpPr>
          <p:spPr>
            <a:xfrm>
              <a:off x="2940476" y="3272285"/>
              <a:ext cx="1575740" cy="1759852"/>
            </a:xfrm>
            <a:custGeom>
              <a:avLst/>
              <a:gdLst>
                <a:gd name="connsiteX0" fmla="*/ 787870 w 1575740"/>
                <a:gd name="connsiteY0" fmla="*/ 0 h 1759852"/>
                <a:gd name="connsiteX1" fmla="*/ 1575740 w 1575740"/>
                <a:gd name="connsiteY1" fmla="*/ 787870 h 1759852"/>
                <a:gd name="connsiteX2" fmla="*/ 946654 w 1575740"/>
                <a:gd name="connsiteY2" fmla="*/ 1559734 h 1759852"/>
                <a:gd name="connsiteX3" fmla="*/ 870324 w 1575740"/>
                <a:gd name="connsiteY3" fmla="*/ 1567428 h 1759852"/>
                <a:gd name="connsiteX4" fmla="*/ 771966 w 1575740"/>
                <a:gd name="connsiteY4" fmla="*/ 1759852 h 1759852"/>
                <a:gd name="connsiteX5" fmla="*/ 677385 w 1575740"/>
                <a:gd name="connsiteY5" fmla="*/ 1564602 h 1759852"/>
                <a:gd name="connsiteX6" fmla="*/ 629087 w 1575740"/>
                <a:gd name="connsiteY6" fmla="*/ 1559734 h 1759852"/>
                <a:gd name="connsiteX7" fmla="*/ 0 w 1575740"/>
                <a:gd name="connsiteY7" fmla="*/ 787870 h 1759852"/>
                <a:gd name="connsiteX8" fmla="*/ 787870 w 1575740"/>
                <a:gd name="connsiteY8" fmla="*/ 0 h 1759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75740" h="1759852">
                  <a:moveTo>
                    <a:pt x="787870" y="0"/>
                  </a:moveTo>
                  <a:cubicBezTo>
                    <a:pt x="1222999" y="0"/>
                    <a:pt x="1575740" y="352741"/>
                    <a:pt x="1575740" y="787870"/>
                  </a:cubicBezTo>
                  <a:cubicBezTo>
                    <a:pt x="1575740" y="1168608"/>
                    <a:pt x="1305673" y="1486268"/>
                    <a:pt x="946654" y="1559734"/>
                  </a:cubicBezTo>
                  <a:lnTo>
                    <a:pt x="870324" y="1567428"/>
                  </a:lnTo>
                  <a:lnTo>
                    <a:pt x="771966" y="1759852"/>
                  </a:lnTo>
                  <a:lnTo>
                    <a:pt x="677385" y="1564602"/>
                  </a:lnTo>
                  <a:lnTo>
                    <a:pt x="629087" y="1559734"/>
                  </a:lnTo>
                  <a:cubicBezTo>
                    <a:pt x="270067" y="1486268"/>
                    <a:pt x="0" y="1168608"/>
                    <a:pt x="0" y="787870"/>
                  </a:cubicBezTo>
                  <a:cubicBezTo>
                    <a:pt x="0" y="352741"/>
                    <a:pt x="352741" y="0"/>
                    <a:pt x="787870" y="0"/>
                  </a:cubicBezTo>
                  <a:close/>
                </a:path>
              </a:pathLst>
            </a:custGeom>
            <a:solidFill>
              <a:srgbClr val="00A89B">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26" name="KSO_Shape"/>
            <p:cNvSpPr>
              <a:spLocks/>
            </p:cNvSpPr>
            <p:nvPr/>
          </p:nvSpPr>
          <p:spPr bwMode="auto">
            <a:xfrm>
              <a:off x="3513033" y="3586933"/>
              <a:ext cx="430626" cy="439414"/>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27" name="文本框 59"/>
            <p:cNvSpPr txBox="1"/>
            <p:nvPr/>
          </p:nvSpPr>
          <p:spPr>
            <a:xfrm>
              <a:off x="3102007" y="4128108"/>
              <a:ext cx="1357226" cy="430887"/>
            </a:xfrm>
            <a:prstGeom prst="rect">
              <a:avLst/>
            </a:prstGeom>
            <a:noFill/>
          </p:spPr>
          <p:txBody>
            <a:bodyPr wrap="square"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rPr>
                <a:t>输入标题</a:t>
              </a:r>
            </a:p>
          </p:txBody>
        </p:sp>
      </p:grpSp>
      <p:grpSp>
        <p:nvGrpSpPr>
          <p:cNvPr id="28" name="组合 27"/>
          <p:cNvGrpSpPr/>
          <p:nvPr/>
        </p:nvGrpSpPr>
        <p:grpSpPr>
          <a:xfrm>
            <a:off x="2974115" y="1097606"/>
            <a:ext cx="1776556" cy="1915112"/>
            <a:chOff x="4078604" y="2478655"/>
            <a:chExt cx="2369358" cy="2553482"/>
          </a:xfrm>
        </p:grpSpPr>
        <p:sp>
          <p:nvSpPr>
            <p:cNvPr id="29" name="任意多边形 28"/>
            <p:cNvSpPr/>
            <p:nvPr/>
          </p:nvSpPr>
          <p:spPr>
            <a:xfrm>
              <a:off x="4078604" y="2478655"/>
              <a:ext cx="2369358" cy="2553482"/>
            </a:xfrm>
            <a:custGeom>
              <a:avLst/>
              <a:gdLst>
                <a:gd name="connsiteX0" fmla="*/ 1184679 w 2369358"/>
                <a:gd name="connsiteY0" fmla="*/ 0 h 2553482"/>
                <a:gd name="connsiteX1" fmla="*/ 2369358 w 2369358"/>
                <a:gd name="connsiteY1" fmla="*/ 1184679 h 2553482"/>
                <a:gd name="connsiteX2" fmla="*/ 1423433 w 2369358"/>
                <a:gd name="connsiteY2" fmla="*/ 2345290 h 2553482"/>
                <a:gd name="connsiteX3" fmla="*/ 1321945 w 2369358"/>
                <a:gd name="connsiteY3" fmla="*/ 2360779 h 2553482"/>
                <a:gd name="connsiteX4" fmla="*/ 1223444 w 2369358"/>
                <a:gd name="connsiteY4" fmla="*/ 2553482 h 2553482"/>
                <a:gd name="connsiteX5" fmla="*/ 1132988 w 2369358"/>
                <a:gd name="connsiteY5" fmla="*/ 2366748 h 2553482"/>
                <a:gd name="connsiteX6" fmla="*/ 1063553 w 2369358"/>
                <a:gd name="connsiteY6" fmla="*/ 2363242 h 2553482"/>
                <a:gd name="connsiteX7" fmla="*/ 0 w 2369358"/>
                <a:gd name="connsiteY7" fmla="*/ 1184679 h 2553482"/>
                <a:gd name="connsiteX8" fmla="*/ 1184679 w 2369358"/>
                <a:gd name="connsiteY8" fmla="*/ 0 h 25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9358" h="2553482">
                  <a:moveTo>
                    <a:pt x="1184679" y="0"/>
                  </a:moveTo>
                  <a:cubicBezTo>
                    <a:pt x="1838959" y="0"/>
                    <a:pt x="2369358" y="530399"/>
                    <a:pt x="2369358" y="1184679"/>
                  </a:cubicBezTo>
                  <a:cubicBezTo>
                    <a:pt x="2369358" y="1757174"/>
                    <a:pt x="1963272" y="2234823"/>
                    <a:pt x="1423433" y="2345290"/>
                  </a:cubicBezTo>
                  <a:lnTo>
                    <a:pt x="1321945" y="2360779"/>
                  </a:lnTo>
                  <a:lnTo>
                    <a:pt x="1223444" y="2553482"/>
                  </a:lnTo>
                  <a:lnTo>
                    <a:pt x="1132988" y="2366748"/>
                  </a:lnTo>
                  <a:lnTo>
                    <a:pt x="1063553" y="2363242"/>
                  </a:lnTo>
                  <a:cubicBezTo>
                    <a:pt x="466171" y="2302574"/>
                    <a:pt x="0" y="1798067"/>
                    <a:pt x="0" y="1184679"/>
                  </a:cubicBezTo>
                  <a:cubicBezTo>
                    <a:pt x="0" y="530399"/>
                    <a:pt x="530399" y="0"/>
                    <a:pt x="1184679" y="0"/>
                  </a:cubicBezTo>
                  <a:close/>
                </a:path>
              </a:pathLst>
            </a:cu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bg1"/>
                </a:solidFill>
                <a:latin typeface="微软雅黑" panose="020B0503020204020204" pitchFamily="34" charset="-122"/>
                <a:ea typeface="微软雅黑" panose="020B0503020204020204" pitchFamily="34" charset="-122"/>
              </a:endParaRPr>
            </a:p>
          </p:txBody>
        </p:sp>
        <p:grpSp>
          <p:nvGrpSpPr>
            <p:cNvPr id="30" name="组合 29"/>
            <p:cNvGrpSpPr/>
            <p:nvPr/>
          </p:nvGrpSpPr>
          <p:grpSpPr>
            <a:xfrm>
              <a:off x="4614176" y="3268683"/>
              <a:ext cx="1562853" cy="1034982"/>
              <a:chOff x="4716874" y="2621791"/>
              <a:chExt cx="1562853" cy="1034982"/>
            </a:xfrm>
          </p:grpSpPr>
          <p:sp>
            <p:nvSpPr>
              <p:cNvPr id="31" name="KSO_Shape"/>
              <p:cNvSpPr>
                <a:spLocks/>
              </p:cNvSpPr>
              <p:nvPr/>
            </p:nvSpPr>
            <p:spPr bwMode="auto">
              <a:xfrm>
                <a:off x="5143687" y="2621791"/>
                <a:ext cx="441100" cy="441836"/>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32" name="文本框 60"/>
              <p:cNvSpPr txBox="1"/>
              <p:nvPr/>
            </p:nvSpPr>
            <p:spPr>
              <a:xfrm>
                <a:off x="4716874" y="3225886"/>
                <a:ext cx="1562853" cy="430887"/>
              </a:xfrm>
              <a:prstGeom prst="rect">
                <a:avLst/>
              </a:prstGeom>
              <a:noFill/>
            </p:spPr>
            <p:txBody>
              <a:bodyPr wrap="square"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rPr>
                  <a:t>输入标题</a:t>
                </a:r>
              </a:p>
            </p:txBody>
          </p:sp>
        </p:grpSp>
      </p:grpSp>
      <p:grpSp>
        <p:nvGrpSpPr>
          <p:cNvPr id="33" name="组合 32"/>
          <p:cNvGrpSpPr/>
          <p:nvPr/>
        </p:nvGrpSpPr>
        <p:grpSpPr>
          <a:xfrm>
            <a:off x="6057736" y="1509247"/>
            <a:ext cx="1375836" cy="1498258"/>
            <a:chOff x="7567273" y="3027509"/>
            <a:chExt cx="1834926" cy="1997677"/>
          </a:xfrm>
        </p:grpSpPr>
        <p:sp>
          <p:nvSpPr>
            <p:cNvPr id="34" name="任意多边形 33"/>
            <p:cNvSpPr/>
            <p:nvPr/>
          </p:nvSpPr>
          <p:spPr>
            <a:xfrm>
              <a:off x="7567273" y="3027509"/>
              <a:ext cx="1834926" cy="1997677"/>
            </a:xfrm>
            <a:custGeom>
              <a:avLst/>
              <a:gdLst>
                <a:gd name="connsiteX0" fmla="*/ 917463 w 1834926"/>
                <a:gd name="connsiteY0" fmla="*/ 0 h 1997677"/>
                <a:gd name="connsiteX1" fmla="*/ 1834926 w 1834926"/>
                <a:gd name="connsiteY1" fmla="*/ 917463 h 1997677"/>
                <a:gd name="connsiteX2" fmla="*/ 1102364 w 1834926"/>
                <a:gd name="connsiteY2" fmla="*/ 1816287 h 1997677"/>
                <a:gd name="connsiteX3" fmla="*/ 1016983 w 1834926"/>
                <a:gd name="connsiteY3" fmla="*/ 1829317 h 1997677"/>
                <a:gd name="connsiteX4" fmla="*/ 930925 w 1834926"/>
                <a:gd name="connsiteY4" fmla="*/ 1997677 h 1997677"/>
                <a:gd name="connsiteX5" fmla="*/ 850447 w 1834926"/>
                <a:gd name="connsiteY5" fmla="*/ 1831542 h 1997677"/>
                <a:gd name="connsiteX6" fmla="*/ 823658 w 1834926"/>
                <a:gd name="connsiteY6" fmla="*/ 1830189 h 1997677"/>
                <a:gd name="connsiteX7" fmla="*/ 0 w 1834926"/>
                <a:gd name="connsiteY7" fmla="*/ 917463 h 1997677"/>
                <a:gd name="connsiteX8" fmla="*/ 917463 w 1834926"/>
                <a:gd name="connsiteY8" fmla="*/ 0 h 1997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4926" h="1997677">
                  <a:moveTo>
                    <a:pt x="917463" y="0"/>
                  </a:moveTo>
                  <a:cubicBezTo>
                    <a:pt x="1424164" y="0"/>
                    <a:pt x="1834926" y="410762"/>
                    <a:pt x="1834926" y="917463"/>
                  </a:cubicBezTo>
                  <a:cubicBezTo>
                    <a:pt x="1834926" y="1360827"/>
                    <a:pt x="1520436" y="1730737"/>
                    <a:pt x="1102364" y="1816287"/>
                  </a:cubicBezTo>
                  <a:lnTo>
                    <a:pt x="1016983" y="1829317"/>
                  </a:lnTo>
                  <a:lnTo>
                    <a:pt x="930925" y="1997677"/>
                  </a:lnTo>
                  <a:lnTo>
                    <a:pt x="850447" y="1831542"/>
                  </a:lnTo>
                  <a:lnTo>
                    <a:pt x="823658" y="1830189"/>
                  </a:lnTo>
                  <a:cubicBezTo>
                    <a:pt x="361022" y="1783206"/>
                    <a:pt x="0" y="1392495"/>
                    <a:pt x="0" y="917463"/>
                  </a:cubicBezTo>
                  <a:cubicBezTo>
                    <a:pt x="0" y="410762"/>
                    <a:pt x="410762" y="0"/>
                    <a:pt x="917463" y="0"/>
                  </a:cubicBezTo>
                  <a:close/>
                </a:path>
              </a:pathLst>
            </a:cu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35" name="KSO_Shape"/>
            <p:cNvSpPr>
              <a:spLocks/>
            </p:cNvSpPr>
            <p:nvPr/>
          </p:nvSpPr>
          <p:spPr bwMode="auto">
            <a:xfrm>
              <a:off x="8272488" y="3431336"/>
              <a:ext cx="520284" cy="433570"/>
            </a:xfrm>
            <a:custGeom>
              <a:avLst/>
              <a:gdLst>
                <a:gd name="T0" fmla="*/ 2147483646 w 282"/>
                <a:gd name="T1" fmla="*/ 2147483646 h 235"/>
                <a:gd name="T2" fmla="*/ 2147483646 w 282"/>
                <a:gd name="T3" fmla="*/ 2147483646 h 235"/>
                <a:gd name="T4" fmla="*/ 2147483646 w 282"/>
                <a:gd name="T5" fmla="*/ 2147483646 h 235"/>
                <a:gd name="T6" fmla="*/ 2147483646 w 282"/>
                <a:gd name="T7" fmla="*/ 2147483646 h 235"/>
                <a:gd name="T8" fmla="*/ 2147483646 w 282"/>
                <a:gd name="T9" fmla="*/ 2147483646 h 235"/>
                <a:gd name="T10" fmla="*/ 2147483646 w 282"/>
                <a:gd name="T11" fmla="*/ 2147483646 h 235"/>
                <a:gd name="T12" fmla="*/ 2147483646 w 282"/>
                <a:gd name="T13" fmla="*/ 2147483646 h 235"/>
                <a:gd name="T14" fmla="*/ 2147483646 w 282"/>
                <a:gd name="T15" fmla="*/ 2147483646 h 235"/>
                <a:gd name="T16" fmla="*/ 2147483646 w 282"/>
                <a:gd name="T17" fmla="*/ 2147483646 h 235"/>
                <a:gd name="T18" fmla="*/ 2147483646 w 282"/>
                <a:gd name="T19" fmla="*/ 2147483646 h 235"/>
                <a:gd name="T20" fmla="*/ 2147483646 w 282"/>
                <a:gd name="T21" fmla="*/ 2147483646 h 235"/>
                <a:gd name="T22" fmla="*/ 2147483646 w 282"/>
                <a:gd name="T23" fmla="*/ 2147483646 h 235"/>
                <a:gd name="T24" fmla="*/ 2147483646 w 282"/>
                <a:gd name="T25" fmla="*/ 2147483646 h 235"/>
                <a:gd name="T26" fmla="*/ 2147483646 w 282"/>
                <a:gd name="T27" fmla="*/ 2147483646 h 235"/>
                <a:gd name="T28" fmla="*/ 2147483646 w 282"/>
                <a:gd name="T29" fmla="*/ 2147483646 h 235"/>
                <a:gd name="T30" fmla="*/ 2147483646 w 282"/>
                <a:gd name="T31" fmla="*/ 2147483646 h 235"/>
                <a:gd name="T32" fmla="*/ 2147483646 w 282"/>
                <a:gd name="T33" fmla="*/ 2147483646 h 235"/>
                <a:gd name="T34" fmla="*/ 2147483646 w 282"/>
                <a:gd name="T35" fmla="*/ 2147483646 h 235"/>
                <a:gd name="T36" fmla="*/ 2147483646 w 282"/>
                <a:gd name="T37" fmla="*/ 2147483646 h 235"/>
                <a:gd name="T38" fmla="*/ 2147483646 w 282"/>
                <a:gd name="T39" fmla="*/ 2147483646 h 235"/>
                <a:gd name="T40" fmla="*/ 2147483646 w 282"/>
                <a:gd name="T41" fmla="*/ 2147483646 h 235"/>
                <a:gd name="T42" fmla="*/ 2147483646 w 282"/>
                <a:gd name="T43" fmla="*/ 2147483646 h 235"/>
                <a:gd name="T44" fmla="*/ 2147483646 w 282"/>
                <a:gd name="T45" fmla="*/ 2147483646 h 235"/>
                <a:gd name="T46" fmla="*/ 2147483646 w 282"/>
                <a:gd name="T47" fmla="*/ 2147483646 h 235"/>
                <a:gd name="T48" fmla="*/ 2147483646 w 282"/>
                <a:gd name="T49" fmla="*/ 2147483646 h 235"/>
                <a:gd name="T50" fmla="*/ 2147483646 w 282"/>
                <a:gd name="T51" fmla="*/ 2147483646 h 235"/>
                <a:gd name="T52" fmla="*/ 2147483646 w 282"/>
                <a:gd name="T53" fmla="*/ 2147483646 h 235"/>
                <a:gd name="T54" fmla="*/ 2147483646 w 282"/>
                <a:gd name="T55" fmla="*/ 2147483646 h 235"/>
                <a:gd name="T56" fmla="*/ 2147483646 w 282"/>
                <a:gd name="T57" fmla="*/ 2147483646 h 235"/>
                <a:gd name="T58" fmla="*/ 2147483646 w 282"/>
                <a:gd name="T59" fmla="*/ 2147483646 h 235"/>
                <a:gd name="T60" fmla="*/ 2147483646 w 282"/>
                <a:gd name="T61" fmla="*/ 2147483646 h 235"/>
                <a:gd name="T62" fmla="*/ 2147483646 w 282"/>
                <a:gd name="T63" fmla="*/ 2147483646 h 235"/>
                <a:gd name="T64" fmla="*/ 2147483646 w 282"/>
                <a:gd name="T65" fmla="*/ 2147483646 h 235"/>
                <a:gd name="T66" fmla="*/ 2147483646 w 282"/>
                <a:gd name="T67" fmla="*/ 2147483646 h 235"/>
                <a:gd name="T68" fmla="*/ 2147483646 w 282"/>
                <a:gd name="T69" fmla="*/ 2147483646 h 235"/>
                <a:gd name="T70" fmla="*/ 2147483646 w 282"/>
                <a:gd name="T71" fmla="*/ 2147483646 h 235"/>
                <a:gd name="T72" fmla="*/ 2147483646 w 282"/>
                <a:gd name="T73" fmla="*/ 2147483646 h 235"/>
                <a:gd name="T74" fmla="*/ 2147483646 w 282"/>
                <a:gd name="T75" fmla="*/ 2147483646 h 235"/>
                <a:gd name="T76" fmla="*/ 2147483646 w 282"/>
                <a:gd name="T77" fmla="*/ 2147483646 h 235"/>
                <a:gd name="T78" fmla="*/ 2147483646 w 282"/>
                <a:gd name="T79" fmla="*/ 2147483646 h 235"/>
                <a:gd name="T80" fmla="*/ 2147483646 w 282"/>
                <a:gd name="T81" fmla="*/ 2147483646 h 235"/>
                <a:gd name="T82" fmla="*/ 2147483646 w 282"/>
                <a:gd name="T83" fmla="*/ 2147483646 h 235"/>
                <a:gd name="T84" fmla="*/ 2147483646 w 282"/>
                <a:gd name="T85" fmla="*/ 2147483646 h 235"/>
                <a:gd name="T86" fmla="*/ 2147483646 w 282"/>
                <a:gd name="T87" fmla="*/ 2147483646 h 235"/>
                <a:gd name="T88" fmla="*/ 2147483646 w 282"/>
                <a:gd name="T89" fmla="*/ 2147483646 h 235"/>
                <a:gd name="T90" fmla="*/ 2147483646 w 282"/>
                <a:gd name="T91" fmla="*/ 2147483646 h 235"/>
                <a:gd name="T92" fmla="*/ 2147483646 w 282"/>
                <a:gd name="T93" fmla="*/ 2147483646 h 235"/>
                <a:gd name="T94" fmla="*/ 2147483646 w 282"/>
                <a:gd name="T95" fmla="*/ 2147483646 h 235"/>
                <a:gd name="T96" fmla="*/ 2147483646 w 282"/>
                <a:gd name="T97" fmla="*/ 2147483646 h 235"/>
                <a:gd name="T98" fmla="*/ 2147483646 w 282"/>
                <a:gd name="T99" fmla="*/ 2147483646 h 235"/>
                <a:gd name="T100" fmla="*/ 2147483646 w 282"/>
                <a:gd name="T101" fmla="*/ 2147483646 h 235"/>
                <a:gd name="T102" fmla="*/ 0 w 282"/>
                <a:gd name="T103" fmla="*/ 2147483646 h 235"/>
                <a:gd name="T104" fmla="*/ 0 w 282"/>
                <a:gd name="T105" fmla="*/ 2147483646 h 235"/>
                <a:gd name="T106" fmla="*/ 2147483646 w 282"/>
                <a:gd name="T107" fmla="*/ 2147483646 h 235"/>
                <a:gd name="T108" fmla="*/ 2147483646 w 282"/>
                <a:gd name="T109" fmla="*/ 2147483646 h 235"/>
                <a:gd name="T110" fmla="*/ 2147483646 w 282"/>
                <a:gd name="T111" fmla="*/ 2147483646 h 235"/>
                <a:gd name="T112" fmla="*/ 2147483646 w 282"/>
                <a:gd name="T113" fmla="*/ 2147483646 h 235"/>
                <a:gd name="T114" fmla="*/ 2147483646 w 282"/>
                <a:gd name="T115" fmla="*/ 2147483646 h 235"/>
                <a:gd name="T116" fmla="*/ 2147483646 w 282"/>
                <a:gd name="T117" fmla="*/ 2147483646 h 235"/>
                <a:gd name="T118" fmla="*/ 2147483646 w 282"/>
                <a:gd name="T119" fmla="*/ 2147483646 h 235"/>
                <a:gd name="T120" fmla="*/ 2147483646 w 282"/>
                <a:gd name="T121" fmla="*/ 2147483646 h 235"/>
                <a:gd name="T122" fmla="*/ 2147483646 w 282"/>
                <a:gd name="T123" fmla="*/ 2147483646 h 2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82" h="235">
                  <a:moveTo>
                    <a:pt x="28" y="131"/>
                  </a:moveTo>
                  <a:cubicBezTo>
                    <a:pt x="28" y="53"/>
                    <a:pt x="28" y="53"/>
                    <a:pt x="28" y="53"/>
                  </a:cubicBezTo>
                  <a:cubicBezTo>
                    <a:pt x="28" y="44"/>
                    <a:pt x="36" y="36"/>
                    <a:pt x="46" y="36"/>
                  </a:cubicBezTo>
                  <a:cubicBezTo>
                    <a:pt x="62" y="36"/>
                    <a:pt x="62" y="36"/>
                    <a:pt x="62" y="36"/>
                  </a:cubicBezTo>
                  <a:cubicBezTo>
                    <a:pt x="62" y="148"/>
                    <a:pt x="62" y="148"/>
                    <a:pt x="62" y="148"/>
                  </a:cubicBezTo>
                  <a:cubicBezTo>
                    <a:pt x="46" y="148"/>
                    <a:pt x="46" y="148"/>
                    <a:pt x="46" y="148"/>
                  </a:cubicBezTo>
                  <a:cubicBezTo>
                    <a:pt x="36" y="148"/>
                    <a:pt x="28" y="140"/>
                    <a:pt x="28" y="131"/>
                  </a:cubicBezTo>
                  <a:close/>
                  <a:moveTo>
                    <a:pt x="214" y="131"/>
                  </a:moveTo>
                  <a:cubicBezTo>
                    <a:pt x="214" y="53"/>
                    <a:pt x="214" y="53"/>
                    <a:pt x="214" y="53"/>
                  </a:cubicBezTo>
                  <a:cubicBezTo>
                    <a:pt x="214" y="44"/>
                    <a:pt x="207" y="36"/>
                    <a:pt x="197" y="36"/>
                  </a:cubicBezTo>
                  <a:cubicBezTo>
                    <a:pt x="180" y="36"/>
                    <a:pt x="180" y="36"/>
                    <a:pt x="180" y="36"/>
                  </a:cubicBezTo>
                  <a:cubicBezTo>
                    <a:pt x="180" y="148"/>
                    <a:pt x="180" y="148"/>
                    <a:pt x="180" y="148"/>
                  </a:cubicBezTo>
                  <a:cubicBezTo>
                    <a:pt x="197" y="148"/>
                    <a:pt x="197" y="148"/>
                    <a:pt x="197" y="148"/>
                  </a:cubicBezTo>
                  <a:cubicBezTo>
                    <a:pt x="207" y="148"/>
                    <a:pt x="214" y="140"/>
                    <a:pt x="214" y="131"/>
                  </a:cubicBezTo>
                  <a:close/>
                  <a:moveTo>
                    <a:pt x="154" y="36"/>
                  </a:moveTo>
                  <a:cubicBezTo>
                    <a:pt x="152" y="21"/>
                    <a:pt x="143" y="13"/>
                    <a:pt x="131" y="13"/>
                  </a:cubicBezTo>
                  <a:cubicBezTo>
                    <a:pt x="112" y="13"/>
                    <a:pt x="112" y="13"/>
                    <a:pt x="112" y="13"/>
                  </a:cubicBezTo>
                  <a:cubicBezTo>
                    <a:pt x="100" y="13"/>
                    <a:pt x="91" y="21"/>
                    <a:pt x="89" y="36"/>
                  </a:cubicBezTo>
                  <a:cubicBezTo>
                    <a:pt x="77" y="36"/>
                    <a:pt x="77" y="36"/>
                    <a:pt x="77" y="36"/>
                  </a:cubicBezTo>
                  <a:cubicBezTo>
                    <a:pt x="77" y="148"/>
                    <a:pt x="77" y="148"/>
                    <a:pt x="77" y="148"/>
                  </a:cubicBezTo>
                  <a:cubicBezTo>
                    <a:pt x="166" y="148"/>
                    <a:pt x="166" y="148"/>
                    <a:pt x="166" y="148"/>
                  </a:cubicBezTo>
                  <a:cubicBezTo>
                    <a:pt x="166" y="36"/>
                    <a:pt x="166" y="36"/>
                    <a:pt x="166" y="36"/>
                  </a:cubicBezTo>
                  <a:lnTo>
                    <a:pt x="154" y="36"/>
                  </a:lnTo>
                  <a:close/>
                  <a:moveTo>
                    <a:pt x="101" y="36"/>
                  </a:moveTo>
                  <a:cubicBezTo>
                    <a:pt x="102" y="23"/>
                    <a:pt x="110" y="23"/>
                    <a:pt x="112" y="23"/>
                  </a:cubicBezTo>
                  <a:cubicBezTo>
                    <a:pt x="131" y="23"/>
                    <a:pt x="131" y="23"/>
                    <a:pt x="131" y="23"/>
                  </a:cubicBezTo>
                  <a:cubicBezTo>
                    <a:pt x="137" y="23"/>
                    <a:pt x="141" y="27"/>
                    <a:pt x="142" y="36"/>
                  </a:cubicBezTo>
                  <a:lnTo>
                    <a:pt x="101" y="36"/>
                  </a:lnTo>
                  <a:close/>
                  <a:moveTo>
                    <a:pt x="42" y="187"/>
                  </a:moveTo>
                  <a:cubicBezTo>
                    <a:pt x="28" y="187"/>
                    <a:pt x="17" y="198"/>
                    <a:pt x="17" y="211"/>
                  </a:cubicBezTo>
                  <a:cubicBezTo>
                    <a:pt x="17" y="224"/>
                    <a:pt x="28" y="235"/>
                    <a:pt x="42" y="235"/>
                  </a:cubicBezTo>
                  <a:cubicBezTo>
                    <a:pt x="55" y="235"/>
                    <a:pt x="66" y="224"/>
                    <a:pt x="66" y="211"/>
                  </a:cubicBezTo>
                  <a:cubicBezTo>
                    <a:pt x="66" y="198"/>
                    <a:pt x="55" y="187"/>
                    <a:pt x="42" y="187"/>
                  </a:cubicBezTo>
                  <a:close/>
                  <a:moveTo>
                    <a:pt x="42" y="224"/>
                  </a:moveTo>
                  <a:cubicBezTo>
                    <a:pt x="34" y="224"/>
                    <a:pt x="29" y="218"/>
                    <a:pt x="29" y="211"/>
                  </a:cubicBezTo>
                  <a:cubicBezTo>
                    <a:pt x="29" y="204"/>
                    <a:pt x="34" y="198"/>
                    <a:pt x="42" y="198"/>
                  </a:cubicBezTo>
                  <a:cubicBezTo>
                    <a:pt x="49" y="198"/>
                    <a:pt x="54" y="204"/>
                    <a:pt x="54" y="211"/>
                  </a:cubicBezTo>
                  <a:cubicBezTo>
                    <a:pt x="54" y="218"/>
                    <a:pt x="49" y="224"/>
                    <a:pt x="42" y="224"/>
                  </a:cubicBezTo>
                  <a:close/>
                  <a:moveTo>
                    <a:pt x="202" y="187"/>
                  </a:moveTo>
                  <a:cubicBezTo>
                    <a:pt x="188" y="187"/>
                    <a:pt x="177" y="198"/>
                    <a:pt x="177" y="211"/>
                  </a:cubicBezTo>
                  <a:cubicBezTo>
                    <a:pt x="177" y="224"/>
                    <a:pt x="188" y="235"/>
                    <a:pt x="202" y="235"/>
                  </a:cubicBezTo>
                  <a:cubicBezTo>
                    <a:pt x="215" y="235"/>
                    <a:pt x="226" y="224"/>
                    <a:pt x="226" y="211"/>
                  </a:cubicBezTo>
                  <a:cubicBezTo>
                    <a:pt x="226" y="198"/>
                    <a:pt x="215" y="187"/>
                    <a:pt x="202" y="187"/>
                  </a:cubicBezTo>
                  <a:close/>
                  <a:moveTo>
                    <a:pt x="202" y="224"/>
                  </a:moveTo>
                  <a:cubicBezTo>
                    <a:pt x="194" y="224"/>
                    <a:pt x="189" y="218"/>
                    <a:pt x="189" y="211"/>
                  </a:cubicBezTo>
                  <a:cubicBezTo>
                    <a:pt x="189" y="204"/>
                    <a:pt x="194" y="198"/>
                    <a:pt x="202" y="198"/>
                  </a:cubicBezTo>
                  <a:cubicBezTo>
                    <a:pt x="209" y="198"/>
                    <a:pt x="214" y="204"/>
                    <a:pt x="214" y="211"/>
                  </a:cubicBezTo>
                  <a:cubicBezTo>
                    <a:pt x="214" y="218"/>
                    <a:pt x="209" y="224"/>
                    <a:pt x="202" y="224"/>
                  </a:cubicBezTo>
                  <a:close/>
                  <a:moveTo>
                    <a:pt x="275" y="20"/>
                  </a:moveTo>
                  <a:cubicBezTo>
                    <a:pt x="246" y="36"/>
                    <a:pt x="246" y="36"/>
                    <a:pt x="246" y="36"/>
                  </a:cubicBezTo>
                  <a:cubicBezTo>
                    <a:pt x="246" y="179"/>
                    <a:pt x="246" y="179"/>
                    <a:pt x="246" y="179"/>
                  </a:cubicBezTo>
                  <a:cubicBezTo>
                    <a:pt x="0" y="179"/>
                    <a:pt x="0" y="179"/>
                    <a:pt x="0" y="179"/>
                  </a:cubicBezTo>
                  <a:cubicBezTo>
                    <a:pt x="0" y="140"/>
                    <a:pt x="0" y="140"/>
                    <a:pt x="0" y="140"/>
                  </a:cubicBezTo>
                  <a:cubicBezTo>
                    <a:pt x="19" y="140"/>
                    <a:pt x="19" y="140"/>
                    <a:pt x="19" y="140"/>
                  </a:cubicBezTo>
                  <a:cubicBezTo>
                    <a:pt x="19" y="160"/>
                    <a:pt x="19" y="160"/>
                    <a:pt x="19" y="160"/>
                  </a:cubicBezTo>
                  <a:cubicBezTo>
                    <a:pt x="226" y="160"/>
                    <a:pt x="226" y="160"/>
                    <a:pt x="226" y="160"/>
                  </a:cubicBezTo>
                  <a:cubicBezTo>
                    <a:pt x="226" y="31"/>
                    <a:pt x="226" y="31"/>
                    <a:pt x="226" y="31"/>
                  </a:cubicBezTo>
                  <a:cubicBezTo>
                    <a:pt x="226" y="31"/>
                    <a:pt x="226" y="30"/>
                    <a:pt x="226" y="29"/>
                  </a:cubicBezTo>
                  <a:cubicBezTo>
                    <a:pt x="227" y="26"/>
                    <a:pt x="228" y="23"/>
                    <a:pt x="231" y="22"/>
                  </a:cubicBezTo>
                  <a:cubicBezTo>
                    <a:pt x="266" y="3"/>
                    <a:pt x="266" y="3"/>
                    <a:pt x="266" y="3"/>
                  </a:cubicBezTo>
                  <a:cubicBezTo>
                    <a:pt x="271" y="0"/>
                    <a:pt x="277" y="2"/>
                    <a:pt x="279" y="7"/>
                  </a:cubicBezTo>
                  <a:cubicBezTo>
                    <a:pt x="282" y="12"/>
                    <a:pt x="280" y="17"/>
                    <a:pt x="275" y="20"/>
                  </a:cubicBezTo>
                  <a:close/>
                </a:path>
              </a:pathLst>
            </a:custGeom>
            <a:solidFill>
              <a:schemeClr val="bg1"/>
            </a:solidFill>
            <a:ln>
              <a:noFill/>
            </a:ln>
          </p:spPr>
          <p:txBody>
            <a:bodyPr anchor="ctr"/>
            <a:lstStyle/>
            <a:p>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36" name="文本框 63"/>
            <p:cNvSpPr txBox="1"/>
            <p:nvPr/>
          </p:nvSpPr>
          <p:spPr>
            <a:xfrm>
              <a:off x="7925165" y="3989044"/>
              <a:ext cx="1477034" cy="430887"/>
            </a:xfrm>
            <a:prstGeom prst="rect">
              <a:avLst/>
            </a:prstGeom>
            <a:noFill/>
          </p:spPr>
          <p:txBody>
            <a:bodyPr wrap="square"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rPr>
                <a:t>输入标题</a:t>
              </a:r>
            </a:p>
          </p:txBody>
        </p:sp>
      </p:grpSp>
      <p:sp>
        <p:nvSpPr>
          <p:cNvPr id="37" name="矩形 36"/>
          <p:cNvSpPr/>
          <p:nvPr/>
        </p:nvSpPr>
        <p:spPr>
          <a:xfrm>
            <a:off x="1710427" y="3228444"/>
            <a:ext cx="1387110" cy="869451"/>
          </a:xfrm>
          <a:prstGeom prst="rect">
            <a:avLst/>
          </a:prstGeom>
        </p:spPr>
        <p:txBody>
          <a:bodyPr wrap="square" lIns="68562" tIns="34281" rIns="68562" bIns="34281">
            <a:spAutoFit/>
          </a:bodyPr>
          <a:lstStyle/>
          <a:p>
            <a:pPr>
              <a:lnSpc>
                <a:spcPct val="130000"/>
              </a:lnSpc>
              <a:spcBef>
                <a:spcPct val="0"/>
              </a:spcBef>
              <a:buNone/>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38" name="矩形 37"/>
          <p:cNvSpPr/>
          <p:nvPr/>
        </p:nvSpPr>
        <p:spPr>
          <a:xfrm>
            <a:off x="3238881" y="3197697"/>
            <a:ext cx="1387110" cy="869451"/>
          </a:xfrm>
          <a:prstGeom prst="rect">
            <a:avLst/>
          </a:prstGeom>
        </p:spPr>
        <p:txBody>
          <a:bodyPr wrap="square" lIns="68562" tIns="34281" rIns="68562" bIns="34281">
            <a:spAutoFit/>
          </a:bodyPr>
          <a:lstStyle/>
          <a:p>
            <a:pPr>
              <a:lnSpc>
                <a:spcPct val="130000"/>
              </a:lnSpc>
              <a:spcBef>
                <a:spcPct val="0"/>
              </a:spcBef>
              <a:buNone/>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39" name="矩形 38"/>
          <p:cNvSpPr/>
          <p:nvPr/>
        </p:nvSpPr>
        <p:spPr>
          <a:xfrm>
            <a:off x="4733976" y="3197697"/>
            <a:ext cx="1387110" cy="869451"/>
          </a:xfrm>
          <a:prstGeom prst="rect">
            <a:avLst/>
          </a:prstGeom>
        </p:spPr>
        <p:txBody>
          <a:bodyPr wrap="square" lIns="68562" tIns="34281" rIns="68562" bIns="34281">
            <a:spAutoFit/>
          </a:bodyPr>
          <a:lstStyle/>
          <a:p>
            <a:pPr>
              <a:lnSpc>
                <a:spcPct val="130000"/>
              </a:lnSpc>
              <a:spcBef>
                <a:spcPct val="0"/>
              </a:spcBef>
              <a:buNone/>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40" name="矩形 39"/>
          <p:cNvSpPr/>
          <p:nvPr/>
        </p:nvSpPr>
        <p:spPr>
          <a:xfrm>
            <a:off x="6100454" y="3197697"/>
            <a:ext cx="1387110" cy="869451"/>
          </a:xfrm>
          <a:prstGeom prst="rect">
            <a:avLst/>
          </a:prstGeom>
        </p:spPr>
        <p:txBody>
          <a:bodyPr wrap="square" lIns="68562" tIns="34281" rIns="68562" bIns="34281">
            <a:spAutoFit/>
          </a:bodyPr>
          <a:lstStyle/>
          <a:p>
            <a:pPr>
              <a:lnSpc>
                <a:spcPct val="130000"/>
              </a:lnSpc>
              <a:spcBef>
                <a:spcPct val="0"/>
              </a:spcBef>
              <a:buNone/>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41" name="等腰三角形 40"/>
          <p:cNvSpPr/>
          <p:nvPr/>
        </p:nvSpPr>
        <p:spPr>
          <a:xfrm rot="16200000">
            <a:off x="8351421" y="4999212"/>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42" name="等腰三角形 41"/>
          <p:cNvSpPr/>
          <p:nvPr/>
        </p:nvSpPr>
        <p:spPr>
          <a:xfrm rot="5400000">
            <a:off x="8829902" y="5004495"/>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43"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94964449"/>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9" presetClass="entr" presetSubtype="0" decel="100000"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p:cTn id="20" dur="500" fill="hold"/>
                                        <p:tgtEl>
                                          <p:spTgt spid="18"/>
                                        </p:tgtEl>
                                        <p:attrNameLst>
                                          <p:attrName>ppt_w</p:attrName>
                                        </p:attrNameLst>
                                      </p:cBhvr>
                                      <p:tavLst>
                                        <p:tav tm="0">
                                          <p:val>
                                            <p:fltVal val="0"/>
                                          </p:val>
                                        </p:tav>
                                        <p:tav tm="100000">
                                          <p:val>
                                            <p:strVal val="#ppt_w"/>
                                          </p:val>
                                        </p:tav>
                                      </p:tavLst>
                                    </p:anim>
                                    <p:anim calcmode="lin" valueType="num">
                                      <p:cBhvr>
                                        <p:cTn id="21" dur="500" fill="hold"/>
                                        <p:tgtEl>
                                          <p:spTgt spid="18"/>
                                        </p:tgtEl>
                                        <p:attrNameLst>
                                          <p:attrName>ppt_h</p:attrName>
                                        </p:attrNameLst>
                                      </p:cBhvr>
                                      <p:tavLst>
                                        <p:tav tm="0">
                                          <p:val>
                                            <p:fltVal val="0"/>
                                          </p:val>
                                        </p:tav>
                                        <p:tav tm="100000">
                                          <p:val>
                                            <p:strVal val="#ppt_h"/>
                                          </p:val>
                                        </p:tav>
                                      </p:tavLst>
                                    </p:anim>
                                    <p:anim calcmode="lin" valueType="num">
                                      <p:cBhvr>
                                        <p:cTn id="22" dur="500" fill="hold"/>
                                        <p:tgtEl>
                                          <p:spTgt spid="18"/>
                                        </p:tgtEl>
                                        <p:attrNameLst>
                                          <p:attrName>style.rotation</p:attrName>
                                        </p:attrNameLst>
                                      </p:cBhvr>
                                      <p:tavLst>
                                        <p:tav tm="0">
                                          <p:val>
                                            <p:fltVal val="360"/>
                                          </p:val>
                                        </p:tav>
                                        <p:tav tm="100000">
                                          <p:val>
                                            <p:fltVal val="0"/>
                                          </p:val>
                                        </p:tav>
                                      </p:tavLst>
                                    </p:anim>
                                    <p:animEffect transition="in" filter="fade">
                                      <p:cBhvr>
                                        <p:cTn id="23" dur="500"/>
                                        <p:tgtEl>
                                          <p:spTgt spid="18"/>
                                        </p:tgtEl>
                                      </p:cBhvr>
                                    </p:animEffect>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3000"/>
                                        <p:tgtEl>
                                          <p:spTgt spid="17"/>
                                        </p:tgtEl>
                                      </p:cBhvr>
                                    </p:animEffect>
                                  </p:childTnLst>
                                </p:cTn>
                              </p:par>
                              <p:par>
                                <p:cTn id="28" presetID="49" presetClass="entr" presetSubtype="0" decel="100000" fill="hold" grpId="0" nodeType="withEffect">
                                  <p:stCondLst>
                                    <p:cond delay="250"/>
                                  </p:stCondLst>
                                  <p:childTnLst>
                                    <p:set>
                                      <p:cBhvr>
                                        <p:cTn id="29" dur="1" fill="hold">
                                          <p:stCondLst>
                                            <p:cond delay="0"/>
                                          </p:stCondLst>
                                        </p:cTn>
                                        <p:tgtEl>
                                          <p:spTgt spid="20"/>
                                        </p:tgtEl>
                                        <p:attrNameLst>
                                          <p:attrName>style.visibility</p:attrName>
                                        </p:attrNameLst>
                                      </p:cBhvr>
                                      <p:to>
                                        <p:strVal val="visible"/>
                                      </p:to>
                                    </p:set>
                                    <p:anim calcmode="lin" valueType="num">
                                      <p:cBhvr>
                                        <p:cTn id="30" dur="500" fill="hold"/>
                                        <p:tgtEl>
                                          <p:spTgt spid="20"/>
                                        </p:tgtEl>
                                        <p:attrNameLst>
                                          <p:attrName>ppt_w</p:attrName>
                                        </p:attrNameLst>
                                      </p:cBhvr>
                                      <p:tavLst>
                                        <p:tav tm="0">
                                          <p:val>
                                            <p:fltVal val="0"/>
                                          </p:val>
                                        </p:tav>
                                        <p:tav tm="100000">
                                          <p:val>
                                            <p:strVal val="#ppt_w"/>
                                          </p:val>
                                        </p:tav>
                                      </p:tavLst>
                                    </p:anim>
                                    <p:anim calcmode="lin" valueType="num">
                                      <p:cBhvr>
                                        <p:cTn id="31" dur="500" fill="hold"/>
                                        <p:tgtEl>
                                          <p:spTgt spid="20"/>
                                        </p:tgtEl>
                                        <p:attrNameLst>
                                          <p:attrName>ppt_h</p:attrName>
                                        </p:attrNameLst>
                                      </p:cBhvr>
                                      <p:tavLst>
                                        <p:tav tm="0">
                                          <p:val>
                                            <p:fltVal val="0"/>
                                          </p:val>
                                        </p:tav>
                                        <p:tav tm="100000">
                                          <p:val>
                                            <p:strVal val="#ppt_h"/>
                                          </p:val>
                                        </p:tav>
                                      </p:tavLst>
                                    </p:anim>
                                    <p:anim calcmode="lin" valueType="num">
                                      <p:cBhvr>
                                        <p:cTn id="32" dur="500" fill="hold"/>
                                        <p:tgtEl>
                                          <p:spTgt spid="20"/>
                                        </p:tgtEl>
                                        <p:attrNameLst>
                                          <p:attrName>style.rotation</p:attrName>
                                        </p:attrNameLst>
                                      </p:cBhvr>
                                      <p:tavLst>
                                        <p:tav tm="0">
                                          <p:val>
                                            <p:fltVal val="360"/>
                                          </p:val>
                                        </p:tav>
                                        <p:tav tm="100000">
                                          <p:val>
                                            <p:fltVal val="0"/>
                                          </p:val>
                                        </p:tav>
                                      </p:tavLst>
                                    </p:anim>
                                    <p:animEffect transition="in" filter="fade">
                                      <p:cBhvr>
                                        <p:cTn id="33" dur="500"/>
                                        <p:tgtEl>
                                          <p:spTgt spid="20"/>
                                        </p:tgtEl>
                                      </p:cBhvr>
                                    </p:animEffect>
                                  </p:childTnLst>
                                </p:cTn>
                              </p:par>
                              <p:par>
                                <p:cTn id="34" presetID="49" presetClass="entr" presetSubtype="0" decel="100000" fill="hold" grpId="0" nodeType="withEffect">
                                  <p:stCondLst>
                                    <p:cond delay="750"/>
                                  </p:stCondLst>
                                  <p:childTnLst>
                                    <p:set>
                                      <p:cBhvr>
                                        <p:cTn id="35" dur="1" fill="hold">
                                          <p:stCondLst>
                                            <p:cond delay="0"/>
                                          </p:stCondLst>
                                        </p:cTn>
                                        <p:tgtEl>
                                          <p:spTgt spid="21"/>
                                        </p:tgtEl>
                                        <p:attrNameLst>
                                          <p:attrName>style.visibility</p:attrName>
                                        </p:attrNameLst>
                                      </p:cBhvr>
                                      <p:to>
                                        <p:strVal val="visible"/>
                                      </p:to>
                                    </p:set>
                                    <p:anim calcmode="lin" valueType="num">
                                      <p:cBhvr>
                                        <p:cTn id="36" dur="500" fill="hold"/>
                                        <p:tgtEl>
                                          <p:spTgt spid="21"/>
                                        </p:tgtEl>
                                        <p:attrNameLst>
                                          <p:attrName>ppt_w</p:attrName>
                                        </p:attrNameLst>
                                      </p:cBhvr>
                                      <p:tavLst>
                                        <p:tav tm="0">
                                          <p:val>
                                            <p:fltVal val="0"/>
                                          </p:val>
                                        </p:tav>
                                        <p:tav tm="100000">
                                          <p:val>
                                            <p:strVal val="#ppt_w"/>
                                          </p:val>
                                        </p:tav>
                                      </p:tavLst>
                                    </p:anim>
                                    <p:anim calcmode="lin" valueType="num">
                                      <p:cBhvr>
                                        <p:cTn id="37" dur="500" fill="hold"/>
                                        <p:tgtEl>
                                          <p:spTgt spid="21"/>
                                        </p:tgtEl>
                                        <p:attrNameLst>
                                          <p:attrName>ppt_h</p:attrName>
                                        </p:attrNameLst>
                                      </p:cBhvr>
                                      <p:tavLst>
                                        <p:tav tm="0">
                                          <p:val>
                                            <p:fltVal val="0"/>
                                          </p:val>
                                        </p:tav>
                                        <p:tav tm="100000">
                                          <p:val>
                                            <p:strVal val="#ppt_h"/>
                                          </p:val>
                                        </p:tav>
                                      </p:tavLst>
                                    </p:anim>
                                    <p:anim calcmode="lin" valueType="num">
                                      <p:cBhvr>
                                        <p:cTn id="38" dur="500" fill="hold"/>
                                        <p:tgtEl>
                                          <p:spTgt spid="21"/>
                                        </p:tgtEl>
                                        <p:attrNameLst>
                                          <p:attrName>style.rotation</p:attrName>
                                        </p:attrNameLst>
                                      </p:cBhvr>
                                      <p:tavLst>
                                        <p:tav tm="0">
                                          <p:val>
                                            <p:fltVal val="360"/>
                                          </p:val>
                                        </p:tav>
                                        <p:tav tm="100000">
                                          <p:val>
                                            <p:fltVal val="0"/>
                                          </p:val>
                                        </p:tav>
                                      </p:tavLst>
                                    </p:anim>
                                    <p:animEffect transition="in" filter="fade">
                                      <p:cBhvr>
                                        <p:cTn id="39" dur="500"/>
                                        <p:tgtEl>
                                          <p:spTgt spid="21"/>
                                        </p:tgtEl>
                                      </p:cBhvr>
                                    </p:animEffect>
                                  </p:childTnLst>
                                </p:cTn>
                              </p:par>
                              <p:par>
                                <p:cTn id="40" presetID="49" presetClass="entr" presetSubtype="0" decel="100000" fill="hold" grpId="0" nodeType="withEffect">
                                  <p:stCondLst>
                                    <p:cond delay="1250"/>
                                  </p:stCondLst>
                                  <p:childTnLst>
                                    <p:set>
                                      <p:cBhvr>
                                        <p:cTn id="41" dur="1" fill="hold">
                                          <p:stCondLst>
                                            <p:cond delay="0"/>
                                          </p:stCondLst>
                                        </p:cTn>
                                        <p:tgtEl>
                                          <p:spTgt spid="22"/>
                                        </p:tgtEl>
                                        <p:attrNameLst>
                                          <p:attrName>style.visibility</p:attrName>
                                        </p:attrNameLst>
                                      </p:cBhvr>
                                      <p:to>
                                        <p:strVal val="visible"/>
                                      </p:to>
                                    </p:set>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fltVal val="0"/>
                                          </p:val>
                                        </p:tav>
                                        <p:tav tm="100000">
                                          <p:val>
                                            <p:strVal val="#ppt_h"/>
                                          </p:val>
                                        </p:tav>
                                      </p:tavLst>
                                    </p:anim>
                                    <p:anim calcmode="lin" valueType="num">
                                      <p:cBhvr>
                                        <p:cTn id="44" dur="500" fill="hold"/>
                                        <p:tgtEl>
                                          <p:spTgt spid="22"/>
                                        </p:tgtEl>
                                        <p:attrNameLst>
                                          <p:attrName>style.rotation</p:attrName>
                                        </p:attrNameLst>
                                      </p:cBhvr>
                                      <p:tavLst>
                                        <p:tav tm="0">
                                          <p:val>
                                            <p:fltVal val="360"/>
                                          </p:val>
                                        </p:tav>
                                        <p:tav tm="100000">
                                          <p:val>
                                            <p:fltVal val="0"/>
                                          </p:val>
                                        </p:tav>
                                      </p:tavLst>
                                    </p:anim>
                                    <p:animEffect transition="in" filter="fade">
                                      <p:cBhvr>
                                        <p:cTn id="45" dur="500"/>
                                        <p:tgtEl>
                                          <p:spTgt spid="22"/>
                                        </p:tgtEl>
                                      </p:cBhvr>
                                    </p:animEffect>
                                  </p:childTnLst>
                                </p:cTn>
                              </p:par>
                              <p:par>
                                <p:cTn id="46" presetID="49" presetClass="entr" presetSubtype="0" decel="100000" fill="hold" grpId="0" nodeType="withEffect">
                                  <p:stCondLst>
                                    <p:cond delay="1750"/>
                                  </p:stCondLst>
                                  <p:childTnLst>
                                    <p:set>
                                      <p:cBhvr>
                                        <p:cTn id="47" dur="1" fill="hold">
                                          <p:stCondLst>
                                            <p:cond delay="0"/>
                                          </p:stCondLst>
                                        </p:cTn>
                                        <p:tgtEl>
                                          <p:spTgt spid="23"/>
                                        </p:tgtEl>
                                        <p:attrNameLst>
                                          <p:attrName>style.visibility</p:attrName>
                                        </p:attrNameLst>
                                      </p:cBhvr>
                                      <p:to>
                                        <p:strVal val="visible"/>
                                      </p:to>
                                    </p:set>
                                    <p:anim calcmode="lin" valueType="num">
                                      <p:cBhvr>
                                        <p:cTn id="48" dur="500" fill="hold"/>
                                        <p:tgtEl>
                                          <p:spTgt spid="23"/>
                                        </p:tgtEl>
                                        <p:attrNameLst>
                                          <p:attrName>ppt_w</p:attrName>
                                        </p:attrNameLst>
                                      </p:cBhvr>
                                      <p:tavLst>
                                        <p:tav tm="0">
                                          <p:val>
                                            <p:fltVal val="0"/>
                                          </p:val>
                                        </p:tav>
                                        <p:tav tm="100000">
                                          <p:val>
                                            <p:strVal val="#ppt_w"/>
                                          </p:val>
                                        </p:tav>
                                      </p:tavLst>
                                    </p:anim>
                                    <p:anim calcmode="lin" valueType="num">
                                      <p:cBhvr>
                                        <p:cTn id="49" dur="500" fill="hold"/>
                                        <p:tgtEl>
                                          <p:spTgt spid="23"/>
                                        </p:tgtEl>
                                        <p:attrNameLst>
                                          <p:attrName>ppt_h</p:attrName>
                                        </p:attrNameLst>
                                      </p:cBhvr>
                                      <p:tavLst>
                                        <p:tav tm="0">
                                          <p:val>
                                            <p:fltVal val="0"/>
                                          </p:val>
                                        </p:tav>
                                        <p:tav tm="100000">
                                          <p:val>
                                            <p:strVal val="#ppt_h"/>
                                          </p:val>
                                        </p:tav>
                                      </p:tavLst>
                                    </p:anim>
                                    <p:anim calcmode="lin" valueType="num">
                                      <p:cBhvr>
                                        <p:cTn id="50" dur="500" fill="hold"/>
                                        <p:tgtEl>
                                          <p:spTgt spid="23"/>
                                        </p:tgtEl>
                                        <p:attrNameLst>
                                          <p:attrName>style.rotation</p:attrName>
                                        </p:attrNameLst>
                                      </p:cBhvr>
                                      <p:tavLst>
                                        <p:tav tm="0">
                                          <p:val>
                                            <p:fltVal val="360"/>
                                          </p:val>
                                        </p:tav>
                                        <p:tav tm="100000">
                                          <p:val>
                                            <p:fltVal val="0"/>
                                          </p:val>
                                        </p:tav>
                                      </p:tavLst>
                                    </p:anim>
                                    <p:animEffect transition="in" filter="fade">
                                      <p:cBhvr>
                                        <p:cTn id="51" dur="500"/>
                                        <p:tgtEl>
                                          <p:spTgt spid="23"/>
                                        </p:tgtEl>
                                      </p:cBhvr>
                                    </p:animEffect>
                                  </p:childTnLst>
                                </p:cTn>
                              </p:par>
                              <p:par>
                                <p:cTn id="52" presetID="49" presetClass="entr" presetSubtype="0" decel="100000" fill="hold" grpId="0" nodeType="withEffect">
                                  <p:stCondLst>
                                    <p:cond delay="2250"/>
                                  </p:stCondLst>
                                  <p:childTnLst>
                                    <p:set>
                                      <p:cBhvr>
                                        <p:cTn id="53" dur="1" fill="hold">
                                          <p:stCondLst>
                                            <p:cond delay="0"/>
                                          </p:stCondLst>
                                        </p:cTn>
                                        <p:tgtEl>
                                          <p:spTgt spid="19"/>
                                        </p:tgtEl>
                                        <p:attrNameLst>
                                          <p:attrName>style.visibility</p:attrName>
                                        </p:attrNameLst>
                                      </p:cBhvr>
                                      <p:to>
                                        <p:strVal val="visible"/>
                                      </p:to>
                                    </p:set>
                                    <p:anim calcmode="lin" valueType="num">
                                      <p:cBhvr>
                                        <p:cTn id="54" dur="500" fill="hold"/>
                                        <p:tgtEl>
                                          <p:spTgt spid="19"/>
                                        </p:tgtEl>
                                        <p:attrNameLst>
                                          <p:attrName>ppt_w</p:attrName>
                                        </p:attrNameLst>
                                      </p:cBhvr>
                                      <p:tavLst>
                                        <p:tav tm="0">
                                          <p:val>
                                            <p:fltVal val="0"/>
                                          </p:val>
                                        </p:tav>
                                        <p:tav tm="100000">
                                          <p:val>
                                            <p:strVal val="#ppt_w"/>
                                          </p:val>
                                        </p:tav>
                                      </p:tavLst>
                                    </p:anim>
                                    <p:anim calcmode="lin" valueType="num">
                                      <p:cBhvr>
                                        <p:cTn id="55" dur="500" fill="hold"/>
                                        <p:tgtEl>
                                          <p:spTgt spid="19"/>
                                        </p:tgtEl>
                                        <p:attrNameLst>
                                          <p:attrName>ppt_h</p:attrName>
                                        </p:attrNameLst>
                                      </p:cBhvr>
                                      <p:tavLst>
                                        <p:tav tm="0">
                                          <p:val>
                                            <p:fltVal val="0"/>
                                          </p:val>
                                        </p:tav>
                                        <p:tav tm="100000">
                                          <p:val>
                                            <p:strVal val="#ppt_h"/>
                                          </p:val>
                                        </p:tav>
                                      </p:tavLst>
                                    </p:anim>
                                    <p:anim calcmode="lin" valueType="num">
                                      <p:cBhvr>
                                        <p:cTn id="56" dur="500" fill="hold"/>
                                        <p:tgtEl>
                                          <p:spTgt spid="19"/>
                                        </p:tgtEl>
                                        <p:attrNameLst>
                                          <p:attrName>style.rotation</p:attrName>
                                        </p:attrNameLst>
                                      </p:cBhvr>
                                      <p:tavLst>
                                        <p:tav tm="0">
                                          <p:val>
                                            <p:fltVal val="360"/>
                                          </p:val>
                                        </p:tav>
                                        <p:tav tm="100000">
                                          <p:val>
                                            <p:fltVal val="0"/>
                                          </p:val>
                                        </p:tav>
                                      </p:tavLst>
                                    </p:anim>
                                    <p:animEffect transition="in" filter="fade">
                                      <p:cBhvr>
                                        <p:cTn id="57" dur="500"/>
                                        <p:tgtEl>
                                          <p:spTgt spid="19"/>
                                        </p:tgtEl>
                                      </p:cBhvr>
                                    </p:animEffect>
                                  </p:childTnLst>
                                </p:cTn>
                              </p:par>
                            </p:childTnLst>
                          </p:cTn>
                        </p:par>
                        <p:par>
                          <p:cTn id="58" fill="hold">
                            <p:stCondLst>
                              <p:cond delay="4000"/>
                            </p:stCondLst>
                            <p:childTnLst>
                              <p:par>
                                <p:cTn id="59" presetID="42" presetClass="entr" presetSubtype="0" fill="hold" nodeType="after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fade">
                                      <p:cBhvr>
                                        <p:cTn id="61" dur="1000"/>
                                        <p:tgtEl>
                                          <p:spTgt spid="24"/>
                                        </p:tgtEl>
                                      </p:cBhvr>
                                    </p:animEffect>
                                    <p:anim calcmode="lin" valueType="num">
                                      <p:cBhvr>
                                        <p:cTn id="62" dur="1000" fill="hold"/>
                                        <p:tgtEl>
                                          <p:spTgt spid="24"/>
                                        </p:tgtEl>
                                        <p:attrNameLst>
                                          <p:attrName>ppt_x</p:attrName>
                                        </p:attrNameLst>
                                      </p:cBhvr>
                                      <p:tavLst>
                                        <p:tav tm="0">
                                          <p:val>
                                            <p:strVal val="#ppt_x"/>
                                          </p:val>
                                        </p:tav>
                                        <p:tav tm="100000">
                                          <p:val>
                                            <p:strVal val="#ppt_x"/>
                                          </p:val>
                                        </p:tav>
                                      </p:tavLst>
                                    </p:anim>
                                    <p:anim calcmode="lin" valueType="num">
                                      <p:cBhvr>
                                        <p:cTn id="63" dur="1000" fill="hold"/>
                                        <p:tgtEl>
                                          <p:spTgt spid="24"/>
                                        </p:tgtEl>
                                        <p:attrNameLst>
                                          <p:attrName>ppt_y</p:attrName>
                                        </p:attrNameLst>
                                      </p:cBhvr>
                                      <p:tavLst>
                                        <p:tav tm="0">
                                          <p:val>
                                            <p:strVal val="#ppt_y+.1"/>
                                          </p:val>
                                        </p:tav>
                                        <p:tav tm="100000">
                                          <p:val>
                                            <p:strVal val="#ppt_y"/>
                                          </p:val>
                                        </p:tav>
                                      </p:tavLst>
                                    </p:anim>
                                  </p:childTnLst>
                                </p:cTn>
                              </p:par>
                            </p:childTnLst>
                          </p:cTn>
                        </p:par>
                        <p:par>
                          <p:cTn id="64" fill="hold">
                            <p:stCondLst>
                              <p:cond delay="5000"/>
                            </p:stCondLst>
                            <p:childTnLst>
                              <p:par>
                                <p:cTn id="65" presetID="42" presetClass="entr" presetSubtype="0" fill="hold" nodeType="after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fade">
                                      <p:cBhvr>
                                        <p:cTn id="67" dur="1000"/>
                                        <p:tgtEl>
                                          <p:spTgt spid="28"/>
                                        </p:tgtEl>
                                      </p:cBhvr>
                                    </p:animEffect>
                                    <p:anim calcmode="lin" valueType="num">
                                      <p:cBhvr>
                                        <p:cTn id="68" dur="1000" fill="hold"/>
                                        <p:tgtEl>
                                          <p:spTgt spid="28"/>
                                        </p:tgtEl>
                                        <p:attrNameLst>
                                          <p:attrName>ppt_x</p:attrName>
                                        </p:attrNameLst>
                                      </p:cBhvr>
                                      <p:tavLst>
                                        <p:tav tm="0">
                                          <p:val>
                                            <p:strVal val="#ppt_x"/>
                                          </p:val>
                                        </p:tav>
                                        <p:tav tm="100000">
                                          <p:val>
                                            <p:strVal val="#ppt_x"/>
                                          </p:val>
                                        </p:tav>
                                      </p:tavLst>
                                    </p:anim>
                                    <p:anim calcmode="lin" valueType="num">
                                      <p:cBhvr>
                                        <p:cTn id="69" dur="1000" fill="hold"/>
                                        <p:tgtEl>
                                          <p:spTgt spid="28"/>
                                        </p:tgtEl>
                                        <p:attrNameLst>
                                          <p:attrName>ppt_y</p:attrName>
                                        </p:attrNameLst>
                                      </p:cBhvr>
                                      <p:tavLst>
                                        <p:tav tm="0">
                                          <p:val>
                                            <p:strVal val="#ppt_y+.1"/>
                                          </p:val>
                                        </p:tav>
                                        <p:tav tm="100000">
                                          <p:val>
                                            <p:strVal val="#ppt_y"/>
                                          </p:val>
                                        </p:tav>
                                      </p:tavLst>
                                    </p:anim>
                                  </p:childTnLst>
                                </p:cTn>
                              </p:par>
                            </p:childTnLst>
                          </p:cTn>
                        </p:par>
                        <p:par>
                          <p:cTn id="70" fill="hold">
                            <p:stCondLst>
                              <p:cond delay="6000"/>
                            </p:stCondLst>
                            <p:childTnLst>
                              <p:par>
                                <p:cTn id="71" presetID="42" presetClass="entr" presetSubtype="0" fill="hold" nodeType="afterEffect">
                                  <p:stCondLst>
                                    <p:cond delay="0"/>
                                  </p:stCondLst>
                                  <p:childTnLst>
                                    <p:set>
                                      <p:cBhvr>
                                        <p:cTn id="72" dur="1" fill="hold">
                                          <p:stCondLst>
                                            <p:cond delay="0"/>
                                          </p:stCondLst>
                                        </p:cTn>
                                        <p:tgtEl>
                                          <p:spTgt spid="12"/>
                                        </p:tgtEl>
                                        <p:attrNameLst>
                                          <p:attrName>style.visibility</p:attrName>
                                        </p:attrNameLst>
                                      </p:cBhvr>
                                      <p:to>
                                        <p:strVal val="visible"/>
                                      </p:to>
                                    </p:set>
                                    <p:animEffect transition="in" filter="fade">
                                      <p:cBhvr>
                                        <p:cTn id="73" dur="1000"/>
                                        <p:tgtEl>
                                          <p:spTgt spid="12"/>
                                        </p:tgtEl>
                                      </p:cBhvr>
                                    </p:animEffect>
                                    <p:anim calcmode="lin" valueType="num">
                                      <p:cBhvr>
                                        <p:cTn id="74" dur="1000" fill="hold"/>
                                        <p:tgtEl>
                                          <p:spTgt spid="12"/>
                                        </p:tgtEl>
                                        <p:attrNameLst>
                                          <p:attrName>ppt_x</p:attrName>
                                        </p:attrNameLst>
                                      </p:cBhvr>
                                      <p:tavLst>
                                        <p:tav tm="0">
                                          <p:val>
                                            <p:strVal val="#ppt_x"/>
                                          </p:val>
                                        </p:tav>
                                        <p:tav tm="100000">
                                          <p:val>
                                            <p:strVal val="#ppt_x"/>
                                          </p:val>
                                        </p:tav>
                                      </p:tavLst>
                                    </p:anim>
                                    <p:anim calcmode="lin" valueType="num">
                                      <p:cBhvr>
                                        <p:cTn id="75" dur="1000" fill="hold"/>
                                        <p:tgtEl>
                                          <p:spTgt spid="12"/>
                                        </p:tgtEl>
                                        <p:attrNameLst>
                                          <p:attrName>ppt_y</p:attrName>
                                        </p:attrNameLst>
                                      </p:cBhvr>
                                      <p:tavLst>
                                        <p:tav tm="0">
                                          <p:val>
                                            <p:strVal val="#ppt_y+.1"/>
                                          </p:val>
                                        </p:tav>
                                        <p:tav tm="100000">
                                          <p:val>
                                            <p:strVal val="#ppt_y"/>
                                          </p:val>
                                        </p:tav>
                                      </p:tavLst>
                                    </p:anim>
                                  </p:childTnLst>
                                </p:cTn>
                              </p:par>
                            </p:childTnLst>
                          </p:cTn>
                        </p:par>
                        <p:par>
                          <p:cTn id="76" fill="hold">
                            <p:stCondLst>
                              <p:cond delay="7000"/>
                            </p:stCondLst>
                            <p:childTnLst>
                              <p:par>
                                <p:cTn id="77" presetID="42" presetClass="entr" presetSubtype="0" fill="hold" nodeType="after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fade">
                                      <p:cBhvr>
                                        <p:cTn id="79" dur="1000"/>
                                        <p:tgtEl>
                                          <p:spTgt spid="33"/>
                                        </p:tgtEl>
                                      </p:cBhvr>
                                    </p:animEffect>
                                    <p:anim calcmode="lin" valueType="num">
                                      <p:cBhvr>
                                        <p:cTn id="80" dur="1000" fill="hold"/>
                                        <p:tgtEl>
                                          <p:spTgt spid="33"/>
                                        </p:tgtEl>
                                        <p:attrNameLst>
                                          <p:attrName>ppt_x</p:attrName>
                                        </p:attrNameLst>
                                      </p:cBhvr>
                                      <p:tavLst>
                                        <p:tav tm="0">
                                          <p:val>
                                            <p:strVal val="#ppt_x"/>
                                          </p:val>
                                        </p:tav>
                                        <p:tav tm="100000">
                                          <p:val>
                                            <p:strVal val="#ppt_x"/>
                                          </p:val>
                                        </p:tav>
                                      </p:tavLst>
                                    </p:anim>
                                    <p:anim calcmode="lin" valueType="num">
                                      <p:cBhvr>
                                        <p:cTn id="81" dur="1000" fill="hold"/>
                                        <p:tgtEl>
                                          <p:spTgt spid="33"/>
                                        </p:tgtEl>
                                        <p:attrNameLst>
                                          <p:attrName>ppt_y</p:attrName>
                                        </p:attrNameLst>
                                      </p:cBhvr>
                                      <p:tavLst>
                                        <p:tav tm="0">
                                          <p:val>
                                            <p:strVal val="#ppt_y+.1"/>
                                          </p:val>
                                        </p:tav>
                                        <p:tav tm="100000">
                                          <p:val>
                                            <p:strVal val="#ppt_y"/>
                                          </p:val>
                                        </p:tav>
                                      </p:tavLst>
                                    </p:anim>
                                  </p:childTnLst>
                                </p:cTn>
                              </p:par>
                              <p:par>
                                <p:cTn id="82" presetID="53" presetClass="entr" presetSubtype="16" fill="hold" grpId="0" nodeType="withEffect">
                                  <p:stCondLst>
                                    <p:cond delay="500"/>
                                  </p:stCondLst>
                                  <p:childTnLst>
                                    <p:set>
                                      <p:cBhvr>
                                        <p:cTn id="83" dur="1" fill="hold">
                                          <p:stCondLst>
                                            <p:cond delay="0"/>
                                          </p:stCondLst>
                                        </p:cTn>
                                        <p:tgtEl>
                                          <p:spTgt spid="37"/>
                                        </p:tgtEl>
                                        <p:attrNameLst>
                                          <p:attrName>style.visibility</p:attrName>
                                        </p:attrNameLst>
                                      </p:cBhvr>
                                      <p:to>
                                        <p:strVal val="visible"/>
                                      </p:to>
                                    </p:set>
                                    <p:anim calcmode="lin" valueType="num">
                                      <p:cBhvr>
                                        <p:cTn id="84" dur="500" fill="hold"/>
                                        <p:tgtEl>
                                          <p:spTgt spid="37"/>
                                        </p:tgtEl>
                                        <p:attrNameLst>
                                          <p:attrName>ppt_w</p:attrName>
                                        </p:attrNameLst>
                                      </p:cBhvr>
                                      <p:tavLst>
                                        <p:tav tm="0">
                                          <p:val>
                                            <p:fltVal val="0"/>
                                          </p:val>
                                        </p:tav>
                                        <p:tav tm="100000">
                                          <p:val>
                                            <p:strVal val="#ppt_w"/>
                                          </p:val>
                                        </p:tav>
                                      </p:tavLst>
                                    </p:anim>
                                    <p:anim calcmode="lin" valueType="num">
                                      <p:cBhvr>
                                        <p:cTn id="85" dur="500" fill="hold"/>
                                        <p:tgtEl>
                                          <p:spTgt spid="37"/>
                                        </p:tgtEl>
                                        <p:attrNameLst>
                                          <p:attrName>ppt_h</p:attrName>
                                        </p:attrNameLst>
                                      </p:cBhvr>
                                      <p:tavLst>
                                        <p:tav tm="0">
                                          <p:val>
                                            <p:fltVal val="0"/>
                                          </p:val>
                                        </p:tav>
                                        <p:tav tm="100000">
                                          <p:val>
                                            <p:strVal val="#ppt_h"/>
                                          </p:val>
                                        </p:tav>
                                      </p:tavLst>
                                    </p:anim>
                                    <p:animEffect transition="in" filter="fade">
                                      <p:cBhvr>
                                        <p:cTn id="86" dur="500"/>
                                        <p:tgtEl>
                                          <p:spTgt spid="37"/>
                                        </p:tgtEl>
                                      </p:cBhvr>
                                    </p:animEffect>
                                  </p:childTnLst>
                                </p:cTn>
                              </p:par>
                              <p:par>
                                <p:cTn id="87" presetID="53" presetClass="entr" presetSubtype="16" fill="hold" grpId="0" nodeType="withEffect">
                                  <p:stCondLst>
                                    <p:cond delay="500"/>
                                  </p:stCondLst>
                                  <p:childTnLst>
                                    <p:set>
                                      <p:cBhvr>
                                        <p:cTn id="88" dur="1" fill="hold">
                                          <p:stCondLst>
                                            <p:cond delay="0"/>
                                          </p:stCondLst>
                                        </p:cTn>
                                        <p:tgtEl>
                                          <p:spTgt spid="38"/>
                                        </p:tgtEl>
                                        <p:attrNameLst>
                                          <p:attrName>style.visibility</p:attrName>
                                        </p:attrNameLst>
                                      </p:cBhvr>
                                      <p:to>
                                        <p:strVal val="visible"/>
                                      </p:to>
                                    </p:set>
                                    <p:anim calcmode="lin" valueType="num">
                                      <p:cBhvr>
                                        <p:cTn id="89" dur="500" fill="hold"/>
                                        <p:tgtEl>
                                          <p:spTgt spid="38"/>
                                        </p:tgtEl>
                                        <p:attrNameLst>
                                          <p:attrName>ppt_w</p:attrName>
                                        </p:attrNameLst>
                                      </p:cBhvr>
                                      <p:tavLst>
                                        <p:tav tm="0">
                                          <p:val>
                                            <p:fltVal val="0"/>
                                          </p:val>
                                        </p:tav>
                                        <p:tav tm="100000">
                                          <p:val>
                                            <p:strVal val="#ppt_w"/>
                                          </p:val>
                                        </p:tav>
                                      </p:tavLst>
                                    </p:anim>
                                    <p:anim calcmode="lin" valueType="num">
                                      <p:cBhvr>
                                        <p:cTn id="90" dur="500" fill="hold"/>
                                        <p:tgtEl>
                                          <p:spTgt spid="38"/>
                                        </p:tgtEl>
                                        <p:attrNameLst>
                                          <p:attrName>ppt_h</p:attrName>
                                        </p:attrNameLst>
                                      </p:cBhvr>
                                      <p:tavLst>
                                        <p:tav tm="0">
                                          <p:val>
                                            <p:fltVal val="0"/>
                                          </p:val>
                                        </p:tav>
                                        <p:tav tm="100000">
                                          <p:val>
                                            <p:strVal val="#ppt_h"/>
                                          </p:val>
                                        </p:tav>
                                      </p:tavLst>
                                    </p:anim>
                                    <p:animEffect transition="in" filter="fade">
                                      <p:cBhvr>
                                        <p:cTn id="91" dur="500"/>
                                        <p:tgtEl>
                                          <p:spTgt spid="38"/>
                                        </p:tgtEl>
                                      </p:cBhvr>
                                    </p:animEffect>
                                  </p:childTnLst>
                                </p:cTn>
                              </p:par>
                              <p:par>
                                <p:cTn id="92" presetID="53" presetClass="entr" presetSubtype="16" fill="hold" grpId="0" nodeType="withEffect">
                                  <p:stCondLst>
                                    <p:cond delay="500"/>
                                  </p:stCondLst>
                                  <p:childTnLst>
                                    <p:set>
                                      <p:cBhvr>
                                        <p:cTn id="93" dur="1" fill="hold">
                                          <p:stCondLst>
                                            <p:cond delay="0"/>
                                          </p:stCondLst>
                                        </p:cTn>
                                        <p:tgtEl>
                                          <p:spTgt spid="39"/>
                                        </p:tgtEl>
                                        <p:attrNameLst>
                                          <p:attrName>style.visibility</p:attrName>
                                        </p:attrNameLst>
                                      </p:cBhvr>
                                      <p:to>
                                        <p:strVal val="visible"/>
                                      </p:to>
                                    </p:set>
                                    <p:anim calcmode="lin" valueType="num">
                                      <p:cBhvr>
                                        <p:cTn id="94" dur="500" fill="hold"/>
                                        <p:tgtEl>
                                          <p:spTgt spid="39"/>
                                        </p:tgtEl>
                                        <p:attrNameLst>
                                          <p:attrName>ppt_w</p:attrName>
                                        </p:attrNameLst>
                                      </p:cBhvr>
                                      <p:tavLst>
                                        <p:tav tm="0">
                                          <p:val>
                                            <p:fltVal val="0"/>
                                          </p:val>
                                        </p:tav>
                                        <p:tav tm="100000">
                                          <p:val>
                                            <p:strVal val="#ppt_w"/>
                                          </p:val>
                                        </p:tav>
                                      </p:tavLst>
                                    </p:anim>
                                    <p:anim calcmode="lin" valueType="num">
                                      <p:cBhvr>
                                        <p:cTn id="95" dur="500" fill="hold"/>
                                        <p:tgtEl>
                                          <p:spTgt spid="39"/>
                                        </p:tgtEl>
                                        <p:attrNameLst>
                                          <p:attrName>ppt_h</p:attrName>
                                        </p:attrNameLst>
                                      </p:cBhvr>
                                      <p:tavLst>
                                        <p:tav tm="0">
                                          <p:val>
                                            <p:fltVal val="0"/>
                                          </p:val>
                                        </p:tav>
                                        <p:tav tm="100000">
                                          <p:val>
                                            <p:strVal val="#ppt_h"/>
                                          </p:val>
                                        </p:tav>
                                      </p:tavLst>
                                    </p:anim>
                                    <p:animEffect transition="in" filter="fade">
                                      <p:cBhvr>
                                        <p:cTn id="96" dur="500"/>
                                        <p:tgtEl>
                                          <p:spTgt spid="39"/>
                                        </p:tgtEl>
                                      </p:cBhvr>
                                    </p:animEffect>
                                  </p:childTnLst>
                                </p:cTn>
                              </p:par>
                              <p:par>
                                <p:cTn id="97" presetID="53" presetClass="entr" presetSubtype="16" fill="hold" grpId="0" nodeType="withEffect">
                                  <p:stCondLst>
                                    <p:cond delay="500"/>
                                  </p:stCondLst>
                                  <p:childTnLst>
                                    <p:set>
                                      <p:cBhvr>
                                        <p:cTn id="98" dur="1" fill="hold">
                                          <p:stCondLst>
                                            <p:cond delay="0"/>
                                          </p:stCondLst>
                                        </p:cTn>
                                        <p:tgtEl>
                                          <p:spTgt spid="40"/>
                                        </p:tgtEl>
                                        <p:attrNameLst>
                                          <p:attrName>style.visibility</p:attrName>
                                        </p:attrNameLst>
                                      </p:cBhvr>
                                      <p:to>
                                        <p:strVal val="visible"/>
                                      </p:to>
                                    </p:set>
                                    <p:anim calcmode="lin" valueType="num">
                                      <p:cBhvr>
                                        <p:cTn id="99" dur="500" fill="hold"/>
                                        <p:tgtEl>
                                          <p:spTgt spid="40"/>
                                        </p:tgtEl>
                                        <p:attrNameLst>
                                          <p:attrName>ppt_w</p:attrName>
                                        </p:attrNameLst>
                                      </p:cBhvr>
                                      <p:tavLst>
                                        <p:tav tm="0">
                                          <p:val>
                                            <p:fltVal val="0"/>
                                          </p:val>
                                        </p:tav>
                                        <p:tav tm="100000">
                                          <p:val>
                                            <p:strVal val="#ppt_w"/>
                                          </p:val>
                                        </p:tav>
                                      </p:tavLst>
                                    </p:anim>
                                    <p:anim calcmode="lin" valueType="num">
                                      <p:cBhvr>
                                        <p:cTn id="100" dur="500" fill="hold"/>
                                        <p:tgtEl>
                                          <p:spTgt spid="40"/>
                                        </p:tgtEl>
                                        <p:attrNameLst>
                                          <p:attrName>ppt_h</p:attrName>
                                        </p:attrNameLst>
                                      </p:cBhvr>
                                      <p:tavLst>
                                        <p:tav tm="0">
                                          <p:val>
                                            <p:fltVal val="0"/>
                                          </p:val>
                                        </p:tav>
                                        <p:tav tm="100000">
                                          <p:val>
                                            <p:strVal val="#ppt_h"/>
                                          </p:val>
                                        </p:tav>
                                      </p:tavLst>
                                    </p:anim>
                                    <p:animEffect transition="in" filter="fade">
                                      <p:cBhvr>
                                        <p:cTn id="101" dur="500"/>
                                        <p:tgtEl>
                                          <p:spTgt spid="40"/>
                                        </p:tgtEl>
                                      </p:cBhvr>
                                    </p:animEffect>
                                  </p:childTnLst>
                                </p:cTn>
                              </p:par>
                            </p:childTnLst>
                          </p:cTn>
                        </p:par>
                        <p:par>
                          <p:cTn id="102" fill="hold">
                            <p:stCondLst>
                              <p:cond delay="8000"/>
                            </p:stCondLst>
                            <p:childTnLst>
                              <p:par>
                                <p:cTn id="103" presetID="22" presetClass="entr" presetSubtype="8" fill="hold" grpId="0" nodeType="afterEffect" nodePh="1">
                                  <p:stCondLst>
                                    <p:cond delay="0"/>
                                  </p:stCondLst>
                                  <p:endCondLst>
                                    <p:cond evt="begin" delay="0">
                                      <p:tn val="103"/>
                                    </p:cond>
                                  </p:endCondLst>
                                  <p:childTnLst>
                                    <p:set>
                                      <p:cBhvr>
                                        <p:cTn id="104" dur="1" fill="hold">
                                          <p:stCondLst>
                                            <p:cond delay="0"/>
                                          </p:stCondLst>
                                        </p:cTn>
                                        <p:tgtEl>
                                          <p:spTgt spid="43"/>
                                        </p:tgtEl>
                                        <p:attrNameLst>
                                          <p:attrName>style.visibility</p:attrName>
                                        </p:attrNameLst>
                                      </p:cBhvr>
                                      <p:to>
                                        <p:strVal val="visible"/>
                                      </p:to>
                                    </p:set>
                                    <p:animEffect transition="in" filter="wipe(left)">
                                      <p:cBhvr>
                                        <p:cTn id="10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18" grpId="0" animBg="1"/>
      <p:bldP spid="19" grpId="0" animBg="1"/>
      <p:bldP spid="20" grpId="0" animBg="1"/>
      <p:bldP spid="21" grpId="0" animBg="1"/>
      <p:bldP spid="22" grpId="0" animBg="1"/>
      <p:bldP spid="23" grpId="0" animBg="1"/>
      <p:bldP spid="37" grpId="0"/>
      <p:bldP spid="38" grpId="0"/>
      <p:bldP spid="39" grpId="0"/>
      <p:bldP spid="40" grpId="0"/>
      <p:bldP spid="43" grpId="0"/>
    </p:bldLst>
  </p:timing>
</p:sld>
</file>

<file path=ppt/slides/slide38.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0" y="0"/>
            <a:ext cx="647903" cy="648072"/>
          </a:xfrm>
          <a:prstGeom prst="rect">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 name="标题 4"/>
          <p:cNvSpPr txBox="1">
            <a:spLocks/>
          </p:cNvSpPr>
          <p:nvPr/>
        </p:nvSpPr>
        <p:spPr>
          <a:xfrm>
            <a:off x="738572" y="272421"/>
            <a:ext cx="318552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rPr>
              <a:t>资金用途</a:t>
            </a:r>
            <a:endParaRPr lang="en-US" altLang="zh-CN" sz="15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r>
              <a:rPr lang="en-US" altLang="zh-CN" sz="900" b="1" dirty="0">
                <a:solidFill>
                  <a:schemeClr val="tx1">
                    <a:lumMod val="50000"/>
                    <a:lumOff val="50000"/>
                  </a:schemeClr>
                </a:solidFill>
                <a:latin typeface="微软雅黑" panose="020B0503020204020204" pitchFamily="34" charset="-122"/>
                <a:ea typeface="微软雅黑" panose="020B0503020204020204" pitchFamily="34" charset="-122"/>
              </a:rPr>
              <a:t>FINANCING PURPOSES</a:t>
            </a:r>
            <a:endParaRPr lang="zh-CN" altLang="en-US" sz="9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endPar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3" name="矩形 62"/>
          <p:cNvSpPr/>
          <p:nvPr/>
        </p:nvSpPr>
        <p:spPr>
          <a:xfrm>
            <a:off x="8135468" y="4948014"/>
            <a:ext cx="1008532" cy="19548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67" name="矩形 66"/>
          <p:cNvSpPr/>
          <p:nvPr/>
        </p:nvSpPr>
        <p:spPr>
          <a:xfrm>
            <a:off x="8135468" y="4933212"/>
            <a:ext cx="1025847" cy="230826"/>
          </a:xfrm>
          <a:prstGeom prst="rect">
            <a:avLst/>
          </a:prstGeom>
        </p:spPr>
        <p:txBody>
          <a:bodyPr wrap="square" lIns="68555" tIns="34278" rIns="68555" bIns="34278">
            <a:spAutoFit/>
          </a:bodyPr>
          <a:lstStyle/>
          <a:p>
            <a:pPr algn="ctr"/>
            <a:r>
              <a:rPr lang="en-US" altLang="zh-CN" sz="1000" b="1" dirty="0">
                <a:solidFill>
                  <a:schemeClr val="bg1"/>
                </a:solidFill>
                <a:latin typeface="微软雅黑" pitchFamily="34" charset="-122"/>
                <a:ea typeface="微软雅黑" pitchFamily="34" charset="-122"/>
              </a:rPr>
              <a:t>38</a:t>
            </a:r>
          </a:p>
        </p:txBody>
      </p:sp>
      <p:sp>
        <p:nvSpPr>
          <p:cNvPr id="13" name="KSO_Shape"/>
          <p:cNvSpPr>
            <a:spLocks/>
          </p:cNvSpPr>
          <p:nvPr/>
        </p:nvSpPr>
        <p:spPr bwMode="auto">
          <a:xfrm>
            <a:off x="101460" y="141480"/>
            <a:ext cx="382885" cy="367666"/>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2" name="椭圆 11"/>
          <p:cNvSpPr/>
          <p:nvPr/>
        </p:nvSpPr>
        <p:spPr>
          <a:xfrm>
            <a:off x="3886183" y="1371495"/>
            <a:ext cx="1295807" cy="1296144"/>
          </a:xfrm>
          <a:prstGeom prst="ellipse">
            <a:avLst/>
          </a:prstGeom>
          <a:noFill/>
          <a:ln w="6350">
            <a:solidFill>
              <a:srgbClr val="00A89B"/>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14" name="标题 11"/>
          <p:cNvSpPr txBox="1">
            <a:spLocks/>
          </p:cNvSpPr>
          <p:nvPr/>
        </p:nvSpPr>
        <p:spPr>
          <a:xfrm>
            <a:off x="3886183" y="1913267"/>
            <a:ext cx="1295807"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300" b="1" dirty="0">
                <a:solidFill>
                  <a:schemeClr val="tx1">
                    <a:lumMod val="65000"/>
                    <a:lumOff val="35000"/>
                  </a:schemeClr>
                </a:solidFill>
                <a:latin typeface="微软雅黑" panose="020B0503020204020204" pitchFamily="34" charset="-122"/>
                <a:ea typeface="微软雅黑" panose="020B0503020204020204" pitchFamily="34" charset="-122"/>
              </a:rPr>
              <a:t>融资用途</a:t>
            </a:r>
          </a:p>
        </p:txBody>
      </p:sp>
      <p:sp>
        <p:nvSpPr>
          <p:cNvPr id="15" name="椭圆 14"/>
          <p:cNvSpPr/>
          <p:nvPr/>
        </p:nvSpPr>
        <p:spPr>
          <a:xfrm>
            <a:off x="3684275" y="1169534"/>
            <a:ext cx="1699625" cy="1700068"/>
          </a:xfrm>
          <a:prstGeom prst="ellipse">
            <a:avLst/>
          </a:prstGeom>
          <a:noFill/>
          <a:ln w="317500">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16" name="弧形 15"/>
          <p:cNvSpPr/>
          <p:nvPr/>
        </p:nvSpPr>
        <p:spPr>
          <a:xfrm rot="1419601">
            <a:off x="3686352" y="1170446"/>
            <a:ext cx="1697799" cy="1698242"/>
          </a:xfrm>
          <a:prstGeom prst="arc">
            <a:avLst>
              <a:gd name="adj1" fmla="val 16200000"/>
              <a:gd name="adj2" fmla="val 74557"/>
            </a:avLst>
          </a:prstGeom>
          <a:ln w="3175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txBody>
          <a:bodyPr lIns="68562" tIns="34281" rIns="68562" bIns="34281" rtlCol="0" anchor="ctr"/>
          <a:lstStyle/>
          <a:p>
            <a:pPr algn="ctr"/>
            <a:endParaRPr lang="zh-CN" altLang="en-US"/>
          </a:p>
        </p:txBody>
      </p:sp>
      <p:sp>
        <p:nvSpPr>
          <p:cNvPr id="17" name="弧形 16"/>
          <p:cNvSpPr/>
          <p:nvPr/>
        </p:nvSpPr>
        <p:spPr>
          <a:xfrm rot="6836891">
            <a:off x="3686131" y="1168484"/>
            <a:ext cx="1698242" cy="1697799"/>
          </a:xfrm>
          <a:prstGeom prst="arc">
            <a:avLst>
              <a:gd name="adj1" fmla="val 16200000"/>
              <a:gd name="adj2" fmla="val 19713747"/>
            </a:avLst>
          </a:prstGeom>
          <a:ln w="317500">
            <a:solidFill>
              <a:srgbClr val="34495E">
                <a:alpha val="50196"/>
              </a:srgbClr>
            </a:solidFill>
          </a:ln>
        </p:spPr>
        <p:style>
          <a:lnRef idx="1">
            <a:schemeClr val="accent1"/>
          </a:lnRef>
          <a:fillRef idx="0">
            <a:schemeClr val="accent1"/>
          </a:fillRef>
          <a:effectRef idx="0">
            <a:schemeClr val="accent1"/>
          </a:effectRef>
          <a:fontRef idx="minor">
            <a:schemeClr val="tx1"/>
          </a:fontRef>
        </p:style>
        <p:txBody>
          <a:bodyPr lIns="68562" tIns="34281" rIns="68562" bIns="34281" rtlCol="0" anchor="ctr"/>
          <a:lstStyle/>
          <a:p>
            <a:pPr algn="ctr"/>
            <a:endParaRPr lang="zh-CN" altLang="en-US"/>
          </a:p>
        </p:txBody>
      </p:sp>
      <p:sp>
        <p:nvSpPr>
          <p:cNvPr id="18" name="弧形 17"/>
          <p:cNvSpPr/>
          <p:nvPr/>
        </p:nvSpPr>
        <p:spPr>
          <a:xfrm rot="10285779">
            <a:off x="3678963" y="1170447"/>
            <a:ext cx="1697799" cy="1698242"/>
          </a:xfrm>
          <a:prstGeom prst="arc">
            <a:avLst>
              <a:gd name="adj1" fmla="val 16200000"/>
              <a:gd name="adj2" fmla="val 18837964"/>
            </a:avLst>
          </a:prstGeom>
          <a:ln w="3175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txBody>
          <a:bodyPr lIns="68562" tIns="34281" rIns="68562" bIns="34281" rtlCol="0" anchor="ctr"/>
          <a:lstStyle/>
          <a:p>
            <a:pPr algn="ctr"/>
            <a:endParaRPr lang="zh-CN" altLang="en-US"/>
          </a:p>
        </p:txBody>
      </p:sp>
      <p:sp>
        <p:nvSpPr>
          <p:cNvPr id="19" name="标题 11"/>
          <p:cNvSpPr txBox="1">
            <a:spLocks/>
          </p:cNvSpPr>
          <p:nvPr/>
        </p:nvSpPr>
        <p:spPr>
          <a:xfrm>
            <a:off x="3546153" y="1605004"/>
            <a:ext cx="377944"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300" dirty="0">
                <a:solidFill>
                  <a:schemeClr val="bg1"/>
                </a:solidFill>
                <a:latin typeface="Impact MT Std" pitchFamily="34" charset="0"/>
                <a:ea typeface="微软雅黑" panose="020B0503020204020204" pitchFamily="34" charset="-122"/>
              </a:rPr>
              <a:t>50</a:t>
            </a:r>
            <a:endParaRPr lang="zh-CN" altLang="en-US" sz="1300" dirty="0">
              <a:solidFill>
                <a:schemeClr val="bg1"/>
              </a:solidFill>
              <a:latin typeface="Impact MT Std" pitchFamily="34" charset="0"/>
              <a:ea typeface="微软雅黑" panose="020B0503020204020204" pitchFamily="34" charset="-122"/>
            </a:endParaRPr>
          </a:p>
        </p:txBody>
      </p:sp>
      <p:sp>
        <p:nvSpPr>
          <p:cNvPr id="20" name="标题 11"/>
          <p:cNvSpPr txBox="1">
            <a:spLocks/>
          </p:cNvSpPr>
          <p:nvPr/>
        </p:nvSpPr>
        <p:spPr>
          <a:xfrm>
            <a:off x="5165911" y="1709594"/>
            <a:ext cx="377944"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300" dirty="0">
                <a:solidFill>
                  <a:schemeClr val="bg1"/>
                </a:solidFill>
                <a:latin typeface="Impact MT Std" pitchFamily="34" charset="0"/>
                <a:ea typeface="微软雅黑" panose="020B0503020204020204" pitchFamily="34" charset="-122"/>
              </a:rPr>
              <a:t>25</a:t>
            </a:r>
            <a:endParaRPr lang="zh-CN" altLang="en-US" sz="1300" dirty="0">
              <a:solidFill>
                <a:schemeClr val="bg1"/>
              </a:solidFill>
              <a:latin typeface="Impact MT Std" pitchFamily="34" charset="0"/>
              <a:ea typeface="微软雅黑" panose="020B0503020204020204" pitchFamily="34" charset="-122"/>
            </a:endParaRPr>
          </a:p>
        </p:txBody>
      </p:sp>
      <p:sp>
        <p:nvSpPr>
          <p:cNvPr id="21" name="标题 11"/>
          <p:cNvSpPr txBox="1">
            <a:spLocks/>
          </p:cNvSpPr>
          <p:nvPr/>
        </p:nvSpPr>
        <p:spPr>
          <a:xfrm>
            <a:off x="4949943" y="2469101"/>
            <a:ext cx="377944"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300" dirty="0">
                <a:solidFill>
                  <a:schemeClr val="bg1"/>
                </a:solidFill>
                <a:latin typeface="Impact MT Std" pitchFamily="34" charset="0"/>
                <a:ea typeface="微软雅黑" panose="020B0503020204020204" pitchFamily="34" charset="-122"/>
              </a:rPr>
              <a:t>15</a:t>
            </a:r>
            <a:endParaRPr lang="zh-CN" altLang="en-US" sz="1300" dirty="0">
              <a:solidFill>
                <a:schemeClr val="bg1"/>
              </a:solidFill>
              <a:latin typeface="Impact MT Std" pitchFamily="34" charset="0"/>
              <a:ea typeface="微软雅黑" panose="020B0503020204020204" pitchFamily="34" charset="-122"/>
            </a:endParaRPr>
          </a:p>
        </p:txBody>
      </p:sp>
      <p:sp>
        <p:nvSpPr>
          <p:cNvPr id="22" name="标题 11"/>
          <p:cNvSpPr txBox="1">
            <a:spLocks/>
          </p:cNvSpPr>
          <p:nvPr/>
        </p:nvSpPr>
        <p:spPr>
          <a:xfrm>
            <a:off x="4140064" y="2685125"/>
            <a:ext cx="377944"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300" dirty="0">
                <a:solidFill>
                  <a:schemeClr val="bg1"/>
                </a:solidFill>
                <a:latin typeface="Impact MT Std" pitchFamily="34" charset="0"/>
                <a:ea typeface="微软雅黑" panose="020B0503020204020204" pitchFamily="34" charset="-122"/>
              </a:rPr>
              <a:t>10</a:t>
            </a:r>
            <a:endParaRPr lang="zh-CN" altLang="en-US" sz="1300" dirty="0">
              <a:solidFill>
                <a:schemeClr val="bg1"/>
              </a:solidFill>
              <a:latin typeface="Impact MT Std" pitchFamily="34" charset="0"/>
              <a:ea typeface="微软雅黑" panose="020B0503020204020204" pitchFamily="34" charset="-122"/>
            </a:endParaRPr>
          </a:p>
        </p:txBody>
      </p:sp>
      <p:sp>
        <p:nvSpPr>
          <p:cNvPr id="23" name="标题 11"/>
          <p:cNvSpPr txBox="1">
            <a:spLocks/>
          </p:cNvSpPr>
          <p:nvPr/>
        </p:nvSpPr>
        <p:spPr>
          <a:xfrm>
            <a:off x="1224500" y="1382135"/>
            <a:ext cx="539919" cy="428625"/>
          </a:xfrm>
          <a:prstGeom prst="rect">
            <a:avLst/>
          </a:prstGeom>
        </p:spPr>
        <p:txBody>
          <a:bodyPr lIns="68562" tIns="34281" rIns="68562" bIns="34281">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3000" dirty="0">
                <a:solidFill>
                  <a:schemeClr val="tx1">
                    <a:lumMod val="65000"/>
                    <a:lumOff val="35000"/>
                  </a:schemeClr>
                </a:solidFill>
                <a:latin typeface="Impact MT Std" pitchFamily="34" charset="0"/>
              </a:rPr>
              <a:t>50%</a:t>
            </a:r>
            <a:endParaRPr lang="zh-CN" altLang="en-US" sz="3000" dirty="0">
              <a:solidFill>
                <a:schemeClr val="tx1">
                  <a:lumMod val="65000"/>
                  <a:lumOff val="35000"/>
                </a:schemeClr>
              </a:solidFill>
              <a:latin typeface="Impact MT Std" pitchFamily="34" charset="0"/>
            </a:endParaRPr>
          </a:p>
        </p:txBody>
      </p:sp>
      <p:sp>
        <p:nvSpPr>
          <p:cNvPr id="24" name="标题 11"/>
          <p:cNvSpPr txBox="1">
            <a:spLocks/>
          </p:cNvSpPr>
          <p:nvPr/>
        </p:nvSpPr>
        <p:spPr>
          <a:xfrm>
            <a:off x="1693555" y="1436141"/>
            <a:ext cx="1636630" cy="597489"/>
          </a:xfrm>
          <a:prstGeom prst="rect">
            <a:avLst/>
          </a:prstGeom>
        </p:spPr>
        <p:txBody>
          <a:bodyPr lIns="68562" tIns="34281" rIns="68562" bIns="34281">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25" name="标题 11"/>
          <p:cNvSpPr txBox="1">
            <a:spLocks/>
          </p:cNvSpPr>
          <p:nvPr/>
        </p:nvSpPr>
        <p:spPr>
          <a:xfrm>
            <a:off x="1693555" y="1112717"/>
            <a:ext cx="1723482"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人员编制</a:t>
            </a:r>
          </a:p>
        </p:txBody>
      </p:sp>
      <p:sp>
        <p:nvSpPr>
          <p:cNvPr id="26" name="标题 11"/>
          <p:cNvSpPr txBox="1">
            <a:spLocks/>
          </p:cNvSpPr>
          <p:nvPr/>
        </p:nvSpPr>
        <p:spPr>
          <a:xfrm>
            <a:off x="1224500" y="2357336"/>
            <a:ext cx="539919" cy="428625"/>
          </a:xfrm>
          <a:prstGeom prst="rect">
            <a:avLst/>
          </a:prstGeom>
        </p:spPr>
        <p:txBody>
          <a:bodyPr lIns="68562" tIns="34281" rIns="68562" bIns="34281">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3000" dirty="0">
                <a:solidFill>
                  <a:schemeClr val="tx1">
                    <a:lumMod val="65000"/>
                    <a:lumOff val="35000"/>
                  </a:schemeClr>
                </a:solidFill>
                <a:latin typeface="Impact MT Std" pitchFamily="34" charset="0"/>
              </a:rPr>
              <a:t>10%</a:t>
            </a:r>
            <a:endParaRPr lang="zh-CN" altLang="en-US" sz="3000" dirty="0">
              <a:solidFill>
                <a:schemeClr val="tx1">
                  <a:lumMod val="65000"/>
                  <a:lumOff val="35000"/>
                </a:schemeClr>
              </a:solidFill>
              <a:latin typeface="Impact MT Std" pitchFamily="34" charset="0"/>
            </a:endParaRPr>
          </a:p>
        </p:txBody>
      </p:sp>
      <p:sp>
        <p:nvSpPr>
          <p:cNvPr id="27" name="标题 11"/>
          <p:cNvSpPr txBox="1">
            <a:spLocks/>
          </p:cNvSpPr>
          <p:nvPr/>
        </p:nvSpPr>
        <p:spPr>
          <a:xfrm>
            <a:off x="1693555" y="2411342"/>
            <a:ext cx="1636630" cy="597489"/>
          </a:xfrm>
          <a:prstGeom prst="rect">
            <a:avLst/>
          </a:prstGeom>
        </p:spPr>
        <p:txBody>
          <a:bodyPr lIns="68562" tIns="34281" rIns="68562" bIns="34281">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28" name="标题 11"/>
          <p:cNvSpPr txBox="1">
            <a:spLocks/>
          </p:cNvSpPr>
          <p:nvPr/>
        </p:nvSpPr>
        <p:spPr>
          <a:xfrm>
            <a:off x="1693555" y="2087918"/>
            <a:ext cx="1723482"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硬件设施</a:t>
            </a:r>
          </a:p>
        </p:txBody>
      </p:sp>
      <p:sp>
        <p:nvSpPr>
          <p:cNvPr id="29" name="标题 11"/>
          <p:cNvSpPr txBox="1">
            <a:spLocks/>
          </p:cNvSpPr>
          <p:nvPr/>
        </p:nvSpPr>
        <p:spPr>
          <a:xfrm>
            <a:off x="5705831" y="1382135"/>
            <a:ext cx="539919" cy="428625"/>
          </a:xfrm>
          <a:prstGeom prst="rect">
            <a:avLst/>
          </a:prstGeom>
        </p:spPr>
        <p:txBody>
          <a:bodyPr lIns="68562" tIns="34281" rIns="68562" bIns="34281">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3000" dirty="0">
                <a:solidFill>
                  <a:schemeClr val="tx1">
                    <a:lumMod val="65000"/>
                    <a:lumOff val="35000"/>
                  </a:schemeClr>
                </a:solidFill>
                <a:latin typeface="Impact MT Std" pitchFamily="34" charset="0"/>
              </a:rPr>
              <a:t>25%</a:t>
            </a:r>
            <a:endParaRPr lang="zh-CN" altLang="en-US" sz="3000" dirty="0">
              <a:solidFill>
                <a:schemeClr val="tx1">
                  <a:lumMod val="65000"/>
                  <a:lumOff val="35000"/>
                </a:schemeClr>
              </a:solidFill>
              <a:latin typeface="Impact MT Std" pitchFamily="34" charset="0"/>
            </a:endParaRPr>
          </a:p>
        </p:txBody>
      </p:sp>
      <p:sp>
        <p:nvSpPr>
          <p:cNvPr id="30" name="标题 11"/>
          <p:cNvSpPr txBox="1">
            <a:spLocks/>
          </p:cNvSpPr>
          <p:nvPr/>
        </p:nvSpPr>
        <p:spPr>
          <a:xfrm>
            <a:off x="6174886" y="1436141"/>
            <a:ext cx="1636630" cy="597489"/>
          </a:xfrm>
          <a:prstGeom prst="rect">
            <a:avLst/>
          </a:prstGeom>
        </p:spPr>
        <p:txBody>
          <a:bodyPr lIns="68562" tIns="34281" rIns="68562" bIns="34281">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31" name="标题 11"/>
          <p:cNvSpPr txBox="1">
            <a:spLocks/>
          </p:cNvSpPr>
          <p:nvPr/>
        </p:nvSpPr>
        <p:spPr>
          <a:xfrm>
            <a:off x="6174885" y="1112717"/>
            <a:ext cx="1295807"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精神文明建设</a:t>
            </a:r>
          </a:p>
        </p:txBody>
      </p:sp>
      <p:sp>
        <p:nvSpPr>
          <p:cNvPr id="32" name="标题 11"/>
          <p:cNvSpPr txBox="1">
            <a:spLocks/>
          </p:cNvSpPr>
          <p:nvPr/>
        </p:nvSpPr>
        <p:spPr>
          <a:xfrm>
            <a:off x="5705831" y="2357336"/>
            <a:ext cx="539919" cy="428625"/>
          </a:xfrm>
          <a:prstGeom prst="rect">
            <a:avLst/>
          </a:prstGeom>
        </p:spPr>
        <p:txBody>
          <a:bodyPr lIns="68562" tIns="34281" rIns="68562" bIns="34281">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3000" dirty="0">
                <a:solidFill>
                  <a:schemeClr val="tx1">
                    <a:lumMod val="65000"/>
                    <a:lumOff val="35000"/>
                  </a:schemeClr>
                </a:solidFill>
                <a:latin typeface="Impact MT Std" pitchFamily="34" charset="0"/>
              </a:rPr>
              <a:t>15%</a:t>
            </a:r>
            <a:endParaRPr lang="zh-CN" altLang="en-US" sz="3000" dirty="0">
              <a:solidFill>
                <a:schemeClr val="tx1">
                  <a:lumMod val="65000"/>
                  <a:lumOff val="35000"/>
                </a:schemeClr>
              </a:solidFill>
              <a:latin typeface="Impact MT Std" pitchFamily="34" charset="0"/>
            </a:endParaRPr>
          </a:p>
        </p:txBody>
      </p:sp>
      <p:sp>
        <p:nvSpPr>
          <p:cNvPr id="33" name="标题 11"/>
          <p:cNvSpPr txBox="1">
            <a:spLocks/>
          </p:cNvSpPr>
          <p:nvPr/>
        </p:nvSpPr>
        <p:spPr>
          <a:xfrm>
            <a:off x="6174886" y="2411342"/>
            <a:ext cx="1636630" cy="597489"/>
          </a:xfrm>
          <a:prstGeom prst="rect">
            <a:avLst/>
          </a:prstGeom>
        </p:spPr>
        <p:txBody>
          <a:bodyPr lIns="68562" tIns="34281" rIns="68562" bIns="34281">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34" name="标题 11"/>
          <p:cNvSpPr txBox="1">
            <a:spLocks/>
          </p:cNvSpPr>
          <p:nvPr/>
        </p:nvSpPr>
        <p:spPr>
          <a:xfrm>
            <a:off x="6174885" y="2087918"/>
            <a:ext cx="1295807"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科研研发</a:t>
            </a:r>
          </a:p>
        </p:txBody>
      </p:sp>
      <p:sp>
        <p:nvSpPr>
          <p:cNvPr id="35" name="TextBox 34"/>
          <p:cNvSpPr txBox="1"/>
          <p:nvPr/>
        </p:nvSpPr>
        <p:spPr>
          <a:xfrm>
            <a:off x="1413471" y="3815194"/>
            <a:ext cx="6128085" cy="307777"/>
          </a:xfrm>
          <a:prstGeom prst="rect">
            <a:avLst/>
          </a:prstGeom>
          <a:noFill/>
        </p:spPr>
        <p:txBody>
          <a:bodyPr wrap="square" lIns="0" tIns="0" rIns="0" bIns="0" rtlCol="0">
            <a:spAutoFit/>
          </a:bodyPr>
          <a:lstStyle/>
          <a:p>
            <a:pPr algn="just"/>
            <a:r>
              <a:rPr lang="zh-CN" altLang="en-US" sz="10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36" name="TextBox 35"/>
          <p:cNvSpPr txBox="1"/>
          <p:nvPr/>
        </p:nvSpPr>
        <p:spPr>
          <a:xfrm>
            <a:off x="3729790" y="3488982"/>
            <a:ext cx="1544105" cy="230833"/>
          </a:xfrm>
          <a:prstGeom prst="rect">
            <a:avLst/>
          </a:prstGeom>
          <a:noFill/>
        </p:spPr>
        <p:txBody>
          <a:bodyPr wrap="square" lIns="0" tIns="0" rIns="0" bIns="0" rtlCol="0">
            <a:spAutoFit/>
          </a:bodyPr>
          <a:lstStyle/>
          <a:p>
            <a:r>
              <a:rPr lang="zh-CN" altLang="en-US" sz="1500" b="1" dirty="0">
                <a:solidFill>
                  <a:schemeClr val="tx1">
                    <a:lumMod val="65000"/>
                    <a:lumOff val="35000"/>
                  </a:schemeClr>
                </a:solidFill>
                <a:latin typeface="Impact MT Std" pitchFamily="34" charset="0"/>
                <a:ea typeface="微软雅黑" pitchFamily="34" charset="-122"/>
              </a:rPr>
              <a:t>点击输入标题文本</a:t>
            </a:r>
          </a:p>
        </p:txBody>
      </p:sp>
      <p:sp>
        <p:nvSpPr>
          <p:cNvPr id="37" name="等腰三角形 36"/>
          <p:cNvSpPr/>
          <p:nvPr/>
        </p:nvSpPr>
        <p:spPr>
          <a:xfrm rot="16200000">
            <a:off x="8351421" y="4999212"/>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38" name="等腰三角形 37"/>
          <p:cNvSpPr/>
          <p:nvPr/>
        </p:nvSpPr>
        <p:spPr>
          <a:xfrm rot="5400000">
            <a:off x="8829902" y="5004495"/>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39"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13210368"/>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1" presetClass="entr" presetSubtype="1"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heel(1)">
                                      <p:cBhvr>
                                        <p:cTn id="20" dur="2000"/>
                                        <p:tgtEl>
                                          <p:spTgt spid="12"/>
                                        </p:tgtEl>
                                      </p:cBhvr>
                                    </p:animEffect>
                                  </p:childTnLst>
                                </p:cTn>
                              </p:par>
                              <p:par>
                                <p:cTn id="21" presetID="53" presetClass="entr" presetSubtype="16" fill="hold" grpId="0" nodeType="withEffect">
                                  <p:stCondLst>
                                    <p:cond delay="75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ppt_w</p:attrName>
                                        </p:attrNameLst>
                                      </p:cBhvr>
                                      <p:tavLst>
                                        <p:tav tm="0">
                                          <p:val>
                                            <p:fltVal val="0"/>
                                          </p:val>
                                        </p:tav>
                                        <p:tav tm="100000">
                                          <p:val>
                                            <p:strVal val="#ppt_w"/>
                                          </p:val>
                                        </p:tav>
                                      </p:tavLst>
                                    </p:anim>
                                    <p:anim calcmode="lin" valueType="num">
                                      <p:cBhvr>
                                        <p:cTn id="24" dur="500" fill="hold"/>
                                        <p:tgtEl>
                                          <p:spTgt spid="14"/>
                                        </p:tgtEl>
                                        <p:attrNameLst>
                                          <p:attrName>ppt_h</p:attrName>
                                        </p:attrNameLst>
                                      </p:cBhvr>
                                      <p:tavLst>
                                        <p:tav tm="0">
                                          <p:val>
                                            <p:fltVal val="0"/>
                                          </p:val>
                                        </p:tav>
                                        <p:tav tm="100000">
                                          <p:val>
                                            <p:strVal val="#ppt_h"/>
                                          </p:val>
                                        </p:tav>
                                      </p:tavLst>
                                    </p:anim>
                                    <p:animEffect transition="in" filter="fade">
                                      <p:cBhvr>
                                        <p:cTn id="25" dur="500"/>
                                        <p:tgtEl>
                                          <p:spTgt spid="14"/>
                                        </p:tgtEl>
                                      </p:cBhvr>
                                    </p:animEffect>
                                  </p:childTnLst>
                                </p:cTn>
                              </p:par>
                            </p:childTnLst>
                          </p:cTn>
                        </p:par>
                        <p:par>
                          <p:cTn id="26" fill="hold">
                            <p:stCondLst>
                              <p:cond delay="2500"/>
                            </p:stCondLst>
                            <p:childTnLst>
                              <p:par>
                                <p:cTn id="27" presetID="21" presetClass="entr" presetSubtype="1"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heel(1)">
                                      <p:cBhvr>
                                        <p:cTn id="29" dur="2000"/>
                                        <p:tgtEl>
                                          <p:spTgt spid="15"/>
                                        </p:tgtEl>
                                      </p:cBhvr>
                                    </p:animEffect>
                                  </p:childTnLst>
                                </p:cTn>
                              </p:par>
                            </p:childTnLst>
                          </p:cTn>
                        </p:par>
                        <p:par>
                          <p:cTn id="30" fill="hold">
                            <p:stCondLst>
                              <p:cond delay="4500"/>
                            </p:stCondLst>
                            <p:childTnLst>
                              <p:par>
                                <p:cTn id="31" presetID="53" presetClass="entr" presetSubtype="16"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p:cTn id="33" dur="500" fill="hold"/>
                                        <p:tgtEl>
                                          <p:spTgt spid="16"/>
                                        </p:tgtEl>
                                        <p:attrNameLst>
                                          <p:attrName>ppt_w</p:attrName>
                                        </p:attrNameLst>
                                      </p:cBhvr>
                                      <p:tavLst>
                                        <p:tav tm="0">
                                          <p:val>
                                            <p:fltVal val="0"/>
                                          </p:val>
                                        </p:tav>
                                        <p:tav tm="100000">
                                          <p:val>
                                            <p:strVal val="#ppt_w"/>
                                          </p:val>
                                        </p:tav>
                                      </p:tavLst>
                                    </p:anim>
                                    <p:anim calcmode="lin" valueType="num">
                                      <p:cBhvr>
                                        <p:cTn id="34" dur="500" fill="hold"/>
                                        <p:tgtEl>
                                          <p:spTgt spid="16"/>
                                        </p:tgtEl>
                                        <p:attrNameLst>
                                          <p:attrName>ppt_h</p:attrName>
                                        </p:attrNameLst>
                                      </p:cBhvr>
                                      <p:tavLst>
                                        <p:tav tm="0">
                                          <p:val>
                                            <p:fltVal val="0"/>
                                          </p:val>
                                        </p:tav>
                                        <p:tav tm="100000">
                                          <p:val>
                                            <p:strVal val="#ppt_h"/>
                                          </p:val>
                                        </p:tav>
                                      </p:tavLst>
                                    </p:anim>
                                    <p:animEffect transition="in" filter="fade">
                                      <p:cBhvr>
                                        <p:cTn id="35" dur="500"/>
                                        <p:tgtEl>
                                          <p:spTgt spid="16"/>
                                        </p:tgtEl>
                                      </p:cBhvr>
                                    </p:animEffect>
                                  </p:childTnLst>
                                </p:cTn>
                              </p:par>
                            </p:childTnLst>
                          </p:cTn>
                        </p:par>
                        <p:par>
                          <p:cTn id="36" fill="hold">
                            <p:stCondLst>
                              <p:cond delay="5000"/>
                            </p:stCondLst>
                            <p:childTnLst>
                              <p:par>
                                <p:cTn id="37" presetID="53" presetClass="entr" presetSubtype="16"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p:cTn id="39" dur="500" fill="hold"/>
                                        <p:tgtEl>
                                          <p:spTgt spid="17"/>
                                        </p:tgtEl>
                                        <p:attrNameLst>
                                          <p:attrName>ppt_w</p:attrName>
                                        </p:attrNameLst>
                                      </p:cBhvr>
                                      <p:tavLst>
                                        <p:tav tm="0">
                                          <p:val>
                                            <p:fltVal val="0"/>
                                          </p:val>
                                        </p:tav>
                                        <p:tav tm="100000">
                                          <p:val>
                                            <p:strVal val="#ppt_w"/>
                                          </p:val>
                                        </p:tav>
                                      </p:tavLst>
                                    </p:anim>
                                    <p:anim calcmode="lin" valueType="num">
                                      <p:cBhvr>
                                        <p:cTn id="40" dur="500" fill="hold"/>
                                        <p:tgtEl>
                                          <p:spTgt spid="17"/>
                                        </p:tgtEl>
                                        <p:attrNameLst>
                                          <p:attrName>ppt_h</p:attrName>
                                        </p:attrNameLst>
                                      </p:cBhvr>
                                      <p:tavLst>
                                        <p:tav tm="0">
                                          <p:val>
                                            <p:fltVal val="0"/>
                                          </p:val>
                                        </p:tav>
                                        <p:tav tm="100000">
                                          <p:val>
                                            <p:strVal val="#ppt_h"/>
                                          </p:val>
                                        </p:tav>
                                      </p:tavLst>
                                    </p:anim>
                                    <p:animEffect transition="in" filter="fade">
                                      <p:cBhvr>
                                        <p:cTn id="41" dur="500"/>
                                        <p:tgtEl>
                                          <p:spTgt spid="17"/>
                                        </p:tgtEl>
                                      </p:cBhvr>
                                    </p:animEffect>
                                  </p:childTnLst>
                                </p:cTn>
                              </p:par>
                            </p:childTnLst>
                          </p:cTn>
                        </p:par>
                        <p:par>
                          <p:cTn id="42" fill="hold">
                            <p:stCondLst>
                              <p:cond delay="5500"/>
                            </p:stCondLst>
                            <p:childTnLst>
                              <p:par>
                                <p:cTn id="43" presetID="53" presetClass="entr" presetSubtype="16"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p:cTn id="45" dur="500" fill="hold"/>
                                        <p:tgtEl>
                                          <p:spTgt spid="18"/>
                                        </p:tgtEl>
                                        <p:attrNameLst>
                                          <p:attrName>ppt_w</p:attrName>
                                        </p:attrNameLst>
                                      </p:cBhvr>
                                      <p:tavLst>
                                        <p:tav tm="0">
                                          <p:val>
                                            <p:fltVal val="0"/>
                                          </p:val>
                                        </p:tav>
                                        <p:tav tm="100000">
                                          <p:val>
                                            <p:strVal val="#ppt_w"/>
                                          </p:val>
                                        </p:tav>
                                      </p:tavLst>
                                    </p:anim>
                                    <p:anim calcmode="lin" valueType="num">
                                      <p:cBhvr>
                                        <p:cTn id="46" dur="500" fill="hold"/>
                                        <p:tgtEl>
                                          <p:spTgt spid="18"/>
                                        </p:tgtEl>
                                        <p:attrNameLst>
                                          <p:attrName>ppt_h</p:attrName>
                                        </p:attrNameLst>
                                      </p:cBhvr>
                                      <p:tavLst>
                                        <p:tav tm="0">
                                          <p:val>
                                            <p:fltVal val="0"/>
                                          </p:val>
                                        </p:tav>
                                        <p:tav tm="100000">
                                          <p:val>
                                            <p:strVal val="#ppt_h"/>
                                          </p:val>
                                        </p:tav>
                                      </p:tavLst>
                                    </p:anim>
                                    <p:animEffect transition="in" filter="fade">
                                      <p:cBhvr>
                                        <p:cTn id="47" dur="500"/>
                                        <p:tgtEl>
                                          <p:spTgt spid="18"/>
                                        </p:tgtEl>
                                      </p:cBhvr>
                                    </p:animEffect>
                                  </p:childTnLst>
                                </p:cTn>
                              </p:par>
                              <p:par>
                                <p:cTn id="48" presetID="53" presetClass="entr" presetSubtype="16" fill="hold" grpId="0" nodeType="withEffect">
                                  <p:stCondLst>
                                    <p:cond delay="500"/>
                                  </p:stCondLst>
                                  <p:childTnLst>
                                    <p:set>
                                      <p:cBhvr>
                                        <p:cTn id="49" dur="1" fill="hold">
                                          <p:stCondLst>
                                            <p:cond delay="0"/>
                                          </p:stCondLst>
                                        </p:cTn>
                                        <p:tgtEl>
                                          <p:spTgt spid="19"/>
                                        </p:tgtEl>
                                        <p:attrNameLst>
                                          <p:attrName>style.visibility</p:attrName>
                                        </p:attrNameLst>
                                      </p:cBhvr>
                                      <p:to>
                                        <p:strVal val="visible"/>
                                      </p:to>
                                    </p:set>
                                    <p:anim calcmode="lin" valueType="num">
                                      <p:cBhvr>
                                        <p:cTn id="50" dur="500" fill="hold"/>
                                        <p:tgtEl>
                                          <p:spTgt spid="19"/>
                                        </p:tgtEl>
                                        <p:attrNameLst>
                                          <p:attrName>ppt_w</p:attrName>
                                        </p:attrNameLst>
                                      </p:cBhvr>
                                      <p:tavLst>
                                        <p:tav tm="0">
                                          <p:val>
                                            <p:fltVal val="0"/>
                                          </p:val>
                                        </p:tav>
                                        <p:tav tm="100000">
                                          <p:val>
                                            <p:strVal val="#ppt_w"/>
                                          </p:val>
                                        </p:tav>
                                      </p:tavLst>
                                    </p:anim>
                                    <p:anim calcmode="lin" valueType="num">
                                      <p:cBhvr>
                                        <p:cTn id="51" dur="500" fill="hold"/>
                                        <p:tgtEl>
                                          <p:spTgt spid="19"/>
                                        </p:tgtEl>
                                        <p:attrNameLst>
                                          <p:attrName>ppt_h</p:attrName>
                                        </p:attrNameLst>
                                      </p:cBhvr>
                                      <p:tavLst>
                                        <p:tav tm="0">
                                          <p:val>
                                            <p:fltVal val="0"/>
                                          </p:val>
                                        </p:tav>
                                        <p:tav tm="100000">
                                          <p:val>
                                            <p:strVal val="#ppt_h"/>
                                          </p:val>
                                        </p:tav>
                                      </p:tavLst>
                                    </p:anim>
                                    <p:animEffect transition="in" filter="fade">
                                      <p:cBhvr>
                                        <p:cTn id="52" dur="500"/>
                                        <p:tgtEl>
                                          <p:spTgt spid="19"/>
                                        </p:tgtEl>
                                      </p:cBhvr>
                                    </p:animEffect>
                                  </p:childTnLst>
                                </p:cTn>
                              </p:par>
                              <p:par>
                                <p:cTn id="53" presetID="53" presetClass="entr" presetSubtype="16" fill="hold" grpId="0" nodeType="withEffect">
                                  <p:stCondLst>
                                    <p:cond delay="500"/>
                                  </p:stCondLst>
                                  <p:childTnLst>
                                    <p:set>
                                      <p:cBhvr>
                                        <p:cTn id="54" dur="1" fill="hold">
                                          <p:stCondLst>
                                            <p:cond delay="0"/>
                                          </p:stCondLst>
                                        </p:cTn>
                                        <p:tgtEl>
                                          <p:spTgt spid="20"/>
                                        </p:tgtEl>
                                        <p:attrNameLst>
                                          <p:attrName>style.visibility</p:attrName>
                                        </p:attrNameLst>
                                      </p:cBhvr>
                                      <p:to>
                                        <p:strVal val="visible"/>
                                      </p:to>
                                    </p:set>
                                    <p:anim calcmode="lin" valueType="num">
                                      <p:cBhvr>
                                        <p:cTn id="55" dur="500" fill="hold"/>
                                        <p:tgtEl>
                                          <p:spTgt spid="20"/>
                                        </p:tgtEl>
                                        <p:attrNameLst>
                                          <p:attrName>ppt_w</p:attrName>
                                        </p:attrNameLst>
                                      </p:cBhvr>
                                      <p:tavLst>
                                        <p:tav tm="0">
                                          <p:val>
                                            <p:fltVal val="0"/>
                                          </p:val>
                                        </p:tav>
                                        <p:tav tm="100000">
                                          <p:val>
                                            <p:strVal val="#ppt_w"/>
                                          </p:val>
                                        </p:tav>
                                      </p:tavLst>
                                    </p:anim>
                                    <p:anim calcmode="lin" valueType="num">
                                      <p:cBhvr>
                                        <p:cTn id="56" dur="500" fill="hold"/>
                                        <p:tgtEl>
                                          <p:spTgt spid="20"/>
                                        </p:tgtEl>
                                        <p:attrNameLst>
                                          <p:attrName>ppt_h</p:attrName>
                                        </p:attrNameLst>
                                      </p:cBhvr>
                                      <p:tavLst>
                                        <p:tav tm="0">
                                          <p:val>
                                            <p:fltVal val="0"/>
                                          </p:val>
                                        </p:tav>
                                        <p:tav tm="100000">
                                          <p:val>
                                            <p:strVal val="#ppt_h"/>
                                          </p:val>
                                        </p:tav>
                                      </p:tavLst>
                                    </p:anim>
                                    <p:animEffect transition="in" filter="fade">
                                      <p:cBhvr>
                                        <p:cTn id="57" dur="500"/>
                                        <p:tgtEl>
                                          <p:spTgt spid="20"/>
                                        </p:tgtEl>
                                      </p:cBhvr>
                                    </p:animEffect>
                                  </p:childTnLst>
                                </p:cTn>
                              </p:par>
                              <p:par>
                                <p:cTn id="58" presetID="53" presetClass="entr" presetSubtype="16" fill="hold" grpId="0" nodeType="withEffect">
                                  <p:stCondLst>
                                    <p:cond delay="500"/>
                                  </p:stCondLst>
                                  <p:childTnLst>
                                    <p:set>
                                      <p:cBhvr>
                                        <p:cTn id="59" dur="1" fill="hold">
                                          <p:stCondLst>
                                            <p:cond delay="0"/>
                                          </p:stCondLst>
                                        </p:cTn>
                                        <p:tgtEl>
                                          <p:spTgt spid="21"/>
                                        </p:tgtEl>
                                        <p:attrNameLst>
                                          <p:attrName>style.visibility</p:attrName>
                                        </p:attrNameLst>
                                      </p:cBhvr>
                                      <p:to>
                                        <p:strVal val="visible"/>
                                      </p:to>
                                    </p:set>
                                    <p:anim calcmode="lin" valueType="num">
                                      <p:cBhvr>
                                        <p:cTn id="60" dur="500" fill="hold"/>
                                        <p:tgtEl>
                                          <p:spTgt spid="21"/>
                                        </p:tgtEl>
                                        <p:attrNameLst>
                                          <p:attrName>ppt_w</p:attrName>
                                        </p:attrNameLst>
                                      </p:cBhvr>
                                      <p:tavLst>
                                        <p:tav tm="0">
                                          <p:val>
                                            <p:fltVal val="0"/>
                                          </p:val>
                                        </p:tav>
                                        <p:tav tm="100000">
                                          <p:val>
                                            <p:strVal val="#ppt_w"/>
                                          </p:val>
                                        </p:tav>
                                      </p:tavLst>
                                    </p:anim>
                                    <p:anim calcmode="lin" valueType="num">
                                      <p:cBhvr>
                                        <p:cTn id="61" dur="500" fill="hold"/>
                                        <p:tgtEl>
                                          <p:spTgt spid="21"/>
                                        </p:tgtEl>
                                        <p:attrNameLst>
                                          <p:attrName>ppt_h</p:attrName>
                                        </p:attrNameLst>
                                      </p:cBhvr>
                                      <p:tavLst>
                                        <p:tav tm="0">
                                          <p:val>
                                            <p:fltVal val="0"/>
                                          </p:val>
                                        </p:tav>
                                        <p:tav tm="100000">
                                          <p:val>
                                            <p:strVal val="#ppt_h"/>
                                          </p:val>
                                        </p:tav>
                                      </p:tavLst>
                                    </p:anim>
                                    <p:animEffect transition="in" filter="fade">
                                      <p:cBhvr>
                                        <p:cTn id="62" dur="500"/>
                                        <p:tgtEl>
                                          <p:spTgt spid="21"/>
                                        </p:tgtEl>
                                      </p:cBhvr>
                                    </p:animEffect>
                                  </p:childTnLst>
                                </p:cTn>
                              </p:par>
                              <p:par>
                                <p:cTn id="63" presetID="53" presetClass="entr" presetSubtype="16" fill="hold" grpId="0" nodeType="withEffect">
                                  <p:stCondLst>
                                    <p:cond delay="500"/>
                                  </p:stCondLst>
                                  <p:childTnLst>
                                    <p:set>
                                      <p:cBhvr>
                                        <p:cTn id="64" dur="1" fill="hold">
                                          <p:stCondLst>
                                            <p:cond delay="0"/>
                                          </p:stCondLst>
                                        </p:cTn>
                                        <p:tgtEl>
                                          <p:spTgt spid="22"/>
                                        </p:tgtEl>
                                        <p:attrNameLst>
                                          <p:attrName>style.visibility</p:attrName>
                                        </p:attrNameLst>
                                      </p:cBhvr>
                                      <p:to>
                                        <p:strVal val="visible"/>
                                      </p:to>
                                    </p:set>
                                    <p:anim calcmode="lin" valueType="num">
                                      <p:cBhvr>
                                        <p:cTn id="65" dur="500" fill="hold"/>
                                        <p:tgtEl>
                                          <p:spTgt spid="22"/>
                                        </p:tgtEl>
                                        <p:attrNameLst>
                                          <p:attrName>ppt_w</p:attrName>
                                        </p:attrNameLst>
                                      </p:cBhvr>
                                      <p:tavLst>
                                        <p:tav tm="0">
                                          <p:val>
                                            <p:fltVal val="0"/>
                                          </p:val>
                                        </p:tav>
                                        <p:tav tm="100000">
                                          <p:val>
                                            <p:strVal val="#ppt_w"/>
                                          </p:val>
                                        </p:tav>
                                      </p:tavLst>
                                    </p:anim>
                                    <p:anim calcmode="lin" valueType="num">
                                      <p:cBhvr>
                                        <p:cTn id="66" dur="500" fill="hold"/>
                                        <p:tgtEl>
                                          <p:spTgt spid="22"/>
                                        </p:tgtEl>
                                        <p:attrNameLst>
                                          <p:attrName>ppt_h</p:attrName>
                                        </p:attrNameLst>
                                      </p:cBhvr>
                                      <p:tavLst>
                                        <p:tav tm="0">
                                          <p:val>
                                            <p:fltVal val="0"/>
                                          </p:val>
                                        </p:tav>
                                        <p:tav tm="100000">
                                          <p:val>
                                            <p:strVal val="#ppt_h"/>
                                          </p:val>
                                        </p:tav>
                                      </p:tavLst>
                                    </p:anim>
                                    <p:animEffect transition="in" filter="fade">
                                      <p:cBhvr>
                                        <p:cTn id="67" dur="500"/>
                                        <p:tgtEl>
                                          <p:spTgt spid="22"/>
                                        </p:tgtEl>
                                      </p:cBhvr>
                                    </p:animEffect>
                                  </p:childTnLst>
                                </p:cTn>
                              </p:par>
                              <p:par>
                                <p:cTn id="68" presetID="53" presetClass="entr" presetSubtype="16" fill="hold" grpId="0" nodeType="withEffect">
                                  <p:stCondLst>
                                    <p:cond delay="1250"/>
                                  </p:stCondLst>
                                  <p:childTnLst>
                                    <p:set>
                                      <p:cBhvr>
                                        <p:cTn id="69" dur="1" fill="hold">
                                          <p:stCondLst>
                                            <p:cond delay="0"/>
                                          </p:stCondLst>
                                        </p:cTn>
                                        <p:tgtEl>
                                          <p:spTgt spid="23"/>
                                        </p:tgtEl>
                                        <p:attrNameLst>
                                          <p:attrName>style.visibility</p:attrName>
                                        </p:attrNameLst>
                                      </p:cBhvr>
                                      <p:to>
                                        <p:strVal val="visible"/>
                                      </p:to>
                                    </p:set>
                                    <p:anim calcmode="lin" valueType="num">
                                      <p:cBhvr>
                                        <p:cTn id="70" dur="500" fill="hold"/>
                                        <p:tgtEl>
                                          <p:spTgt spid="23"/>
                                        </p:tgtEl>
                                        <p:attrNameLst>
                                          <p:attrName>ppt_w</p:attrName>
                                        </p:attrNameLst>
                                      </p:cBhvr>
                                      <p:tavLst>
                                        <p:tav tm="0">
                                          <p:val>
                                            <p:fltVal val="0"/>
                                          </p:val>
                                        </p:tav>
                                        <p:tav tm="100000">
                                          <p:val>
                                            <p:strVal val="#ppt_w"/>
                                          </p:val>
                                        </p:tav>
                                      </p:tavLst>
                                    </p:anim>
                                    <p:anim calcmode="lin" valueType="num">
                                      <p:cBhvr>
                                        <p:cTn id="71" dur="500" fill="hold"/>
                                        <p:tgtEl>
                                          <p:spTgt spid="23"/>
                                        </p:tgtEl>
                                        <p:attrNameLst>
                                          <p:attrName>ppt_h</p:attrName>
                                        </p:attrNameLst>
                                      </p:cBhvr>
                                      <p:tavLst>
                                        <p:tav tm="0">
                                          <p:val>
                                            <p:fltVal val="0"/>
                                          </p:val>
                                        </p:tav>
                                        <p:tav tm="100000">
                                          <p:val>
                                            <p:strVal val="#ppt_h"/>
                                          </p:val>
                                        </p:tav>
                                      </p:tavLst>
                                    </p:anim>
                                    <p:animEffect transition="in" filter="fade">
                                      <p:cBhvr>
                                        <p:cTn id="72" dur="500"/>
                                        <p:tgtEl>
                                          <p:spTgt spid="23"/>
                                        </p:tgtEl>
                                      </p:cBhvr>
                                    </p:animEffect>
                                  </p:childTnLst>
                                </p:cTn>
                              </p:par>
                              <p:par>
                                <p:cTn id="73" presetID="53" presetClass="entr" presetSubtype="16" fill="hold" grpId="0" nodeType="withEffect">
                                  <p:stCondLst>
                                    <p:cond delay="1250"/>
                                  </p:stCondLst>
                                  <p:childTnLst>
                                    <p:set>
                                      <p:cBhvr>
                                        <p:cTn id="74" dur="1" fill="hold">
                                          <p:stCondLst>
                                            <p:cond delay="0"/>
                                          </p:stCondLst>
                                        </p:cTn>
                                        <p:tgtEl>
                                          <p:spTgt spid="24"/>
                                        </p:tgtEl>
                                        <p:attrNameLst>
                                          <p:attrName>style.visibility</p:attrName>
                                        </p:attrNameLst>
                                      </p:cBhvr>
                                      <p:to>
                                        <p:strVal val="visible"/>
                                      </p:to>
                                    </p:set>
                                    <p:anim calcmode="lin" valueType="num">
                                      <p:cBhvr>
                                        <p:cTn id="75" dur="500" fill="hold"/>
                                        <p:tgtEl>
                                          <p:spTgt spid="24"/>
                                        </p:tgtEl>
                                        <p:attrNameLst>
                                          <p:attrName>ppt_w</p:attrName>
                                        </p:attrNameLst>
                                      </p:cBhvr>
                                      <p:tavLst>
                                        <p:tav tm="0">
                                          <p:val>
                                            <p:fltVal val="0"/>
                                          </p:val>
                                        </p:tav>
                                        <p:tav tm="100000">
                                          <p:val>
                                            <p:strVal val="#ppt_w"/>
                                          </p:val>
                                        </p:tav>
                                      </p:tavLst>
                                    </p:anim>
                                    <p:anim calcmode="lin" valueType="num">
                                      <p:cBhvr>
                                        <p:cTn id="76" dur="500" fill="hold"/>
                                        <p:tgtEl>
                                          <p:spTgt spid="24"/>
                                        </p:tgtEl>
                                        <p:attrNameLst>
                                          <p:attrName>ppt_h</p:attrName>
                                        </p:attrNameLst>
                                      </p:cBhvr>
                                      <p:tavLst>
                                        <p:tav tm="0">
                                          <p:val>
                                            <p:fltVal val="0"/>
                                          </p:val>
                                        </p:tav>
                                        <p:tav tm="100000">
                                          <p:val>
                                            <p:strVal val="#ppt_h"/>
                                          </p:val>
                                        </p:tav>
                                      </p:tavLst>
                                    </p:anim>
                                    <p:animEffect transition="in" filter="fade">
                                      <p:cBhvr>
                                        <p:cTn id="77" dur="500"/>
                                        <p:tgtEl>
                                          <p:spTgt spid="24"/>
                                        </p:tgtEl>
                                      </p:cBhvr>
                                    </p:animEffect>
                                  </p:childTnLst>
                                </p:cTn>
                              </p:par>
                              <p:par>
                                <p:cTn id="78" presetID="53" presetClass="entr" presetSubtype="16" fill="hold" grpId="0" nodeType="withEffect">
                                  <p:stCondLst>
                                    <p:cond delay="1250"/>
                                  </p:stCondLst>
                                  <p:childTnLst>
                                    <p:set>
                                      <p:cBhvr>
                                        <p:cTn id="79" dur="1" fill="hold">
                                          <p:stCondLst>
                                            <p:cond delay="0"/>
                                          </p:stCondLst>
                                        </p:cTn>
                                        <p:tgtEl>
                                          <p:spTgt spid="25"/>
                                        </p:tgtEl>
                                        <p:attrNameLst>
                                          <p:attrName>style.visibility</p:attrName>
                                        </p:attrNameLst>
                                      </p:cBhvr>
                                      <p:to>
                                        <p:strVal val="visible"/>
                                      </p:to>
                                    </p:set>
                                    <p:anim calcmode="lin" valueType="num">
                                      <p:cBhvr>
                                        <p:cTn id="80" dur="500" fill="hold"/>
                                        <p:tgtEl>
                                          <p:spTgt spid="25"/>
                                        </p:tgtEl>
                                        <p:attrNameLst>
                                          <p:attrName>ppt_w</p:attrName>
                                        </p:attrNameLst>
                                      </p:cBhvr>
                                      <p:tavLst>
                                        <p:tav tm="0">
                                          <p:val>
                                            <p:fltVal val="0"/>
                                          </p:val>
                                        </p:tav>
                                        <p:tav tm="100000">
                                          <p:val>
                                            <p:strVal val="#ppt_w"/>
                                          </p:val>
                                        </p:tav>
                                      </p:tavLst>
                                    </p:anim>
                                    <p:anim calcmode="lin" valueType="num">
                                      <p:cBhvr>
                                        <p:cTn id="81" dur="500" fill="hold"/>
                                        <p:tgtEl>
                                          <p:spTgt spid="25"/>
                                        </p:tgtEl>
                                        <p:attrNameLst>
                                          <p:attrName>ppt_h</p:attrName>
                                        </p:attrNameLst>
                                      </p:cBhvr>
                                      <p:tavLst>
                                        <p:tav tm="0">
                                          <p:val>
                                            <p:fltVal val="0"/>
                                          </p:val>
                                        </p:tav>
                                        <p:tav tm="100000">
                                          <p:val>
                                            <p:strVal val="#ppt_h"/>
                                          </p:val>
                                        </p:tav>
                                      </p:tavLst>
                                    </p:anim>
                                    <p:animEffect transition="in" filter="fade">
                                      <p:cBhvr>
                                        <p:cTn id="82" dur="500"/>
                                        <p:tgtEl>
                                          <p:spTgt spid="25"/>
                                        </p:tgtEl>
                                      </p:cBhvr>
                                    </p:animEffect>
                                  </p:childTnLst>
                                </p:cTn>
                              </p:par>
                              <p:par>
                                <p:cTn id="83" presetID="53" presetClass="entr" presetSubtype="16" fill="hold" grpId="0" nodeType="withEffect">
                                  <p:stCondLst>
                                    <p:cond delay="1250"/>
                                  </p:stCondLst>
                                  <p:childTnLst>
                                    <p:set>
                                      <p:cBhvr>
                                        <p:cTn id="84" dur="1" fill="hold">
                                          <p:stCondLst>
                                            <p:cond delay="0"/>
                                          </p:stCondLst>
                                        </p:cTn>
                                        <p:tgtEl>
                                          <p:spTgt spid="26"/>
                                        </p:tgtEl>
                                        <p:attrNameLst>
                                          <p:attrName>style.visibility</p:attrName>
                                        </p:attrNameLst>
                                      </p:cBhvr>
                                      <p:to>
                                        <p:strVal val="visible"/>
                                      </p:to>
                                    </p:set>
                                    <p:anim calcmode="lin" valueType="num">
                                      <p:cBhvr>
                                        <p:cTn id="85" dur="500" fill="hold"/>
                                        <p:tgtEl>
                                          <p:spTgt spid="26"/>
                                        </p:tgtEl>
                                        <p:attrNameLst>
                                          <p:attrName>ppt_w</p:attrName>
                                        </p:attrNameLst>
                                      </p:cBhvr>
                                      <p:tavLst>
                                        <p:tav tm="0">
                                          <p:val>
                                            <p:fltVal val="0"/>
                                          </p:val>
                                        </p:tav>
                                        <p:tav tm="100000">
                                          <p:val>
                                            <p:strVal val="#ppt_w"/>
                                          </p:val>
                                        </p:tav>
                                      </p:tavLst>
                                    </p:anim>
                                    <p:anim calcmode="lin" valueType="num">
                                      <p:cBhvr>
                                        <p:cTn id="86" dur="500" fill="hold"/>
                                        <p:tgtEl>
                                          <p:spTgt spid="26"/>
                                        </p:tgtEl>
                                        <p:attrNameLst>
                                          <p:attrName>ppt_h</p:attrName>
                                        </p:attrNameLst>
                                      </p:cBhvr>
                                      <p:tavLst>
                                        <p:tav tm="0">
                                          <p:val>
                                            <p:fltVal val="0"/>
                                          </p:val>
                                        </p:tav>
                                        <p:tav tm="100000">
                                          <p:val>
                                            <p:strVal val="#ppt_h"/>
                                          </p:val>
                                        </p:tav>
                                      </p:tavLst>
                                    </p:anim>
                                    <p:animEffect transition="in" filter="fade">
                                      <p:cBhvr>
                                        <p:cTn id="87" dur="500"/>
                                        <p:tgtEl>
                                          <p:spTgt spid="26"/>
                                        </p:tgtEl>
                                      </p:cBhvr>
                                    </p:animEffect>
                                  </p:childTnLst>
                                </p:cTn>
                              </p:par>
                              <p:par>
                                <p:cTn id="88" presetID="53" presetClass="entr" presetSubtype="16" fill="hold" grpId="0" nodeType="withEffect">
                                  <p:stCondLst>
                                    <p:cond delay="1250"/>
                                  </p:stCondLst>
                                  <p:childTnLst>
                                    <p:set>
                                      <p:cBhvr>
                                        <p:cTn id="89" dur="1" fill="hold">
                                          <p:stCondLst>
                                            <p:cond delay="0"/>
                                          </p:stCondLst>
                                        </p:cTn>
                                        <p:tgtEl>
                                          <p:spTgt spid="27"/>
                                        </p:tgtEl>
                                        <p:attrNameLst>
                                          <p:attrName>style.visibility</p:attrName>
                                        </p:attrNameLst>
                                      </p:cBhvr>
                                      <p:to>
                                        <p:strVal val="visible"/>
                                      </p:to>
                                    </p:set>
                                    <p:anim calcmode="lin" valueType="num">
                                      <p:cBhvr>
                                        <p:cTn id="90" dur="500" fill="hold"/>
                                        <p:tgtEl>
                                          <p:spTgt spid="27"/>
                                        </p:tgtEl>
                                        <p:attrNameLst>
                                          <p:attrName>ppt_w</p:attrName>
                                        </p:attrNameLst>
                                      </p:cBhvr>
                                      <p:tavLst>
                                        <p:tav tm="0">
                                          <p:val>
                                            <p:fltVal val="0"/>
                                          </p:val>
                                        </p:tav>
                                        <p:tav tm="100000">
                                          <p:val>
                                            <p:strVal val="#ppt_w"/>
                                          </p:val>
                                        </p:tav>
                                      </p:tavLst>
                                    </p:anim>
                                    <p:anim calcmode="lin" valueType="num">
                                      <p:cBhvr>
                                        <p:cTn id="91" dur="500" fill="hold"/>
                                        <p:tgtEl>
                                          <p:spTgt spid="27"/>
                                        </p:tgtEl>
                                        <p:attrNameLst>
                                          <p:attrName>ppt_h</p:attrName>
                                        </p:attrNameLst>
                                      </p:cBhvr>
                                      <p:tavLst>
                                        <p:tav tm="0">
                                          <p:val>
                                            <p:fltVal val="0"/>
                                          </p:val>
                                        </p:tav>
                                        <p:tav tm="100000">
                                          <p:val>
                                            <p:strVal val="#ppt_h"/>
                                          </p:val>
                                        </p:tav>
                                      </p:tavLst>
                                    </p:anim>
                                    <p:animEffect transition="in" filter="fade">
                                      <p:cBhvr>
                                        <p:cTn id="92" dur="500"/>
                                        <p:tgtEl>
                                          <p:spTgt spid="27"/>
                                        </p:tgtEl>
                                      </p:cBhvr>
                                    </p:animEffect>
                                  </p:childTnLst>
                                </p:cTn>
                              </p:par>
                              <p:par>
                                <p:cTn id="93" presetID="53" presetClass="entr" presetSubtype="16" fill="hold" grpId="0" nodeType="withEffect">
                                  <p:stCondLst>
                                    <p:cond delay="1250"/>
                                  </p:stCondLst>
                                  <p:childTnLst>
                                    <p:set>
                                      <p:cBhvr>
                                        <p:cTn id="94" dur="1" fill="hold">
                                          <p:stCondLst>
                                            <p:cond delay="0"/>
                                          </p:stCondLst>
                                        </p:cTn>
                                        <p:tgtEl>
                                          <p:spTgt spid="28"/>
                                        </p:tgtEl>
                                        <p:attrNameLst>
                                          <p:attrName>style.visibility</p:attrName>
                                        </p:attrNameLst>
                                      </p:cBhvr>
                                      <p:to>
                                        <p:strVal val="visible"/>
                                      </p:to>
                                    </p:set>
                                    <p:anim calcmode="lin" valueType="num">
                                      <p:cBhvr>
                                        <p:cTn id="95" dur="500" fill="hold"/>
                                        <p:tgtEl>
                                          <p:spTgt spid="28"/>
                                        </p:tgtEl>
                                        <p:attrNameLst>
                                          <p:attrName>ppt_w</p:attrName>
                                        </p:attrNameLst>
                                      </p:cBhvr>
                                      <p:tavLst>
                                        <p:tav tm="0">
                                          <p:val>
                                            <p:fltVal val="0"/>
                                          </p:val>
                                        </p:tav>
                                        <p:tav tm="100000">
                                          <p:val>
                                            <p:strVal val="#ppt_w"/>
                                          </p:val>
                                        </p:tav>
                                      </p:tavLst>
                                    </p:anim>
                                    <p:anim calcmode="lin" valueType="num">
                                      <p:cBhvr>
                                        <p:cTn id="96" dur="500" fill="hold"/>
                                        <p:tgtEl>
                                          <p:spTgt spid="28"/>
                                        </p:tgtEl>
                                        <p:attrNameLst>
                                          <p:attrName>ppt_h</p:attrName>
                                        </p:attrNameLst>
                                      </p:cBhvr>
                                      <p:tavLst>
                                        <p:tav tm="0">
                                          <p:val>
                                            <p:fltVal val="0"/>
                                          </p:val>
                                        </p:tav>
                                        <p:tav tm="100000">
                                          <p:val>
                                            <p:strVal val="#ppt_h"/>
                                          </p:val>
                                        </p:tav>
                                      </p:tavLst>
                                    </p:anim>
                                    <p:animEffect transition="in" filter="fade">
                                      <p:cBhvr>
                                        <p:cTn id="97" dur="500"/>
                                        <p:tgtEl>
                                          <p:spTgt spid="28"/>
                                        </p:tgtEl>
                                      </p:cBhvr>
                                    </p:animEffect>
                                  </p:childTnLst>
                                </p:cTn>
                              </p:par>
                              <p:par>
                                <p:cTn id="98" presetID="53" presetClass="entr" presetSubtype="16" fill="hold" grpId="0" nodeType="withEffect">
                                  <p:stCondLst>
                                    <p:cond delay="1250"/>
                                  </p:stCondLst>
                                  <p:childTnLst>
                                    <p:set>
                                      <p:cBhvr>
                                        <p:cTn id="99" dur="1" fill="hold">
                                          <p:stCondLst>
                                            <p:cond delay="0"/>
                                          </p:stCondLst>
                                        </p:cTn>
                                        <p:tgtEl>
                                          <p:spTgt spid="29"/>
                                        </p:tgtEl>
                                        <p:attrNameLst>
                                          <p:attrName>style.visibility</p:attrName>
                                        </p:attrNameLst>
                                      </p:cBhvr>
                                      <p:to>
                                        <p:strVal val="visible"/>
                                      </p:to>
                                    </p:set>
                                    <p:anim calcmode="lin" valueType="num">
                                      <p:cBhvr>
                                        <p:cTn id="100" dur="500" fill="hold"/>
                                        <p:tgtEl>
                                          <p:spTgt spid="29"/>
                                        </p:tgtEl>
                                        <p:attrNameLst>
                                          <p:attrName>ppt_w</p:attrName>
                                        </p:attrNameLst>
                                      </p:cBhvr>
                                      <p:tavLst>
                                        <p:tav tm="0">
                                          <p:val>
                                            <p:fltVal val="0"/>
                                          </p:val>
                                        </p:tav>
                                        <p:tav tm="100000">
                                          <p:val>
                                            <p:strVal val="#ppt_w"/>
                                          </p:val>
                                        </p:tav>
                                      </p:tavLst>
                                    </p:anim>
                                    <p:anim calcmode="lin" valueType="num">
                                      <p:cBhvr>
                                        <p:cTn id="101" dur="500" fill="hold"/>
                                        <p:tgtEl>
                                          <p:spTgt spid="29"/>
                                        </p:tgtEl>
                                        <p:attrNameLst>
                                          <p:attrName>ppt_h</p:attrName>
                                        </p:attrNameLst>
                                      </p:cBhvr>
                                      <p:tavLst>
                                        <p:tav tm="0">
                                          <p:val>
                                            <p:fltVal val="0"/>
                                          </p:val>
                                        </p:tav>
                                        <p:tav tm="100000">
                                          <p:val>
                                            <p:strVal val="#ppt_h"/>
                                          </p:val>
                                        </p:tav>
                                      </p:tavLst>
                                    </p:anim>
                                    <p:animEffect transition="in" filter="fade">
                                      <p:cBhvr>
                                        <p:cTn id="102" dur="500"/>
                                        <p:tgtEl>
                                          <p:spTgt spid="29"/>
                                        </p:tgtEl>
                                      </p:cBhvr>
                                    </p:animEffect>
                                  </p:childTnLst>
                                </p:cTn>
                              </p:par>
                              <p:par>
                                <p:cTn id="103" presetID="53" presetClass="entr" presetSubtype="16" fill="hold" grpId="0" nodeType="withEffect">
                                  <p:stCondLst>
                                    <p:cond delay="1250"/>
                                  </p:stCondLst>
                                  <p:childTnLst>
                                    <p:set>
                                      <p:cBhvr>
                                        <p:cTn id="104" dur="1" fill="hold">
                                          <p:stCondLst>
                                            <p:cond delay="0"/>
                                          </p:stCondLst>
                                        </p:cTn>
                                        <p:tgtEl>
                                          <p:spTgt spid="30"/>
                                        </p:tgtEl>
                                        <p:attrNameLst>
                                          <p:attrName>style.visibility</p:attrName>
                                        </p:attrNameLst>
                                      </p:cBhvr>
                                      <p:to>
                                        <p:strVal val="visible"/>
                                      </p:to>
                                    </p:set>
                                    <p:anim calcmode="lin" valueType="num">
                                      <p:cBhvr>
                                        <p:cTn id="105" dur="500" fill="hold"/>
                                        <p:tgtEl>
                                          <p:spTgt spid="30"/>
                                        </p:tgtEl>
                                        <p:attrNameLst>
                                          <p:attrName>ppt_w</p:attrName>
                                        </p:attrNameLst>
                                      </p:cBhvr>
                                      <p:tavLst>
                                        <p:tav tm="0">
                                          <p:val>
                                            <p:fltVal val="0"/>
                                          </p:val>
                                        </p:tav>
                                        <p:tav tm="100000">
                                          <p:val>
                                            <p:strVal val="#ppt_w"/>
                                          </p:val>
                                        </p:tav>
                                      </p:tavLst>
                                    </p:anim>
                                    <p:anim calcmode="lin" valueType="num">
                                      <p:cBhvr>
                                        <p:cTn id="106" dur="500" fill="hold"/>
                                        <p:tgtEl>
                                          <p:spTgt spid="30"/>
                                        </p:tgtEl>
                                        <p:attrNameLst>
                                          <p:attrName>ppt_h</p:attrName>
                                        </p:attrNameLst>
                                      </p:cBhvr>
                                      <p:tavLst>
                                        <p:tav tm="0">
                                          <p:val>
                                            <p:fltVal val="0"/>
                                          </p:val>
                                        </p:tav>
                                        <p:tav tm="100000">
                                          <p:val>
                                            <p:strVal val="#ppt_h"/>
                                          </p:val>
                                        </p:tav>
                                      </p:tavLst>
                                    </p:anim>
                                    <p:animEffect transition="in" filter="fade">
                                      <p:cBhvr>
                                        <p:cTn id="107" dur="500"/>
                                        <p:tgtEl>
                                          <p:spTgt spid="30"/>
                                        </p:tgtEl>
                                      </p:cBhvr>
                                    </p:animEffect>
                                  </p:childTnLst>
                                </p:cTn>
                              </p:par>
                              <p:par>
                                <p:cTn id="108" presetID="53" presetClass="entr" presetSubtype="16" fill="hold" grpId="0" nodeType="withEffect">
                                  <p:stCondLst>
                                    <p:cond delay="1250"/>
                                  </p:stCondLst>
                                  <p:childTnLst>
                                    <p:set>
                                      <p:cBhvr>
                                        <p:cTn id="109" dur="1" fill="hold">
                                          <p:stCondLst>
                                            <p:cond delay="0"/>
                                          </p:stCondLst>
                                        </p:cTn>
                                        <p:tgtEl>
                                          <p:spTgt spid="31"/>
                                        </p:tgtEl>
                                        <p:attrNameLst>
                                          <p:attrName>style.visibility</p:attrName>
                                        </p:attrNameLst>
                                      </p:cBhvr>
                                      <p:to>
                                        <p:strVal val="visible"/>
                                      </p:to>
                                    </p:set>
                                    <p:anim calcmode="lin" valueType="num">
                                      <p:cBhvr>
                                        <p:cTn id="110" dur="500" fill="hold"/>
                                        <p:tgtEl>
                                          <p:spTgt spid="31"/>
                                        </p:tgtEl>
                                        <p:attrNameLst>
                                          <p:attrName>ppt_w</p:attrName>
                                        </p:attrNameLst>
                                      </p:cBhvr>
                                      <p:tavLst>
                                        <p:tav tm="0">
                                          <p:val>
                                            <p:fltVal val="0"/>
                                          </p:val>
                                        </p:tav>
                                        <p:tav tm="100000">
                                          <p:val>
                                            <p:strVal val="#ppt_w"/>
                                          </p:val>
                                        </p:tav>
                                      </p:tavLst>
                                    </p:anim>
                                    <p:anim calcmode="lin" valueType="num">
                                      <p:cBhvr>
                                        <p:cTn id="111" dur="500" fill="hold"/>
                                        <p:tgtEl>
                                          <p:spTgt spid="31"/>
                                        </p:tgtEl>
                                        <p:attrNameLst>
                                          <p:attrName>ppt_h</p:attrName>
                                        </p:attrNameLst>
                                      </p:cBhvr>
                                      <p:tavLst>
                                        <p:tav tm="0">
                                          <p:val>
                                            <p:fltVal val="0"/>
                                          </p:val>
                                        </p:tav>
                                        <p:tav tm="100000">
                                          <p:val>
                                            <p:strVal val="#ppt_h"/>
                                          </p:val>
                                        </p:tav>
                                      </p:tavLst>
                                    </p:anim>
                                    <p:animEffect transition="in" filter="fade">
                                      <p:cBhvr>
                                        <p:cTn id="112" dur="500"/>
                                        <p:tgtEl>
                                          <p:spTgt spid="31"/>
                                        </p:tgtEl>
                                      </p:cBhvr>
                                    </p:animEffect>
                                  </p:childTnLst>
                                </p:cTn>
                              </p:par>
                              <p:par>
                                <p:cTn id="113" presetID="53" presetClass="entr" presetSubtype="16" fill="hold" grpId="0" nodeType="withEffect">
                                  <p:stCondLst>
                                    <p:cond delay="1250"/>
                                  </p:stCondLst>
                                  <p:childTnLst>
                                    <p:set>
                                      <p:cBhvr>
                                        <p:cTn id="114" dur="1" fill="hold">
                                          <p:stCondLst>
                                            <p:cond delay="0"/>
                                          </p:stCondLst>
                                        </p:cTn>
                                        <p:tgtEl>
                                          <p:spTgt spid="32"/>
                                        </p:tgtEl>
                                        <p:attrNameLst>
                                          <p:attrName>style.visibility</p:attrName>
                                        </p:attrNameLst>
                                      </p:cBhvr>
                                      <p:to>
                                        <p:strVal val="visible"/>
                                      </p:to>
                                    </p:set>
                                    <p:anim calcmode="lin" valueType="num">
                                      <p:cBhvr>
                                        <p:cTn id="115" dur="500" fill="hold"/>
                                        <p:tgtEl>
                                          <p:spTgt spid="32"/>
                                        </p:tgtEl>
                                        <p:attrNameLst>
                                          <p:attrName>ppt_w</p:attrName>
                                        </p:attrNameLst>
                                      </p:cBhvr>
                                      <p:tavLst>
                                        <p:tav tm="0">
                                          <p:val>
                                            <p:fltVal val="0"/>
                                          </p:val>
                                        </p:tav>
                                        <p:tav tm="100000">
                                          <p:val>
                                            <p:strVal val="#ppt_w"/>
                                          </p:val>
                                        </p:tav>
                                      </p:tavLst>
                                    </p:anim>
                                    <p:anim calcmode="lin" valueType="num">
                                      <p:cBhvr>
                                        <p:cTn id="116" dur="500" fill="hold"/>
                                        <p:tgtEl>
                                          <p:spTgt spid="32"/>
                                        </p:tgtEl>
                                        <p:attrNameLst>
                                          <p:attrName>ppt_h</p:attrName>
                                        </p:attrNameLst>
                                      </p:cBhvr>
                                      <p:tavLst>
                                        <p:tav tm="0">
                                          <p:val>
                                            <p:fltVal val="0"/>
                                          </p:val>
                                        </p:tav>
                                        <p:tav tm="100000">
                                          <p:val>
                                            <p:strVal val="#ppt_h"/>
                                          </p:val>
                                        </p:tav>
                                      </p:tavLst>
                                    </p:anim>
                                    <p:animEffect transition="in" filter="fade">
                                      <p:cBhvr>
                                        <p:cTn id="117" dur="500"/>
                                        <p:tgtEl>
                                          <p:spTgt spid="32"/>
                                        </p:tgtEl>
                                      </p:cBhvr>
                                    </p:animEffect>
                                  </p:childTnLst>
                                </p:cTn>
                              </p:par>
                              <p:par>
                                <p:cTn id="118" presetID="53" presetClass="entr" presetSubtype="16" fill="hold" grpId="0" nodeType="withEffect">
                                  <p:stCondLst>
                                    <p:cond delay="1250"/>
                                  </p:stCondLst>
                                  <p:childTnLst>
                                    <p:set>
                                      <p:cBhvr>
                                        <p:cTn id="119" dur="1" fill="hold">
                                          <p:stCondLst>
                                            <p:cond delay="0"/>
                                          </p:stCondLst>
                                        </p:cTn>
                                        <p:tgtEl>
                                          <p:spTgt spid="33"/>
                                        </p:tgtEl>
                                        <p:attrNameLst>
                                          <p:attrName>style.visibility</p:attrName>
                                        </p:attrNameLst>
                                      </p:cBhvr>
                                      <p:to>
                                        <p:strVal val="visible"/>
                                      </p:to>
                                    </p:set>
                                    <p:anim calcmode="lin" valueType="num">
                                      <p:cBhvr>
                                        <p:cTn id="120" dur="500" fill="hold"/>
                                        <p:tgtEl>
                                          <p:spTgt spid="33"/>
                                        </p:tgtEl>
                                        <p:attrNameLst>
                                          <p:attrName>ppt_w</p:attrName>
                                        </p:attrNameLst>
                                      </p:cBhvr>
                                      <p:tavLst>
                                        <p:tav tm="0">
                                          <p:val>
                                            <p:fltVal val="0"/>
                                          </p:val>
                                        </p:tav>
                                        <p:tav tm="100000">
                                          <p:val>
                                            <p:strVal val="#ppt_w"/>
                                          </p:val>
                                        </p:tav>
                                      </p:tavLst>
                                    </p:anim>
                                    <p:anim calcmode="lin" valueType="num">
                                      <p:cBhvr>
                                        <p:cTn id="121" dur="500" fill="hold"/>
                                        <p:tgtEl>
                                          <p:spTgt spid="33"/>
                                        </p:tgtEl>
                                        <p:attrNameLst>
                                          <p:attrName>ppt_h</p:attrName>
                                        </p:attrNameLst>
                                      </p:cBhvr>
                                      <p:tavLst>
                                        <p:tav tm="0">
                                          <p:val>
                                            <p:fltVal val="0"/>
                                          </p:val>
                                        </p:tav>
                                        <p:tav tm="100000">
                                          <p:val>
                                            <p:strVal val="#ppt_h"/>
                                          </p:val>
                                        </p:tav>
                                      </p:tavLst>
                                    </p:anim>
                                    <p:animEffect transition="in" filter="fade">
                                      <p:cBhvr>
                                        <p:cTn id="122" dur="500"/>
                                        <p:tgtEl>
                                          <p:spTgt spid="33"/>
                                        </p:tgtEl>
                                      </p:cBhvr>
                                    </p:animEffect>
                                  </p:childTnLst>
                                </p:cTn>
                              </p:par>
                              <p:par>
                                <p:cTn id="123" presetID="53" presetClass="entr" presetSubtype="16" fill="hold" grpId="0" nodeType="withEffect">
                                  <p:stCondLst>
                                    <p:cond delay="1250"/>
                                  </p:stCondLst>
                                  <p:childTnLst>
                                    <p:set>
                                      <p:cBhvr>
                                        <p:cTn id="124" dur="1" fill="hold">
                                          <p:stCondLst>
                                            <p:cond delay="0"/>
                                          </p:stCondLst>
                                        </p:cTn>
                                        <p:tgtEl>
                                          <p:spTgt spid="34"/>
                                        </p:tgtEl>
                                        <p:attrNameLst>
                                          <p:attrName>style.visibility</p:attrName>
                                        </p:attrNameLst>
                                      </p:cBhvr>
                                      <p:to>
                                        <p:strVal val="visible"/>
                                      </p:to>
                                    </p:set>
                                    <p:anim calcmode="lin" valueType="num">
                                      <p:cBhvr>
                                        <p:cTn id="125" dur="500" fill="hold"/>
                                        <p:tgtEl>
                                          <p:spTgt spid="34"/>
                                        </p:tgtEl>
                                        <p:attrNameLst>
                                          <p:attrName>ppt_w</p:attrName>
                                        </p:attrNameLst>
                                      </p:cBhvr>
                                      <p:tavLst>
                                        <p:tav tm="0">
                                          <p:val>
                                            <p:fltVal val="0"/>
                                          </p:val>
                                        </p:tav>
                                        <p:tav tm="100000">
                                          <p:val>
                                            <p:strVal val="#ppt_w"/>
                                          </p:val>
                                        </p:tav>
                                      </p:tavLst>
                                    </p:anim>
                                    <p:anim calcmode="lin" valueType="num">
                                      <p:cBhvr>
                                        <p:cTn id="126" dur="500" fill="hold"/>
                                        <p:tgtEl>
                                          <p:spTgt spid="34"/>
                                        </p:tgtEl>
                                        <p:attrNameLst>
                                          <p:attrName>ppt_h</p:attrName>
                                        </p:attrNameLst>
                                      </p:cBhvr>
                                      <p:tavLst>
                                        <p:tav tm="0">
                                          <p:val>
                                            <p:fltVal val="0"/>
                                          </p:val>
                                        </p:tav>
                                        <p:tav tm="100000">
                                          <p:val>
                                            <p:strVal val="#ppt_h"/>
                                          </p:val>
                                        </p:tav>
                                      </p:tavLst>
                                    </p:anim>
                                    <p:animEffect transition="in" filter="fade">
                                      <p:cBhvr>
                                        <p:cTn id="127" dur="500"/>
                                        <p:tgtEl>
                                          <p:spTgt spid="34"/>
                                        </p:tgtEl>
                                      </p:cBhvr>
                                    </p:animEffect>
                                  </p:childTnLst>
                                </p:cTn>
                              </p:par>
                            </p:childTnLst>
                          </p:cTn>
                        </p:par>
                        <p:par>
                          <p:cTn id="128" fill="hold">
                            <p:stCondLst>
                              <p:cond delay="7250"/>
                            </p:stCondLst>
                            <p:childTnLst>
                              <p:par>
                                <p:cTn id="129" presetID="2" presetClass="entr" presetSubtype="2" fill="hold" grpId="0" nodeType="afterEffect">
                                  <p:stCondLst>
                                    <p:cond delay="0"/>
                                  </p:stCondLst>
                                  <p:childTnLst>
                                    <p:set>
                                      <p:cBhvr>
                                        <p:cTn id="130" dur="1" fill="hold">
                                          <p:stCondLst>
                                            <p:cond delay="0"/>
                                          </p:stCondLst>
                                        </p:cTn>
                                        <p:tgtEl>
                                          <p:spTgt spid="36"/>
                                        </p:tgtEl>
                                        <p:attrNameLst>
                                          <p:attrName>style.visibility</p:attrName>
                                        </p:attrNameLst>
                                      </p:cBhvr>
                                      <p:to>
                                        <p:strVal val="visible"/>
                                      </p:to>
                                    </p:set>
                                    <p:anim calcmode="lin" valueType="num">
                                      <p:cBhvr additive="base">
                                        <p:cTn id="131" dur="300" fill="hold"/>
                                        <p:tgtEl>
                                          <p:spTgt spid="36"/>
                                        </p:tgtEl>
                                        <p:attrNameLst>
                                          <p:attrName>ppt_x</p:attrName>
                                        </p:attrNameLst>
                                      </p:cBhvr>
                                      <p:tavLst>
                                        <p:tav tm="0">
                                          <p:val>
                                            <p:strVal val="1+#ppt_w/2"/>
                                          </p:val>
                                        </p:tav>
                                        <p:tav tm="100000">
                                          <p:val>
                                            <p:strVal val="#ppt_x"/>
                                          </p:val>
                                        </p:tav>
                                      </p:tavLst>
                                    </p:anim>
                                    <p:anim calcmode="lin" valueType="num">
                                      <p:cBhvr additive="base">
                                        <p:cTn id="132" dur="300" fill="hold"/>
                                        <p:tgtEl>
                                          <p:spTgt spid="36"/>
                                        </p:tgtEl>
                                        <p:attrNameLst>
                                          <p:attrName>ppt_y</p:attrName>
                                        </p:attrNameLst>
                                      </p:cBhvr>
                                      <p:tavLst>
                                        <p:tav tm="0">
                                          <p:val>
                                            <p:strVal val="#ppt_y"/>
                                          </p:val>
                                        </p:tav>
                                        <p:tav tm="100000">
                                          <p:val>
                                            <p:strVal val="#ppt_y"/>
                                          </p:val>
                                        </p:tav>
                                      </p:tavLst>
                                    </p:anim>
                                  </p:childTnLst>
                                </p:cTn>
                              </p:par>
                            </p:childTnLst>
                          </p:cTn>
                        </p:par>
                        <p:par>
                          <p:cTn id="133" fill="hold">
                            <p:stCondLst>
                              <p:cond delay="7550"/>
                            </p:stCondLst>
                            <p:childTnLst>
                              <p:par>
                                <p:cTn id="134" presetID="2" presetClass="entr" presetSubtype="2" fill="hold" grpId="0" nodeType="afterEffect">
                                  <p:stCondLst>
                                    <p:cond delay="0"/>
                                  </p:stCondLst>
                                  <p:childTnLst>
                                    <p:set>
                                      <p:cBhvr>
                                        <p:cTn id="135" dur="1" fill="hold">
                                          <p:stCondLst>
                                            <p:cond delay="0"/>
                                          </p:stCondLst>
                                        </p:cTn>
                                        <p:tgtEl>
                                          <p:spTgt spid="35"/>
                                        </p:tgtEl>
                                        <p:attrNameLst>
                                          <p:attrName>style.visibility</p:attrName>
                                        </p:attrNameLst>
                                      </p:cBhvr>
                                      <p:to>
                                        <p:strVal val="visible"/>
                                      </p:to>
                                    </p:set>
                                    <p:anim calcmode="lin" valueType="num">
                                      <p:cBhvr additive="base">
                                        <p:cTn id="136" dur="300" fill="hold"/>
                                        <p:tgtEl>
                                          <p:spTgt spid="35"/>
                                        </p:tgtEl>
                                        <p:attrNameLst>
                                          <p:attrName>ppt_x</p:attrName>
                                        </p:attrNameLst>
                                      </p:cBhvr>
                                      <p:tavLst>
                                        <p:tav tm="0">
                                          <p:val>
                                            <p:strVal val="1+#ppt_w/2"/>
                                          </p:val>
                                        </p:tav>
                                        <p:tav tm="100000">
                                          <p:val>
                                            <p:strVal val="#ppt_x"/>
                                          </p:val>
                                        </p:tav>
                                      </p:tavLst>
                                    </p:anim>
                                    <p:anim calcmode="lin" valueType="num">
                                      <p:cBhvr additive="base">
                                        <p:cTn id="137" dur="300" fill="hold"/>
                                        <p:tgtEl>
                                          <p:spTgt spid="35"/>
                                        </p:tgtEl>
                                        <p:attrNameLst>
                                          <p:attrName>ppt_y</p:attrName>
                                        </p:attrNameLst>
                                      </p:cBhvr>
                                      <p:tavLst>
                                        <p:tav tm="0">
                                          <p:val>
                                            <p:strVal val="#ppt_y"/>
                                          </p:val>
                                        </p:tav>
                                        <p:tav tm="100000">
                                          <p:val>
                                            <p:strVal val="#ppt_y"/>
                                          </p:val>
                                        </p:tav>
                                      </p:tavLst>
                                    </p:anim>
                                  </p:childTnLst>
                                </p:cTn>
                              </p:par>
                            </p:childTnLst>
                          </p:cTn>
                        </p:par>
                        <p:par>
                          <p:cTn id="138" fill="hold">
                            <p:stCondLst>
                              <p:cond delay="7850"/>
                            </p:stCondLst>
                            <p:childTnLst>
                              <p:par>
                                <p:cTn id="139" presetID="22" presetClass="entr" presetSubtype="8" fill="hold" grpId="0" nodeType="afterEffect" nodePh="1">
                                  <p:stCondLst>
                                    <p:cond delay="0"/>
                                  </p:stCondLst>
                                  <p:endCondLst>
                                    <p:cond evt="begin" delay="0">
                                      <p:tn val="139"/>
                                    </p:cond>
                                  </p:endCondLst>
                                  <p:childTnLst>
                                    <p:set>
                                      <p:cBhvr>
                                        <p:cTn id="140" dur="1" fill="hold">
                                          <p:stCondLst>
                                            <p:cond delay="0"/>
                                          </p:stCondLst>
                                        </p:cTn>
                                        <p:tgtEl>
                                          <p:spTgt spid="39"/>
                                        </p:tgtEl>
                                        <p:attrNameLst>
                                          <p:attrName>style.visibility</p:attrName>
                                        </p:attrNameLst>
                                      </p:cBhvr>
                                      <p:to>
                                        <p:strVal val="visible"/>
                                      </p:to>
                                    </p:set>
                                    <p:animEffect transition="in" filter="wipe(left)">
                                      <p:cBhvr>
                                        <p:cTn id="14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12" grpId="0" animBg="1"/>
      <p:bldP spid="14" grpId="0"/>
      <p:bldP spid="15" grpId="0" animBg="1"/>
      <p:bldP spid="16" grpId="0" animBg="1"/>
      <p:bldP spid="17" grpId="0" animBg="1"/>
      <p:bldP spid="18" grpId="0" animBg="1"/>
      <p:bldP spid="19" grpId="0"/>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9" grpId="0"/>
    </p:bld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0" y="0"/>
            <a:ext cx="647903" cy="648072"/>
          </a:xfrm>
          <a:prstGeom prst="rect">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 name="标题 4"/>
          <p:cNvSpPr txBox="1">
            <a:spLocks/>
          </p:cNvSpPr>
          <p:nvPr/>
        </p:nvSpPr>
        <p:spPr>
          <a:xfrm>
            <a:off x="738572" y="272421"/>
            <a:ext cx="318552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rPr>
              <a:t>结束语</a:t>
            </a:r>
            <a:endParaRPr lang="en-US" altLang="zh-CN" sz="15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r>
              <a:rPr lang="en-US" altLang="zh-CN" sz="900" b="1" dirty="0">
                <a:solidFill>
                  <a:schemeClr val="tx1">
                    <a:lumMod val="50000"/>
                    <a:lumOff val="50000"/>
                  </a:schemeClr>
                </a:solidFill>
                <a:latin typeface="微软雅黑" panose="020B0503020204020204" pitchFamily="34" charset="-122"/>
                <a:ea typeface="微软雅黑" panose="020B0503020204020204" pitchFamily="34" charset="-122"/>
              </a:rPr>
              <a:t>CONCLUSION</a:t>
            </a:r>
            <a:endParaRPr lang="zh-CN" altLang="en-US" sz="9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endPar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3" name="矩形 62"/>
          <p:cNvSpPr/>
          <p:nvPr/>
        </p:nvSpPr>
        <p:spPr>
          <a:xfrm>
            <a:off x="8135468" y="4948014"/>
            <a:ext cx="1008532" cy="19548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67" name="矩形 66"/>
          <p:cNvSpPr/>
          <p:nvPr/>
        </p:nvSpPr>
        <p:spPr>
          <a:xfrm>
            <a:off x="8135468" y="4933212"/>
            <a:ext cx="1025847" cy="230826"/>
          </a:xfrm>
          <a:prstGeom prst="rect">
            <a:avLst/>
          </a:prstGeom>
        </p:spPr>
        <p:txBody>
          <a:bodyPr wrap="square" lIns="68555" tIns="34278" rIns="68555" bIns="34278">
            <a:spAutoFit/>
          </a:bodyPr>
          <a:lstStyle/>
          <a:p>
            <a:pPr algn="ctr"/>
            <a:r>
              <a:rPr lang="en-US" altLang="zh-CN" sz="1000" b="1" dirty="0">
                <a:solidFill>
                  <a:schemeClr val="bg1"/>
                </a:solidFill>
                <a:latin typeface="微软雅黑" pitchFamily="34" charset="-122"/>
                <a:ea typeface="微软雅黑" pitchFamily="34" charset="-122"/>
              </a:rPr>
              <a:t>39</a:t>
            </a:r>
          </a:p>
        </p:txBody>
      </p:sp>
      <p:sp>
        <p:nvSpPr>
          <p:cNvPr id="13" name="KSO_Shape"/>
          <p:cNvSpPr>
            <a:spLocks/>
          </p:cNvSpPr>
          <p:nvPr/>
        </p:nvSpPr>
        <p:spPr bwMode="auto">
          <a:xfrm>
            <a:off x="101460" y="141480"/>
            <a:ext cx="382885" cy="367666"/>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3" name="矩形 2"/>
          <p:cNvSpPr/>
          <p:nvPr/>
        </p:nvSpPr>
        <p:spPr>
          <a:xfrm>
            <a:off x="0" y="648072"/>
            <a:ext cx="9144000" cy="4285140"/>
          </a:xfrm>
          <a:prstGeom prst="rect">
            <a:avLst/>
          </a:prstGeom>
          <a:solidFill>
            <a:srgbClr val="FFFFFF">
              <a:alpha val="6705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14" name="矩形 13"/>
          <p:cNvSpPr/>
          <p:nvPr/>
        </p:nvSpPr>
        <p:spPr>
          <a:xfrm>
            <a:off x="0" y="1026114"/>
            <a:ext cx="9144000" cy="2085696"/>
          </a:xfrm>
          <a:prstGeom prst="rect">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15" name="等腰三角形 14"/>
          <p:cNvSpPr/>
          <p:nvPr/>
        </p:nvSpPr>
        <p:spPr>
          <a:xfrm flipV="1">
            <a:off x="4244786" y="1005576"/>
            <a:ext cx="621302" cy="30497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00A89B"/>
              </a:solidFill>
            </a:endParaRPr>
          </a:p>
        </p:txBody>
      </p:sp>
      <p:grpSp>
        <p:nvGrpSpPr>
          <p:cNvPr id="16" name="组合 15"/>
          <p:cNvGrpSpPr/>
          <p:nvPr/>
        </p:nvGrpSpPr>
        <p:grpSpPr>
          <a:xfrm>
            <a:off x="4140064" y="1448539"/>
            <a:ext cx="830744" cy="830960"/>
            <a:chOff x="5444050" y="508274"/>
            <a:chExt cx="1303901" cy="1303901"/>
          </a:xfrm>
        </p:grpSpPr>
        <p:sp>
          <p:nvSpPr>
            <p:cNvPr id="17" name="椭圆 16"/>
            <p:cNvSpPr/>
            <p:nvPr/>
          </p:nvSpPr>
          <p:spPr>
            <a:xfrm>
              <a:off x="5444050" y="508274"/>
              <a:ext cx="1303901" cy="130390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A89B"/>
                </a:solidFill>
              </a:endParaRPr>
            </a:p>
          </p:txBody>
        </p:sp>
        <p:sp>
          <p:nvSpPr>
            <p:cNvPr id="18" name="文本框 7"/>
            <p:cNvSpPr txBox="1"/>
            <p:nvPr/>
          </p:nvSpPr>
          <p:spPr>
            <a:xfrm>
              <a:off x="5608415" y="683179"/>
              <a:ext cx="975171" cy="954090"/>
            </a:xfrm>
            <a:prstGeom prst="rect">
              <a:avLst/>
            </a:prstGeom>
            <a:noFill/>
          </p:spPr>
          <p:txBody>
            <a:bodyPr wrap="none" rtlCol="0">
              <a:prstTxWarp prst="textCircle">
                <a:avLst/>
              </a:prstTxWarp>
              <a:spAutoFit/>
            </a:bodyPr>
            <a:lstStyle/>
            <a:p>
              <a:endParaRPr lang="zh-CN" altLang="en-US" sz="1200" spc="225" dirty="0">
                <a:solidFill>
                  <a:srgbClr val="00A89B"/>
                </a:solidFill>
              </a:endParaRPr>
            </a:p>
          </p:txBody>
        </p:sp>
        <p:sp>
          <p:nvSpPr>
            <p:cNvPr id="19" name="文本框 8"/>
            <p:cNvSpPr txBox="1"/>
            <p:nvPr/>
          </p:nvSpPr>
          <p:spPr>
            <a:xfrm>
              <a:off x="5558581" y="830121"/>
              <a:ext cx="1074838" cy="458801"/>
            </a:xfrm>
            <a:prstGeom prst="rect">
              <a:avLst/>
            </a:prstGeom>
            <a:noFill/>
          </p:spPr>
          <p:txBody>
            <a:bodyPr wrap="none" rtlCol="0">
              <a:spAutoFit/>
            </a:bodyPr>
            <a:lstStyle/>
            <a:p>
              <a:pPr algn="ctr"/>
              <a:r>
                <a:rPr lang="zh-CN" altLang="en-US" dirty="0">
                  <a:solidFill>
                    <a:srgbClr val="00A89B"/>
                  </a:solidFill>
                  <a:latin typeface="微软雅黑" panose="020B0503020204020204" pitchFamily="34" charset="-122"/>
                  <a:ea typeface="微软雅黑" panose="020B0503020204020204" pitchFamily="34" charset="-122"/>
                </a:rPr>
                <a:t>结束语</a:t>
              </a:r>
            </a:p>
          </p:txBody>
        </p:sp>
      </p:grpSp>
      <p:sp>
        <p:nvSpPr>
          <p:cNvPr id="20" name="矩形 19"/>
          <p:cNvSpPr/>
          <p:nvPr/>
        </p:nvSpPr>
        <p:spPr>
          <a:xfrm>
            <a:off x="4149800" y="1923678"/>
            <a:ext cx="821008" cy="346249"/>
          </a:xfrm>
          <a:prstGeom prst="rect">
            <a:avLst/>
          </a:prstGeom>
        </p:spPr>
        <p:txBody>
          <a:bodyPr wrap="square" lIns="68562" tIns="34281" rIns="68562" bIns="34281">
            <a:spAutoFit/>
          </a:bodyPr>
          <a:lstStyle/>
          <a:p>
            <a:pPr algn="ctr"/>
            <a:r>
              <a:rPr lang="en-US" altLang="zh-CN" sz="900" b="1" dirty="0">
                <a:solidFill>
                  <a:srgbClr val="00A89B"/>
                </a:solidFill>
                <a:latin typeface="微软雅黑" panose="020B0503020204020204" pitchFamily="34" charset="-122"/>
                <a:ea typeface="微软雅黑" panose="020B0503020204020204" pitchFamily="34" charset="-122"/>
              </a:rPr>
              <a:t>CONCLUSION</a:t>
            </a:r>
            <a:endParaRPr lang="zh-CN" altLang="en-US" sz="900" dirty="0">
              <a:solidFill>
                <a:srgbClr val="00A89B"/>
              </a:solidFill>
              <a:latin typeface="微软雅黑" panose="020B0503020204020204" pitchFamily="34" charset="-122"/>
              <a:ea typeface="微软雅黑" panose="020B0503020204020204" pitchFamily="34" charset="-122"/>
            </a:endParaRPr>
          </a:p>
        </p:txBody>
      </p:sp>
      <p:sp>
        <p:nvSpPr>
          <p:cNvPr id="21" name="椭圆 20"/>
          <p:cNvSpPr/>
          <p:nvPr/>
        </p:nvSpPr>
        <p:spPr>
          <a:xfrm>
            <a:off x="1224499" y="2571750"/>
            <a:ext cx="1025847" cy="1026114"/>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22" name="椭圆 21"/>
          <p:cNvSpPr/>
          <p:nvPr/>
        </p:nvSpPr>
        <p:spPr>
          <a:xfrm>
            <a:off x="1278491" y="2625756"/>
            <a:ext cx="917863" cy="918102"/>
          </a:xfrm>
          <a:prstGeom prst="ellipse">
            <a:avLst/>
          </a:prstGeom>
          <a:noFill/>
          <a:ln w="3175">
            <a:solidFill>
              <a:srgbClr val="00A89B"/>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24" name="标题 11"/>
          <p:cNvSpPr txBox="1">
            <a:spLocks/>
          </p:cNvSpPr>
          <p:nvPr/>
        </p:nvSpPr>
        <p:spPr>
          <a:xfrm>
            <a:off x="1224499" y="2953215"/>
            <a:ext cx="1025847"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拼搏</a:t>
            </a:r>
          </a:p>
        </p:txBody>
      </p:sp>
      <p:sp>
        <p:nvSpPr>
          <p:cNvPr id="25" name="椭圆 24"/>
          <p:cNvSpPr/>
          <p:nvPr/>
        </p:nvSpPr>
        <p:spPr>
          <a:xfrm>
            <a:off x="2628290" y="2571750"/>
            <a:ext cx="1025847" cy="1026114"/>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26" name="椭圆 25"/>
          <p:cNvSpPr/>
          <p:nvPr/>
        </p:nvSpPr>
        <p:spPr>
          <a:xfrm>
            <a:off x="2682282" y="2625756"/>
            <a:ext cx="917863" cy="918102"/>
          </a:xfrm>
          <a:prstGeom prst="ellipse">
            <a:avLst/>
          </a:prstGeom>
          <a:noFill/>
          <a:ln w="3175">
            <a:solidFill>
              <a:srgbClr val="00A89B"/>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27" name="标题 11"/>
          <p:cNvSpPr txBox="1">
            <a:spLocks/>
          </p:cNvSpPr>
          <p:nvPr/>
        </p:nvSpPr>
        <p:spPr>
          <a:xfrm>
            <a:off x="2628290" y="2953215"/>
            <a:ext cx="1025847"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携手</a:t>
            </a:r>
          </a:p>
        </p:txBody>
      </p:sp>
      <p:sp>
        <p:nvSpPr>
          <p:cNvPr id="28" name="椭圆 27"/>
          <p:cNvSpPr/>
          <p:nvPr/>
        </p:nvSpPr>
        <p:spPr>
          <a:xfrm>
            <a:off x="4032080" y="2571750"/>
            <a:ext cx="1025847" cy="1026114"/>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29" name="椭圆 28"/>
          <p:cNvSpPr/>
          <p:nvPr/>
        </p:nvSpPr>
        <p:spPr>
          <a:xfrm>
            <a:off x="4086072" y="2625756"/>
            <a:ext cx="917863" cy="918102"/>
          </a:xfrm>
          <a:prstGeom prst="ellipse">
            <a:avLst/>
          </a:prstGeom>
          <a:noFill/>
          <a:ln w="3175">
            <a:solidFill>
              <a:srgbClr val="00A89B"/>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30" name="标题 11"/>
          <p:cNvSpPr txBox="1">
            <a:spLocks/>
          </p:cNvSpPr>
          <p:nvPr/>
        </p:nvSpPr>
        <p:spPr>
          <a:xfrm>
            <a:off x="4032080" y="2953215"/>
            <a:ext cx="1025847"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努力</a:t>
            </a:r>
          </a:p>
        </p:txBody>
      </p:sp>
      <p:sp>
        <p:nvSpPr>
          <p:cNvPr id="31" name="椭圆 30"/>
          <p:cNvSpPr/>
          <p:nvPr/>
        </p:nvSpPr>
        <p:spPr>
          <a:xfrm>
            <a:off x="5435871" y="2571750"/>
            <a:ext cx="1025847" cy="1026114"/>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32" name="椭圆 31"/>
          <p:cNvSpPr/>
          <p:nvPr/>
        </p:nvSpPr>
        <p:spPr>
          <a:xfrm>
            <a:off x="5489863" y="2625756"/>
            <a:ext cx="917863" cy="918102"/>
          </a:xfrm>
          <a:prstGeom prst="ellipse">
            <a:avLst/>
          </a:prstGeom>
          <a:noFill/>
          <a:ln w="3175">
            <a:solidFill>
              <a:srgbClr val="00A89B"/>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33" name="标题 11"/>
          <p:cNvSpPr txBox="1">
            <a:spLocks/>
          </p:cNvSpPr>
          <p:nvPr/>
        </p:nvSpPr>
        <p:spPr>
          <a:xfrm>
            <a:off x="5435871" y="2953215"/>
            <a:ext cx="1025847"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坚持</a:t>
            </a:r>
          </a:p>
        </p:txBody>
      </p:sp>
      <p:sp>
        <p:nvSpPr>
          <p:cNvPr id="34" name="椭圆 33"/>
          <p:cNvSpPr/>
          <p:nvPr/>
        </p:nvSpPr>
        <p:spPr>
          <a:xfrm>
            <a:off x="6839661" y="2571750"/>
            <a:ext cx="1025847" cy="1026114"/>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35" name="椭圆 34"/>
          <p:cNvSpPr/>
          <p:nvPr/>
        </p:nvSpPr>
        <p:spPr>
          <a:xfrm>
            <a:off x="6893653" y="2625756"/>
            <a:ext cx="917863" cy="918102"/>
          </a:xfrm>
          <a:prstGeom prst="ellipse">
            <a:avLst/>
          </a:prstGeom>
          <a:noFill/>
          <a:ln w="3175">
            <a:solidFill>
              <a:srgbClr val="00A89B"/>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36" name="标题 11"/>
          <p:cNvSpPr txBox="1">
            <a:spLocks/>
          </p:cNvSpPr>
          <p:nvPr/>
        </p:nvSpPr>
        <p:spPr>
          <a:xfrm>
            <a:off x="6839661" y="2953215"/>
            <a:ext cx="1025847"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创新</a:t>
            </a:r>
          </a:p>
        </p:txBody>
      </p:sp>
      <p:sp>
        <p:nvSpPr>
          <p:cNvPr id="39" name="Freeform 12"/>
          <p:cNvSpPr>
            <a:spLocks/>
          </p:cNvSpPr>
          <p:nvPr/>
        </p:nvSpPr>
        <p:spPr bwMode="auto">
          <a:xfrm>
            <a:off x="1152076" y="3651870"/>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a:gsLst>
              <a:gs pos="100000">
                <a:srgbClr val="00A89B"/>
              </a:gs>
              <a:gs pos="20000">
                <a:srgbClr val="00B050"/>
              </a:gs>
            </a:gsLst>
            <a:lin ang="5400000" scaled="0"/>
          </a:gra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endParaRPr>
          </a:p>
        </p:txBody>
      </p:sp>
      <p:sp>
        <p:nvSpPr>
          <p:cNvPr id="40" name="Freeform 12"/>
          <p:cNvSpPr>
            <a:spLocks/>
          </p:cNvSpPr>
          <p:nvPr/>
        </p:nvSpPr>
        <p:spPr bwMode="auto">
          <a:xfrm flipH="1" flipV="1">
            <a:off x="7523125" y="4231184"/>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a:gsLst>
              <a:gs pos="100000">
                <a:srgbClr val="00A89B"/>
              </a:gs>
              <a:gs pos="20000">
                <a:srgbClr val="00B050"/>
              </a:gs>
            </a:gsLst>
            <a:lin ang="5400000" scaled="0"/>
          </a:gra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endParaRPr>
          </a:p>
        </p:txBody>
      </p:sp>
      <p:sp>
        <p:nvSpPr>
          <p:cNvPr id="41" name="TextBox 40"/>
          <p:cNvSpPr txBox="1"/>
          <p:nvPr/>
        </p:nvSpPr>
        <p:spPr>
          <a:xfrm>
            <a:off x="1422035" y="3887521"/>
            <a:ext cx="6371049" cy="623248"/>
          </a:xfrm>
          <a:prstGeom prst="rect">
            <a:avLst/>
          </a:prstGeom>
          <a:noFill/>
        </p:spPr>
        <p:txBody>
          <a:bodyPr wrap="square" lIns="68562" tIns="34281" rIns="68562" bIns="34281"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怀着对教育的梦想，我捧着一颗火热的心踏上了神圣的讲台。学期已</a:t>
            </a:r>
            <a:r>
              <a:rPr lang="en-US" altLang="zh-CN" sz="1200" b="1"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新的学期即将来临，半年里我体会到了做老师的艰辛和快乐，我把的青春倾注于我所钟爱的教育事业上，倾注于每学生身上。学期的工作结束，收获不少，我对下半年的工作有信心，有计划。</a:t>
            </a:r>
            <a:endPar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cs typeface="方正兰亭细黑_GBK_M" pitchFamily="2" charset="2"/>
            </a:endParaRPr>
          </a:p>
        </p:txBody>
      </p:sp>
      <p:sp>
        <p:nvSpPr>
          <p:cNvPr id="38" name="等腰三角形 37"/>
          <p:cNvSpPr/>
          <p:nvPr/>
        </p:nvSpPr>
        <p:spPr>
          <a:xfrm rot="16200000">
            <a:off x="8351421" y="4999212"/>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42" name="等腰三角形 41"/>
          <p:cNvSpPr/>
          <p:nvPr/>
        </p:nvSpPr>
        <p:spPr>
          <a:xfrm rot="5400000">
            <a:off x="8829902" y="5004495"/>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37"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12964687"/>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1" fill="hold" grpId="0" nodeType="withEffect">
                                  <p:stCondLst>
                                    <p:cond delay="50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0-#ppt_h/2"/>
                                          </p:val>
                                        </p:tav>
                                        <p:tav tm="100000">
                                          <p:val>
                                            <p:strVal val="#ppt_y"/>
                                          </p:val>
                                        </p:tav>
                                      </p:tavLst>
                                    </p:anim>
                                  </p:childTnLst>
                                </p:cTn>
                              </p:par>
                              <p:par>
                                <p:cTn id="21" presetID="10" presetClass="entr" presetSubtype="0" fill="hold" nodeType="withEffect">
                                  <p:stCondLst>
                                    <p:cond delay="100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1000"/>
                                        <p:tgtEl>
                                          <p:spTgt spid="16"/>
                                        </p:tgtEl>
                                      </p:cBhvr>
                                    </p:animEffect>
                                  </p:childTnLst>
                                </p:cTn>
                              </p:par>
                              <p:par>
                                <p:cTn id="24" presetID="8" presetClass="emph" presetSubtype="0" fill="hold" nodeType="withEffect">
                                  <p:stCondLst>
                                    <p:cond delay="1000"/>
                                  </p:stCondLst>
                                  <p:childTnLst>
                                    <p:animRot by="21600000">
                                      <p:cBhvr>
                                        <p:cTn id="25" dur="1500" fill="hold"/>
                                        <p:tgtEl>
                                          <p:spTgt spid="16"/>
                                        </p:tgtEl>
                                        <p:attrNameLst>
                                          <p:attrName>r</p:attrName>
                                        </p:attrNameLst>
                                      </p:cBhvr>
                                    </p:animRo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Effect transition="in" filter="fade">
                                      <p:cBhvr>
                                        <p:cTn id="31" dur="500"/>
                                        <p:tgtEl>
                                          <p:spTgt spid="20"/>
                                        </p:tgtEl>
                                      </p:cBhvr>
                                    </p:animEffect>
                                  </p:childTnLst>
                                </p:cTn>
                              </p:par>
                              <p:par>
                                <p:cTn id="32" presetID="53" presetClass="entr" presetSubtype="16" fill="hold" grpId="0" nodeType="withEffect">
                                  <p:stCondLst>
                                    <p:cond delay="500"/>
                                  </p:stCondLst>
                                  <p:childTnLst>
                                    <p:set>
                                      <p:cBhvr>
                                        <p:cTn id="33" dur="1" fill="hold">
                                          <p:stCondLst>
                                            <p:cond delay="0"/>
                                          </p:stCondLst>
                                        </p:cTn>
                                        <p:tgtEl>
                                          <p:spTgt spid="21"/>
                                        </p:tgtEl>
                                        <p:attrNameLst>
                                          <p:attrName>style.visibility</p:attrName>
                                        </p:attrNameLst>
                                      </p:cBhvr>
                                      <p:to>
                                        <p:strVal val="visible"/>
                                      </p:to>
                                    </p:set>
                                    <p:anim calcmode="lin" valueType="num">
                                      <p:cBhvr>
                                        <p:cTn id="34" dur="500" fill="hold"/>
                                        <p:tgtEl>
                                          <p:spTgt spid="21"/>
                                        </p:tgtEl>
                                        <p:attrNameLst>
                                          <p:attrName>ppt_w</p:attrName>
                                        </p:attrNameLst>
                                      </p:cBhvr>
                                      <p:tavLst>
                                        <p:tav tm="0">
                                          <p:val>
                                            <p:fltVal val="0"/>
                                          </p:val>
                                        </p:tav>
                                        <p:tav tm="100000">
                                          <p:val>
                                            <p:strVal val="#ppt_w"/>
                                          </p:val>
                                        </p:tav>
                                      </p:tavLst>
                                    </p:anim>
                                    <p:anim calcmode="lin" valueType="num">
                                      <p:cBhvr>
                                        <p:cTn id="35" dur="500" fill="hold"/>
                                        <p:tgtEl>
                                          <p:spTgt spid="21"/>
                                        </p:tgtEl>
                                        <p:attrNameLst>
                                          <p:attrName>ppt_h</p:attrName>
                                        </p:attrNameLst>
                                      </p:cBhvr>
                                      <p:tavLst>
                                        <p:tav tm="0">
                                          <p:val>
                                            <p:fltVal val="0"/>
                                          </p:val>
                                        </p:tav>
                                        <p:tav tm="100000">
                                          <p:val>
                                            <p:strVal val="#ppt_h"/>
                                          </p:val>
                                        </p:tav>
                                      </p:tavLst>
                                    </p:anim>
                                    <p:animEffect transition="in" filter="fade">
                                      <p:cBhvr>
                                        <p:cTn id="36" dur="500"/>
                                        <p:tgtEl>
                                          <p:spTgt spid="21"/>
                                        </p:tgtEl>
                                      </p:cBhvr>
                                    </p:animEffect>
                                  </p:childTnLst>
                                </p:cTn>
                              </p:par>
                              <p:par>
                                <p:cTn id="37" presetID="53" presetClass="entr" presetSubtype="16" fill="hold" grpId="0" nodeType="withEffect">
                                  <p:stCondLst>
                                    <p:cond delay="500"/>
                                  </p:stCondLst>
                                  <p:childTnLst>
                                    <p:set>
                                      <p:cBhvr>
                                        <p:cTn id="38" dur="1" fill="hold">
                                          <p:stCondLst>
                                            <p:cond delay="0"/>
                                          </p:stCondLst>
                                        </p:cTn>
                                        <p:tgtEl>
                                          <p:spTgt spid="22"/>
                                        </p:tgtEl>
                                        <p:attrNameLst>
                                          <p:attrName>style.visibility</p:attrName>
                                        </p:attrNameLst>
                                      </p:cBhvr>
                                      <p:to>
                                        <p:strVal val="visible"/>
                                      </p:to>
                                    </p:set>
                                    <p:anim calcmode="lin" valueType="num">
                                      <p:cBhvr>
                                        <p:cTn id="39" dur="500" fill="hold"/>
                                        <p:tgtEl>
                                          <p:spTgt spid="22"/>
                                        </p:tgtEl>
                                        <p:attrNameLst>
                                          <p:attrName>ppt_w</p:attrName>
                                        </p:attrNameLst>
                                      </p:cBhvr>
                                      <p:tavLst>
                                        <p:tav tm="0">
                                          <p:val>
                                            <p:fltVal val="0"/>
                                          </p:val>
                                        </p:tav>
                                        <p:tav tm="100000">
                                          <p:val>
                                            <p:strVal val="#ppt_w"/>
                                          </p:val>
                                        </p:tav>
                                      </p:tavLst>
                                    </p:anim>
                                    <p:anim calcmode="lin" valueType="num">
                                      <p:cBhvr>
                                        <p:cTn id="40" dur="500" fill="hold"/>
                                        <p:tgtEl>
                                          <p:spTgt spid="22"/>
                                        </p:tgtEl>
                                        <p:attrNameLst>
                                          <p:attrName>ppt_h</p:attrName>
                                        </p:attrNameLst>
                                      </p:cBhvr>
                                      <p:tavLst>
                                        <p:tav tm="0">
                                          <p:val>
                                            <p:fltVal val="0"/>
                                          </p:val>
                                        </p:tav>
                                        <p:tav tm="100000">
                                          <p:val>
                                            <p:strVal val="#ppt_h"/>
                                          </p:val>
                                        </p:tav>
                                      </p:tavLst>
                                    </p:anim>
                                    <p:animEffect transition="in" filter="fade">
                                      <p:cBhvr>
                                        <p:cTn id="41" dur="500"/>
                                        <p:tgtEl>
                                          <p:spTgt spid="22"/>
                                        </p:tgtEl>
                                      </p:cBhvr>
                                    </p:animEffect>
                                  </p:childTnLst>
                                </p:cTn>
                              </p:par>
                              <p:par>
                                <p:cTn id="42" presetID="53" presetClass="entr" presetSubtype="16" fill="hold" grpId="0" nodeType="withEffect">
                                  <p:stCondLst>
                                    <p:cond delay="1250"/>
                                  </p:stCondLst>
                                  <p:childTnLst>
                                    <p:set>
                                      <p:cBhvr>
                                        <p:cTn id="43" dur="1" fill="hold">
                                          <p:stCondLst>
                                            <p:cond delay="0"/>
                                          </p:stCondLst>
                                        </p:cTn>
                                        <p:tgtEl>
                                          <p:spTgt spid="24"/>
                                        </p:tgtEl>
                                        <p:attrNameLst>
                                          <p:attrName>style.visibility</p:attrName>
                                        </p:attrNameLst>
                                      </p:cBhvr>
                                      <p:to>
                                        <p:strVal val="visible"/>
                                      </p:to>
                                    </p:set>
                                    <p:anim calcmode="lin" valueType="num">
                                      <p:cBhvr>
                                        <p:cTn id="44" dur="500" fill="hold"/>
                                        <p:tgtEl>
                                          <p:spTgt spid="24"/>
                                        </p:tgtEl>
                                        <p:attrNameLst>
                                          <p:attrName>ppt_w</p:attrName>
                                        </p:attrNameLst>
                                      </p:cBhvr>
                                      <p:tavLst>
                                        <p:tav tm="0">
                                          <p:val>
                                            <p:fltVal val="0"/>
                                          </p:val>
                                        </p:tav>
                                        <p:tav tm="100000">
                                          <p:val>
                                            <p:strVal val="#ppt_w"/>
                                          </p:val>
                                        </p:tav>
                                      </p:tavLst>
                                    </p:anim>
                                    <p:anim calcmode="lin" valueType="num">
                                      <p:cBhvr>
                                        <p:cTn id="45" dur="500" fill="hold"/>
                                        <p:tgtEl>
                                          <p:spTgt spid="24"/>
                                        </p:tgtEl>
                                        <p:attrNameLst>
                                          <p:attrName>ppt_h</p:attrName>
                                        </p:attrNameLst>
                                      </p:cBhvr>
                                      <p:tavLst>
                                        <p:tav tm="0">
                                          <p:val>
                                            <p:fltVal val="0"/>
                                          </p:val>
                                        </p:tav>
                                        <p:tav tm="100000">
                                          <p:val>
                                            <p:strVal val="#ppt_h"/>
                                          </p:val>
                                        </p:tav>
                                      </p:tavLst>
                                    </p:anim>
                                    <p:animEffect transition="in" filter="fade">
                                      <p:cBhvr>
                                        <p:cTn id="46" dur="500"/>
                                        <p:tgtEl>
                                          <p:spTgt spid="24"/>
                                        </p:tgtEl>
                                      </p:cBhvr>
                                    </p:animEffect>
                                  </p:childTnLst>
                                </p:cTn>
                              </p:par>
                              <p:par>
                                <p:cTn id="47" presetID="53" presetClass="entr" presetSubtype="16" fill="hold" grpId="0" nodeType="withEffect">
                                  <p:stCondLst>
                                    <p:cond delay="500"/>
                                  </p:stCondLst>
                                  <p:childTnLst>
                                    <p:set>
                                      <p:cBhvr>
                                        <p:cTn id="48" dur="1" fill="hold">
                                          <p:stCondLst>
                                            <p:cond delay="0"/>
                                          </p:stCondLst>
                                        </p:cTn>
                                        <p:tgtEl>
                                          <p:spTgt spid="25"/>
                                        </p:tgtEl>
                                        <p:attrNameLst>
                                          <p:attrName>style.visibility</p:attrName>
                                        </p:attrNameLst>
                                      </p:cBhvr>
                                      <p:to>
                                        <p:strVal val="visible"/>
                                      </p:to>
                                    </p:set>
                                    <p:anim calcmode="lin" valueType="num">
                                      <p:cBhvr>
                                        <p:cTn id="49" dur="500" fill="hold"/>
                                        <p:tgtEl>
                                          <p:spTgt spid="25"/>
                                        </p:tgtEl>
                                        <p:attrNameLst>
                                          <p:attrName>ppt_w</p:attrName>
                                        </p:attrNameLst>
                                      </p:cBhvr>
                                      <p:tavLst>
                                        <p:tav tm="0">
                                          <p:val>
                                            <p:fltVal val="0"/>
                                          </p:val>
                                        </p:tav>
                                        <p:tav tm="100000">
                                          <p:val>
                                            <p:strVal val="#ppt_w"/>
                                          </p:val>
                                        </p:tav>
                                      </p:tavLst>
                                    </p:anim>
                                    <p:anim calcmode="lin" valueType="num">
                                      <p:cBhvr>
                                        <p:cTn id="50" dur="500" fill="hold"/>
                                        <p:tgtEl>
                                          <p:spTgt spid="25"/>
                                        </p:tgtEl>
                                        <p:attrNameLst>
                                          <p:attrName>ppt_h</p:attrName>
                                        </p:attrNameLst>
                                      </p:cBhvr>
                                      <p:tavLst>
                                        <p:tav tm="0">
                                          <p:val>
                                            <p:fltVal val="0"/>
                                          </p:val>
                                        </p:tav>
                                        <p:tav tm="100000">
                                          <p:val>
                                            <p:strVal val="#ppt_h"/>
                                          </p:val>
                                        </p:tav>
                                      </p:tavLst>
                                    </p:anim>
                                    <p:animEffect transition="in" filter="fade">
                                      <p:cBhvr>
                                        <p:cTn id="51" dur="500"/>
                                        <p:tgtEl>
                                          <p:spTgt spid="25"/>
                                        </p:tgtEl>
                                      </p:cBhvr>
                                    </p:animEffect>
                                  </p:childTnLst>
                                </p:cTn>
                              </p:par>
                              <p:par>
                                <p:cTn id="52" presetID="53" presetClass="entr" presetSubtype="16" fill="hold" grpId="0" nodeType="withEffect">
                                  <p:stCondLst>
                                    <p:cond delay="500"/>
                                  </p:stCondLst>
                                  <p:childTnLst>
                                    <p:set>
                                      <p:cBhvr>
                                        <p:cTn id="53" dur="1" fill="hold">
                                          <p:stCondLst>
                                            <p:cond delay="0"/>
                                          </p:stCondLst>
                                        </p:cTn>
                                        <p:tgtEl>
                                          <p:spTgt spid="26"/>
                                        </p:tgtEl>
                                        <p:attrNameLst>
                                          <p:attrName>style.visibility</p:attrName>
                                        </p:attrNameLst>
                                      </p:cBhvr>
                                      <p:to>
                                        <p:strVal val="visible"/>
                                      </p:to>
                                    </p:set>
                                    <p:anim calcmode="lin" valueType="num">
                                      <p:cBhvr>
                                        <p:cTn id="54" dur="500" fill="hold"/>
                                        <p:tgtEl>
                                          <p:spTgt spid="26"/>
                                        </p:tgtEl>
                                        <p:attrNameLst>
                                          <p:attrName>ppt_w</p:attrName>
                                        </p:attrNameLst>
                                      </p:cBhvr>
                                      <p:tavLst>
                                        <p:tav tm="0">
                                          <p:val>
                                            <p:fltVal val="0"/>
                                          </p:val>
                                        </p:tav>
                                        <p:tav tm="100000">
                                          <p:val>
                                            <p:strVal val="#ppt_w"/>
                                          </p:val>
                                        </p:tav>
                                      </p:tavLst>
                                    </p:anim>
                                    <p:anim calcmode="lin" valueType="num">
                                      <p:cBhvr>
                                        <p:cTn id="55" dur="500" fill="hold"/>
                                        <p:tgtEl>
                                          <p:spTgt spid="26"/>
                                        </p:tgtEl>
                                        <p:attrNameLst>
                                          <p:attrName>ppt_h</p:attrName>
                                        </p:attrNameLst>
                                      </p:cBhvr>
                                      <p:tavLst>
                                        <p:tav tm="0">
                                          <p:val>
                                            <p:fltVal val="0"/>
                                          </p:val>
                                        </p:tav>
                                        <p:tav tm="100000">
                                          <p:val>
                                            <p:strVal val="#ppt_h"/>
                                          </p:val>
                                        </p:tav>
                                      </p:tavLst>
                                    </p:anim>
                                    <p:animEffect transition="in" filter="fade">
                                      <p:cBhvr>
                                        <p:cTn id="56" dur="500"/>
                                        <p:tgtEl>
                                          <p:spTgt spid="26"/>
                                        </p:tgtEl>
                                      </p:cBhvr>
                                    </p:animEffect>
                                  </p:childTnLst>
                                </p:cTn>
                              </p:par>
                              <p:par>
                                <p:cTn id="57" presetID="53" presetClass="entr" presetSubtype="16" fill="hold" grpId="0" nodeType="withEffect">
                                  <p:stCondLst>
                                    <p:cond delay="1250"/>
                                  </p:stCondLst>
                                  <p:childTnLst>
                                    <p:set>
                                      <p:cBhvr>
                                        <p:cTn id="58" dur="1" fill="hold">
                                          <p:stCondLst>
                                            <p:cond delay="0"/>
                                          </p:stCondLst>
                                        </p:cTn>
                                        <p:tgtEl>
                                          <p:spTgt spid="27"/>
                                        </p:tgtEl>
                                        <p:attrNameLst>
                                          <p:attrName>style.visibility</p:attrName>
                                        </p:attrNameLst>
                                      </p:cBhvr>
                                      <p:to>
                                        <p:strVal val="visible"/>
                                      </p:to>
                                    </p:set>
                                    <p:anim calcmode="lin" valueType="num">
                                      <p:cBhvr>
                                        <p:cTn id="59" dur="500" fill="hold"/>
                                        <p:tgtEl>
                                          <p:spTgt spid="27"/>
                                        </p:tgtEl>
                                        <p:attrNameLst>
                                          <p:attrName>ppt_w</p:attrName>
                                        </p:attrNameLst>
                                      </p:cBhvr>
                                      <p:tavLst>
                                        <p:tav tm="0">
                                          <p:val>
                                            <p:fltVal val="0"/>
                                          </p:val>
                                        </p:tav>
                                        <p:tav tm="100000">
                                          <p:val>
                                            <p:strVal val="#ppt_w"/>
                                          </p:val>
                                        </p:tav>
                                      </p:tavLst>
                                    </p:anim>
                                    <p:anim calcmode="lin" valueType="num">
                                      <p:cBhvr>
                                        <p:cTn id="60" dur="500" fill="hold"/>
                                        <p:tgtEl>
                                          <p:spTgt spid="27"/>
                                        </p:tgtEl>
                                        <p:attrNameLst>
                                          <p:attrName>ppt_h</p:attrName>
                                        </p:attrNameLst>
                                      </p:cBhvr>
                                      <p:tavLst>
                                        <p:tav tm="0">
                                          <p:val>
                                            <p:fltVal val="0"/>
                                          </p:val>
                                        </p:tav>
                                        <p:tav tm="100000">
                                          <p:val>
                                            <p:strVal val="#ppt_h"/>
                                          </p:val>
                                        </p:tav>
                                      </p:tavLst>
                                    </p:anim>
                                    <p:animEffect transition="in" filter="fade">
                                      <p:cBhvr>
                                        <p:cTn id="61" dur="500"/>
                                        <p:tgtEl>
                                          <p:spTgt spid="27"/>
                                        </p:tgtEl>
                                      </p:cBhvr>
                                    </p:animEffect>
                                  </p:childTnLst>
                                </p:cTn>
                              </p:par>
                              <p:par>
                                <p:cTn id="62" presetID="53" presetClass="entr" presetSubtype="16" fill="hold" grpId="0" nodeType="withEffect">
                                  <p:stCondLst>
                                    <p:cond delay="500"/>
                                  </p:stCondLst>
                                  <p:childTnLst>
                                    <p:set>
                                      <p:cBhvr>
                                        <p:cTn id="63" dur="1" fill="hold">
                                          <p:stCondLst>
                                            <p:cond delay="0"/>
                                          </p:stCondLst>
                                        </p:cTn>
                                        <p:tgtEl>
                                          <p:spTgt spid="28"/>
                                        </p:tgtEl>
                                        <p:attrNameLst>
                                          <p:attrName>style.visibility</p:attrName>
                                        </p:attrNameLst>
                                      </p:cBhvr>
                                      <p:to>
                                        <p:strVal val="visible"/>
                                      </p:to>
                                    </p:set>
                                    <p:anim calcmode="lin" valueType="num">
                                      <p:cBhvr>
                                        <p:cTn id="64" dur="500" fill="hold"/>
                                        <p:tgtEl>
                                          <p:spTgt spid="28"/>
                                        </p:tgtEl>
                                        <p:attrNameLst>
                                          <p:attrName>ppt_w</p:attrName>
                                        </p:attrNameLst>
                                      </p:cBhvr>
                                      <p:tavLst>
                                        <p:tav tm="0">
                                          <p:val>
                                            <p:fltVal val="0"/>
                                          </p:val>
                                        </p:tav>
                                        <p:tav tm="100000">
                                          <p:val>
                                            <p:strVal val="#ppt_w"/>
                                          </p:val>
                                        </p:tav>
                                      </p:tavLst>
                                    </p:anim>
                                    <p:anim calcmode="lin" valueType="num">
                                      <p:cBhvr>
                                        <p:cTn id="65" dur="500" fill="hold"/>
                                        <p:tgtEl>
                                          <p:spTgt spid="28"/>
                                        </p:tgtEl>
                                        <p:attrNameLst>
                                          <p:attrName>ppt_h</p:attrName>
                                        </p:attrNameLst>
                                      </p:cBhvr>
                                      <p:tavLst>
                                        <p:tav tm="0">
                                          <p:val>
                                            <p:fltVal val="0"/>
                                          </p:val>
                                        </p:tav>
                                        <p:tav tm="100000">
                                          <p:val>
                                            <p:strVal val="#ppt_h"/>
                                          </p:val>
                                        </p:tav>
                                      </p:tavLst>
                                    </p:anim>
                                    <p:animEffect transition="in" filter="fade">
                                      <p:cBhvr>
                                        <p:cTn id="66" dur="500"/>
                                        <p:tgtEl>
                                          <p:spTgt spid="28"/>
                                        </p:tgtEl>
                                      </p:cBhvr>
                                    </p:animEffect>
                                  </p:childTnLst>
                                </p:cTn>
                              </p:par>
                              <p:par>
                                <p:cTn id="67" presetID="53" presetClass="entr" presetSubtype="16" fill="hold" grpId="0" nodeType="withEffect">
                                  <p:stCondLst>
                                    <p:cond delay="500"/>
                                  </p:stCondLst>
                                  <p:childTnLst>
                                    <p:set>
                                      <p:cBhvr>
                                        <p:cTn id="68" dur="1" fill="hold">
                                          <p:stCondLst>
                                            <p:cond delay="0"/>
                                          </p:stCondLst>
                                        </p:cTn>
                                        <p:tgtEl>
                                          <p:spTgt spid="29"/>
                                        </p:tgtEl>
                                        <p:attrNameLst>
                                          <p:attrName>style.visibility</p:attrName>
                                        </p:attrNameLst>
                                      </p:cBhvr>
                                      <p:to>
                                        <p:strVal val="visible"/>
                                      </p:to>
                                    </p:set>
                                    <p:anim calcmode="lin" valueType="num">
                                      <p:cBhvr>
                                        <p:cTn id="69" dur="500" fill="hold"/>
                                        <p:tgtEl>
                                          <p:spTgt spid="29"/>
                                        </p:tgtEl>
                                        <p:attrNameLst>
                                          <p:attrName>ppt_w</p:attrName>
                                        </p:attrNameLst>
                                      </p:cBhvr>
                                      <p:tavLst>
                                        <p:tav tm="0">
                                          <p:val>
                                            <p:fltVal val="0"/>
                                          </p:val>
                                        </p:tav>
                                        <p:tav tm="100000">
                                          <p:val>
                                            <p:strVal val="#ppt_w"/>
                                          </p:val>
                                        </p:tav>
                                      </p:tavLst>
                                    </p:anim>
                                    <p:anim calcmode="lin" valueType="num">
                                      <p:cBhvr>
                                        <p:cTn id="70" dur="500" fill="hold"/>
                                        <p:tgtEl>
                                          <p:spTgt spid="29"/>
                                        </p:tgtEl>
                                        <p:attrNameLst>
                                          <p:attrName>ppt_h</p:attrName>
                                        </p:attrNameLst>
                                      </p:cBhvr>
                                      <p:tavLst>
                                        <p:tav tm="0">
                                          <p:val>
                                            <p:fltVal val="0"/>
                                          </p:val>
                                        </p:tav>
                                        <p:tav tm="100000">
                                          <p:val>
                                            <p:strVal val="#ppt_h"/>
                                          </p:val>
                                        </p:tav>
                                      </p:tavLst>
                                    </p:anim>
                                    <p:animEffect transition="in" filter="fade">
                                      <p:cBhvr>
                                        <p:cTn id="71" dur="500"/>
                                        <p:tgtEl>
                                          <p:spTgt spid="29"/>
                                        </p:tgtEl>
                                      </p:cBhvr>
                                    </p:animEffect>
                                  </p:childTnLst>
                                </p:cTn>
                              </p:par>
                              <p:par>
                                <p:cTn id="72" presetID="53" presetClass="entr" presetSubtype="16" fill="hold" grpId="0" nodeType="withEffect">
                                  <p:stCondLst>
                                    <p:cond delay="1250"/>
                                  </p:stCondLst>
                                  <p:childTnLst>
                                    <p:set>
                                      <p:cBhvr>
                                        <p:cTn id="73" dur="1" fill="hold">
                                          <p:stCondLst>
                                            <p:cond delay="0"/>
                                          </p:stCondLst>
                                        </p:cTn>
                                        <p:tgtEl>
                                          <p:spTgt spid="30"/>
                                        </p:tgtEl>
                                        <p:attrNameLst>
                                          <p:attrName>style.visibility</p:attrName>
                                        </p:attrNameLst>
                                      </p:cBhvr>
                                      <p:to>
                                        <p:strVal val="visible"/>
                                      </p:to>
                                    </p:set>
                                    <p:anim calcmode="lin" valueType="num">
                                      <p:cBhvr>
                                        <p:cTn id="74" dur="500" fill="hold"/>
                                        <p:tgtEl>
                                          <p:spTgt spid="30"/>
                                        </p:tgtEl>
                                        <p:attrNameLst>
                                          <p:attrName>ppt_w</p:attrName>
                                        </p:attrNameLst>
                                      </p:cBhvr>
                                      <p:tavLst>
                                        <p:tav tm="0">
                                          <p:val>
                                            <p:fltVal val="0"/>
                                          </p:val>
                                        </p:tav>
                                        <p:tav tm="100000">
                                          <p:val>
                                            <p:strVal val="#ppt_w"/>
                                          </p:val>
                                        </p:tav>
                                      </p:tavLst>
                                    </p:anim>
                                    <p:anim calcmode="lin" valueType="num">
                                      <p:cBhvr>
                                        <p:cTn id="75" dur="500" fill="hold"/>
                                        <p:tgtEl>
                                          <p:spTgt spid="30"/>
                                        </p:tgtEl>
                                        <p:attrNameLst>
                                          <p:attrName>ppt_h</p:attrName>
                                        </p:attrNameLst>
                                      </p:cBhvr>
                                      <p:tavLst>
                                        <p:tav tm="0">
                                          <p:val>
                                            <p:fltVal val="0"/>
                                          </p:val>
                                        </p:tav>
                                        <p:tav tm="100000">
                                          <p:val>
                                            <p:strVal val="#ppt_h"/>
                                          </p:val>
                                        </p:tav>
                                      </p:tavLst>
                                    </p:anim>
                                    <p:animEffect transition="in" filter="fade">
                                      <p:cBhvr>
                                        <p:cTn id="76" dur="500"/>
                                        <p:tgtEl>
                                          <p:spTgt spid="30"/>
                                        </p:tgtEl>
                                      </p:cBhvr>
                                    </p:animEffect>
                                  </p:childTnLst>
                                </p:cTn>
                              </p:par>
                              <p:par>
                                <p:cTn id="77" presetID="53" presetClass="entr" presetSubtype="16" fill="hold" grpId="0" nodeType="withEffect">
                                  <p:stCondLst>
                                    <p:cond delay="500"/>
                                  </p:stCondLst>
                                  <p:childTnLst>
                                    <p:set>
                                      <p:cBhvr>
                                        <p:cTn id="78" dur="1" fill="hold">
                                          <p:stCondLst>
                                            <p:cond delay="0"/>
                                          </p:stCondLst>
                                        </p:cTn>
                                        <p:tgtEl>
                                          <p:spTgt spid="31"/>
                                        </p:tgtEl>
                                        <p:attrNameLst>
                                          <p:attrName>style.visibility</p:attrName>
                                        </p:attrNameLst>
                                      </p:cBhvr>
                                      <p:to>
                                        <p:strVal val="visible"/>
                                      </p:to>
                                    </p:set>
                                    <p:anim calcmode="lin" valueType="num">
                                      <p:cBhvr>
                                        <p:cTn id="79" dur="500" fill="hold"/>
                                        <p:tgtEl>
                                          <p:spTgt spid="31"/>
                                        </p:tgtEl>
                                        <p:attrNameLst>
                                          <p:attrName>ppt_w</p:attrName>
                                        </p:attrNameLst>
                                      </p:cBhvr>
                                      <p:tavLst>
                                        <p:tav tm="0">
                                          <p:val>
                                            <p:fltVal val="0"/>
                                          </p:val>
                                        </p:tav>
                                        <p:tav tm="100000">
                                          <p:val>
                                            <p:strVal val="#ppt_w"/>
                                          </p:val>
                                        </p:tav>
                                      </p:tavLst>
                                    </p:anim>
                                    <p:anim calcmode="lin" valueType="num">
                                      <p:cBhvr>
                                        <p:cTn id="80" dur="500" fill="hold"/>
                                        <p:tgtEl>
                                          <p:spTgt spid="31"/>
                                        </p:tgtEl>
                                        <p:attrNameLst>
                                          <p:attrName>ppt_h</p:attrName>
                                        </p:attrNameLst>
                                      </p:cBhvr>
                                      <p:tavLst>
                                        <p:tav tm="0">
                                          <p:val>
                                            <p:fltVal val="0"/>
                                          </p:val>
                                        </p:tav>
                                        <p:tav tm="100000">
                                          <p:val>
                                            <p:strVal val="#ppt_h"/>
                                          </p:val>
                                        </p:tav>
                                      </p:tavLst>
                                    </p:anim>
                                    <p:animEffect transition="in" filter="fade">
                                      <p:cBhvr>
                                        <p:cTn id="81" dur="500"/>
                                        <p:tgtEl>
                                          <p:spTgt spid="31"/>
                                        </p:tgtEl>
                                      </p:cBhvr>
                                    </p:animEffect>
                                  </p:childTnLst>
                                </p:cTn>
                              </p:par>
                              <p:par>
                                <p:cTn id="82" presetID="53" presetClass="entr" presetSubtype="16" fill="hold" grpId="0" nodeType="withEffect">
                                  <p:stCondLst>
                                    <p:cond delay="500"/>
                                  </p:stCondLst>
                                  <p:childTnLst>
                                    <p:set>
                                      <p:cBhvr>
                                        <p:cTn id="83" dur="1" fill="hold">
                                          <p:stCondLst>
                                            <p:cond delay="0"/>
                                          </p:stCondLst>
                                        </p:cTn>
                                        <p:tgtEl>
                                          <p:spTgt spid="32"/>
                                        </p:tgtEl>
                                        <p:attrNameLst>
                                          <p:attrName>style.visibility</p:attrName>
                                        </p:attrNameLst>
                                      </p:cBhvr>
                                      <p:to>
                                        <p:strVal val="visible"/>
                                      </p:to>
                                    </p:set>
                                    <p:anim calcmode="lin" valueType="num">
                                      <p:cBhvr>
                                        <p:cTn id="84" dur="500" fill="hold"/>
                                        <p:tgtEl>
                                          <p:spTgt spid="32"/>
                                        </p:tgtEl>
                                        <p:attrNameLst>
                                          <p:attrName>ppt_w</p:attrName>
                                        </p:attrNameLst>
                                      </p:cBhvr>
                                      <p:tavLst>
                                        <p:tav tm="0">
                                          <p:val>
                                            <p:fltVal val="0"/>
                                          </p:val>
                                        </p:tav>
                                        <p:tav tm="100000">
                                          <p:val>
                                            <p:strVal val="#ppt_w"/>
                                          </p:val>
                                        </p:tav>
                                      </p:tavLst>
                                    </p:anim>
                                    <p:anim calcmode="lin" valueType="num">
                                      <p:cBhvr>
                                        <p:cTn id="85" dur="500" fill="hold"/>
                                        <p:tgtEl>
                                          <p:spTgt spid="32"/>
                                        </p:tgtEl>
                                        <p:attrNameLst>
                                          <p:attrName>ppt_h</p:attrName>
                                        </p:attrNameLst>
                                      </p:cBhvr>
                                      <p:tavLst>
                                        <p:tav tm="0">
                                          <p:val>
                                            <p:fltVal val="0"/>
                                          </p:val>
                                        </p:tav>
                                        <p:tav tm="100000">
                                          <p:val>
                                            <p:strVal val="#ppt_h"/>
                                          </p:val>
                                        </p:tav>
                                      </p:tavLst>
                                    </p:anim>
                                    <p:animEffect transition="in" filter="fade">
                                      <p:cBhvr>
                                        <p:cTn id="86" dur="500"/>
                                        <p:tgtEl>
                                          <p:spTgt spid="32"/>
                                        </p:tgtEl>
                                      </p:cBhvr>
                                    </p:animEffect>
                                  </p:childTnLst>
                                </p:cTn>
                              </p:par>
                              <p:par>
                                <p:cTn id="87" presetID="53" presetClass="entr" presetSubtype="16" fill="hold" grpId="0" nodeType="withEffect">
                                  <p:stCondLst>
                                    <p:cond delay="1250"/>
                                  </p:stCondLst>
                                  <p:childTnLst>
                                    <p:set>
                                      <p:cBhvr>
                                        <p:cTn id="88" dur="1" fill="hold">
                                          <p:stCondLst>
                                            <p:cond delay="0"/>
                                          </p:stCondLst>
                                        </p:cTn>
                                        <p:tgtEl>
                                          <p:spTgt spid="33"/>
                                        </p:tgtEl>
                                        <p:attrNameLst>
                                          <p:attrName>style.visibility</p:attrName>
                                        </p:attrNameLst>
                                      </p:cBhvr>
                                      <p:to>
                                        <p:strVal val="visible"/>
                                      </p:to>
                                    </p:set>
                                    <p:anim calcmode="lin" valueType="num">
                                      <p:cBhvr>
                                        <p:cTn id="89" dur="500" fill="hold"/>
                                        <p:tgtEl>
                                          <p:spTgt spid="33"/>
                                        </p:tgtEl>
                                        <p:attrNameLst>
                                          <p:attrName>ppt_w</p:attrName>
                                        </p:attrNameLst>
                                      </p:cBhvr>
                                      <p:tavLst>
                                        <p:tav tm="0">
                                          <p:val>
                                            <p:fltVal val="0"/>
                                          </p:val>
                                        </p:tav>
                                        <p:tav tm="100000">
                                          <p:val>
                                            <p:strVal val="#ppt_w"/>
                                          </p:val>
                                        </p:tav>
                                      </p:tavLst>
                                    </p:anim>
                                    <p:anim calcmode="lin" valueType="num">
                                      <p:cBhvr>
                                        <p:cTn id="90" dur="500" fill="hold"/>
                                        <p:tgtEl>
                                          <p:spTgt spid="33"/>
                                        </p:tgtEl>
                                        <p:attrNameLst>
                                          <p:attrName>ppt_h</p:attrName>
                                        </p:attrNameLst>
                                      </p:cBhvr>
                                      <p:tavLst>
                                        <p:tav tm="0">
                                          <p:val>
                                            <p:fltVal val="0"/>
                                          </p:val>
                                        </p:tav>
                                        <p:tav tm="100000">
                                          <p:val>
                                            <p:strVal val="#ppt_h"/>
                                          </p:val>
                                        </p:tav>
                                      </p:tavLst>
                                    </p:anim>
                                    <p:animEffect transition="in" filter="fade">
                                      <p:cBhvr>
                                        <p:cTn id="91" dur="500"/>
                                        <p:tgtEl>
                                          <p:spTgt spid="33"/>
                                        </p:tgtEl>
                                      </p:cBhvr>
                                    </p:animEffect>
                                  </p:childTnLst>
                                </p:cTn>
                              </p:par>
                              <p:par>
                                <p:cTn id="92" presetID="53" presetClass="entr" presetSubtype="16" fill="hold" grpId="0" nodeType="withEffect">
                                  <p:stCondLst>
                                    <p:cond delay="500"/>
                                  </p:stCondLst>
                                  <p:childTnLst>
                                    <p:set>
                                      <p:cBhvr>
                                        <p:cTn id="93" dur="1" fill="hold">
                                          <p:stCondLst>
                                            <p:cond delay="0"/>
                                          </p:stCondLst>
                                        </p:cTn>
                                        <p:tgtEl>
                                          <p:spTgt spid="34"/>
                                        </p:tgtEl>
                                        <p:attrNameLst>
                                          <p:attrName>style.visibility</p:attrName>
                                        </p:attrNameLst>
                                      </p:cBhvr>
                                      <p:to>
                                        <p:strVal val="visible"/>
                                      </p:to>
                                    </p:set>
                                    <p:anim calcmode="lin" valueType="num">
                                      <p:cBhvr>
                                        <p:cTn id="94" dur="500" fill="hold"/>
                                        <p:tgtEl>
                                          <p:spTgt spid="34"/>
                                        </p:tgtEl>
                                        <p:attrNameLst>
                                          <p:attrName>ppt_w</p:attrName>
                                        </p:attrNameLst>
                                      </p:cBhvr>
                                      <p:tavLst>
                                        <p:tav tm="0">
                                          <p:val>
                                            <p:fltVal val="0"/>
                                          </p:val>
                                        </p:tav>
                                        <p:tav tm="100000">
                                          <p:val>
                                            <p:strVal val="#ppt_w"/>
                                          </p:val>
                                        </p:tav>
                                      </p:tavLst>
                                    </p:anim>
                                    <p:anim calcmode="lin" valueType="num">
                                      <p:cBhvr>
                                        <p:cTn id="95" dur="500" fill="hold"/>
                                        <p:tgtEl>
                                          <p:spTgt spid="34"/>
                                        </p:tgtEl>
                                        <p:attrNameLst>
                                          <p:attrName>ppt_h</p:attrName>
                                        </p:attrNameLst>
                                      </p:cBhvr>
                                      <p:tavLst>
                                        <p:tav tm="0">
                                          <p:val>
                                            <p:fltVal val="0"/>
                                          </p:val>
                                        </p:tav>
                                        <p:tav tm="100000">
                                          <p:val>
                                            <p:strVal val="#ppt_h"/>
                                          </p:val>
                                        </p:tav>
                                      </p:tavLst>
                                    </p:anim>
                                    <p:animEffect transition="in" filter="fade">
                                      <p:cBhvr>
                                        <p:cTn id="96" dur="500"/>
                                        <p:tgtEl>
                                          <p:spTgt spid="34"/>
                                        </p:tgtEl>
                                      </p:cBhvr>
                                    </p:animEffect>
                                  </p:childTnLst>
                                </p:cTn>
                              </p:par>
                              <p:par>
                                <p:cTn id="97" presetID="53" presetClass="entr" presetSubtype="16" fill="hold" grpId="0" nodeType="withEffect">
                                  <p:stCondLst>
                                    <p:cond delay="500"/>
                                  </p:stCondLst>
                                  <p:childTnLst>
                                    <p:set>
                                      <p:cBhvr>
                                        <p:cTn id="98" dur="1" fill="hold">
                                          <p:stCondLst>
                                            <p:cond delay="0"/>
                                          </p:stCondLst>
                                        </p:cTn>
                                        <p:tgtEl>
                                          <p:spTgt spid="35"/>
                                        </p:tgtEl>
                                        <p:attrNameLst>
                                          <p:attrName>style.visibility</p:attrName>
                                        </p:attrNameLst>
                                      </p:cBhvr>
                                      <p:to>
                                        <p:strVal val="visible"/>
                                      </p:to>
                                    </p:set>
                                    <p:anim calcmode="lin" valueType="num">
                                      <p:cBhvr>
                                        <p:cTn id="99" dur="500" fill="hold"/>
                                        <p:tgtEl>
                                          <p:spTgt spid="35"/>
                                        </p:tgtEl>
                                        <p:attrNameLst>
                                          <p:attrName>ppt_w</p:attrName>
                                        </p:attrNameLst>
                                      </p:cBhvr>
                                      <p:tavLst>
                                        <p:tav tm="0">
                                          <p:val>
                                            <p:fltVal val="0"/>
                                          </p:val>
                                        </p:tav>
                                        <p:tav tm="100000">
                                          <p:val>
                                            <p:strVal val="#ppt_w"/>
                                          </p:val>
                                        </p:tav>
                                      </p:tavLst>
                                    </p:anim>
                                    <p:anim calcmode="lin" valueType="num">
                                      <p:cBhvr>
                                        <p:cTn id="100" dur="500" fill="hold"/>
                                        <p:tgtEl>
                                          <p:spTgt spid="35"/>
                                        </p:tgtEl>
                                        <p:attrNameLst>
                                          <p:attrName>ppt_h</p:attrName>
                                        </p:attrNameLst>
                                      </p:cBhvr>
                                      <p:tavLst>
                                        <p:tav tm="0">
                                          <p:val>
                                            <p:fltVal val="0"/>
                                          </p:val>
                                        </p:tav>
                                        <p:tav tm="100000">
                                          <p:val>
                                            <p:strVal val="#ppt_h"/>
                                          </p:val>
                                        </p:tav>
                                      </p:tavLst>
                                    </p:anim>
                                    <p:animEffect transition="in" filter="fade">
                                      <p:cBhvr>
                                        <p:cTn id="101" dur="500"/>
                                        <p:tgtEl>
                                          <p:spTgt spid="35"/>
                                        </p:tgtEl>
                                      </p:cBhvr>
                                    </p:animEffect>
                                  </p:childTnLst>
                                </p:cTn>
                              </p:par>
                              <p:par>
                                <p:cTn id="102" presetID="53" presetClass="entr" presetSubtype="16" fill="hold" grpId="0" nodeType="withEffect">
                                  <p:stCondLst>
                                    <p:cond delay="1250"/>
                                  </p:stCondLst>
                                  <p:childTnLst>
                                    <p:set>
                                      <p:cBhvr>
                                        <p:cTn id="103" dur="1" fill="hold">
                                          <p:stCondLst>
                                            <p:cond delay="0"/>
                                          </p:stCondLst>
                                        </p:cTn>
                                        <p:tgtEl>
                                          <p:spTgt spid="36"/>
                                        </p:tgtEl>
                                        <p:attrNameLst>
                                          <p:attrName>style.visibility</p:attrName>
                                        </p:attrNameLst>
                                      </p:cBhvr>
                                      <p:to>
                                        <p:strVal val="visible"/>
                                      </p:to>
                                    </p:set>
                                    <p:anim calcmode="lin" valueType="num">
                                      <p:cBhvr>
                                        <p:cTn id="104" dur="500" fill="hold"/>
                                        <p:tgtEl>
                                          <p:spTgt spid="36"/>
                                        </p:tgtEl>
                                        <p:attrNameLst>
                                          <p:attrName>ppt_w</p:attrName>
                                        </p:attrNameLst>
                                      </p:cBhvr>
                                      <p:tavLst>
                                        <p:tav tm="0">
                                          <p:val>
                                            <p:fltVal val="0"/>
                                          </p:val>
                                        </p:tav>
                                        <p:tav tm="100000">
                                          <p:val>
                                            <p:strVal val="#ppt_w"/>
                                          </p:val>
                                        </p:tav>
                                      </p:tavLst>
                                    </p:anim>
                                    <p:anim calcmode="lin" valueType="num">
                                      <p:cBhvr>
                                        <p:cTn id="105" dur="500" fill="hold"/>
                                        <p:tgtEl>
                                          <p:spTgt spid="36"/>
                                        </p:tgtEl>
                                        <p:attrNameLst>
                                          <p:attrName>ppt_h</p:attrName>
                                        </p:attrNameLst>
                                      </p:cBhvr>
                                      <p:tavLst>
                                        <p:tav tm="0">
                                          <p:val>
                                            <p:fltVal val="0"/>
                                          </p:val>
                                        </p:tav>
                                        <p:tav tm="100000">
                                          <p:val>
                                            <p:strVal val="#ppt_h"/>
                                          </p:val>
                                        </p:tav>
                                      </p:tavLst>
                                    </p:anim>
                                    <p:animEffect transition="in" filter="fade">
                                      <p:cBhvr>
                                        <p:cTn id="106" dur="500"/>
                                        <p:tgtEl>
                                          <p:spTgt spid="36"/>
                                        </p:tgtEl>
                                      </p:cBhvr>
                                    </p:animEffect>
                                  </p:childTnLst>
                                </p:cTn>
                              </p:par>
                            </p:childTnLst>
                          </p:cTn>
                        </p:par>
                        <p:par>
                          <p:cTn id="107" fill="hold">
                            <p:stCondLst>
                              <p:cond delay="4250"/>
                            </p:stCondLst>
                            <p:childTnLst>
                              <p:par>
                                <p:cTn id="108" presetID="1" presetClass="entr" presetSubtype="0" fill="hold" grpId="0" nodeType="afterEffect">
                                  <p:stCondLst>
                                    <p:cond delay="0"/>
                                  </p:stCondLst>
                                  <p:childTnLst>
                                    <p:set>
                                      <p:cBhvr>
                                        <p:cTn id="109" dur="1" fill="hold">
                                          <p:stCondLst>
                                            <p:cond delay="0"/>
                                          </p:stCondLst>
                                        </p:cTn>
                                        <p:tgtEl>
                                          <p:spTgt spid="39"/>
                                        </p:tgtEl>
                                        <p:attrNameLst>
                                          <p:attrName>style.visibility</p:attrName>
                                        </p:attrNameLst>
                                      </p:cBhvr>
                                      <p:to>
                                        <p:strVal val="visible"/>
                                      </p:to>
                                    </p:set>
                                  </p:childTnLst>
                                </p:cTn>
                              </p:par>
                              <p:par>
                                <p:cTn id="110" presetID="35" presetClass="path" presetSubtype="0" accel="50000" decel="50000" fill="hold" grpId="1" nodeType="withEffect">
                                  <p:stCondLst>
                                    <p:cond delay="0"/>
                                  </p:stCondLst>
                                  <p:childTnLst>
                                    <p:animMotion origin="layout" path="M -3.56836E-6 -3.7037E-7 L 0.36686 0.15278 " pathEditMode="relative" rAng="0" ptsTypes="AA">
                                      <p:cBhvr>
                                        <p:cTn id="111" dur="500" spd="-99900" fill="hold"/>
                                        <p:tgtEl>
                                          <p:spTgt spid="39"/>
                                        </p:tgtEl>
                                        <p:attrNameLst>
                                          <p:attrName>ppt_x,ppt_y</p:attrName>
                                        </p:attrNameLst>
                                      </p:cBhvr>
                                      <p:rCtr x="18343" y="7639"/>
                                    </p:animMotion>
                                  </p:childTnLst>
                                </p:cTn>
                              </p:par>
                              <p:par>
                                <p:cTn id="112" presetID="1" presetClass="entr" presetSubtype="0" fill="hold" grpId="0" nodeType="withEffect">
                                  <p:stCondLst>
                                    <p:cond delay="0"/>
                                  </p:stCondLst>
                                  <p:childTnLst>
                                    <p:set>
                                      <p:cBhvr>
                                        <p:cTn id="113" dur="1" fill="hold">
                                          <p:stCondLst>
                                            <p:cond delay="0"/>
                                          </p:stCondLst>
                                        </p:cTn>
                                        <p:tgtEl>
                                          <p:spTgt spid="40"/>
                                        </p:tgtEl>
                                        <p:attrNameLst>
                                          <p:attrName>style.visibility</p:attrName>
                                        </p:attrNameLst>
                                      </p:cBhvr>
                                      <p:to>
                                        <p:strVal val="visible"/>
                                      </p:to>
                                    </p:set>
                                  </p:childTnLst>
                                </p:cTn>
                              </p:par>
                              <p:par>
                                <p:cTn id="114" presetID="35" presetClass="path" presetSubtype="0" accel="50000" decel="50000" fill="hold" grpId="1" nodeType="withEffect">
                                  <p:stCondLst>
                                    <p:cond delay="0"/>
                                  </p:stCondLst>
                                  <p:childTnLst>
                                    <p:animMotion origin="layout" path="M 7.85742E-7 -3.33333E-6 L -0.39495 -0.11018 " pathEditMode="relative" rAng="0" ptsTypes="AA">
                                      <p:cBhvr>
                                        <p:cTn id="115" dur="500" spd="-99900" fill="hold"/>
                                        <p:tgtEl>
                                          <p:spTgt spid="40"/>
                                        </p:tgtEl>
                                        <p:attrNameLst>
                                          <p:attrName>ppt_x,ppt_y</p:attrName>
                                        </p:attrNameLst>
                                      </p:cBhvr>
                                      <p:rCtr x="-19748" y="-5509"/>
                                    </p:animMotion>
                                  </p:childTnLst>
                                </p:cTn>
                              </p:par>
                            </p:childTnLst>
                          </p:cTn>
                        </p:par>
                        <p:par>
                          <p:cTn id="116" fill="hold">
                            <p:stCondLst>
                              <p:cond delay="4750"/>
                            </p:stCondLst>
                            <p:childTnLst>
                              <p:par>
                                <p:cTn id="117" presetID="18" presetClass="entr" presetSubtype="3" fill="hold" grpId="0" nodeType="afterEffect">
                                  <p:stCondLst>
                                    <p:cond delay="0"/>
                                  </p:stCondLst>
                                  <p:childTnLst>
                                    <p:set>
                                      <p:cBhvr>
                                        <p:cTn id="118" dur="1" fill="hold">
                                          <p:stCondLst>
                                            <p:cond delay="0"/>
                                          </p:stCondLst>
                                        </p:cTn>
                                        <p:tgtEl>
                                          <p:spTgt spid="41"/>
                                        </p:tgtEl>
                                        <p:attrNameLst>
                                          <p:attrName>style.visibility</p:attrName>
                                        </p:attrNameLst>
                                      </p:cBhvr>
                                      <p:to>
                                        <p:strVal val="visible"/>
                                      </p:to>
                                    </p:set>
                                    <p:animEffect transition="in" filter="strips(upRight)">
                                      <p:cBhvr>
                                        <p:cTn id="119" dur="500"/>
                                        <p:tgtEl>
                                          <p:spTgt spid="41"/>
                                        </p:tgtEl>
                                      </p:cBhvr>
                                    </p:animEffect>
                                  </p:childTnLst>
                                </p:cTn>
                              </p:par>
                            </p:childTnLst>
                          </p:cTn>
                        </p:par>
                        <p:par>
                          <p:cTn id="120" fill="hold">
                            <p:stCondLst>
                              <p:cond delay="5250"/>
                            </p:stCondLst>
                            <p:childTnLst>
                              <p:par>
                                <p:cTn id="121" presetID="22" presetClass="entr" presetSubtype="8" fill="hold" grpId="0" nodeType="afterEffect" nodePh="1">
                                  <p:stCondLst>
                                    <p:cond delay="0"/>
                                  </p:stCondLst>
                                  <p:endCondLst>
                                    <p:cond evt="begin" delay="0">
                                      <p:tn val="121"/>
                                    </p:cond>
                                  </p:endCondLst>
                                  <p:childTnLst>
                                    <p:set>
                                      <p:cBhvr>
                                        <p:cTn id="122" dur="1" fill="hold">
                                          <p:stCondLst>
                                            <p:cond delay="0"/>
                                          </p:stCondLst>
                                        </p:cTn>
                                        <p:tgtEl>
                                          <p:spTgt spid="37"/>
                                        </p:tgtEl>
                                        <p:attrNameLst>
                                          <p:attrName>style.visibility</p:attrName>
                                        </p:attrNameLst>
                                      </p:cBhvr>
                                      <p:to>
                                        <p:strVal val="visible"/>
                                      </p:to>
                                    </p:set>
                                    <p:animEffect transition="in" filter="wipe(left)">
                                      <p:cBhvr>
                                        <p:cTn id="123"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15" grpId="0" animBg="1"/>
      <p:bldP spid="20" grpId="0"/>
      <p:bldP spid="21" grpId="0" animBg="1"/>
      <p:bldP spid="22" grpId="0" animBg="1"/>
      <p:bldP spid="24" grpId="0"/>
      <p:bldP spid="25" grpId="0" animBg="1"/>
      <p:bldP spid="26" grpId="0" animBg="1"/>
      <p:bldP spid="27" grpId="0"/>
      <p:bldP spid="28" grpId="0" animBg="1"/>
      <p:bldP spid="29" grpId="0" animBg="1"/>
      <p:bldP spid="30" grpId="0"/>
      <p:bldP spid="31" grpId="0" animBg="1"/>
      <p:bldP spid="32" grpId="0" animBg="1"/>
      <p:bldP spid="33" grpId="0"/>
      <p:bldP spid="34" grpId="0" animBg="1"/>
      <p:bldP spid="35" grpId="0" animBg="1"/>
      <p:bldP spid="36" grpId="0"/>
      <p:bldP spid="39" grpId="0" animBg="1"/>
      <p:bldP spid="39" grpId="1" animBg="1"/>
      <p:bldP spid="40" grpId="0" animBg="1"/>
      <p:bldP spid="40" grpId="1" animBg="1"/>
      <p:bldP spid="41" grpId="0"/>
      <p:bldP spid="3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0" y="0"/>
            <a:ext cx="9144000" cy="5143500"/>
          </a:xfrm>
          <a:prstGeom prst="rect">
            <a:avLst/>
          </a:prstGeom>
          <a:solidFill>
            <a:srgbClr val="FFFFFF">
              <a:alpha val="3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6" name="下箭头 5"/>
          <p:cNvSpPr/>
          <p:nvPr/>
        </p:nvSpPr>
        <p:spPr>
          <a:xfrm>
            <a:off x="-368263" y="-614604"/>
            <a:ext cx="5372198" cy="6019646"/>
          </a:xfrm>
          <a:prstGeom prst="downArrow">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7" name="文本框 18"/>
          <p:cNvSpPr txBox="1"/>
          <p:nvPr/>
        </p:nvSpPr>
        <p:spPr>
          <a:xfrm>
            <a:off x="1584235" y="1184580"/>
            <a:ext cx="1475991" cy="577081"/>
          </a:xfrm>
          <a:prstGeom prst="rect">
            <a:avLst/>
          </a:prstGeom>
          <a:noFill/>
        </p:spPr>
        <p:txBody>
          <a:bodyPr wrap="square" lIns="68562" tIns="34281" rIns="68562" bIns="34281" rtlCol="0">
            <a:spAutoFit/>
          </a:bodyPr>
          <a:lstStyle/>
          <a:p>
            <a:pPr algn="ctr"/>
            <a:r>
              <a:rPr lang="zh-CN" altLang="en-US" sz="3300" dirty="0">
                <a:solidFill>
                  <a:schemeClr val="bg1"/>
                </a:solidFill>
                <a:latin typeface="微软雅黑" panose="020B0503020204020204" pitchFamily="34" charset="-122"/>
                <a:ea typeface="微软雅黑" panose="020B0503020204020204" pitchFamily="34" charset="-122"/>
              </a:rPr>
              <a:t>第一章</a:t>
            </a:r>
          </a:p>
        </p:txBody>
      </p:sp>
      <p:sp>
        <p:nvSpPr>
          <p:cNvPr id="25" name="标题 4"/>
          <p:cNvSpPr txBox="1">
            <a:spLocks/>
          </p:cNvSpPr>
          <p:nvPr/>
        </p:nvSpPr>
        <p:spPr>
          <a:xfrm>
            <a:off x="5597846" y="2086131"/>
            <a:ext cx="2159678"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3000" b="1" dirty="0">
                <a:solidFill>
                  <a:schemeClr val="tx1">
                    <a:lumMod val="65000"/>
                    <a:lumOff val="35000"/>
                  </a:schemeClr>
                </a:solidFill>
                <a:latin typeface="微软雅黑" panose="020B0503020204020204" pitchFamily="34" charset="-122"/>
                <a:ea typeface="微软雅黑" panose="020B0503020204020204" pitchFamily="34" charset="-122"/>
              </a:rPr>
              <a:t>公司与团队</a:t>
            </a:r>
          </a:p>
        </p:txBody>
      </p:sp>
      <p:sp>
        <p:nvSpPr>
          <p:cNvPr id="26" name="标题 4"/>
          <p:cNvSpPr txBox="1">
            <a:spLocks/>
          </p:cNvSpPr>
          <p:nvPr/>
        </p:nvSpPr>
        <p:spPr>
          <a:xfrm>
            <a:off x="5597847" y="2487102"/>
            <a:ext cx="1673750"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a:solidFill>
                  <a:schemeClr val="tx1">
                    <a:lumMod val="65000"/>
                    <a:lumOff val="35000"/>
                  </a:schemeClr>
                </a:solidFill>
                <a:latin typeface="微软雅黑" panose="020B0503020204020204" pitchFamily="34" charset="-122"/>
                <a:ea typeface="微软雅黑" panose="020B0503020204020204" pitchFamily="34" charset="-122"/>
              </a:rPr>
              <a:t>我们是谁</a:t>
            </a:r>
          </a:p>
        </p:txBody>
      </p:sp>
      <p:grpSp>
        <p:nvGrpSpPr>
          <p:cNvPr id="27" name="组合 26"/>
          <p:cNvGrpSpPr/>
          <p:nvPr/>
        </p:nvGrpSpPr>
        <p:grpSpPr>
          <a:xfrm>
            <a:off x="5651839" y="3112245"/>
            <a:ext cx="1077226" cy="153888"/>
            <a:chOff x="4369395" y="3284984"/>
            <a:chExt cx="1436675" cy="205184"/>
          </a:xfrm>
        </p:grpSpPr>
        <p:sp>
          <p:nvSpPr>
            <p:cNvPr id="28" name="文本框 9"/>
            <p:cNvSpPr txBox="1"/>
            <p:nvPr/>
          </p:nvSpPr>
          <p:spPr>
            <a:xfrm>
              <a:off x="4581936" y="3284984"/>
              <a:ext cx="1224134" cy="205184"/>
            </a:xfrm>
            <a:prstGeom prst="rect">
              <a:avLst/>
            </a:prstGeom>
            <a:noFill/>
          </p:spPr>
          <p:txBody>
            <a:bodyPr wrap="square" lIns="0" tIns="0" rIns="0" bIns="0" rtlCol="0">
              <a:spAutoFit/>
            </a:bodyPr>
            <a:lstStyle/>
            <a:p>
              <a:pPr marL="0" lvl="1"/>
              <a:r>
                <a:rPr lang="zh-CN" altLang="en-US" sz="1000" dirty="0">
                  <a:solidFill>
                    <a:schemeClr val="tx1">
                      <a:lumMod val="65000"/>
                      <a:lumOff val="35000"/>
                    </a:schemeClr>
                  </a:solidFill>
                  <a:latin typeface="微软雅黑" pitchFamily="34" charset="-122"/>
                  <a:ea typeface="微软雅黑" pitchFamily="34" charset="-122"/>
                </a:rPr>
                <a:t>公司简介</a:t>
              </a:r>
            </a:p>
          </p:txBody>
        </p:sp>
        <p:grpSp>
          <p:nvGrpSpPr>
            <p:cNvPr id="29" name="组合 28"/>
            <p:cNvGrpSpPr/>
            <p:nvPr/>
          </p:nvGrpSpPr>
          <p:grpSpPr>
            <a:xfrm>
              <a:off x="4369395" y="3316401"/>
              <a:ext cx="168551" cy="168551"/>
              <a:chOff x="5005199" y="3717032"/>
              <a:chExt cx="168551" cy="168551"/>
            </a:xfrm>
          </p:grpSpPr>
          <p:sp>
            <p:nvSpPr>
              <p:cNvPr id="30" name="椭圆 29"/>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1" name="等腰三角形 3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32" name="组合 31"/>
          <p:cNvGrpSpPr/>
          <p:nvPr/>
        </p:nvGrpSpPr>
        <p:grpSpPr>
          <a:xfrm>
            <a:off x="6731677" y="3112245"/>
            <a:ext cx="1077226" cy="153888"/>
            <a:chOff x="4369395" y="3284984"/>
            <a:chExt cx="1436675" cy="205184"/>
          </a:xfrm>
        </p:grpSpPr>
        <p:sp>
          <p:nvSpPr>
            <p:cNvPr id="33" name="文本框 9"/>
            <p:cNvSpPr txBox="1"/>
            <p:nvPr/>
          </p:nvSpPr>
          <p:spPr>
            <a:xfrm>
              <a:off x="4581936" y="3284984"/>
              <a:ext cx="1224134" cy="205184"/>
            </a:xfrm>
            <a:prstGeom prst="rect">
              <a:avLst/>
            </a:prstGeom>
            <a:noFill/>
          </p:spPr>
          <p:txBody>
            <a:bodyPr wrap="square" lIns="0" tIns="0" rIns="0" bIns="0" rtlCol="0">
              <a:spAutoFit/>
            </a:bodyPr>
            <a:lstStyle/>
            <a:p>
              <a:pPr marL="0" lvl="1"/>
              <a:r>
                <a:rPr lang="zh-CN" altLang="en-US" sz="1000" dirty="0">
                  <a:solidFill>
                    <a:schemeClr val="tx1">
                      <a:lumMod val="65000"/>
                      <a:lumOff val="35000"/>
                    </a:schemeClr>
                  </a:solidFill>
                  <a:latin typeface="微软雅黑" pitchFamily="34" charset="-122"/>
                  <a:ea typeface="微软雅黑" pitchFamily="34" charset="-122"/>
                </a:rPr>
                <a:t>团队介绍</a:t>
              </a:r>
            </a:p>
          </p:txBody>
        </p:sp>
        <p:grpSp>
          <p:nvGrpSpPr>
            <p:cNvPr id="34" name="组合 33"/>
            <p:cNvGrpSpPr/>
            <p:nvPr/>
          </p:nvGrpSpPr>
          <p:grpSpPr>
            <a:xfrm>
              <a:off x="4369395" y="3316401"/>
              <a:ext cx="168551" cy="168551"/>
              <a:chOff x="5005199" y="3717032"/>
              <a:chExt cx="168551" cy="168551"/>
            </a:xfrm>
          </p:grpSpPr>
          <p:sp>
            <p:nvSpPr>
              <p:cNvPr id="35" name="椭圆 34"/>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6" name="等腰三角形 3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37" name="组合 36"/>
          <p:cNvGrpSpPr/>
          <p:nvPr/>
        </p:nvGrpSpPr>
        <p:grpSpPr>
          <a:xfrm>
            <a:off x="5651839" y="3328704"/>
            <a:ext cx="1077226" cy="153888"/>
            <a:chOff x="4369395" y="3284984"/>
            <a:chExt cx="1436675" cy="205184"/>
          </a:xfrm>
        </p:grpSpPr>
        <p:sp>
          <p:nvSpPr>
            <p:cNvPr id="38" name="文本框 9"/>
            <p:cNvSpPr txBox="1"/>
            <p:nvPr/>
          </p:nvSpPr>
          <p:spPr>
            <a:xfrm>
              <a:off x="4581936" y="3284984"/>
              <a:ext cx="1224134" cy="205184"/>
            </a:xfrm>
            <a:prstGeom prst="rect">
              <a:avLst/>
            </a:prstGeom>
            <a:noFill/>
          </p:spPr>
          <p:txBody>
            <a:bodyPr wrap="square" lIns="0" tIns="0" rIns="0" bIns="0" rtlCol="0">
              <a:spAutoFit/>
            </a:bodyPr>
            <a:lstStyle/>
            <a:p>
              <a:pPr marL="0" lvl="1"/>
              <a:r>
                <a:rPr lang="zh-CN" altLang="en-US" sz="1000" dirty="0">
                  <a:solidFill>
                    <a:schemeClr val="tx1">
                      <a:lumMod val="65000"/>
                      <a:lumOff val="35000"/>
                    </a:schemeClr>
                  </a:solidFill>
                  <a:latin typeface="微软雅黑" pitchFamily="34" charset="-122"/>
                  <a:ea typeface="微软雅黑" pitchFamily="34" charset="-122"/>
                </a:rPr>
                <a:t>项目成员</a:t>
              </a:r>
            </a:p>
          </p:txBody>
        </p:sp>
        <p:grpSp>
          <p:nvGrpSpPr>
            <p:cNvPr id="39" name="组合 38"/>
            <p:cNvGrpSpPr/>
            <p:nvPr/>
          </p:nvGrpSpPr>
          <p:grpSpPr>
            <a:xfrm>
              <a:off x="4369395" y="3316401"/>
              <a:ext cx="168551" cy="168551"/>
              <a:chOff x="5005199" y="3717032"/>
              <a:chExt cx="168551" cy="168551"/>
            </a:xfrm>
          </p:grpSpPr>
          <p:sp>
            <p:nvSpPr>
              <p:cNvPr id="40" name="椭圆 39"/>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1" name="等腰三角形 4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42" name="组合 41"/>
          <p:cNvGrpSpPr/>
          <p:nvPr/>
        </p:nvGrpSpPr>
        <p:grpSpPr>
          <a:xfrm>
            <a:off x="6731677" y="3328704"/>
            <a:ext cx="1077226" cy="153888"/>
            <a:chOff x="4369395" y="3284984"/>
            <a:chExt cx="1436675" cy="205184"/>
          </a:xfrm>
        </p:grpSpPr>
        <p:sp>
          <p:nvSpPr>
            <p:cNvPr id="43" name="文本框 9"/>
            <p:cNvSpPr txBox="1"/>
            <p:nvPr/>
          </p:nvSpPr>
          <p:spPr>
            <a:xfrm>
              <a:off x="4581936" y="3284984"/>
              <a:ext cx="1224134" cy="205184"/>
            </a:xfrm>
            <a:prstGeom prst="rect">
              <a:avLst/>
            </a:prstGeom>
            <a:noFill/>
          </p:spPr>
          <p:txBody>
            <a:bodyPr wrap="square" lIns="0" tIns="0" rIns="0" bIns="0" rtlCol="0">
              <a:spAutoFit/>
            </a:bodyPr>
            <a:lstStyle/>
            <a:p>
              <a:pPr marL="0" lvl="1"/>
              <a:r>
                <a:rPr lang="zh-CN" altLang="en-US" sz="1000" dirty="0">
                  <a:solidFill>
                    <a:schemeClr val="tx1">
                      <a:lumMod val="65000"/>
                      <a:lumOff val="35000"/>
                    </a:schemeClr>
                  </a:solidFill>
                  <a:latin typeface="微软雅黑" pitchFamily="34" charset="-122"/>
                  <a:ea typeface="微软雅黑" pitchFamily="34" charset="-122"/>
                </a:rPr>
                <a:t>核心成员</a:t>
              </a:r>
            </a:p>
          </p:txBody>
        </p:sp>
        <p:grpSp>
          <p:nvGrpSpPr>
            <p:cNvPr id="44" name="组合 43"/>
            <p:cNvGrpSpPr/>
            <p:nvPr/>
          </p:nvGrpSpPr>
          <p:grpSpPr>
            <a:xfrm>
              <a:off x="4369395" y="3316401"/>
              <a:ext cx="168551" cy="168551"/>
              <a:chOff x="5005199" y="3717032"/>
              <a:chExt cx="168551" cy="168551"/>
            </a:xfrm>
          </p:grpSpPr>
          <p:sp>
            <p:nvSpPr>
              <p:cNvPr id="45" name="椭圆 44"/>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6" name="等腰三角形 4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47" name="组合 46"/>
          <p:cNvGrpSpPr/>
          <p:nvPr/>
        </p:nvGrpSpPr>
        <p:grpSpPr>
          <a:xfrm>
            <a:off x="5651839" y="3544293"/>
            <a:ext cx="1077226" cy="153888"/>
            <a:chOff x="4369395" y="3284984"/>
            <a:chExt cx="1436675" cy="205184"/>
          </a:xfrm>
        </p:grpSpPr>
        <p:sp>
          <p:nvSpPr>
            <p:cNvPr id="48" name="文本框 9"/>
            <p:cNvSpPr txBox="1"/>
            <p:nvPr/>
          </p:nvSpPr>
          <p:spPr>
            <a:xfrm>
              <a:off x="4581936" y="3284984"/>
              <a:ext cx="1224134" cy="205184"/>
            </a:xfrm>
            <a:prstGeom prst="rect">
              <a:avLst/>
            </a:prstGeom>
            <a:noFill/>
          </p:spPr>
          <p:txBody>
            <a:bodyPr wrap="square" lIns="0" tIns="0" rIns="0" bIns="0" rtlCol="0">
              <a:spAutoFit/>
            </a:bodyPr>
            <a:lstStyle/>
            <a:p>
              <a:pPr marL="0" lvl="1"/>
              <a:r>
                <a:rPr lang="zh-CN" altLang="en-US" sz="1000" dirty="0">
                  <a:solidFill>
                    <a:schemeClr val="tx1">
                      <a:lumMod val="65000"/>
                      <a:lumOff val="35000"/>
                    </a:schemeClr>
                  </a:solidFill>
                  <a:latin typeface="微软雅黑" pitchFamily="34" charset="-122"/>
                  <a:ea typeface="微软雅黑" pitchFamily="34" charset="-122"/>
                </a:rPr>
                <a:t>组织结构</a:t>
              </a:r>
            </a:p>
          </p:txBody>
        </p:sp>
        <p:grpSp>
          <p:nvGrpSpPr>
            <p:cNvPr id="49" name="组合 48"/>
            <p:cNvGrpSpPr/>
            <p:nvPr/>
          </p:nvGrpSpPr>
          <p:grpSpPr>
            <a:xfrm>
              <a:off x="4369395" y="3316401"/>
              <a:ext cx="168551" cy="168551"/>
              <a:chOff x="5005199" y="3717032"/>
              <a:chExt cx="168551" cy="168551"/>
            </a:xfrm>
          </p:grpSpPr>
          <p:sp>
            <p:nvSpPr>
              <p:cNvPr id="50" name="椭圆 49"/>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51" name="等腰三角形 5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52" name="组合 51"/>
          <p:cNvGrpSpPr/>
          <p:nvPr/>
        </p:nvGrpSpPr>
        <p:grpSpPr>
          <a:xfrm>
            <a:off x="6731677" y="3544293"/>
            <a:ext cx="1077226" cy="153888"/>
            <a:chOff x="4369395" y="3284984"/>
            <a:chExt cx="1436675" cy="205184"/>
          </a:xfrm>
        </p:grpSpPr>
        <p:sp>
          <p:nvSpPr>
            <p:cNvPr id="53" name="文本框 9"/>
            <p:cNvSpPr txBox="1"/>
            <p:nvPr/>
          </p:nvSpPr>
          <p:spPr>
            <a:xfrm>
              <a:off x="4581936" y="3284984"/>
              <a:ext cx="1224134" cy="205184"/>
            </a:xfrm>
            <a:prstGeom prst="rect">
              <a:avLst/>
            </a:prstGeom>
            <a:noFill/>
          </p:spPr>
          <p:txBody>
            <a:bodyPr wrap="square" lIns="0" tIns="0" rIns="0" bIns="0" rtlCol="0">
              <a:spAutoFit/>
            </a:bodyPr>
            <a:lstStyle/>
            <a:p>
              <a:pPr marL="0" lvl="1"/>
              <a:r>
                <a:rPr lang="zh-CN" altLang="en-US" sz="1000" dirty="0">
                  <a:solidFill>
                    <a:schemeClr val="tx1">
                      <a:lumMod val="65000"/>
                      <a:lumOff val="35000"/>
                    </a:schemeClr>
                  </a:solidFill>
                  <a:latin typeface="微软雅黑" pitchFamily="34" charset="-122"/>
                  <a:ea typeface="微软雅黑" pitchFamily="34" charset="-122"/>
                </a:rPr>
                <a:t>公司大事记</a:t>
              </a:r>
            </a:p>
          </p:txBody>
        </p:sp>
        <p:grpSp>
          <p:nvGrpSpPr>
            <p:cNvPr id="54" name="组合 53"/>
            <p:cNvGrpSpPr/>
            <p:nvPr/>
          </p:nvGrpSpPr>
          <p:grpSpPr>
            <a:xfrm>
              <a:off x="4369395" y="3316401"/>
              <a:ext cx="168551" cy="168551"/>
              <a:chOff x="5005199" y="3717032"/>
              <a:chExt cx="168551" cy="168551"/>
            </a:xfrm>
          </p:grpSpPr>
          <p:sp>
            <p:nvSpPr>
              <p:cNvPr id="55" name="椭圆 54"/>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56" name="等腰三角形 5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57" name="组合 56"/>
          <p:cNvGrpSpPr/>
          <p:nvPr/>
        </p:nvGrpSpPr>
        <p:grpSpPr>
          <a:xfrm>
            <a:off x="5651839" y="3760317"/>
            <a:ext cx="1077226" cy="153888"/>
            <a:chOff x="4369395" y="3284984"/>
            <a:chExt cx="1436675" cy="205184"/>
          </a:xfrm>
        </p:grpSpPr>
        <p:sp>
          <p:nvSpPr>
            <p:cNvPr id="58" name="文本框 9"/>
            <p:cNvSpPr txBox="1"/>
            <p:nvPr/>
          </p:nvSpPr>
          <p:spPr>
            <a:xfrm>
              <a:off x="4581936" y="3284984"/>
              <a:ext cx="1224134" cy="205184"/>
            </a:xfrm>
            <a:prstGeom prst="rect">
              <a:avLst/>
            </a:prstGeom>
            <a:noFill/>
          </p:spPr>
          <p:txBody>
            <a:bodyPr wrap="square" lIns="0" tIns="0" rIns="0" bIns="0" rtlCol="0">
              <a:spAutoFit/>
            </a:bodyPr>
            <a:lstStyle/>
            <a:p>
              <a:pPr marL="0" lvl="1"/>
              <a:r>
                <a:rPr lang="zh-CN" altLang="en-US" sz="1000" dirty="0">
                  <a:solidFill>
                    <a:schemeClr val="tx1">
                      <a:lumMod val="65000"/>
                      <a:lumOff val="35000"/>
                    </a:schemeClr>
                  </a:solidFill>
                  <a:latin typeface="微软雅黑" pitchFamily="34" charset="-122"/>
                  <a:ea typeface="微软雅黑" pitchFamily="34" charset="-122"/>
                </a:rPr>
                <a:t>企业理念</a:t>
              </a:r>
            </a:p>
          </p:txBody>
        </p:sp>
        <p:grpSp>
          <p:nvGrpSpPr>
            <p:cNvPr id="59" name="组合 58"/>
            <p:cNvGrpSpPr/>
            <p:nvPr/>
          </p:nvGrpSpPr>
          <p:grpSpPr>
            <a:xfrm>
              <a:off x="4369395" y="3316401"/>
              <a:ext cx="168551" cy="168551"/>
              <a:chOff x="5005199" y="3717032"/>
              <a:chExt cx="168551" cy="168551"/>
            </a:xfrm>
          </p:grpSpPr>
          <p:sp>
            <p:nvSpPr>
              <p:cNvPr id="60" name="椭圆 59"/>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61" name="等腰三角形 6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cxnSp>
        <p:nvCxnSpPr>
          <p:cNvPr id="66" name="直接连接符 65"/>
          <p:cNvCxnSpPr/>
          <p:nvPr/>
        </p:nvCxnSpPr>
        <p:spPr>
          <a:xfrm>
            <a:off x="5687622" y="2895786"/>
            <a:ext cx="1853934" cy="0"/>
          </a:xfrm>
          <a:prstGeom prst="line">
            <a:avLst/>
          </a:prstGeom>
          <a:ln>
            <a:solidFill>
              <a:schemeClr val="tx1">
                <a:lumMod val="50000"/>
                <a:lumOff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8" name="弧形 77"/>
          <p:cNvSpPr/>
          <p:nvPr/>
        </p:nvSpPr>
        <p:spPr>
          <a:xfrm rot="8155962">
            <a:off x="1471922" y="542065"/>
            <a:ext cx="1673750" cy="1674186"/>
          </a:xfrm>
          <a:prstGeom prst="arc">
            <a:avLst/>
          </a:prstGeom>
          <a:ln>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lIns="68562" tIns="34281" rIns="68562" bIns="34281" rtlCol="0" anchor="ctr"/>
          <a:lstStyle/>
          <a:p>
            <a:pPr algn="ctr"/>
            <a:endParaRPr lang="zh-CN" altLang="en-US"/>
          </a:p>
        </p:txBody>
      </p:sp>
      <p:sp>
        <p:nvSpPr>
          <p:cNvPr id="79" name="椭圆 78"/>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0" name="椭圆 79"/>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1" name="椭圆 80"/>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2" name="椭圆 81"/>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3" name="椭圆 82"/>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4" name="椭圆 83"/>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5" name="椭圆 84"/>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6" name="椭圆 85"/>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7" name="椭圆 86"/>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88" name="椭圆 87"/>
          <p:cNvSpPr>
            <a:spLocks noChangeAspect="1"/>
          </p:cNvSpPr>
          <p:nvPr/>
        </p:nvSpPr>
        <p:spPr>
          <a:xfrm>
            <a:off x="2304344" y="573528"/>
            <a:ext cx="53986" cy="5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65D7FF"/>
              </a:solidFill>
            </a:endParaRPr>
          </a:p>
        </p:txBody>
      </p:sp>
      <p:sp>
        <p:nvSpPr>
          <p:cNvPr id="62"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73973805"/>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8"/>
                                        </p:tgtEl>
                                        <p:attrNameLst>
                                          <p:attrName>style.visibility</p:attrName>
                                        </p:attrNameLst>
                                      </p:cBhvr>
                                      <p:to>
                                        <p:strVal val="visible"/>
                                      </p:to>
                                    </p:set>
                                    <p:anim calcmode="lin" valueType="num">
                                      <p:cBhvr>
                                        <p:cTn id="17" dur="500" fill="hold"/>
                                        <p:tgtEl>
                                          <p:spTgt spid="78"/>
                                        </p:tgtEl>
                                        <p:attrNameLst>
                                          <p:attrName>ppt_w</p:attrName>
                                        </p:attrNameLst>
                                      </p:cBhvr>
                                      <p:tavLst>
                                        <p:tav tm="0">
                                          <p:val>
                                            <p:fltVal val="0"/>
                                          </p:val>
                                        </p:tav>
                                        <p:tav tm="100000">
                                          <p:val>
                                            <p:strVal val="#ppt_w"/>
                                          </p:val>
                                        </p:tav>
                                      </p:tavLst>
                                    </p:anim>
                                    <p:anim calcmode="lin" valueType="num">
                                      <p:cBhvr>
                                        <p:cTn id="18" dur="500" fill="hold"/>
                                        <p:tgtEl>
                                          <p:spTgt spid="78"/>
                                        </p:tgtEl>
                                        <p:attrNameLst>
                                          <p:attrName>ppt_h</p:attrName>
                                        </p:attrNameLst>
                                      </p:cBhvr>
                                      <p:tavLst>
                                        <p:tav tm="0">
                                          <p:val>
                                            <p:fltVal val="0"/>
                                          </p:val>
                                        </p:tav>
                                        <p:tav tm="100000">
                                          <p:val>
                                            <p:strVal val="#ppt_h"/>
                                          </p:val>
                                        </p:tav>
                                      </p:tavLst>
                                    </p:anim>
                                    <p:animEffect transition="in" filter="fade">
                                      <p:cBhvr>
                                        <p:cTn id="19" dur="500"/>
                                        <p:tgtEl>
                                          <p:spTgt spid="78"/>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25"/>
                                        </p:tgtEl>
                                        <p:attrNameLst>
                                          <p:attrName>style.visibility</p:attrName>
                                        </p:attrNameLst>
                                      </p:cBhvr>
                                      <p:to>
                                        <p:strVal val="visible"/>
                                      </p:to>
                                    </p:set>
                                    <p:anim calcmode="lin" valueType="num">
                                      <p:cBhvr>
                                        <p:cTn id="22" dur="500" fill="hold"/>
                                        <p:tgtEl>
                                          <p:spTgt spid="25"/>
                                        </p:tgtEl>
                                        <p:attrNameLst>
                                          <p:attrName>ppt_w</p:attrName>
                                        </p:attrNameLst>
                                      </p:cBhvr>
                                      <p:tavLst>
                                        <p:tav tm="0">
                                          <p:val>
                                            <p:fltVal val="0"/>
                                          </p:val>
                                        </p:tav>
                                        <p:tav tm="100000">
                                          <p:val>
                                            <p:strVal val="#ppt_w"/>
                                          </p:val>
                                        </p:tav>
                                      </p:tavLst>
                                    </p:anim>
                                    <p:anim calcmode="lin" valueType="num">
                                      <p:cBhvr>
                                        <p:cTn id="23" dur="500" fill="hold"/>
                                        <p:tgtEl>
                                          <p:spTgt spid="25"/>
                                        </p:tgtEl>
                                        <p:attrNameLst>
                                          <p:attrName>ppt_h</p:attrName>
                                        </p:attrNameLst>
                                      </p:cBhvr>
                                      <p:tavLst>
                                        <p:tav tm="0">
                                          <p:val>
                                            <p:fltVal val="0"/>
                                          </p:val>
                                        </p:tav>
                                        <p:tav tm="100000">
                                          <p:val>
                                            <p:strVal val="#ppt_h"/>
                                          </p:val>
                                        </p:tav>
                                      </p:tavLst>
                                    </p:anim>
                                    <p:animEffect transition="in" filter="fade">
                                      <p:cBhvr>
                                        <p:cTn id="24" dur="500"/>
                                        <p:tgtEl>
                                          <p:spTgt spid="25"/>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26"/>
                                        </p:tgtEl>
                                        <p:attrNameLst>
                                          <p:attrName>style.visibility</p:attrName>
                                        </p:attrNameLst>
                                      </p:cBhvr>
                                      <p:to>
                                        <p:strVal val="visible"/>
                                      </p:to>
                                    </p:set>
                                    <p:anim calcmode="lin" valueType="num">
                                      <p:cBhvr>
                                        <p:cTn id="27" dur="500" fill="hold"/>
                                        <p:tgtEl>
                                          <p:spTgt spid="26"/>
                                        </p:tgtEl>
                                        <p:attrNameLst>
                                          <p:attrName>ppt_w</p:attrName>
                                        </p:attrNameLst>
                                      </p:cBhvr>
                                      <p:tavLst>
                                        <p:tav tm="0">
                                          <p:val>
                                            <p:fltVal val="0"/>
                                          </p:val>
                                        </p:tav>
                                        <p:tav tm="100000">
                                          <p:val>
                                            <p:strVal val="#ppt_w"/>
                                          </p:val>
                                        </p:tav>
                                      </p:tavLst>
                                    </p:anim>
                                    <p:anim calcmode="lin" valueType="num">
                                      <p:cBhvr>
                                        <p:cTn id="28" dur="500" fill="hold"/>
                                        <p:tgtEl>
                                          <p:spTgt spid="26"/>
                                        </p:tgtEl>
                                        <p:attrNameLst>
                                          <p:attrName>ppt_h</p:attrName>
                                        </p:attrNameLst>
                                      </p:cBhvr>
                                      <p:tavLst>
                                        <p:tav tm="0">
                                          <p:val>
                                            <p:fltVal val="0"/>
                                          </p:val>
                                        </p:tav>
                                        <p:tav tm="100000">
                                          <p:val>
                                            <p:strVal val="#ppt_h"/>
                                          </p:val>
                                        </p:tav>
                                      </p:tavLst>
                                    </p:anim>
                                    <p:animEffect transition="in" filter="fade">
                                      <p:cBhvr>
                                        <p:cTn id="29" dur="500"/>
                                        <p:tgtEl>
                                          <p:spTgt spid="26"/>
                                        </p:tgtEl>
                                      </p:cBhvr>
                                    </p:animEffect>
                                  </p:childTnLst>
                                </p:cTn>
                              </p:par>
                              <p:par>
                                <p:cTn id="30" presetID="53" presetClass="entr" presetSubtype="16" fill="hold" nodeType="withEffect">
                                  <p:stCondLst>
                                    <p:cond delay="50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53" presetClass="entr" presetSubtype="16" fill="hold" nodeType="withEffect">
                                  <p:stCondLst>
                                    <p:cond delay="50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transition="in" filter="fade">
                                      <p:cBhvr>
                                        <p:cTn id="39" dur="500"/>
                                        <p:tgtEl>
                                          <p:spTgt spid="32"/>
                                        </p:tgtEl>
                                      </p:cBhvr>
                                    </p:animEffect>
                                  </p:childTnLst>
                                </p:cTn>
                              </p:par>
                              <p:par>
                                <p:cTn id="40" presetID="53" presetClass="entr" presetSubtype="16" fill="hold" nodeType="withEffect">
                                  <p:stCondLst>
                                    <p:cond delay="500"/>
                                  </p:stCondLst>
                                  <p:childTnLst>
                                    <p:set>
                                      <p:cBhvr>
                                        <p:cTn id="41" dur="1" fill="hold">
                                          <p:stCondLst>
                                            <p:cond delay="0"/>
                                          </p:stCondLst>
                                        </p:cTn>
                                        <p:tgtEl>
                                          <p:spTgt spid="37"/>
                                        </p:tgtEl>
                                        <p:attrNameLst>
                                          <p:attrName>style.visibility</p:attrName>
                                        </p:attrNameLst>
                                      </p:cBhvr>
                                      <p:to>
                                        <p:strVal val="visible"/>
                                      </p:to>
                                    </p:set>
                                    <p:anim calcmode="lin" valueType="num">
                                      <p:cBhvr>
                                        <p:cTn id="42" dur="500" fill="hold"/>
                                        <p:tgtEl>
                                          <p:spTgt spid="37"/>
                                        </p:tgtEl>
                                        <p:attrNameLst>
                                          <p:attrName>ppt_w</p:attrName>
                                        </p:attrNameLst>
                                      </p:cBhvr>
                                      <p:tavLst>
                                        <p:tav tm="0">
                                          <p:val>
                                            <p:fltVal val="0"/>
                                          </p:val>
                                        </p:tav>
                                        <p:tav tm="100000">
                                          <p:val>
                                            <p:strVal val="#ppt_w"/>
                                          </p:val>
                                        </p:tav>
                                      </p:tavLst>
                                    </p:anim>
                                    <p:anim calcmode="lin" valueType="num">
                                      <p:cBhvr>
                                        <p:cTn id="43" dur="500" fill="hold"/>
                                        <p:tgtEl>
                                          <p:spTgt spid="37"/>
                                        </p:tgtEl>
                                        <p:attrNameLst>
                                          <p:attrName>ppt_h</p:attrName>
                                        </p:attrNameLst>
                                      </p:cBhvr>
                                      <p:tavLst>
                                        <p:tav tm="0">
                                          <p:val>
                                            <p:fltVal val="0"/>
                                          </p:val>
                                        </p:tav>
                                        <p:tav tm="100000">
                                          <p:val>
                                            <p:strVal val="#ppt_h"/>
                                          </p:val>
                                        </p:tav>
                                      </p:tavLst>
                                    </p:anim>
                                    <p:animEffect transition="in" filter="fade">
                                      <p:cBhvr>
                                        <p:cTn id="44" dur="500"/>
                                        <p:tgtEl>
                                          <p:spTgt spid="37"/>
                                        </p:tgtEl>
                                      </p:cBhvr>
                                    </p:animEffect>
                                  </p:childTnLst>
                                </p:cTn>
                              </p:par>
                              <p:par>
                                <p:cTn id="45" presetID="53" presetClass="entr" presetSubtype="16" fill="hold" nodeType="withEffect">
                                  <p:stCondLst>
                                    <p:cond delay="500"/>
                                  </p:stCondLst>
                                  <p:childTnLst>
                                    <p:set>
                                      <p:cBhvr>
                                        <p:cTn id="46" dur="1" fill="hold">
                                          <p:stCondLst>
                                            <p:cond delay="0"/>
                                          </p:stCondLst>
                                        </p:cTn>
                                        <p:tgtEl>
                                          <p:spTgt spid="42"/>
                                        </p:tgtEl>
                                        <p:attrNameLst>
                                          <p:attrName>style.visibility</p:attrName>
                                        </p:attrNameLst>
                                      </p:cBhvr>
                                      <p:to>
                                        <p:strVal val="visible"/>
                                      </p:to>
                                    </p:set>
                                    <p:anim calcmode="lin" valueType="num">
                                      <p:cBhvr>
                                        <p:cTn id="47" dur="500" fill="hold"/>
                                        <p:tgtEl>
                                          <p:spTgt spid="42"/>
                                        </p:tgtEl>
                                        <p:attrNameLst>
                                          <p:attrName>ppt_w</p:attrName>
                                        </p:attrNameLst>
                                      </p:cBhvr>
                                      <p:tavLst>
                                        <p:tav tm="0">
                                          <p:val>
                                            <p:fltVal val="0"/>
                                          </p:val>
                                        </p:tav>
                                        <p:tav tm="100000">
                                          <p:val>
                                            <p:strVal val="#ppt_w"/>
                                          </p:val>
                                        </p:tav>
                                      </p:tavLst>
                                    </p:anim>
                                    <p:anim calcmode="lin" valueType="num">
                                      <p:cBhvr>
                                        <p:cTn id="48" dur="500" fill="hold"/>
                                        <p:tgtEl>
                                          <p:spTgt spid="42"/>
                                        </p:tgtEl>
                                        <p:attrNameLst>
                                          <p:attrName>ppt_h</p:attrName>
                                        </p:attrNameLst>
                                      </p:cBhvr>
                                      <p:tavLst>
                                        <p:tav tm="0">
                                          <p:val>
                                            <p:fltVal val="0"/>
                                          </p:val>
                                        </p:tav>
                                        <p:tav tm="100000">
                                          <p:val>
                                            <p:strVal val="#ppt_h"/>
                                          </p:val>
                                        </p:tav>
                                      </p:tavLst>
                                    </p:anim>
                                    <p:animEffect transition="in" filter="fade">
                                      <p:cBhvr>
                                        <p:cTn id="49" dur="500"/>
                                        <p:tgtEl>
                                          <p:spTgt spid="42"/>
                                        </p:tgtEl>
                                      </p:cBhvr>
                                    </p:animEffect>
                                  </p:childTnLst>
                                </p:cTn>
                              </p:par>
                              <p:par>
                                <p:cTn id="50" presetID="53" presetClass="entr" presetSubtype="16" fill="hold" nodeType="withEffect">
                                  <p:stCondLst>
                                    <p:cond delay="500"/>
                                  </p:stCondLst>
                                  <p:childTnLst>
                                    <p:set>
                                      <p:cBhvr>
                                        <p:cTn id="51" dur="1" fill="hold">
                                          <p:stCondLst>
                                            <p:cond delay="0"/>
                                          </p:stCondLst>
                                        </p:cTn>
                                        <p:tgtEl>
                                          <p:spTgt spid="47"/>
                                        </p:tgtEl>
                                        <p:attrNameLst>
                                          <p:attrName>style.visibility</p:attrName>
                                        </p:attrNameLst>
                                      </p:cBhvr>
                                      <p:to>
                                        <p:strVal val="visible"/>
                                      </p:to>
                                    </p:set>
                                    <p:anim calcmode="lin" valueType="num">
                                      <p:cBhvr>
                                        <p:cTn id="52" dur="500" fill="hold"/>
                                        <p:tgtEl>
                                          <p:spTgt spid="47"/>
                                        </p:tgtEl>
                                        <p:attrNameLst>
                                          <p:attrName>ppt_w</p:attrName>
                                        </p:attrNameLst>
                                      </p:cBhvr>
                                      <p:tavLst>
                                        <p:tav tm="0">
                                          <p:val>
                                            <p:fltVal val="0"/>
                                          </p:val>
                                        </p:tav>
                                        <p:tav tm="100000">
                                          <p:val>
                                            <p:strVal val="#ppt_w"/>
                                          </p:val>
                                        </p:tav>
                                      </p:tavLst>
                                    </p:anim>
                                    <p:anim calcmode="lin" valueType="num">
                                      <p:cBhvr>
                                        <p:cTn id="53" dur="500" fill="hold"/>
                                        <p:tgtEl>
                                          <p:spTgt spid="47"/>
                                        </p:tgtEl>
                                        <p:attrNameLst>
                                          <p:attrName>ppt_h</p:attrName>
                                        </p:attrNameLst>
                                      </p:cBhvr>
                                      <p:tavLst>
                                        <p:tav tm="0">
                                          <p:val>
                                            <p:fltVal val="0"/>
                                          </p:val>
                                        </p:tav>
                                        <p:tav tm="100000">
                                          <p:val>
                                            <p:strVal val="#ppt_h"/>
                                          </p:val>
                                        </p:tav>
                                      </p:tavLst>
                                    </p:anim>
                                    <p:animEffect transition="in" filter="fade">
                                      <p:cBhvr>
                                        <p:cTn id="54" dur="500"/>
                                        <p:tgtEl>
                                          <p:spTgt spid="47"/>
                                        </p:tgtEl>
                                      </p:cBhvr>
                                    </p:animEffect>
                                  </p:childTnLst>
                                </p:cTn>
                              </p:par>
                              <p:par>
                                <p:cTn id="55" presetID="53" presetClass="entr" presetSubtype="16" fill="hold" nodeType="withEffect">
                                  <p:stCondLst>
                                    <p:cond delay="500"/>
                                  </p:stCondLst>
                                  <p:childTnLst>
                                    <p:set>
                                      <p:cBhvr>
                                        <p:cTn id="56" dur="1" fill="hold">
                                          <p:stCondLst>
                                            <p:cond delay="0"/>
                                          </p:stCondLst>
                                        </p:cTn>
                                        <p:tgtEl>
                                          <p:spTgt spid="52"/>
                                        </p:tgtEl>
                                        <p:attrNameLst>
                                          <p:attrName>style.visibility</p:attrName>
                                        </p:attrNameLst>
                                      </p:cBhvr>
                                      <p:to>
                                        <p:strVal val="visible"/>
                                      </p:to>
                                    </p:set>
                                    <p:anim calcmode="lin" valueType="num">
                                      <p:cBhvr>
                                        <p:cTn id="57" dur="500" fill="hold"/>
                                        <p:tgtEl>
                                          <p:spTgt spid="52"/>
                                        </p:tgtEl>
                                        <p:attrNameLst>
                                          <p:attrName>ppt_w</p:attrName>
                                        </p:attrNameLst>
                                      </p:cBhvr>
                                      <p:tavLst>
                                        <p:tav tm="0">
                                          <p:val>
                                            <p:fltVal val="0"/>
                                          </p:val>
                                        </p:tav>
                                        <p:tav tm="100000">
                                          <p:val>
                                            <p:strVal val="#ppt_w"/>
                                          </p:val>
                                        </p:tav>
                                      </p:tavLst>
                                    </p:anim>
                                    <p:anim calcmode="lin" valueType="num">
                                      <p:cBhvr>
                                        <p:cTn id="58" dur="500" fill="hold"/>
                                        <p:tgtEl>
                                          <p:spTgt spid="52"/>
                                        </p:tgtEl>
                                        <p:attrNameLst>
                                          <p:attrName>ppt_h</p:attrName>
                                        </p:attrNameLst>
                                      </p:cBhvr>
                                      <p:tavLst>
                                        <p:tav tm="0">
                                          <p:val>
                                            <p:fltVal val="0"/>
                                          </p:val>
                                        </p:tav>
                                        <p:tav tm="100000">
                                          <p:val>
                                            <p:strVal val="#ppt_h"/>
                                          </p:val>
                                        </p:tav>
                                      </p:tavLst>
                                    </p:anim>
                                    <p:animEffect transition="in" filter="fade">
                                      <p:cBhvr>
                                        <p:cTn id="59" dur="500"/>
                                        <p:tgtEl>
                                          <p:spTgt spid="52"/>
                                        </p:tgtEl>
                                      </p:cBhvr>
                                    </p:animEffect>
                                  </p:childTnLst>
                                </p:cTn>
                              </p:par>
                              <p:par>
                                <p:cTn id="60" presetID="53" presetClass="entr" presetSubtype="16" fill="hold" nodeType="withEffect">
                                  <p:stCondLst>
                                    <p:cond delay="500"/>
                                  </p:stCondLst>
                                  <p:childTnLst>
                                    <p:set>
                                      <p:cBhvr>
                                        <p:cTn id="61" dur="1" fill="hold">
                                          <p:stCondLst>
                                            <p:cond delay="0"/>
                                          </p:stCondLst>
                                        </p:cTn>
                                        <p:tgtEl>
                                          <p:spTgt spid="57"/>
                                        </p:tgtEl>
                                        <p:attrNameLst>
                                          <p:attrName>style.visibility</p:attrName>
                                        </p:attrNameLst>
                                      </p:cBhvr>
                                      <p:to>
                                        <p:strVal val="visible"/>
                                      </p:to>
                                    </p:set>
                                    <p:anim calcmode="lin" valueType="num">
                                      <p:cBhvr>
                                        <p:cTn id="62" dur="500" fill="hold"/>
                                        <p:tgtEl>
                                          <p:spTgt spid="57"/>
                                        </p:tgtEl>
                                        <p:attrNameLst>
                                          <p:attrName>ppt_w</p:attrName>
                                        </p:attrNameLst>
                                      </p:cBhvr>
                                      <p:tavLst>
                                        <p:tav tm="0">
                                          <p:val>
                                            <p:fltVal val="0"/>
                                          </p:val>
                                        </p:tav>
                                        <p:tav tm="100000">
                                          <p:val>
                                            <p:strVal val="#ppt_w"/>
                                          </p:val>
                                        </p:tav>
                                      </p:tavLst>
                                    </p:anim>
                                    <p:anim calcmode="lin" valueType="num">
                                      <p:cBhvr>
                                        <p:cTn id="63" dur="500" fill="hold"/>
                                        <p:tgtEl>
                                          <p:spTgt spid="57"/>
                                        </p:tgtEl>
                                        <p:attrNameLst>
                                          <p:attrName>ppt_h</p:attrName>
                                        </p:attrNameLst>
                                      </p:cBhvr>
                                      <p:tavLst>
                                        <p:tav tm="0">
                                          <p:val>
                                            <p:fltVal val="0"/>
                                          </p:val>
                                        </p:tav>
                                        <p:tav tm="100000">
                                          <p:val>
                                            <p:strVal val="#ppt_h"/>
                                          </p:val>
                                        </p:tav>
                                      </p:tavLst>
                                    </p:anim>
                                    <p:animEffect transition="in" filter="fade">
                                      <p:cBhvr>
                                        <p:cTn id="64" dur="500"/>
                                        <p:tgtEl>
                                          <p:spTgt spid="57"/>
                                        </p:tgtEl>
                                      </p:cBhvr>
                                    </p:animEffect>
                                  </p:childTnLst>
                                </p:cTn>
                              </p:par>
                              <p:par>
                                <p:cTn id="65" presetID="53" presetClass="entr" presetSubtype="16" fill="hold" nodeType="withEffect">
                                  <p:stCondLst>
                                    <p:cond delay="500"/>
                                  </p:stCondLst>
                                  <p:childTnLst>
                                    <p:set>
                                      <p:cBhvr>
                                        <p:cTn id="66" dur="1" fill="hold">
                                          <p:stCondLst>
                                            <p:cond delay="0"/>
                                          </p:stCondLst>
                                        </p:cTn>
                                        <p:tgtEl>
                                          <p:spTgt spid="66"/>
                                        </p:tgtEl>
                                        <p:attrNameLst>
                                          <p:attrName>style.visibility</p:attrName>
                                        </p:attrNameLst>
                                      </p:cBhvr>
                                      <p:to>
                                        <p:strVal val="visible"/>
                                      </p:to>
                                    </p:set>
                                    <p:anim calcmode="lin" valueType="num">
                                      <p:cBhvr>
                                        <p:cTn id="67" dur="500" fill="hold"/>
                                        <p:tgtEl>
                                          <p:spTgt spid="66"/>
                                        </p:tgtEl>
                                        <p:attrNameLst>
                                          <p:attrName>ppt_w</p:attrName>
                                        </p:attrNameLst>
                                      </p:cBhvr>
                                      <p:tavLst>
                                        <p:tav tm="0">
                                          <p:val>
                                            <p:fltVal val="0"/>
                                          </p:val>
                                        </p:tav>
                                        <p:tav tm="100000">
                                          <p:val>
                                            <p:strVal val="#ppt_w"/>
                                          </p:val>
                                        </p:tav>
                                      </p:tavLst>
                                    </p:anim>
                                    <p:anim calcmode="lin" valueType="num">
                                      <p:cBhvr>
                                        <p:cTn id="68" dur="500" fill="hold"/>
                                        <p:tgtEl>
                                          <p:spTgt spid="66"/>
                                        </p:tgtEl>
                                        <p:attrNameLst>
                                          <p:attrName>ppt_h</p:attrName>
                                        </p:attrNameLst>
                                      </p:cBhvr>
                                      <p:tavLst>
                                        <p:tav tm="0">
                                          <p:val>
                                            <p:fltVal val="0"/>
                                          </p:val>
                                        </p:tav>
                                        <p:tav tm="100000">
                                          <p:val>
                                            <p:strVal val="#ppt_h"/>
                                          </p:val>
                                        </p:tav>
                                      </p:tavLst>
                                    </p:anim>
                                    <p:animEffect transition="in" filter="fade">
                                      <p:cBhvr>
                                        <p:cTn id="69" dur="500"/>
                                        <p:tgtEl>
                                          <p:spTgt spid="66"/>
                                        </p:tgtEl>
                                      </p:cBhvr>
                                    </p:animEffect>
                                  </p:childTnLst>
                                </p:cTn>
                              </p:par>
                            </p:childTnLst>
                          </p:cTn>
                        </p:par>
                        <p:par>
                          <p:cTn id="70" fill="hold">
                            <p:stCondLst>
                              <p:cond delay="1500"/>
                            </p:stCondLst>
                            <p:childTnLst>
                              <p:par>
                                <p:cTn id="71" presetID="10" presetClass="entr" presetSubtype="0" fill="hold" grpId="1" nodeType="afterEffect">
                                  <p:stCondLst>
                                    <p:cond delay="0"/>
                                  </p:stCondLst>
                                  <p:childTnLst>
                                    <p:set>
                                      <p:cBhvr>
                                        <p:cTn id="72" dur="1" fill="hold">
                                          <p:stCondLst>
                                            <p:cond delay="0"/>
                                          </p:stCondLst>
                                        </p:cTn>
                                        <p:tgtEl>
                                          <p:spTgt spid="79"/>
                                        </p:tgtEl>
                                        <p:attrNameLst>
                                          <p:attrName>style.visibility</p:attrName>
                                        </p:attrNameLst>
                                      </p:cBhvr>
                                      <p:to>
                                        <p:strVal val="visible"/>
                                      </p:to>
                                    </p:set>
                                    <p:animEffect transition="in" filter="fade">
                                      <p:cBhvr>
                                        <p:cTn id="73" dur="500"/>
                                        <p:tgtEl>
                                          <p:spTgt spid="79"/>
                                        </p:tgtEl>
                                      </p:cBhvr>
                                    </p:animEffect>
                                  </p:childTnLst>
                                </p:cTn>
                              </p:par>
                              <p:par>
                                <p:cTn id="74" presetID="10" presetClass="entr" presetSubtype="0" fill="hold" grpId="1" nodeType="withEffect">
                                  <p:stCondLst>
                                    <p:cond delay="0"/>
                                  </p:stCondLst>
                                  <p:childTnLst>
                                    <p:set>
                                      <p:cBhvr>
                                        <p:cTn id="75" dur="1" fill="hold">
                                          <p:stCondLst>
                                            <p:cond delay="0"/>
                                          </p:stCondLst>
                                        </p:cTn>
                                        <p:tgtEl>
                                          <p:spTgt spid="80"/>
                                        </p:tgtEl>
                                        <p:attrNameLst>
                                          <p:attrName>style.visibility</p:attrName>
                                        </p:attrNameLst>
                                      </p:cBhvr>
                                      <p:to>
                                        <p:strVal val="visible"/>
                                      </p:to>
                                    </p:set>
                                    <p:animEffect transition="in" filter="fade">
                                      <p:cBhvr>
                                        <p:cTn id="76" dur="500"/>
                                        <p:tgtEl>
                                          <p:spTgt spid="80"/>
                                        </p:tgtEl>
                                      </p:cBhvr>
                                    </p:animEffect>
                                  </p:childTnLst>
                                </p:cTn>
                              </p:par>
                              <p:par>
                                <p:cTn id="77" presetID="10" presetClass="entr" presetSubtype="0" fill="hold" grpId="1" nodeType="withEffect">
                                  <p:stCondLst>
                                    <p:cond delay="0"/>
                                  </p:stCondLst>
                                  <p:childTnLst>
                                    <p:set>
                                      <p:cBhvr>
                                        <p:cTn id="78" dur="1" fill="hold">
                                          <p:stCondLst>
                                            <p:cond delay="0"/>
                                          </p:stCondLst>
                                        </p:cTn>
                                        <p:tgtEl>
                                          <p:spTgt spid="81"/>
                                        </p:tgtEl>
                                        <p:attrNameLst>
                                          <p:attrName>style.visibility</p:attrName>
                                        </p:attrNameLst>
                                      </p:cBhvr>
                                      <p:to>
                                        <p:strVal val="visible"/>
                                      </p:to>
                                    </p:set>
                                    <p:animEffect transition="in" filter="fade">
                                      <p:cBhvr>
                                        <p:cTn id="79" dur="500"/>
                                        <p:tgtEl>
                                          <p:spTgt spid="81"/>
                                        </p:tgtEl>
                                      </p:cBhvr>
                                    </p:animEffect>
                                  </p:childTnLst>
                                </p:cTn>
                              </p:par>
                              <p:par>
                                <p:cTn id="80" presetID="10" presetClass="entr" presetSubtype="0" fill="hold" grpId="1" nodeType="withEffect">
                                  <p:stCondLst>
                                    <p:cond delay="0"/>
                                  </p:stCondLst>
                                  <p:childTnLst>
                                    <p:set>
                                      <p:cBhvr>
                                        <p:cTn id="81" dur="1" fill="hold">
                                          <p:stCondLst>
                                            <p:cond delay="0"/>
                                          </p:stCondLst>
                                        </p:cTn>
                                        <p:tgtEl>
                                          <p:spTgt spid="82"/>
                                        </p:tgtEl>
                                        <p:attrNameLst>
                                          <p:attrName>style.visibility</p:attrName>
                                        </p:attrNameLst>
                                      </p:cBhvr>
                                      <p:to>
                                        <p:strVal val="visible"/>
                                      </p:to>
                                    </p:set>
                                    <p:animEffect transition="in" filter="fade">
                                      <p:cBhvr>
                                        <p:cTn id="82" dur="500"/>
                                        <p:tgtEl>
                                          <p:spTgt spid="82"/>
                                        </p:tgtEl>
                                      </p:cBhvr>
                                    </p:animEffect>
                                  </p:childTnLst>
                                </p:cTn>
                              </p:par>
                              <p:par>
                                <p:cTn id="83" presetID="10" presetClass="entr" presetSubtype="0" fill="hold" grpId="1" nodeType="withEffect">
                                  <p:stCondLst>
                                    <p:cond delay="0"/>
                                  </p:stCondLst>
                                  <p:childTnLst>
                                    <p:set>
                                      <p:cBhvr>
                                        <p:cTn id="84" dur="1" fill="hold">
                                          <p:stCondLst>
                                            <p:cond delay="0"/>
                                          </p:stCondLst>
                                        </p:cTn>
                                        <p:tgtEl>
                                          <p:spTgt spid="83"/>
                                        </p:tgtEl>
                                        <p:attrNameLst>
                                          <p:attrName>style.visibility</p:attrName>
                                        </p:attrNameLst>
                                      </p:cBhvr>
                                      <p:to>
                                        <p:strVal val="visible"/>
                                      </p:to>
                                    </p:set>
                                    <p:animEffect transition="in" filter="fade">
                                      <p:cBhvr>
                                        <p:cTn id="85" dur="500"/>
                                        <p:tgtEl>
                                          <p:spTgt spid="83"/>
                                        </p:tgtEl>
                                      </p:cBhvr>
                                    </p:animEffect>
                                  </p:childTnLst>
                                </p:cTn>
                              </p:par>
                              <p:par>
                                <p:cTn id="86" presetID="10" presetClass="entr" presetSubtype="0" fill="hold" grpId="1" nodeType="withEffect">
                                  <p:stCondLst>
                                    <p:cond delay="0"/>
                                  </p:stCondLst>
                                  <p:childTnLst>
                                    <p:set>
                                      <p:cBhvr>
                                        <p:cTn id="87" dur="1" fill="hold">
                                          <p:stCondLst>
                                            <p:cond delay="0"/>
                                          </p:stCondLst>
                                        </p:cTn>
                                        <p:tgtEl>
                                          <p:spTgt spid="84"/>
                                        </p:tgtEl>
                                        <p:attrNameLst>
                                          <p:attrName>style.visibility</p:attrName>
                                        </p:attrNameLst>
                                      </p:cBhvr>
                                      <p:to>
                                        <p:strVal val="visible"/>
                                      </p:to>
                                    </p:set>
                                    <p:animEffect transition="in" filter="fade">
                                      <p:cBhvr>
                                        <p:cTn id="88" dur="500"/>
                                        <p:tgtEl>
                                          <p:spTgt spid="84"/>
                                        </p:tgtEl>
                                      </p:cBhvr>
                                    </p:animEffect>
                                  </p:childTnLst>
                                </p:cTn>
                              </p:par>
                              <p:par>
                                <p:cTn id="89" presetID="10" presetClass="entr" presetSubtype="0" fill="hold" grpId="1" nodeType="withEffect">
                                  <p:stCondLst>
                                    <p:cond delay="0"/>
                                  </p:stCondLst>
                                  <p:childTnLst>
                                    <p:set>
                                      <p:cBhvr>
                                        <p:cTn id="90" dur="1" fill="hold">
                                          <p:stCondLst>
                                            <p:cond delay="0"/>
                                          </p:stCondLst>
                                        </p:cTn>
                                        <p:tgtEl>
                                          <p:spTgt spid="85"/>
                                        </p:tgtEl>
                                        <p:attrNameLst>
                                          <p:attrName>style.visibility</p:attrName>
                                        </p:attrNameLst>
                                      </p:cBhvr>
                                      <p:to>
                                        <p:strVal val="visible"/>
                                      </p:to>
                                    </p:set>
                                    <p:animEffect transition="in" filter="fade">
                                      <p:cBhvr>
                                        <p:cTn id="91" dur="500"/>
                                        <p:tgtEl>
                                          <p:spTgt spid="85"/>
                                        </p:tgtEl>
                                      </p:cBhvr>
                                    </p:animEffect>
                                  </p:childTnLst>
                                </p:cTn>
                              </p:par>
                              <p:par>
                                <p:cTn id="92" presetID="10" presetClass="entr" presetSubtype="0" fill="hold" grpId="1" nodeType="withEffect">
                                  <p:stCondLst>
                                    <p:cond delay="0"/>
                                  </p:stCondLst>
                                  <p:childTnLst>
                                    <p:set>
                                      <p:cBhvr>
                                        <p:cTn id="93" dur="1" fill="hold">
                                          <p:stCondLst>
                                            <p:cond delay="0"/>
                                          </p:stCondLst>
                                        </p:cTn>
                                        <p:tgtEl>
                                          <p:spTgt spid="86"/>
                                        </p:tgtEl>
                                        <p:attrNameLst>
                                          <p:attrName>style.visibility</p:attrName>
                                        </p:attrNameLst>
                                      </p:cBhvr>
                                      <p:to>
                                        <p:strVal val="visible"/>
                                      </p:to>
                                    </p:set>
                                    <p:animEffect transition="in" filter="fade">
                                      <p:cBhvr>
                                        <p:cTn id="94" dur="500"/>
                                        <p:tgtEl>
                                          <p:spTgt spid="86"/>
                                        </p:tgtEl>
                                      </p:cBhvr>
                                    </p:animEffect>
                                  </p:childTnLst>
                                </p:cTn>
                              </p:par>
                              <p:par>
                                <p:cTn id="95" presetID="10" presetClass="entr" presetSubtype="0" fill="hold" grpId="1" nodeType="withEffect">
                                  <p:stCondLst>
                                    <p:cond delay="0"/>
                                  </p:stCondLst>
                                  <p:childTnLst>
                                    <p:set>
                                      <p:cBhvr>
                                        <p:cTn id="96" dur="1" fill="hold">
                                          <p:stCondLst>
                                            <p:cond delay="0"/>
                                          </p:stCondLst>
                                        </p:cTn>
                                        <p:tgtEl>
                                          <p:spTgt spid="87"/>
                                        </p:tgtEl>
                                        <p:attrNameLst>
                                          <p:attrName>style.visibility</p:attrName>
                                        </p:attrNameLst>
                                      </p:cBhvr>
                                      <p:to>
                                        <p:strVal val="visible"/>
                                      </p:to>
                                    </p:set>
                                    <p:animEffect transition="in" filter="fade">
                                      <p:cBhvr>
                                        <p:cTn id="97" dur="500"/>
                                        <p:tgtEl>
                                          <p:spTgt spid="87"/>
                                        </p:tgtEl>
                                      </p:cBhvr>
                                    </p:animEffect>
                                  </p:childTnLst>
                                </p:cTn>
                              </p:par>
                              <p:par>
                                <p:cTn id="98" presetID="10" presetClass="entr" presetSubtype="0" fill="hold" grpId="1" nodeType="withEffect">
                                  <p:stCondLst>
                                    <p:cond delay="0"/>
                                  </p:stCondLst>
                                  <p:childTnLst>
                                    <p:set>
                                      <p:cBhvr>
                                        <p:cTn id="99" dur="1" fill="hold">
                                          <p:stCondLst>
                                            <p:cond delay="0"/>
                                          </p:stCondLst>
                                        </p:cTn>
                                        <p:tgtEl>
                                          <p:spTgt spid="88"/>
                                        </p:tgtEl>
                                        <p:attrNameLst>
                                          <p:attrName>style.visibility</p:attrName>
                                        </p:attrNameLst>
                                      </p:cBhvr>
                                      <p:to>
                                        <p:strVal val="visible"/>
                                      </p:to>
                                    </p:set>
                                    <p:animEffect transition="in" filter="fade">
                                      <p:cBhvr>
                                        <p:cTn id="100" dur="500"/>
                                        <p:tgtEl>
                                          <p:spTgt spid="88"/>
                                        </p:tgtEl>
                                      </p:cBhvr>
                                    </p:animEffect>
                                  </p:childTnLst>
                                </p:cTn>
                              </p:par>
                            </p:childTnLst>
                          </p:cTn>
                        </p:par>
                        <p:par>
                          <p:cTn id="101" fill="hold">
                            <p:stCondLst>
                              <p:cond delay="2000"/>
                            </p:stCondLst>
                            <p:childTnLst>
                              <p:par>
                                <p:cTn id="102"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3" dur="2000" fill="hold"/>
                                        <p:tgtEl>
                                          <p:spTgt spid="79"/>
                                        </p:tgtEl>
                                        <p:attrNameLst>
                                          <p:attrName>ppt_x</p:attrName>
                                          <p:attrName>ppt_y</p:attrName>
                                        </p:attrNameLst>
                                      </p:cBhvr>
                                      <p:rCtr x="17" y="18981"/>
                                    </p:animMotion>
                                  </p:childTnLst>
                                </p:cTn>
                              </p:par>
                              <p:par>
                                <p:cTn id="104"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5" dur="2000" fill="hold"/>
                                        <p:tgtEl>
                                          <p:spTgt spid="80"/>
                                        </p:tgtEl>
                                        <p:attrNameLst>
                                          <p:attrName>ppt_x</p:attrName>
                                          <p:attrName>ppt_y</p:attrName>
                                        </p:attrNameLst>
                                      </p:cBhvr>
                                      <p:rCtr x="17" y="18981"/>
                                    </p:animMotion>
                                  </p:childTnLst>
                                </p:cTn>
                              </p:par>
                              <p:par>
                                <p:cTn id="106"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7" dur="2000" fill="hold"/>
                                        <p:tgtEl>
                                          <p:spTgt spid="81"/>
                                        </p:tgtEl>
                                        <p:attrNameLst>
                                          <p:attrName>ppt_x</p:attrName>
                                          <p:attrName>ppt_y</p:attrName>
                                        </p:attrNameLst>
                                      </p:cBhvr>
                                      <p:rCtr x="17" y="18981"/>
                                    </p:animMotion>
                                  </p:childTnLst>
                                </p:cTn>
                              </p:par>
                              <p:par>
                                <p:cTn id="108"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9" dur="2000" fill="hold"/>
                                        <p:tgtEl>
                                          <p:spTgt spid="82"/>
                                        </p:tgtEl>
                                        <p:attrNameLst>
                                          <p:attrName>ppt_x</p:attrName>
                                          <p:attrName>ppt_y</p:attrName>
                                        </p:attrNameLst>
                                      </p:cBhvr>
                                      <p:rCtr x="17" y="18981"/>
                                    </p:animMotion>
                                  </p:childTnLst>
                                </p:cTn>
                              </p:par>
                              <p:par>
                                <p:cTn id="110"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1" dur="2000" fill="hold"/>
                                        <p:tgtEl>
                                          <p:spTgt spid="83"/>
                                        </p:tgtEl>
                                        <p:attrNameLst>
                                          <p:attrName>ppt_x</p:attrName>
                                          <p:attrName>ppt_y</p:attrName>
                                        </p:attrNameLst>
                                      </p:cBhvr>
                                      <p:rCtr x="17" y="18981"/>
                                    </p:animMotion>
                                  </p:childTnLst>
                                </p:cTn>
                              </p:par>
                              <p:par>
                                <p:cTn id="112"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3" dur="2000" fill="hold"/>
                                        <p:tgtEl>
                                          <p:spTgt spid="84"/>
                                        </p:tgtEl>
                                        <p:attrNameLst>
                                          <p:attrName>ppt_x</p:attrName>
                                          <p:attrName>ppt_y</p:attrName>
                                        </p:attrNameLst>
                                      </p:cBhvr>
                                      <p:rCtr x="17" y="18981"/>
                                    </p:animMotion>
                                  </p:childTnLst>
                                </p:cTn>
                              </p:par>
                              <p:par>
                                <p:cTn id="114"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5" dur="2000" fill="hold"/>
                                        <p:tgtEl>
                                          <p:spTgt spid="85"/>
                                        </p:tgtEl>
                                        <p:attrNameLst>
                                          <p:attrName>ppt_x</p:attrName>
                                          <p:attrName>ppt_y</p:attrName>
                                        </p:attrNameLst>
                                      </p:cBhvr>
                                      <p:rCtr x="17" y="18981"/>
                                    </p:animMotion>
                                  </p:childTnLst>
                                </p:cTn>
                              </p:par>
                              <p:par>
                                <p:cTn id="116"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7" dur="2000" fill="hold"/>
                                        <p:tgtEl>
                                          <p:spTgt spid="86"/>
                                        </p:tgtEl>
                                        <p:attrNameLst>
                                          <p:attrName>ppt_x</p:attrName>
                                          <p:attrName>ppt_y</p:attrName>
                                        </p:attrNameLst>
                                      </p:cBhvr>
                                      <p:rCtr x="17" y="18981"/>
                                    </p:animMotion>
                                  </p:childTnLst>
                                </p:cTn>
                              </p:par>
                              <p:par>
                                <p:cTn id="118"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9" dur="2000" fill="hold"/>
                                        <p:tgtEl>
                                          <p:spTgt spid="87"/>
                                        </p:tgtEl>
                                        <p:attrNameLst>
                                          <p:attrName>ppt_x</p:attrName>
                                          <p:attrName>ppt_y</p:attrName>
                                        </p:attrNameLst>
                                      </p:cBhvr>
                                      <p:rCtr x="17" y="18981"/>
                                    </p:animMotion>
                                  </p:childTnLst>
                                </p:cTn>
                              </p:par>
                              <p:par>
                                <p:cTn id="120"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21" dur="2000" fill="hold"/>
                                        <p:tgtEl>
                                          <p:spTgt spid="88"/>
                                        </p:tgtEl>
                                        <p:attrNameLst>
                                          <p:attrName>ppt_x</p:attrName>
                                          <p:attrName>ppt_y</p:attrName>
                                        </p:attrNameLst>
                                      </p:cBhvr>
                                      <p:rCtr x="17" y="18981"/>
                                    </p:animMotion>
                                  </p:childTnLst>
                                </p:cTn>
                              </p:par>
                            </p:childTnLst>
                          </p:cTn>
                        </p:par>
                        <p:par>
                          <p:cTn id="122" fill="hold">
                            <p:stCondLst>
                              <p:cond delay="8900"/>
                            </p:stCondLst>
                            <p:childTnLst>
                              <p:par>
                                <p:cTn id="123" presetID="22" presetClass="entr" presetSubtype="8" fill="hold" grpId="0" nodeType="afterEffect" nodePh="1">
                                  <p:stCondLst>
                                    <p:cond delay="0"/>
                                  </p:stCondLst>
                                  <p:endCondLst>
                                    <p:cond evt="begin" delay="0">
                                      <p:tn val="123"/>
                                    </p:cond>
                                  </p:endCondLst>
                                  <p:childTnLst>
                                    <p:set>
                                      <p:cBhvr>
                                        <p:cTn id="124" dur="1" fill="hold">
                                          <p:stCondLst>
                                            <p:cond delay="0"/>
                                          </p:stCondLst>
                                        </p:cTn>
                                        <p:tgtEl>
                                          <p:spTgt spid="62"/>
                                        </p:tgtEl>
                                        <p:attrNameLst>
                                          <p:attrName>style.visibility</p:attrName>
                                        </p:attrNameLst>
                                      </p:cBhvr>
                                      <p:to>
                                        <p:strVal val="visible"/>
                                      </p:to>
                                    </p:set>
                                    <p:animEffect transition="in" filter="wipe(left)">
                                      <p:cBhvr>
                                        <p:cTn id="125"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25" grpId="0"/>
      <p:bldP spid="26" grpId="0"/>
      <p:bldP spid="78" grpId="0" animBg="1"/>
      <p:bldP spid="79" grpId="0" animBg="1"/>
      <p:bldP spid="79" grpId="1" animBg="1"/>
      <p:bldP spid="80" grpId="0" animBg="1"/>
      <p:bldP spid="80" grpId="1" animBg="1"/>
      <p:bldP spid="81" grpId="0" animBg="1"/>
      <p:bldP spid="81" grpId="1" animBg="1"/>
      <p:bldP spid="82" grpId="0" animBg="1"/>
      <p:bldP spid="82" grpId="1" animBg="1"/>
      <p:bldP spid="83" grpId="0" animBg="1"/>
      <p:bldP spid="83" grpId="1" animBg="1"/>
      <p:bldP spid="84" grpId="0" animBg="1"/>
      <p:bldP spid="84" grpId="1" animBg="1"/>
      <p:bldP spid="85" grpId="0" animBg="1"/>
      <p:bldP spid="85" grpId="1" animBg="1"/>
      <p:bldP spid="86" grpId="0" animBg="1"/>
      <p:bldP spid="86" grpId="1" animBg="1"/>
      <p:bldP spid="87" grpId="0" animBg="1"/>
      <p:bldP spid="87" grpId="1" animBg="1"/>
      <p:bldP spid="88" grpId="0" animBg="1"/>
      <p:bldP spid="88" grpId="1" animBg="1"/>
      <p:bldP spid="6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323528" y="3028947"/>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
        <p:nvSpPr>
          <p:cNvPr id="3" name="矩形 2"/>
          <p:cNvSpPr/>
          <p:nvPr/>
        </p:nvSpPr>
        <p:spPr>
          <a:xfrm>
            <a:off x="0" y="2409732"/>
            <a:ext cx="9144000" cy="2733768"/>
          </a:xfrm>
          <a:prstGeom prst="rect">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 name="TextBox 3"/>
          <p:cNvSpPr txBox="1"/>
          <p:nvPr/>
        </p:nvSpPr>
        <p:spPr>
          <a:xfrm>
            <a:off x="3197274" y="2895786"/>
            <a:ext cx="3157975" cy="692498"/>
          </a:xfrm>
          <a:prstGeom prst="rect">
            <a:avLst/>
          </a:prstGeom>
          <a:noFill/>
          <a:effectLst/>
        </p:spPr>
        <p:txBody>
          <a:bodyPr wrap="none" lIns="68562" tIns="34281" rIns="68562" bIns="34281" rtlCol="0">
            <a:spAutoFit/>
          </a:bodyPr>
          <a:lstStyle/>
          <a:p>
            <a:pPr algn="ctr"/>
            <a:r>
              <a:rPr lang="en-US" altLang="zh-CN" sz="4000" dirty="0">
                <a:solidFill>
                  <a:schemeClr val="bg1"/>
                </a:solidFill>
                <a:latin typeface="Impact MT Std" pitchFamily="34" charset="0"/>
                <a:ea typeface="微软雅黑" panose="020B0503020204020204" pitchFamily="34" charset="-122"/>
              </a:rPr>
              <a:t>THANK YOU</a:t>
            </a:r>
          </a:p>
        </p:txBody>
      </p:sp>
      <p:sp>
        <p:nvSpPr>
          <p:cNvPr id="6" name="TextBox 5"/>
          <p:cNvSpPr txBox="1"/>
          <p:nvPr/>
        </p:nvSpPr>
        <p:spPr>
          <a:xfrm>
            <a:off x="1835725" y="3435846"/>
            <a:ext cx="5921799" cy="1084913"/>
          </a:xfrm>
          <a:prstGeom prst="rect">
            <a:avLst/>
          </a:prstGeom>
          <a:noFill/>
        </p:spPr>
        <p:txBody>
          <a:bodyPr wrap="square" lIns="68562" tIns="34281" rIns="68562" bIns="34281" rtlCol="0">
            <a:spAutoFit/>
          </a:bodyPr>
          <a:lstStyle/>
          <a:p>
            <a:pPr algn="ctr"/>
            <a:r>
              <a:rPr lang="zh-CN" altLang="en-US" sz="6600" b="1" dirty="0">
                <a:solidFill>
                  <a:schemeClr val="bg1"/>
                </a:solidFill>
                <a:latin typeface="微软雅黑" panose="020B0503020204020204" pitchFamily="34" charset="-122"/>
                <a:ea typeface="微软雅黑" panose="020B0503020204020204" pitchFamily="34" charset="-122"/>
              </a:rPr>
              <a:t>谢谢观看</a:t>
            </a:r>
          </a:p>
        </p:txBody>
      </p:sp>
      <p:sp>
        <p:nvSpPr>
          <p:cNvPr id="15" name="矩形 14"/>
          <p:cNvSpPr/>
          <p:nvPr/>
        </p:nvSpPr>
        <p:spPr>
          <a:xfrm>
            <a:off x="3222201" y="1113588"/>
            <a:ext cx="3159524" cy="1177245"/>
          </a:xfrm>
          <a:prstGeom prst="rect">
            <a:avLst/>
          </a:prstGeom>
        </p:spPr>
        <p:txBody>
          <a:bodyPr wrap="square" lIns="68562" tIns="34281" rIns="68562" bIns="34281">
            <a:spAutoFit/>
          </a:bodyPr>
          <a:lstStyle/>
          <a:p>
            <a:pPr algn="ctr"/>
            <a:r>
              <a:rPr lang="en-US" altLang="zh-CN" sz="7200" b="1" dirty="0">
                <a:solidFill>
                  <a:srgbClr val="00A89B"/>
                </a:solidFill>
                <a:latin typeface="微软雅黑" panose="020B0503020204020204" pitchFamily="34" charset="-122"/>
                <a:ea typeface="微软雅黑" panose="020B0503020204020204" pitchFamily="34" charset="-122"/>
              </a:rPr>
              <a:t>LOGO</a:t>
            </a:r>
            <a:endParaRPr lang="zh-CN" altLang="en-US" sz="7200" dirty="0">
              <a:solidFill>
                <a:srgbClr val="00A89B"/>
              </a:solidFill>
            </a:endParaRPr>
          </a:p>
        </p:txBody>
      </p:sp>
      <p:sp>
        <p:nvSpPr>
          <p:cNvPr id="17" name="等腰三角形 16"/>
          <p:cNvSpPr/>
          <p:nvPr/>
        </p:nvSpPr>
        <p:spPr>
          <a:xfrm flipV="1">
            <a:off x="4436625" y="141480"/>
            <a:ext cx="621302" cy="304970"/>
          </a:xfrm>
          <a:prstGeom prst="triangl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7"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16458560"/>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2" presetClass="entr" presetSubtype="1"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500" fill="hold"/>
                                        <p:tgtEl>
                                          <p:spTgt spid="17"/>
                                        </p:tgtEl>
                                        <p:attrNameLst>
                                          <p:attrName>ppt_x</p:attrName>
                                        </p:attrNameLst>
                                      </p:cBhvr>
                                      <p:tavLst>
                                        <p:tav tm="0">
                                          <p:val>
                                            <p:strVal val="#ppt_x"/>
                                          </p:val>
                                        </p:tav>
                                        <p:tav tm="100000">
                                          <p:val>
                                            <p:strVal val="#ppt_x"/>
                                          </p:val>
                                        </p:tav>
                                      </p:tavLst>
                                    </p:anim>
                                    <p:anim calcmode="lin" valueType="num">
                                      <p:cBhvr additive="base">
                                        <p:cTn id="13" dur="500" fill="hold"/>
                                        <p:tgtEl>
                                          <p:spTgt spid="17"/>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49" presetClass="entr" presetSubtype="0" decel="100000" fill="hold" nodeType="afterEffect">
                                  <p:stCondLst>
                                    <p:cond delay="0"/>
                                  </p:stCondLst>
                                  <p:iterate type="lt">
                                    <p:tmPct val="10000"/>
                                  </p:iterate>
                                  <p:childTnLst>
                                    <p:set>
                                      <p:cBhvr>
                                        <p:cTn id="16" dur="1" fill="hold">
                                          <p:stCondLst>
                                            <p:cond delay="0"/>
                                          </p:stCondLst>
                                        </p:cTn>
                                        <p:tgtEl>
                                          <p:spTgt spid="15">
                                            <p:txEl>
                                              <p:pRg st="0" end="0"/>
                                            </p:txEl>
                                          </p:spTgt>
                                        </p:tgtEl>
                                        <p:attrNameLst>
                                          <p:attrName>style.visibility</p:attrName>
                                        </p:attrNameLst>
                                      </p:cBhvr>
                                      <p:to>
                                        <p:strVal val="visible"/>
                                      </p:to>
                                    </p:set>
                                    <p:anim calcmode="lin" valueType="num">
                                      <p:cBhvr>
                                        <p:cTn id="17" dur="1000" fill="hold"/>
                                        <p:tgtEl>
                                          <p:spTgt spid="15">
                                            <p:txEl>
                                              <p:pRg st="0" end="0"/>
                                            </p:txEl>
                                          </p:spTgt>
                                        </p:tgtEl>
                                        <p:attrNameLst>
                                          <p:attrName>ppt_w</p:attrName>
                                        </p:attrNameLst>
                                      </p:cBhvr>
                                      <p:tavLst>
                                        <p:tav tm="0">
                                          <p:val>
                                            <p:fltVal val="0"/>
                                          </p:val>
                                        </p:tav>
                                        <p:tav tm="100000">
                                          <p:val>
                                            <p:strVal val="#ppt_w"/>
                                          </p:val>
                                        </p:tav>
                                      </p:tavLst>
                                    </p:anim>
                                    <p:anim calcmode="lin" valueType="num">
                                      <p:cBhvr>
                                        <p:cTn id="18" dur="1000" fill="hold"/>
                                        <p:tgtEl>
                                          <p:spTgt spid="15">
                                            <p:txEl>
                                              <p:pRg st="0" end="0"/>
                                            </p:txEl>
                                          </p:spTgt>
                                        </p:tgtEl>
                                        <p:attrNameLst>
                                          <p:attrName>ppt_h</p:attrName>
                                        </p:attrNameLst>
                                      </p:cBhvr>
                                      <p:tavLst>
                                        <p:tav tm="0">
                                          <p:val>
                                            <p:fltVal val="0"/>
                                          </p:val>
                                        </p:tav>
                                        <p:tav tm="100000">
                                          <p:val>
                                            <p:strVal val="#ppt_h"/>
                                          </p:val>
                                        </p:tav>
                                      </p:tavLst>
                                    </p:anim>
                                    <p:anim calcmode="lin" valueType="num">
                                      <p:cBhvr>
                                        <p:cTn id="19" dur="1000" fill="hold"/>
                                        <p:tgtEl>
                                          <p:spTgt spid="15">
                                            <p:txEl>
                                              <p:pRg st="0" end="0"/>
                                            </p:txEl>
                                          </p:spTgt>
                                        </p:tgtEl>
                                        <p:attrNameLst>
                                          <p:attrName>style.rotation</p:attrName>
                                        </p:attrNameLst>
                                      </p:cBhvr>
                                      <p:tavLst>
                                        <p:tav tm="0">
                                          <p:val>
                                            <p:fltVal val="360"/>
                                          </p:val>
                                        </p:tav>
                                        <p:tav tm="100000">
                                          <p:val>
                                            <p:fltVal val="0"/>
                                          </p:val>
                                        </p:tav>
                                      </p:tavLst>
                                    </p:anim>
                                    <p:animEffect transition="in" filter="fade">
                                      <p:cBhvr>
                                        <p:cTn id="20" dur="1000"/>
                                        <p:tgtEl>
                                          <p:spTgt spid="15">
                                            <p:txEl>
                                              <p:pRg st="0" end="0"/>
                                            </p:txEl>
                                          </p:spTgt>
                                        </p:tgtEl>
                                      </p:cBhvr>
                                    </p:animEffect>
                                  </p:childTnLst>
                                </p:cTn>
                              </p:par>
                            </p:childTnLst>
                          </p:cTn>
                        </p:par>
                        <p:par>
                          <p:cTn id="21" fill="hold">
                            <p:stCondLst>
                              <p:cond delay="2300"/>
                            </p:stCondLst>
                            <p:childTnLst>
                              <p:par>
                                <p:cTn id="22" presetID="49" presetClass="entr" presetSubtype="0" decel="100000" fill="hold" grpId="0" nodeType="afterEffect">
                                  <p:stCondLst>
                                    <p:cond delay="0"/>
                                  </p:stCondLst>
                                  <p:iterate type="lt">
                                    <p:tmPct val="0"/>
                                  </p:iterate>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ppt_w</p:attrName>
                                        </p:attrNameLst>
                                      </p:cBhvr>
                                      <p:tavLst>
                                        <p:tav tm="0">
                                          <p:val>
                                            <p:fltVal val="0"/>
                                          </p:val>
                                        </p:tav>
                                        <p:tav tm="100000">
                                          <p:val>
                                            <p:strVal val="#ppt_w"/>
                                          </p:val>
                                        </p:tav>
                                      </p:tavLst>
                                    </p:anim>
                                    <p:anim calcmode="lin" valueType="num">
                                      <p:cBhvr>
                                        <p:cTn id="25" dur="500" fill="hold"/>
                                        <p:tgtEl>
                                          <p:spTgt spid="4"/>
                                        </p:tgtEl>
                                        <p:attrNameLst>
                                          <p:attrName>ppt_h</p:attrName>
                                        </p:attrNameLst>
                                      </p:cBhvr>
                                      <p:tavLst>
                                        <p:tav tm="0">
                                          <p:val>
                                            <p:fltVal val="0"/>
                                          </p:val>
                                        </p:tav>
                                        <p:tav tm="100000">
                                          <p:val>
                                            <p:strVal val="#ppt_h"/>
                                          </p:val>
                                        </p:tav>
                                      </p:tavLst>
                                    </p:anim>
                                    <p:anim calcmode="lin" valueType="num">
                                      <p:cBhvr>
                                        <p:cTn id="26" dur="500" fill="hold"/>
                                        <p:tgtEl>
                                          <p:spTgt spid="4"/>
                                        </p:tgtEl>
                                        <p:attrNameLst>
                                          <p:attrName>style.rotation</p:attrName>
                                        </p:attrNameLst>
                                      </p:cBhvr>
                                      <p:tavLst>
                                        <p:tav tm="0">
                                          <p:val>
                                            <p:fltVal val="360"/>
                                          </p:val>
                                        </p:tav>
                                        <p:tav tm="100000">
                                          <p:val>
                                            <p:fltVal val="0"/>
                                          </p:val>
                                        </p:tav>
                                      </p:tavLst>
                                    </p:anim>
                                    <p:animEffect transition="in" filter="fade">
                                      <p:cBhvr>
                                        <p:cTn id="27" dur="500"/>
                                        <p:tgtEl>
                                          <p:spTgt spid="4"/>
                                        </p:tgtEl>
                                      </p:cBhvr>
                                    </p:animEffect>
                                  </p:childTnLst>
                                </p:cTn>
                              </p:par>
                            </p:childTnLst>
                          </p:cTn>
                        </p:par>
                        <p:par>
                          <p:cTn id="28" fill="hold">
                            <p:stCondLst>
                              <p:cond delay="28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6"/>
                                        </p:tgtEl>
                                        <p:attrNameLst>
                                          <p:attrName>ppt_y</p:attrName>
                                        </p:attrNameLst>
                                      </p:cBhvr>
                                      <p:tavLst>
                                        <p:tav tm="0">
                                          <p:val>
                                            <p:strVal val="#ppt_y"/>
                                          </p:val>
                                        </p:tav>
                                        <p:tav tm="100000">
                                          <p:val>
                                            <p:strVal val="#ppt_y"/>
                                          </p:val>
                                        </p:tav>
                                      </p:tavLst>
                                    </p:anim>
                                    <p:anim calcmode="lin" valueType="num">
                                      <p:cBhvr>
                                        <p:cTn id="33"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6"/>
                                        </p:tgtEl>
                                      </p:cBhvr>
                                    </p:animEffect>
                                  </p:childTnLst>
                                </p:cTn>
                              </p:par>
                            </p:childTnLst>
                          </p:cTn>
                        </p:par>
                        <p:par>
                          <p:cTn id="36" fill="hold">
                            <p:stCondLst>
                              <p:cond delay="3450"/>
                            </p:stCondLst>
                            <p:childTnLst>
                              <p:par>
                                <p:cTn id="37" presetID="22" presetClass="entr" presetSubtype="8" fill="hold" grpId="0" nodeType="afterEffect" nodePh="1">
                                  <p:stCondLst>
                                    <p:cond delay="0"/>
                                  </p:stCondLst>
                                  <p:endCondLst>
                                    <p:cond evt="begin" delay="0">
                                      <p:tn val="37"/>
                                    </p:cond>
                                  </p:endCondLst>
                                  <p:childTnLst>
                                    <p:set>
                                      <p:cBhvr>
                                        <p:cTn id="38" dur="1" fill="hold">
                                          <p:stCondLst>
                                            <p:cond delay="0"/>
                                          </p:stCondLst>
                                        </p:cTn>
                                        <p:tgtEl>
                                          <p:spTgt spid="7"/>
                                        </p:tgtEl>
                                        <p:attrNameLst>
                                          <p:attrName>style.visibility</p:attrName>
                                        </p:attrNameLst>
                                      </p:cBhvr>
                                      <p:to>
                                        <p:strVal val="visible"/>
                                      </p:to>
                                    </p:set>
                                    <p:animEffect transition="in" filter="wipe(left)">
                                      <p:cBhvr>
                                        <p:cTn id="3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6" grpId="0"/>
      <p:bldP spid="17" grpId="0" animBg="1"/>
      <p:bldP spid="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5"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5"/>
            <a:ext cx="7711638" cy="2011329"/>
          </a:xfrm>
          <a:prstGeom prst="rect">
            <a:avLst/>
          </a:prstGeom>
          <a:noFill/>
          <a:ln>
            <a:noFill/>
          </a:ln>
        </p:spPr>
      </p:pic>
      <p:sp>
        <p:nvSpPr>
          <p:cNvPr id="15" name="Rectangle 3"/>
          <p:cNvSpPr>
            <a:spLocks noChangeArrowheads="1"/>
          </p:cNvSpPr>
          <p:nvPr/>
        </p:nvSpPr>
        <p:spPr bwMode="auto">
          <a:xfrm>
            <a:off x="468314" y="2323009"/>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09"/>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09"/>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09"/>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401458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0" y="0"/>
            <a:ext cx="647903" cy="648072"/>
          </a:xfrm>
          <a:prstGeom prst="rect">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3" name="KSO_Shape"/>
          <p:cNvSpPr>
            <a:spLocks/>
          </p:cNvSpPr>
          <p:nvPr/>
        </p:nvSpPr>
        <p:spPr bwMode="auto">
          <a:xfrm>
            <a:off x="101735" y="195486"/>
            <a:ext cx="444434" cy="30525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FFFFFF"/>
          </a:solidFill>
          <a:ln>
            <a:no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4" name="标题 4"/>
          <p:cNvSpPr txBox="1">
            <a:spLocks/>
          </p:cNvSpPr>
          <p:nvPr/>
        </p:nvSpPr>
        <p:spPr>
          <a:xfrm>
            <a:off x="738572" y="272421"/>
            <a:ext cx="318552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rPr>
              <a:t>公司简介</a:t>
            </a:r>
            <a:endParaRPr lang="en-US" altLang="zh-CN" sz="15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r>
              <a:rPr lang="en-US" altLang="zh-CN" sz="900" b="1" dirty="0">
                <a:solidFill>
                  <a:schemeClr val="tx1">
                    <a:lumMod val="50000"/>
                    <a:lumOff val="50000"/>
                  </a:schemeClr>
                </a:solidFill>
                <a:latin typeface="微软雅黑" panose="020B0503020204020204" pitchFamily="34" charset="-122"/>
                <a:ea typeface="微软雅黑" panose="020B0503020204020204" pitchFamily="34" charset="-122"/>
              </a:rPr>
              <a:t>COMPANY INTRODUCTION</a:t>
            </a:r>
            <a:endParaRPr lang="zh-CN" altLang="en-US" sz="9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endPar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 name="Rectangle 2"/>
          <p:cNvSpPr/>
          <p:nvPr/>
        </p:nvSpPr>
        <p:spPr>
          <a:xfrm>
            <a:off x="5435871" y="1059582"/>
            <a:ext cx="3661409" cy="1749591"/>
          </a:xfrm>
          <a:prstGeom prst="rect">
            <a:avLst/>
          </a:prstGeom>
          <a:blipFill>
            <a:blip r:embed="rId3" cstate="screen">
              <a:extLst>
                <a:ext uri="{28A0092B-C50C-407E-A947-70E740481C1C}">
                  <a14:useLocalDpi xmlns:a14="http://schemas.microsoft.com/office/drawing/2010/main"/>
                </a:ext>
              </a:extLst>
            </a:blip>
            <a:srcRect/>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p>
            <a:pPr algn="ctr">
              <a:defRPr/>
            </a:pPr>
            <a:endParaRPr lang="en-US">
              <a:solidFill>
                <a:schemeClr val="bg1">
                  <a:lumMod val="95000"/>
                </a:schemeClr>
              </a:solidFill>
            </a:endParaRPr>
          </a:p>
        </p:txBody>
      </p:sp>
      <p:sp>
        <p:nvSpPr>
          <p:cNvPr id="8" name="Rectangle 3"/>
          <p:cNvSpPr/>
          <p:nvPr/>
        </p:nvSpPr>
        <p:spPr>
          <a:xfrm>
            <a:off x="1980913" y="1059582"/>
            <a:ext cx="3400965" cy="1752600"/>
          </a:xfrm>
          <a:prstGeom prst="rect">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en-US"/>
          </a:p>
        </p:txBody>
      </p:sp>
      <p:sp>
        <p:nvSpPr>
          <p:cNvPr id="9" name="矩形 8"/>
          <p:cNvSpPr/>
          <p:nvPr/>
        </p:nvSpPr>
        <p:spPr>
          <a:xfrm>
            <a:off x="4289280" y="1346173"/>
            <a:ext cx="984615" cy="323159"/>
          </a:xfrm>
          <a:prstGeom prst="rect">
            <a:avLst/>
          </a:prstGeom>
        </p:spPr>
        <p:txBody>
          <a:bodyPr wrap="none" lIns="68555" tIns="34278" rIns="68555" bIns="34278">
            <a:spAutoFit/>
          </a:bodyPr>
          <a:lstStyle/>
          <a:p>
            <a:pPr algn="r"/>
            <a:r>
              <a:rPr lang="zh-CN" altLang="en-US" sz="1600" b="1" dirty="0">
                <a:solidFill>
                  <a:schemeClr val="bg1">
                    <a:lumMod val="95000"/>
                  </a:schemeClr>
                </a:solidFill>
                <a:latin typeface="微软雅黑" pitchFamily="34" charset="-122"/>
                <a:ea typeface="微软雅黑" pitchFamily="34" charset="-122"/>
              </a:rPr>
              <a:t>关于我们</a:t>
            </a:r>
            <a:endParaRPr lang="en-US" altLang="zh-CN" sz="1600" b="1" dirty="0">
              <a:solidFill>
                <a:schemeClr val="bg1">
                  <a:lumMod val="95000"/>
                </a:schemeClr>
              </a:solidFill>
              <a:latin typeface="微软雅黑" pitchFamily="34" charset="-122"/>
              <a:ea typeface="微软雅黑" pitchFamily="34" charset="-122"/>
            </a:endParaRPr>
          </a:p>
        </p:txBody>
      </p:sp>
      <p:sp>
        <p:nvSpPr>
          <p:cNvPr id="10" name="矩形 47"/>
          <p:cNvSpPr>
            <a:spLocks noChangeArrowheads="1"/>
          </p:cNvSpPr>
          <p:nvPr/>
        </p:nvSpPr>
        <p:spPr bwMode="auto">
          <a:xfrm>
            <a:off x="2142362" y="1685592"/>
            <a:ext cx="3268988" cy="66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000" dirty="0">
                <a:solidFill>
                  <a:schemeClr val="bg1"/>
                </a:solidFill>
              </a:rPr>
              <a:t>我介绍在</a:t>
            </a:r>
            <a:r>
              <a:rPr lang="en-US" altLang="zh-CN" sz="1000" dirty="0">
                <a:solidFill>
                  <a:schemeClr val="bg1"/>
                </a:solidFill>
              </a:rPr>
              <a:t>2010</a:t>
            </a:r>
            <a:r>
              <a:rPr lang="zh-CN" altLang="en-US" sz="1000" dirty="0">
                <a:solidFill>
                  <a:schemeClr val="bg1"/>
                </a:solidFill>
              </a:rPr>
              <a:t>年</a:t>
            </a:r>
            <a:r>
              <a:rPr lang="en-US" altLang="zh-CN" sz="1000" dirty="0">
                <a:solidFill>
                  <a:schemeClr val="bg1"/>
                </a:solidFill>
              </a:rPr>
              <a:t>8</a:t>
            </a:r>
            <a:r>
              <a:rPr lang="zh-CN" altLang="en-US" sz="1000" dirty="0">
                <a:solidFill>
                  <a:schemeClr val="bg1"/>
                </a:solidFill>
              </a:rPr>
              <a:t>月</a:t>
            </a:r>
            <a:r>
              <a:rPr lang="en-US" altLang="zh-CN" sz="1000" dirty="0">
                <a:solidFill>
                  <a:schemeClr val="bg1"/>
                </a:solidFill>
              </a:rPr>
              <a:t>8</a:t>
            </a:r>
            <a:r>
              <a:rPr lang="zh-CN" altLang="en-US" sz="1000" dirty="0">
                <a:solidFill>
                  <a:schemeClr val="bg1"/>
                </a:solidFill>
              </a:rPr>
              <a:t>日填写公司</a:t>
            </a:r>
            <a:r>
              <a:rPr lang="en-US" altLang="zh-CN" sz="1000" dirty="0">
                <a:solidFill>
                  <a:schemeClr val="bg1"/>
                </a:solidFill>
              </a:rPr>
              <a:t>)</a:t>
            </a:r>
            <a:r>
              <a:rPr lang="zh-CN" altLang="en-US" sz="1000" dirty="0">
                <a:solidFill>
                  <a:schemeClr val="bg1"/>
                </a:solidFill>
              </a:rPr>
              <a:t>兴建，是设计作品交易平台，主要经营正版设计稿，正版摄影图，正版插画，正版</a:t>
            </a:r>
            <a:r>
              <a:rPr lang="en-US" altLang="zh-CN" sz="1000" dirty="0">
                <a:solidFill>
                  <a:schemeClr val="bg1"/>
                </a:solidFill>
              </a:rPr>
              <a:t>3d</a:t>
            </a:r>
            <a:r>
              <a:rPr lang="zh-CN" altLang="en-US" sz="1000" dirty="0">
                <a:solidFill>
                  <a:schemeClr val="bg1"/>
                </a:solidFill>
              </a:rPr>
              <a:t>模型，正版</a:t>
            </a:r>
            <a:r>
              <a:rPr lang="en-US" altLang="zh-CN" sz="1000" dirty="0">
                <a:solidFill>
                  <a:schemeClr val="bg1"/>
                </a:solidFill>
              </a:rPr>
              <a:t>flash</a:t>
            </a:r>
            <a:r>
              <a:rPr lang="zh-CN" altLang="en-US" sz="1000" dirty="0">
                <a:solidFill>
                  <a:schemeClr val="bg1"/>
                </a:solidFill>
              </a:rPr>
              <a:t>源文件等销售。</a:t>
            </a:r>
            <a:endParaRPr lang="zh-CN" altLang="en-US" sz="1000" dirty="0">
              <a:solidFill>
                <a:schemeClr val="bg1"/>
              </a:solidFill>
              <a:sym typeface="微软雅黑" pitchFamily="34" charset="-122"/>
            </a:endParaRPr>
          </a:p>
        </p:txBody>
      </p:sp>
      <p:sp>
        <p:nvSpPr>
          <p:cNvPr id="13" name="Oval 4"/>
          <p:cNvSpPr/>
          <p:nvPr/>
        </p:nvSpPr>
        <p:spPr>
          <a:xfrm>
            <a:off x="1611009" y="3192748"/>
            <a:ext cx="469721" cy="471923"/>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en-US" sz="2400">
              <a:solidFill>
                <a:schemeClr val="bg1">
                  <a:lumMod val="95000"/>
                </a:schemeClr>
              </a:solidFill>
            </a:endParaRPr>
          </a:p>
        </p:txBody>
      </p:sp>
      <p:sp>
        <p:nvSpPr>
          <p:cNvPr id="14" name="Oval 12"/>
          <p:cNvSpPr/>
          <p:nvPr/>
        </p:nvSpPr>
        <p:spPr>
          <a:xfrm>
            <a:off x="3503260" y="3186136"/>
            <a:ext cx="476301" cy="478535"/>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en-US" sz="2400">
              <a:solidFill>
                <a:schemeClr val="bg1">
                  <a:lumMod val="95000"/>
                </a:schemeClr>
              </a:solidFill>
            </a:endParaRPr>
          </a:p>
        </p:txBody>
      </p:sp>
      <p:sp>
        <p:nvSpPr>
          <p:cNvPr id="15" name="Oval 14"/>
          <p:cNvSpPr/>
          <p:nvPr/>
        </p:nvSpPr>
        <p:spPr>
          <a:xfrm>
            <a:off x="5306162" y="3192748"/>
            <a:ext cx="468682" cy="471923"/>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en-US" sz="2400">
              <a:solidFill>
                <a:schemeClr val="bg1">
                  <a:lumMod val="95000"/>
                </a:schemeClr>
              </a:solidFill>
            </a:endParaRPr>
          </a:p>
        </p:txBody>
      </p:sp>
      <p:sp>
        <p:nvSpPr>
          <p:cNvPr id="16" name="Oval 16"/>
          <p:cNvSpPr/>
          <p:nvPr/>
        </p:nvSpPr>
        <p:spPr>
          <a:xfrm>
            <a:off x="7178363" y="3193311"/>
            <a:ext cx="468124" cy="471361"/>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en-US" sz="2400">
              <a:solidFill>
                <a:schemeClr val="bg1">
                  <a:lumMod val="95000"/>
                </a:schemeClr>
              </a:solidFill>
            </a:endParaRPr>
          </a:p>
        </p:txBody>
      </p:sp>
      <p:grpSp>
        <p:nvGrpSpPr>
          <p:cNvPr id="17" name="Group 20"/>
          <p:cNvGrpSpPr/>
          <p:nvPr/>
        </p:nvGrpSpPr>
        <p:grpSpPr>
          <a:xfrm>
            <a:off x="1717874" y="3297226"/>
            <a:ext cx="263040" cy="264742"/>
            <a:chOff x="7971783" y="2080670"/>
            <a:chExt cx="401822" cy="404317"/>
          </a:xfrm>
          <a:solidFill>
            <a:schemeClr val="bg1"/>
          </a:solidFill>
        </p:grpSpPr>
        <p:sp>
          <p:nvSpPr>
            <p:cNvPr id="18"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19" name="Freeform 43"/>
            <p:cNvSpPr>
              <a:spLocks/>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grpSp>
      <p:grpSp>
        <p:nvGrpSpPr>
          <p:cNvPr id="20" name="Group 23"/>
          <p:cNvGrpSpPr/>
          <p:nvPr/>
        </p:nvGrpSpPr>
        <p:grpSpPr>
          <a:xfrm>
            <a:off x="3636056" y="3299067"/>
            <a:ext cx="258441" cy="225366"/>
            <a:chOff x="7540014" y="4306907"/>
            <a:chExt cx="389342" cy="339426"/>
          </a:xfrm>
          <a:solidFill>
            <a:schemeClr val="bg1"/>
          </a:solidFill>
        </p:grpSpPr>
        <p:sp>
          <p:nvSpPr>
            <p:cNvPr id="21"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22"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23"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24"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25"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26"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27"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28"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a:solidFill>
                  <a:schemeClr val="tx2">
                    <a:lumMod val="50000"/>
                  </a:schemeClr>
                </a:solidFill>
                <a:latin typeface="+mn-lt"/>
                <a:cs typeface="+mn-cs"/>
              </a:endParaRPr>
            </a:p>
          </p:txBody>
        </p:sp>
        <p:sp>
          <p:nvSpPr>
            <p:cNvPr id="29"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a:solidFill>
                  <a:schemeClr val="tx2">
                    <a:lumMod val="50000"/>
                  </a:schemeClr>
                </a:solidFill>
                <a:latin typeface="+mn-lt"/>
                <a:cs typeface="+mn-cs"/>
              </a:endParaRPr>
            </a:p>
          </p:txBody>
        </p:sp>
        <p:sp>
          <p:nvSpPr>
            <p:cNvPr id="30"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a:solidFill>
                  <a:schemeClr val="tx2">
                    <a:lumMod val="50000"/>
                  </a:schemeClr>
                </a:solidFill>
                <a:latin typeface="+mn-lt"/>
                <a:cs typeface="+mn-cs"/>
              </a:endParaRPr>
            </a:p>
          </p:txBody>
        </p:sp>
        <p:sp>
          <p:nvSpPr>
            <p:cNvPr id="31"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a:solidFill>
                  <a:schemeClr val="tx2">
                    <a:lumMod val="50000"/>
                  </a:schemeClr>
                </a:solidFill>
                <a:latin typeface="+mn-lt"/>
                <a:cs typeface="+mn-cs"/>
              </a:endParaRPr>
            </a:p>
          </p:txBody>
        </p:sp>
      </p:grpSp>
      <p:grpSp>
        <p:nvGrpSpPr>
          <p:cNvPr id="32" name="Group 35"/>
          <p:cNvGrpSpPr/>
          <p:nvPr/>
        </p:nvGrpSpPr>
        <p:grpSpPr>
          <a:xfrm>
            <a:off x="7279806" y="3297226"/>
            <a:ext cx="248040" cy="246473"/>
            <a:chOff x="6853673" y="3715407"/>
            <a:chExt cx="379359" cy="376864"/>
          </a:xfrm>
          <a:solidFill>
            <a:schemeClr val="bg1"/>
          </a:solidFill>
        </p:grpSpPr>
        <p:sp>
          <p:nvSpPr>
            <p:cNvPr id="33"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34" name="Rectangle 151"/>
            <p:cNvSpPr>
              <a:spLocks noChangeArrowheads="1"/>
            </p:cNvSpPr>
            <p:nvPr/>
          </p:nvSpPr>
          <p:spPr bwMode="auto">
            <a:xfrm>
              <a:off x="6998429" y="3987447"/>
              <a:ext cx="22463"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a:solidFill>
                  <a:schemeClr val="tx2">
                    <a:lumMod val="50000"/>
                  </a:schemeClr>
                </a:solidFill>
                <a:latin typeface="+mn-lt"/>
                <a:cs typeface="+mn-cs"/>
              </a:endParaRPr>
            </a:p>
          </p:txBody>
        </p:sp>
        <p:sp>
          <p:nvSpPr>
            <p:cNvPr id="35" name="Rectangle 152"/>
            <p:cNvSpPr>
              <a:spLocks noChangeArrowheads="1"/>
            </p:cNvSpPr>
            <p:nvPr/>
          </p:nvSpPr>
          <p:spPr bwMode="auto">
            <a:xfrm>
              <a:off x="7033370"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a:solidFill>
                  <a:schemeClr val="tx2">
                    <a:lumMod val="50000"/>
                  </a:schemeClr>
                </a:solidFill>
                <a:latin typeface="+mn-lt"/>
                <a:cs typeface="+mn-cs"/>
              </a:endParaRPr>
            </a:p>
          </p:txBody>
        </p:sp>
        <p:sp>
          <p:nvSpPr>
            <p:cNvPr id="36" name="Rectangle 153"/>
            <p:cNvSpPr>
              <a:spLocks noChangeArrowheads="1"/>
            </p:cNvSpPr>
            <p:nvPr/>
          </p:nvSpPr>
          <p:spPr bwMode="auto">
            <a:xfrm>
              <a:off x="7068311"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a:solidFill>
                  <a:schemeClr val="tx2">
                    <a:lumMod val="50000"/>
                  </a:schemeClr>
                </a:solidFill>
                <a:latin typeface="+mn-lt"/>
                <a:cs typeface="+mn-cs"/>
              </a:endParaRPr>
            </a:p>
          </p:txBody>
        </p:sp>
        <p:sp>
          <p:nvSpPr>
            <p:cNvPr id="37" name="Freeform 154"/>
            <p:cNvSpPr>
              <a:spLocks/>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38" name="Freeform 155"/>
            <p:cNvSpPr>
              <a:spLocks/>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39" name="Freeform 156"/>
            <p:cNvSpPr>
              <a:spLocks/>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40" name="Freeform 157"/>
            <p:cNvSpPr>
              <a:spLocks/>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41" name="Freeform 158"/>
            <p:cNvSpPr>
              <a:spLocks/>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42" name="Rectangle 159"/>
            <p:cNvSpPr>
              <a:spLocks noChangeArrowheads="1"/>
            </p:cNvSpPr>
            <p:nvPr/>
          </p:nvSpPr>
          <p:spPr bwMode="auto">
            <a:xfrm>
              <a:off x="7040858" y="3750348"/>
              <a:ext cx="7488" cy="22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a:solidFill>
                  <a:schemeClr val="tx2">
                    <a:lumMod val="50000"/>
                  </a:schemeClr>
                </a:solidFill>
                <a:latin typeface="+mn-lt"/>
                <a:cs typeface="+mn-cs"/>
              </a:endParaRPr>
            </a:p>
          </p:txBody>
        </p:sp>
        <p:sp>
          <p:nvSpPr>
            <p:cNvPr id="43" name="Freeform 160"/>
            <p:cNvSpPr>
              <a:spLocks/>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44" name="Freeform 161"/>
            <p:cNvSpPr>
              <a:spLocks/>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45" name="Freeform 162"/>
            <p:cNvSpPr>
              <a:spLocks/>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46" name="Freeform 163"/>
            <p:cNvSpPr>
              <a:spLocks/>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47" name="Freeform 164"/>
            <p:cNvSpPr>
              <a:spLocks/>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48" name="Freeform 165"/>
            <p:cNvSpPr>
              <a:spLocks/>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49" name="Rectangle 166"/>
            <p:cNvSpPr>
              <a:spLocks noChangeArrowheads="1"/>
            </p:cNvSpPr>
            <p:nvPr/>
          </p:nvSpPr>
          <p:spPr bwMode="auto">
            <a:xfrm>
              <a:off x="6893606" y="3890112"/>
              <a:ext cx="24958"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a:solidFill>
                  <a:schemeClr val="tx2">
                    <a:lumMod val="50000"/>
                  </a:schemeClr>
                </a:solidFill>
                <a:latin typeface="+mn-lt"/>
                <a:cs typeface="+mn-cs"/>
              </a:endParaRPr>
            </a:p>
          </p:txBody>
        </p:sp>
        <p:sp>
          <p:nvSpPr>
            <p:cNvPr id="50" name="Rectangle 167"/>
            <p:cNvSpPr>
              <a:spLocks noChangeArrowheads="1"/>
            </p:cNvSpPr>
            <p:nvPr/>
          </p:nvSpPr>
          <p:spPr bwMode="auto">
            <a:xfrm>
              <a:off x="7170638" y="3892607"/>
              <a:ext cx="27454"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a:solidFill>
                  <a:schemeClr val="tx2">
                    <a:lumMod val="50000"/>
                  </a:schemeClr>
                </a:solidFill>
                <a:latin typeface="+mn-lt"/>
                <a:cs typeface="+mn-cs"/>
              </a:endParaRPr>
            </a:p>
          </p:txBody>
        </p:sp>
      </p:grpSp>
      <p:grpSp>
        <p:nvGrpSpPr>
          <p:cNvPr id="51" name="Group 54"/>
          <p:cNvGrpSpPr/>
          <p:nvPr/>
        </p:nvGrpSpPr>
        <p:grpSpPr>
          <a:xfrm>
            <a:off x="5442476" y="3329255"/>
            <a:ext cx="196054" cy="254937"/>
            <a:chOff x="6421904" y="4798576"/>
            <a:chExt cx="299494" cy="389342"/>
          </a:xfrm>
          <a:solidFill>
            <a:schemeClr val="bg1"/>
          </a:solidFill>
        </p:grpSpPr>
        <p:sp>
          <p:nvSpPr>
            <p:cNvPr id="52" name="Freeform 170"/>
            <p:cNvSpPr>
              <a:spLocks/>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53" name="Freeform 171"/>
            <p:cNvSpPr>
              <a:spLocks/>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grpSp>
      <p:sp>
        <p:nvSpPr>
          <p:cNvPr id="54" name="矩形 53"/>
          <p:cNvSpPr/>
          <p:nvPr/>
        </p:nvSpPr>
        <p:spPr>
          <a:xfrm>
            <a:off x="1252726" y="3749976"/>
            <a:ext cx="1163522" cy="300076"/>
          </a:xfrm>
          <a:prstGeom prst="rect">
            <a:avLst/>
          </a:prstGeom>
        </p:spPr>
        <p:txBody>
          <a:bodyPr wrap="square" lIns="68555" tIns="34278" rIns="68555" bIns="34278">
            <a:spAutoFit/>
          </a:bodyPr>
          <a:lstStyle/>
          <a:p>
            <a:pPr algn="ctr"/>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55" name="矩形 47"/>
          <p:cNvSpPr>
            <a:spLocks noChangeArrowheads="1"/>
          </p:cNvSpPr>
          <p:nvPr/>
        </p:nvSpPr>
        <p:spPr bwMode="auto">
          <a:xfrm>
            <a:off x="1144742" y="3975906"/>
            <a:ext cx="1478157" cy="567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
        <p:nvSpPr>
          <p:cNvPr id="56" name="矩形 55"/>
          <p:cNvSpPr/>
          <p:nvPr/>
        </p:nvSpPr>
        <p:spPr>
          <a:xfrm>
            <a:off x="3144184" y="3749976"/>
            <a:ext cx="1163522" cy="300076"/>
          </a:xfrm>
          <a:prstGeom prst="rect">
            <a:avLst/>
          </a:prstGeom>
        </p:spPr>
        <p:txBody>
          <a:bodyPr wrap="square" lIns="68555" tIns="34278" rIns="68555" bIns="34278">
            <a:spAutoFit/>
          </a:bodyPr>
          <a:lstStyle/>
          <a:p>
            <a:pPr algn="ctr"/>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57" name="矩形 47"/>
          <p:cNvSpPr>
            <a:spLocks noChangeArrowheads="1"/>
          </p:cNvSpPr>
          <p:nvPr/>
        </p:nvSpPr>
        <p:spPr bwMode="auto">
          <a:xfrm>
            <a:off x="3036200" y="3975906"/>
            <a:ext cx="1478157" cy="567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
        <p:nvSpPr>
          <p:cNvPr id="58" name="矩形 57"/>
          <p:cNvSpPr/>
          <p:nvPr/>
        </p:nvSpPr>
        <p:spPr>
          <a:xfrm>
            <a:off x="6819287" y="3749976"/>
            <a:ext cx="1163522" cy="300076"/>
          </a:xfrm>
          <a:prstGeom prst="rect">
            <a:avLst/>
          </a:prstGeom>
        </p:spPr>
        <p:txBody>
          <a:bodyPr wrap="square" lIns="68555" tIns="34278" rIns="68555" bIns="34278">
            <a:spAutoFit/>
          </a:bodyPr>
          <a:lstStyle/>
          <a:p>
            <a:pPr algn="ctr"/>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59" name="矩形 47"/>
          <p:cNvSpPr>
            <a:spLocks noChangeArrowheads="1"/>
          </p:cNvSpPr>
          <p:nvPr/>
        </p:nvSpPr>
        <p:spPr bwMode="auto">
          <a:xfrm>
            <a:off x="6711303" y="3975906"/>
            <a:ext cx="1478157" cy="567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
        <p:nvSpPr>
          <p:cNvPr id="60" name="矩形 59"/>
          <p:cNvSpPr/>
          <p:nvPr/>
        </p:nvSpPr>
        <p:spPr>
          <a:xfrm>
            <a:off x="4946293" y="3749976"/>
            <a:ext cx="1163522" cy="300076"/>
          </a:xfrm>
          <a:prstGeom prst="rect">
            <a:avLst/>
          </a:prstGeom>
        </p:spPr>
        <p:txBody>
          <a:bodyPr wrap="square" lIns="68555" tIns="34278" rIns="68555" bIns="34278">
            <a:spAutoFit/>
          </a:bodyPr>
          <a:lstStyle/>
          <a:p>
            <a:pPr algn="ctr"/>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61" name="矩形 47"/>
          <p:cNvSpPr>
            <a:spLocks noChangeArrowheads="1"/>
          </p:cNvSpPr>
          <p:nvPr/>
        </p:nvSpPr>
        <p:spPr bwMode="auto">
          <a:xfrm>
            <a:off x="4838309" y="3975906"/>
            <a:ext cx="1478157" cy="567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
        <p:nvSpPr>
          <p:cNvPr id="63" name="矩形 62"/>
          <p:cNvSpPr/>
          <p:nvPr/>
        </p:nvSpPr>
        <p:spPr>
          <a:xfrm>
            <a:off x="8135468" y="4948014"/>
            <a:ext cx="1008532" cy="19548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64" name="等腰三角形 63"/>
          <p:cNvSpPr/>
          <p:nvPr/>
        </p:nvSpPr>
        <p:spPr>
          <a:xfrm rot="16200000">
            <a:off x="8351421" y="4999212"/>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65" name="等腰三角形 64"/>
          <p:cNvSpPr/>
          <p:nvPr/>
        </p:nvSpPr>
        <p:spPr>
          <a:xfrm rot="5400000">
            <a:off x="8829902" y="5004495"/>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67" name="矩形 66"/>
          <p:cNvSpPr/>
          <p:nvPr/>
        </p:nvSpPr>
        <p:spPr>
          <a:xfrm>
            <a:off x="8135468" y="4933212"/>
            <a:ext cx="1025847" cy="230826"/>
          </a:xfrm>
          <a:prstGeom prst="rect">
            <a:avLst/>
          </a:prstGeom>
        </p:spPr>
        <p:txBody>
          <a:bodyPr wrap="square" lIns="68555" tIns="34278" rIns="68555" bIns="34278">
            <a:spAutoFit/>
          </a:bodyPr>
          <a:lstStyle/>
          <a:p>
            <a:pPr algn="ctr"/>
            <a:r>
              <a:rPr lang="en-US" altLang="zh-CN" sz="1000" b="1" dirty="0">
                <a:solidFill>
                  <a:schemeClr val="bg1"/>
                </a:solidFill>
                <a:latin typeface="微软雅黑" pitchFamily="34" charset="-122"/>
                <a:ea typeface="微软雅黑" pitchFamily="34" charset="-122"/>
              </a:rPr>
              <a:t>5</a:t>
            </a:r>
          </a:p>
        </p:txBody>
      </p:sp>
      <p:pic>
        <p:nvPicPr>
          <p:cNvPr id="3075" name="Picture 3" descr="C:\Users\Administrator\Desktop\image 1750.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39345" y="1059583"/>
            <a:ext cx="2557165" cy="1752600"/>
          </a:xfrm>
          <a:prstGeom prst="rect">
            <a:avLst/>
          </a:prstGeom>
          <a:noFill/>
          <a:extLst>
            <a:ext uri="{909E8E84-426E-40DD-AFC4-6F175D3DCCD1}">
              <a14:hiddenFill xmlns:a14="http://schemas.microsoft.com/office/drawing/2010/main">
                <a:solidFill>
                  <a:srgbClr val="FFFFFF"/>
                </a:solidFill>
              </a14:hiddenFill>
            </a:ext>
          </a:extLst>
        </p:spPr>
      </p:pic>
      <p:sp>
        <p:nvSpPr>
          <p:cNvPr id="66"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42656269"/>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250" fill="hold"/>
                                        <p:tgtEl>
                                          <p:spTgt spid="3"/>
                                        </p:tgtEl>
                                        <p:attrNameLst>
                                          <p:attrName>ppt_x</p:attrName>
                                        </p:attrNameLst>
                                      </p:cBhvr>
                                      <p:tavLst>
                                        <p:tav tm="0">
                                          <p:val>
                                            <p:strVal val="0-#ppt_w/2"/>
                                          </p:val>
                                        </p:tav>
                                        <p:tav tm="100000">
                                          <p:val>
                                            <p:strVal val="#ppt_x"/>
                                          </p:val>
                                        </p:tav>
                                      </p:tavLst>
                                    </p:anim>
                                    <p:anim calcmode="lin" valueType="num">
                                      <p:cBhvr additive="base">
                                        <p:cTn id="16" dur="25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 presetClass="entr" presetSubtype="8"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0-#ppt_w/2"/>
                                          </p:val>
                                        </p:tav>
                                        <p:tav tm="100000">
                                          <p:val>
                                            <p:strVal val="#ppt_x"/>
                                          </p:val>
                                        </p:tav>
                                      </p:tavLst>
                                    </p:anim>
                                    <p:anim calcmode="lin" valueType="num">
                                      <p:cBhvr additive="base">
                                        <p:cTn id="21" dur="500" fill="hold"/>
                                        <p:tgtEl>
                                          <p:spTgt spid="7"/>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2" presetClass="entr" presetSubtype="2"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right)">
                                      <p:cBhvr>
                                        <p:cTn id="25" dur="500"/>
                                        <p:tgtEl>
                                          <p:spTgt spid="8"/>
                                        </p:tgtEl>
                                      </p:cBhvr>
                                    </p:animEffect>
                                  </p:childTnLst>
                                </p:cTn>
                              </p:par>
                              <p:par>
                                <p:cTn id="26" presetID="22" presetClass="entr" presetSubtype="2"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Effect transition="in" filter="wipe(right)">
                                      <p:cBhvr>
                                        <p:cTn id="28" dur="500"/>
                                        <p:tgtEl>
                                          <p:spTgt spid="9"/>
                                        </p:tgtEl>
                                      </p:cBhvr>
                                    </p:animEffect>
                                  </p:childTnLst>
                                </p:cTn>
                              </p:par>
                              <p:par>
                                <p:cTn id="29" presetID="22" presetClass="entr" presetSubtype="2" fill="hold" grpId="0" nodeType="withEffect">
                                  <p:stCondLst>
                                    <p:cond delay="25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500"/>
                                        <p:tgtEl>
                                          <p:spTgt spid="10"/>
                                        </p:tgtEl>
                                      </p:cBhvr>
                                    </p:animEffect>
                                  </p:childTnLst>
                                </p:cTn>
                              </p:par>
                            </p:childTnLst>
                          </p:cTn>
                        </p:par>
                        <p:par>
                          <p:cTn id="32" fill="hold">
                            <p:stCondLst>
                              <p:cond delay="1750"/>
                            </p:stCondLst>
                            <p:childTnLst>
                              <p:par>
                                <p:cTn id="33" presetID="2" presetClass="entr" presetSubtype="8" fill="hold" nodeType="afterEffect">
                                  <p:stCondLst>
                                    <p:cond delay="0"/>
                                  </p:stCondLst>
                                  <p:childTnLst>
                                    <p:set>
                                      <p:cBhvr>
                                        <p:cTn id="34" dur="1" fill="hold">
                                          <p:stCondLst>
                                            <p:cond delay="0"/>
                                          </p:stCondLst>
                                        </p:cTn>
                                        <p:tgtEl>
                                          <p:spTgt spid="3075"/>
                                        </p:tgtEl>
                                        <p:attrNameLst>
                                          <p:attrName>style.visibility</p:attrName>
                                        </p:attrNameLst>
                                      </p:cBhvr>
                                      <p:to>
                                        <p:strVal val="visible"/>
                                      </p:to>
                                    </p:set>
                                    <p:anim calcmode="lin" valueType="num">
                                      <p:cBhvr additive="base">
                                        <p:cTn id="35" dur="500" fill="hold"/>
                                        <p:tgtEl>
                                          <p:spTgt spid="3075"/>
                                        </p:tgtEl>
                                        <p:attrNameLst>
                                          <p:attrName>ppt_x</p:attrName>
                                        </p:attrNameLst>
                                      </p:cBhvr>
                                      <p:tavLst>
                                        <p:tav tm="0">
                                          <p:val>
                                            <p:strVal val="0-#ppt_w/2"/>
                                          </p:val>
                                        </p:tav>
                                        <p:tav tm="100000">
                                          <p:val>
                                            <p:strVal val="#ppt_x"/>
                                          </p:val>
                                        </p:tav>
                                      </p:tavLst>
                                    </p:anim>
                                    <p:anim calcmode="lin" valueType="num">
                                      <p:cBhvr additive="base">
                                        <p:cTn id="36" dur="500" fill="hold"/>
                                        <p:tgtEl>
                                          <p:spTgt spid="3075"/>
                                        </p:tgtEl>
                                        <p:attrNameLst>
                                          <p:attrName>ppt_y</p:attrName>
                                        </p:attrNameLst>
                                      </p:cBhvr>
                                      <p:tavLst>
                                        <p:tav tm="0">
                                          <p:val>
                                            <p:strVal val="#ppt_y"/>
                                          </p:val>
                                        </p:tav>
                                        <p:tav tm="100000">
                                          <p:val>
                                            <p:strVal val="#ppt_y"/>
                                          </p:val>
                                        </p:tav>
                                      </p:tavLst>
                                    </p:anim>
                                  </p:childTnLst>
                                </p:cTn>
                              </p:par>
                            </p:childTnLst>
                          </p:cTn>
                        </p:par>
                        <p:par>
                          <p:cTn id="37" fill="hold">
                            <p:stCondLst>
                              <p:cond delay="2250"/>
                            </p:stCondLst>
                            <p:childTnLst>
                              <p:par>
                                <p:cTn id="38" presetID="21" presetClass="entr" presetSubtype="1"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heel(1)">
                                      <p:cBhvr>
                                        <p:cTn id="40" dur="400"/>
                                        <p:tgtEl>
                                          <p:spTgt spid="13"/>
                                        </p:tgtEl>
                                      </p:cBhvr>
                                    </p:animEffect>
                                  </p:childTnLst>
                                </p:cTn>
                              </p:par>
                            </p:childTnLst>
                          </p:cTn>
                        </p:par>
                        <p:par>
                          <p:cTn id="41" fill="hold">
                            <p:stCondLst>
                              <p:cond delay="2650"/>
                            </p:stCondLst>
                            <p:childTnLst>
                              <p:par>
                                <p:cTn id="42" presetID="21" presetClass="entr" presetSubtype="1"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heel(1)">
                                      <p:cBhvr>
                                        <p:cTn id="44" dur="400"/>
                                        <p:tgtEl>
                                          <p:spTgt spid="14"/>
                                        </p:tgtEl>
                                      </p:cBhvr>
                                    </p:animEffect>
                                  </p:childTnLst>
                                </p:cTn>
                              </p:par>
                            </p:childTnLst>
                          </p:cTn>
                        </p:par>
                        <p:par>
                          <p:cTn id="45" fill="hold">
                            <p:stCondLst>
                              <p:cond delay="3050"/>
                            </p:stCondLst>
                            <p:childTnLst>
                              <p:par>
                                <p:cTn id="46" presetID="21" presetClass="entr" presetSubtype="1"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heel(1)">
                                      <p:cBhvr>
                                        <p:cTn id="48" dur="400"/>
                                        <p:tgtEl>
                                          <p:spTgt spid="15"/>
                                        </p:tgtEl>
                                      </p:cBhvr>
                                    </p:animEffect>
                                  </p:childTnLst>
                                </p:cTn>
                              </p:par>
                            </p:childTnLst>
                          </p:cTn>
                        </p:par>
                        <p:par>
                          <p:cTn id="49" fill="hold">
                            <p:stCondLst>
                              <p:cond delay="3450"/>
                            </p:stCondLst>
                            <p:childTnLst>
                              <p:par>
                                <p:cTn id="50" presetID="21" presetClass="entr" presetSubtype="1"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wheel(1)">
                                      <p:cBhvr>
                                        <p:cTn id="52" dur="400"/>
                                        <p:tgtEl>
                                          <p:spTgt spid="16"/>
                                        </p:tgtEl>
                                      </p:cBhvr>
                                    </p:animEffect>
                                  </p:childTnLst>
                                </p:cTn>
                              </p:par>
                            </p:childTnLst>
                          </p:cTn>
                        </p:par>
                        <p:par>
                          <p:cTn id="53" fill="hold">
                            <p:stCondLst>
                              <p:cond delay="3850"/>
                            </p:stCondLst>
                            <p:childTnLst>
                              <p:par>
                                <p:cTn id="54" presetID="10" presetClass="entr" presetSubtype="0" fill="hold" nodeType="after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250"/>
                                        <p:tgtEl>
                                          <p:spTgt spid="17"/>
                                        </p:tgtEl>
                                      </p:cBhvr>
                                    </p:animEffect>
                                  </p:childTnLst>
                                </p:cTn>
                              </p:par>
                              <p:par>
                                <p:cTn id="57" presetID="10" presetClass="entr" presetSubtype="0" fill="hold" nodeType="with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250"/>
                                        <p:tgtEl>
                                          <p:spTgt spid="20"/>
                                        </p:tgtEl>
                                      </p:cBhvr>
                                    </p:animEffect>
                                  </p:childTnLst>
                                </p:cTn>
                              </p:par>
                              <p:par>
                                <p:cTn id="60" presetID="10" presetClass="entr" presetSubtype="0" fill="hold" nodeType="with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fade">
                                      <p:cBhvr>
                                        <p:cTn id="62" dur="250"/>
                                        <p:tgtEl>
                                          <p:spTgt spid="51"/>
                                        </p:tgtEl>
                                      </p:cBhvr>
                                    </p:animEffect>
                                  </p:childTnLst>
                                </p:cTn>
                              </p:par>
                              <p:par>
                                <p:cTn id="63" presetID="10" presetClass="entr" presetSubtype="0" fill="hold" nodeType="withEffect">
                                  <p:stCondLst>
                                    <p:cond delay="0"/>
                                  </p:stCondLst>
                                  <p:childTnLst>
                                    <p:set>
                                      <p:cBhvr>
                                        <p:cTn id="64" dur="1" fill="hold">
                                          <p:stCondLst>
                                            <p:cond delay="0"/>
                                          </p:stCondLst>
                                        </p:cTn>
                                        <p:tgtEl>
                                          <p:spTgt spid="32"/>
                                        </p:tgtEl>
                                        <p:attrNameLst>
                                          <p:attrName>style.visibility</p:attrName>
                                        </p:attrNameLst>
                                      </p:cBhvr>
                                      <p:to>
                                        <p:strVal val="visible"/>
                                      </p:to>
                                    </p:set>
                                    <p:animEffect transition="in" filter="fade">
                                      <p:cBhvr>
                                        <p:cTn id="65" dur="250"/>
                                        <p:tgtEl>
                                          <p:spTgt spid="32"/>
                                        </p:tgtEl>
                                      </p:cBhvr>
                                    </p:animEffect>
                                  </p:childTnLst>
                                </p:cTn>
                              </p:par>
                              <p:par>
                                <p:cTn id="66" presetID="14" presetClass="entr" presetSubtype="10" fill="hold" grpId="0" nodeType="withEffect">
                                  <p:stCondLst>
                                    <p:cond delay="750"/>
                                  </p:stCondLst>
                                  <p:childTnLst>
                                    <p:set>
                                      <p:cBhvr>
                                        <p:cTn id="67" dur="1" fill="hold">
                                          <p:stCondLst>
                                            <p:cond delay="0"/>
                                          </p:stCondLst>
                                        </p:cTn>
                                        <p:tgtEl>
                                          <p:spTgt spid="54"/>
                                        </p:tgtEl>
                                        <p:attrNameLst>
                                          <p:attrName>style.visibility</p:attrName>
                                        </p:attrNameLst>
                                      </p:cBhvr>
                                      <p:to>
                                        <p:strVal val="visible"/>
                                      </p:to>
                                    </p:set>
                                    <p:animEffect transition="in" filter="randombar(horizontal)">
                                      <p:cBhvr>
                                        <p:cTn id="68" dur="400"/>
                                        <p:tgtEl>
                                          <p:spTgt spid="54"/>
                                        </p:tgtEl>
                                      </p:cBhvr>
                                    </p:animEffect>
                                  </p:childTnLst>
                                </p:cTn>
                              </p:par>
                              <p:par>
                                <p:cTn id="69" presetID="14" presetClass="entr" presetSubtype="10" fill="hold" grpId="0" nodeType="withEffect">
                                  <p:stCondLst>
                                    <p:cond delay="750"/>
                                  </p:stCondLst>
                                  <p:childTnLst>
                                    <p:set>
                                      <p:cBhvr>
                                        <p:cTn id="70" dur="1" fill="hold">
                                          <p:stCondLst>
                                            <p:cond delay="0"/>
                                          </p:stCondLst>
                                        </p:cTn>
                                        <p:tgtEl>
                                          <p:spTgt spid="55"/>
                                        </p:tgtEl>
                                        <p:attrNameLst>
                                          <p:attrName>style.visibility</p:attrName>
                                        </p:attrNameLst>
                                      </p:cBhvr>
                                      <p:to>
                                        <p:strVal val="visible"/>
                                      </p:to>
                                    </p:set>
                                    <p:animEffect transition="in" filter="randombar(horizontal)">
                                      <p:cBhvr>
                                        <p:cTn id="71" dur="400"/>
                                        <p:tgtEl>
                                          <p:spTgt spid="55"/>
                                        </p:tgtEl>
                                      </p:cBhvr>
                                    </p:animEffect>
                                  </p:childTnLst>
                                </p:cTn>
                              </p:par>
                              <p:par>
                                <p:cTn id="72" presetID="14" presetClass="entr" presetSubtype="10" fill="hold" grpId="0" nodeType="withEffect">
                                  <p:stCondLst>
                                    <p:cond delay="750"/>
                                  </p:stCondLst>
                                  <p:childTnLst>
                                    <p:set>
                                      <p:cBhvr>
                                        <p:cTn id="73" dur="1" fill="hold">
                                          <p:stCondLst>
                                            <p:cond delay="0"/>
                                          </p:stCondLst>
                                        </p:cTn>
                                        <p:tgtEl>
                                          <p:spTgt spid="56"/>
                                        </p:tgtEl>
                                        <p:attrNameLst>
                                          <p:attrName>style.visibility</p:attrName>
                                        </p:attrNameLst>
                                      </p:cBhvr>
                                      <p:to>
                                        <p:strVal val="visible"/>
                                      </p:to>
                                    </p:set>
                                    <p:animEffect transition="in" filter="randombar(horizontal)">
                                      <p:cBhvr>
                                        <p:cTn id="74" dur="400"/>
                                        <p:tgtEl>
                                          <p:spTgt spid="56"/>
                                        </p:tgtEl>
                                      </p:cBhvr>
                                    </p:animEffect>
                                  </p:childTnLst>
                                </p:cTn>
                              </p:par>
                              <p:par>
                                <p:cTn id="75" presetID="14" presetClass="entr" presetSubtype="10" fill="hold" grpId="0" nodeType="withEffect">
                                  <p:stCondLst>
                                    <p:cond delay="750"/>
                                  </p:stCondLst>
                                  <p:childTnLst>
                                    <p:set>
                                      <p:cBhvr>
                                        <p:cTn id="76" dur="1" fill="hold">
                                          <p:stCondLst>
                                            <p:cond delay="0"/>
                                          </p:stCondLst>
                                        </p:cTn>
                                        <p:tgtEl>
                                          <p:spTgt spid="57"/>
                                        </p:tgtEl>
                                        <p:attrNameLst>
                                          <p:attrName>style.visibility</p:attrName>
                                        </p:attrNameLst>
                                      </p:cBhvr>
                                      <p:to>
                                        <p:strVal val="visible"/>
                                      </p:to>
                                    </p:set>
                                    <p:animEffect transition="in" filter="randombar(horizontal)">
                                      <p:cBhvr>
                                        <p:cTn id="77" dur="400"/>
                                        <p:tgtEl>
                                          <p:spTgt spid="57"/>
                                        </p:tgtEl>
                                      </p:cBhvr>
                                    </p:animEffect>
                                  </p:childTnLst>
                                </p:cTn>
                              </p:par>
                              <p:par>
                                <p:cTn id="78" presetID="14" presetClass="entr" presetSubtype="10" fill="hold" grpId="0" nodeType="withEffect">
                                  <p:stCondLst>
                                    <p:cond delay="750"/>
                                  </p:stCondLst>
                                  <p:childTnLst>
                                    <p:set>
                                      <p:cBhvr>
                                        <p:cTn id="79" dur="1" fill="hold">
                                          <p:stCondLst>
                                            <p:cond delay="0"/>
                                          </p:stCondLst>
                                        </p:cTn>
                                        <p:tgtEl>
                                          <p:spTgt spid="58"/>
                                        </p:tgtEl>
                                        <p:attrNameLst>
                                          <p:attrName>style.visibility</p:attrName>
                                        </p:attrNameLst>
                                      </p:cBhvr>
                                      <p:to>
                                        <p:strVal val="visible"/>
                                      </p:to>
                                    </p:set>
                                    <p:animEffect transition="in" filter="randombar(horizontal)">
                                      <p:cBhvr>
                                        <p:cTn id="80" dur="400"/>
                                        <p:tgtEl>
                                          <p:spTgt spid="58"/>
                                        </p:tgtEl>
                                      </p:cBhvr>
                                    </p:animEffect>
                                  </p:childTnLst>
                                </p:cTn>
                              </p:par>
                              <p:par>
                                <p:cTn id="81" presetID="14" presetClass="entr" presetSubtype="10" fill="hold" grpId="0" nodeType="withEffect">
                                  <p:stCondLst>
                                    <p:cond delay="750"/>
                                  </p:stCondLst>
                                  <p:childTnLst>
                                    <p:set>
                                      <p:cBhvr>
                                        <p:cTn id="82" dur="1" fill="hold">
                                          <p:stCondLst>
                                            <p:cond delay="0"/>
                                          </p:stCondLst>
                                        </p:cTn>
                                        <p:tgtEl>
                                          <p:spTgt spid="59"/>
                                        </p:tgtEl>
                                        <p:attrNameLst>
                                          <p:attrName>style.visibility</p:attrName>
                                        </p:attrNameLst>
                                      </p:cBhvr>
                                      <p:to>
                                        <p:strVal val="visible"/>
                                      </p:to>
                                    </p:set>
                                    <p:animEffect transition="in" filter="randombar(horizontal)">
                                      <p:cBhvr>
                                        <p:cTn id="83" dur="400"/>
                                        <p:tgtEl>
                                          <p:spTgt spid="59"/>
                                        </p:tgtEl>
                                      </p:cBhvr>
                                    </p:animEffect>
                                  </p:childTnLst>
                                </p:cTn>
                              </p:par>
                              <p:par>
                                <p:cTn id="84" presetID="14" presetClass="entr" presetSubtype="10" fill="hold" grpId="0" nodeType="withEffect">
                                  <p:stCondLst>
                                    <p:cond delay="750"/>
                                  </p:stCondLst>
                                  <p:childTnLst>
                                    <p:set>
                                      <p:cBhvr>
                                        <p:cTn id="85" dur="1" fill="hold">
                                          <p:stCondLst>
                                            <p:cond delay="0"/>
                                          </p:stCondLst>
                                        </p:cTn>
                                        <p:tgtEl>
                                          <p:spTgt spid="60"/>
                                        </p:tgtEl>
                                        <p:attrNameLst>
                                          <p:attrName>style.visibility</p:attrName>
                                        </p:attrNameLst>
                                      </p:cBhvr>
                                      <p:to>
                                        <p:strVal val="visible"/>
                                      </p:to>
                                    </p:set>
                                    <p:animEffect transition="in" filter="randombar(horizontal)">
                                      <p:cBhvr>
                                        <p:cTn id="86" dur="400"/>
                                        <p:tgtEl>
                                          <p:spTgt spid="60"/>
                                        </p:tgtEl>
                                      </p:cBhvr>
                                    </p:animEffect>
                                  </p:childTnLst>
                                </p:cTn>
                              </p:par>
                              <p:par>
                                <p:cTn id="87" presetID="14" presetClass="entr" presetSubtype="10" fill="hold" grpId="0" nodeType="withEffect">
                                  <p:stCondLst>
                                    <p:cond delay="750"/>
                                  </p:stCondLst>
                                  <p:childTnLst>
                                    <p:set>
                                      <p:cBhvr>
                                        <p:cTn id="88" dur="1" fill="hold">
                                          <p:stCondLst>
                                            <p:cond delay="0"/>
                                          </p:stCondLst>
                                        </p:cTn>
                                        <p:tgtEl>
                                          <p:spTgt spid="61"/>
                                        </p:tgtEl>
                                        <p:attrNameLst>
                                          <p:attrName>style.visibility</p:attrName>
                                        </p:attrNameLst>
                                      </p:cBhvr>
                                      <p:to>
                                        <p:strVal val="visible"/>
                                      </p:to>
                                    </p:set>
                                    <p:animEffect transition="in" filter="randombar(horizontal)">
                                      <p:cBhvr>
                                        <p:cTn id="89" dur="400"/>
                                        <p:tgtEl>
                                          <p:spTgt spid="61"/>
                                        </p:tgtEl>
                                      </p:cBhvr>
                                    </p:animEffect>
                                  </p:childTnLst>
                                </p:cTn>
                              </p:par>
                            </p:childTnLst>
                          </p:cTn>
                        </p:par>
                        <p:par>
                          <p:cTn id="90" fill="hold">
                            <p:stCondLst>
                              <p:cond delay="5000"/>
                            </p:stCondLst>
                            <p:childTnLst>
                              <p:par>
                                <p:cTn id="91" presetID="22" presetClass="entr" presetSubtype="8" fill="hold" grpId="0" nodeType="afterEffect" nodePh="1">
                                  <p:stCondLst>
                                    <p:cond delay="0"/>
                                  </p:stCondLst>
                                  <p:endCondLst>
                                    <p:cond evt="begin" delay="0">
                                      <p:tn val="91"/>
                                    </p:cond>
                                  </p:endCondLst>
                                  <p:childTnLst>
                                    <p:set>
                                      <p:cBhvr>
                                        <p:cTn id="92" dur="1" fill="hold">
                                          <p:stCondLst>
                                            <p:cond delay="0"/>
                                          </p:stCondLst>
                                        </p:cTn>
                                        <p:tgtEl>
                                          <p:spTgt spid="66"/>
                                        </p:tgtEl>
                                        <p:attrNameLst>
                                          <p:attrName>style.visibility</p:attrName>
                                        </p:attrNameLst>
                                      </p:cBhvr>
                                      <p:to>
                                        <p:strVal val="visible"/>
                                      </p:to>
                                    </p:set>
                                    <p:animEffect transition="in" filter="wipe(left)">
                                      <p:cBhvr>
                                        <p:cTn id="93"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7" grpId="0" animBg="1"/>
      <p:bldP spid="8" grpId="0" animBg="1"/>
      <p:bldP spid="9" grpId="0"/>
      <p:bldP spid="10" grpId="0"/>
      <p:bldP spid="13" grpId="0" animBg="1"/>
      <p:bldP spid="14" grpId="0" animBg="1"/>
      <p:bldP spid="15" grpId="0" animBg="1"/>
      <p:bldP spid="16" grpId="0" animBg="1"/>
      <p:bldP spid="54" grpId="0"/>
      <p:bldP spid="55" grpId="0"/>
      <p:bldP spid="56" grpId="0"/>
      <p:bldP spid="57" grpId="0"/>
      <p:bldP spid="58" grpId="0"/>
      <p:bldP spid="59" grpId="0"/>
      <p:bldP spid="60" grpId="0"/>
      <p:bldP spid="61" grpId="0"/>
      <p:bldP spid="66"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0" y="0"/>
            <a:ext cx="647903" cy="648072"/>
          </a:xfrm>
          <a:prstGeom prst="rect">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3" name="KSO_Shape"/>
          <p:cNvSpPr>
            <a:spLocks/>
          </p:cNvSpPr>
          <p:nvPr/>
        </p:nvSpPr>
        <p:spPr bwMode="auto">
          <a:xfrm>
            <a:off x="101735" y="195486"/>
            <a:ext cx="444434" cy="30525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FFFFFF"/>
          </a:solidFill>
          <a:ln>
            <a:no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4" name="标题 4"/>
          <p:cNvSpPr txBox="1">
            <a:spLocks/>
          </p:cNvSpPr>
          <p:nvPr/>
        </p:nvSpPr>
        <p:spPr>
          <a:xfrm>
            <a:off x="738572" y="272421"/>
            <a:ext cx="318552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rPr>
              <a:t>团队介绍</a:t>
            </a:r>
            <a:endParaRPr lang="en-US" altLang="zh-CN" sz="15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r>
              <a:rPr lang="en-US" altLang="zh-CN" sz="900" b="1" dirty="0">
                <a:solidFill>
                  <a:schemeClr val="tx1">
                    <a:lumMod val="50000"/>
                    <a:lumOff val="50000"/>
                  </a:schemeClr>
                </a:solidFill>
                <a:latin typeface="微软雅黑" panose="020B0503020204020204" pitchFamily="34" charset="-122"/>
                <a:ea typeface="微软雅黑" panose="020B0503020204020204" pitchFamily="34" charset="-122"/>
              </a:rPr>
              <a:t>TEAM TO INTRODUCE</a:t>
            </a:r>
            <a:endParaRPr lang="zh-CN" altLang="en-US" sz="9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endPar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3" name="矩形 62"/>
          <p:cNvSpPr/>
          <p:nvPr/>
        </p:nvSpPr>
        <p:spPr>
          <a:xfrm>
            <a:off x="8135468" y="4948014"/>
            <a:ext cx="1008532" cy="19548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64" name="等腰三角形 63"/>
          <p:cNvSpPr/>
          <p:nvPr/>
        </p:nvSpPr>
        <p:spPr>
          <a:xfrm rot="16200000">
            <a:off x="8351421" y="4999212"/>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65" name="等腰三角形 64"/>
          <p:cNvSpPr/>
          <p:nvPr/>
        </p:nvSpPr>
        <p:spPr>
          <a:xfrm rot="5400000">
            <a:off x="8829902" y="5004495"/>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67" name="矩形 66"/>
          <p:cNvSpPr/>
          <p:nvPr/>
        </p:nvSpPr>
        <p:spPr>
          <a:xfrm>
            <a:off x="8135468" y="4933212"/>
            <a:ext cx="1025847" cy="230826"/>
          </a:xfrm>
          <a:prstGeom prst="rect">
            <a:avLst/>
          </a:prstGeom>
        </p:spPr>
        <p:txBody>
          <a:bodyPr wrap="square" lIns="68555" tIns="34278" rIns="68555" bIns="34278">
            <a:spAutoFit/>
          </a:bodyPr>
          <a:lstStyle/>
          <a:p>
            <a:pPr algn="ctr"/>
            <a:r>
              <a:rPr lang="en-US" altLang="zh-CN" sz="1000" b="1" dirty="0">
                <a:solidFill>
                  <a:schemeClr val="bg1"/>
                </a:solidFill>
                <a:latin typeface="微软雅黑" pitchFamily="34" charset="-122"/>
                <a:ea typeface="微软雅黑" pitchFamily="34" charset="-122"/>
              </a:rPr>
              <a:t>6</a:t>
            </a:r>
          </a:p>
        </p:txBody>
      </p:sp>
      <p:sp>
        <p:nvSpPr>
          <p:cNvPr id="72" name="椭圆 71"/>
          <p:cNvSpPr/>
          <p:nvPr/>
        </p:nvSpPr>
        <p:spPr>
          <a:xfrm>
            <a:off x="1332484" y="2517744"/>
            <a:ext cx="1863481" cy="1863967"/>
          </a:xfrm>
          <a:prstGeom prst="ellipse">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73" name="TextBox 72"/>
          <p:cNvSpPr txBox="1"/>
          <p:nvPr/>
        </p:nvSpPr>
        <p:spPr>
          <a:xfrm>
            <a:off x="1511773" y="3294622"/>
            <a:ext cx="1501081" cy="2769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ct val="100000"/>
              </a:lnSpc>
            </a:pPr>
            <a:r>
              <a:rPr lang="zh-CN" altLang="en-US" sz="1800" b="1" dirty="0">
                <a:solidFill>
                  <a:schemeClr val="bg1"/>
                </a:solidFill>
              </a:rPr>
              <a:t>我们的团队</a:t>
            </a:r>
            <a:endParaRPr lang="en-US" altLang="zh-CN" sz="1800" b="1" dirty="0">
              <a:solidFill>
                <a:schemeClr val="bg1"/>
              </a:solidFill>
            </a:endParaRPr>
          </a:p>
        </p:txBody>
      </p:sp>
      <p:sp>
        <p:nvSpPr>
          <p:cNvPr id="74" name="椭圆 73"/>
          <p:cNvSpPr/>
          <p:nvPr/>
        </p:nvSpPr>
        <p:spPr>
          <a:xfrm>
            <a:off x="1332484" y="1005576"/>
            <a:ext cx="1863481" cy="1863967"/>
          </a:xfrm>
          <a:prstGeom prst="ellipse">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75" name="KSO_Shape"/>
          <p:cNvSpPr>
            <a:spLocks/>
          </p:cNvSpPr>
          <p:nvPr/>
        </p:nvSpPr>
        <p:spPr bwMode="auto">
          <a:xfrm>
            <a:off x="1635944" y="1536796"/>
            <a:ext cx="1235770" cy="863204"/>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chemeClr val="bg1"/>
          </a:solidFill>
          <a:ln>
            <a:noFill/>
          </a:ln>
          <a:extLst/>
        </p:spPr>
        <p:txBody>
          <a:bodyPr lIns="68562" tIns="34281" rIns="68562" bIns="34281"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76" name="椭圆 75"/>
          <p:cNvSpPr/>
          <p:nvPr/>
        </p:nvSpPr>
        <p:spPr>
          <a:xfrm>
            <a:off x="4111259" y="942119"/>
            <a:ext cx="839053" cy="839272"/>
          </a:xfrm>
          <a:prstGeom prst="ellipse">
            <a:avLst/>
          </a:prstGeom>
          <a:solidFill>
            <a:srgbClr val="00A89B"/>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77" name="TextBox 76"/>
          <p:cNvSpPr txBox="1"/>
          <p:nvPr/>
        </p:nvSpPr>
        <p:spPr>
          <a:xfrm>
            <a:off x="4157845" y="1161061"/>
            <a:ext cx="753856" cy="438581"/>
          </a:xfrm>
          <a:prstGeom prst="rect">
            <a:avLst/>
          </a:prstGeom>
          <a:noFill/>
        </p:spPr>
        <p:txBody>
          <a:bodyPr wrap="none" lIns="68562" tIns="34281" rIns="68562" bIns="34281"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青春</a:t>
            </a:r>
          </a:p>
        </p:txBody>
      </p:sp>
      <p:sp>
        <p:nvSpPr>
          <p:cNvPr id="78" name="椭圆 77"/>
          <p:cNvSpPr/>
          <p:nvPr/>
        </p:nvSpPr>
        <p:spPr>
          <a:xfrm>
            <a:off x="5046534" y="951570"/>
            <a:ext cx="839053" cy="839272"/>
          </a:xfrm>
          <a:prstGeom prst="ellipse">
            <a:avLst/>
          </a:prstGeom>
          <a:solidFill>
            <a:srgbClr val="00A89B"/>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79" name="TextBox 78"/>
          <p:cNvSpPr txBox="1"/>
          <p:nvPr/>
        </p:nvSpPr>
        <p:spPr>
          <a:xfrm>
            <a:off x="5093120" y="1170513"/>
            <a:ext cx="753856" cy="438581"/>
          </a:xfrm>
          <a:prstGeom prst="rect">
            <a:avLst/>
          </a:prstGeom>
          <a:noFill/>
        </p:spPr>
        <p:txBody>
          <a:bodyPr wrap="none" lIns="68562" tIns="34281" rIns="68562" bIns="34281"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活力</a:t>
            </a:r>
          </a:p>
        </p:txBody>
      </p:sp>
      <p:sp>
        <p:nvSpPr>
          <p:cNvPr id="80" name="椭圆 79"/>
          <p:cNvSpPr/>
          <p:nvPr/>
        </p:nvSpPr>
        <p:spPr>
          <a:xfrm>
            <a:off x="5964397" y="951570"/>
            <a:ext cx="839053" cy="839272"/>
          </a:xfrm>
          <a:prstGeom prst="ellipse">
            <a:avLst/>
          </a:prstGeom>
          <a:solidFill>
            <a:srgbClr val="00A89B"/>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81" name="TextBox 80"/>
          <p:cNvSpPr txBox="1"/>
          <p:nvPr/>
        </p:nvSpPr>
        <p:spPr>
          <a:xfrm>
            <a:off x="6010982" y="1170513"/>
            <a:ext cx="753856" cy="438581"/>
          </a:xfrm>
          <a:prstGeom prst="rect">
            <a:avLst/>
          </a:prstGeom>
          <a:noFill/>
        </p:spPr>
        <p:txBody>
          <a:bodyPr wrap="none" lIns="68562" tIns="34281" rIns="68562" bIns="34281"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专业</a:t>
            </a:r>
          </a:p>
        </p:txBody>
      </p:sp>
      <p:sp>
        <p:nvSpPr>
          <p:cNvPr id="82" name="椭圆 81"/>
          <p:cNvSpPr/>
          <p:nvPr/>
        </p:nvSpPr>
        <p:spPr>
          <a:xfrm>
            <a:off x="6882259" y="951570"/>
            <a:ext cx="839053" cy="839272"/>
          </a:xfrm>
          <a:prstGeom prst="ellipse">
            <a:avLst/>
          </a:prstGeom>
          <a:solidFill>
            <a:srgbClr val="00A89B"/>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83" name="TextBox 82"/>
          <p:cNvSpPr txBox="1"/>
          <p:nvPr/>
        </p:nvSpPr>
        <p:spPr>
          <a:xfrm>
            <a:off x="6928845" y="1170513"/>
            <a:ext cx="753856" cy="438581"/>
          </a:xfrm>
          <a:prstGeom prst="rect">
            <a:avLst/>
          </a:prstGeom>
          <a:noFill/>
        </p:spPr>
        <p:txBody>
          <a:bodyPr wrap="none" lIns="68562" tIns="34281" rIns="68562" bIns="34281"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梦想</a:t>
            </a:r>
          </a:p>
        </p:txBody>
      </p:sp>
      <p:sp>
        <p:nvSpPr>
          <p:cNvPr id="84" name="TextBox 83"/>
          <p:cNvSpPr txBox="1"/>
          <p:nvPr/>
        </p:nvSpPr>
        <p:spPr>
          <a:xfrm>
            <a:off x="3868549" y="2164526"/>
            <a:ext cx="4176715" cy="807914"/>
          </a:xfrm>
          <a:prstGeom prst="rect">
            <a:avLst/>
          </a:prstGeom>
          <a:noFill/>
        </p:spPr>
        <p:txBody>
          <a:bodyPr wrap="square" lIns="68562" tIns="34281" rIns="68562" bIns="34281"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团队（</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Team</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）是由员工和管理层组成的一个共同体，它合理利用每一个成员的知识和技能协同工作，解决问题，达到共同的目标。团队的构成要素总结为</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5P</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，分别为目标、人、定位、权限、计划。</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方正兰亭细黑_GBK_M" pitchFamily="2" charset="2"/>
            </a:endParaRPr>
          </a:p>
        </p:txBody>
      </p:sp>
      <p:sp>
        <p:nvSpPr>
          <p:cNvPr id="85" name="TextBox 84"/>
          <p:cNvSpPr txBox="1"/>
          <p:nvPr/>
        </p:nvSpPr>
        <p:spPr>
          <a:xfrm>
            <a:off x="3868550" y="3892719"/>
            <a:ext cx="4122722" cy="623248"/>
          </a:xfrm>
          <a:prstGeom prst="rect">
            <a:avLst/>
          </a:prstGeom>
          <a:noFill/>
        </p:spPr>
        <p:txBody>
          <a:bodyPr wrap="square" lIns="68562" tIns="34281" rIns="68562" bIns="34281"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方正兰亭细黑_GBK_M" pitchFamily="2" charset="2"/>
              </a:rPr>
              <a:t>企业、事业各部门领导人具有合格的管理素质，有战略眼光，责任心强，，管理部门的工作健全而有效率。管理责任审计就是针对企事业的管理工作是否达到了上述责任要求。</a:t>
            </a:r>
          </a:p>
        </p:txBody>
      </p:sp>
      <p:sp>
        <p:nvSpPr>
          <p:cNvPr id="86" name="TextBox 85"/>
          <p:cNvSpPr txBox="1"/>
          <p:nvPr/>
        </p:nvSpPr>
        <p:spPr>
          <a:xfrm>
            <a:off x="3868550" y="3028622"/>
            <a:ext cx="4122722" cy="807914"/>
          </a:xfrm>
          <a:prstGeom prst="rect">
            <a:avLst/>
          </a:prstGeom>
          <a:noFill/>
        </p:spPr>
        <p:txBody>
          <a:bodyPr wrap="square" lIns="68562" tIns="34281" rIns="68562" bIns="34281" rtlCol="0">
            <a:spAutoFit/>
          </a:bodyPr>
          <a:lstStyle/>
          <a:p>
            <a:r>
              <a:rPr lang="zh-CN" altLang="en-US" sz="2400" b="1" dirty="0">
                <a:solidFill>
                  <a:schemeClr val="tx1">
                    <a:lumMod val="65000"/>
                    <a:lumOff val="35000"/>
                  </a:schemeClr>
                </a:solidFill>
                <a:latin typeface="微软雅黑" panose="020B0503020204020204" pitchFamily="34" charset="-122"/>
                <a:ea typeface="微软雅黑" panose="020B0503020204020204" pitchFamily="34" charset="-122"/>
              </a:rPr>
              <a:t>我们一起创作企业的辉煌，一起实现我们的理想奋斗。</a:t>
            </a:r>
          </a:p>
        </p:txBody>
      </p:sp>
      <p:sp>
        <p:nvSpPr>
          <p:cNvPr id="87" name="Freeform 12"/>
          <p:cNvSpPr>
            <a:spLocks/>
          </p:cNvSpPr>
          <p:nvPr/>
        </p:nvSpPr>
        <p:spPr bwMode="auto">
          <a:xfrm>
            <a:off x="3725909" y="1929813"/>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A89B"/>
          </a:solidFill>
          <a:ln>
            <a:noFill/>
          </a:ln>
          <a:extLst/>
        </p:spPr>
        <p:txBody>
          <a:bodyPr lIns="68562" tIns="34281" rIns="68562" bIns="34281"/>
          <a:lstStyle/>
          <a:p>
            <a:endParaRPr lang="zh-CN" altLang="en-US">
              <a:solidFill>
                <a:schemeClr val="tx1">
                  <a:lumMod val="50000"/>
                  <a:lumOff val="50000"/>
                </a:schemeClr>
              </a:solidFill>
            </a:endParaRPr>
          </a:p>
        </p:txBody>
      </p:sp>
      <p:sp>
        <p:nvSpPr>
          <p:cNvPr id="88" name="Freeform 12"/>
          <p:cNvSpPr>
            <a:spLocks/>
          </p:cNvSpPr>
          <p:nvPr/>
        </p:nvSpPr>
        <p:spPr bwMode="auto">
          <a:xfrm flipH="1" flipV="1">
            <a:off x="7793084" y="4280316"/>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A89B"/>
          </a:solidFill>
          <a:ln>
            <a:noFill/>
          </a:ln>
          <a:extLst/>
        </p:spPr>
        <p:txBody>
          <a:bodyPr lIns="68562" tIns="34281" rIns="68562" bIns="34281"/>
          <a:lstStyle/>
          <a:p>
            <a:endParaRPr lang="zh-CN" altLang="en-US">
              <a:solidFill>
                <a:schemeClr val="tx1">
                  <a:lumMod val="50000"/>
                  <a:lumOff val="50000"/>
                </a:schemeClr>
              </a:solidFill>
            </a:endParaRPr>
          </a:p>
        </p:txBody>
      </p:sp>
      <p:sp>
        <p:nvSpPr>
          <p:cNvPr id="26"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1986994"/>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250" fill="hold"/>
                                            <p:tgtEl>
                                              <p:spTgt spid="3"/>
                                            </p:tgtEl>
                                            <p:attrNameLst>
                                              <p:attrName>ppt_x</p:attrName>
                                            </p:attrNameLst>
                                          </p:cBhvr>
                                          <p:tavLst>
                                            <p:tav tm="0">
                                              <p:val>
                                                <p:strVal val="0-#ppt_w/2"/>
                                              </p:val>
                                            </p:tav>
                                            <p:tav tm="100000">
                                              <p:val>
                                                <p:strVal val="#ppt_x"/>
                                              </p:val>
                                            </p:tav>
                                          </p:tavLst>
                                        </p:anim>
                                        <p:anim calcmode="lin" valueType="num">
                                          <p:cBhvr additive="base">
                                            <p:cTn id="16" dur="250" fill="hold"/>
                                            <p:tgtEl>
                                              <p:spTgt spid="3"/>
                                            </p:tgtEl>
                                            <p:attrNameLst>
                                              <p:attrName>ppt_y</p:attrName>
                                            </p:attrNameLst>
                                          </p:cBhvr>
                                          <p:tavLst>
                                            <p:tav tm="0">
                                              <p:val>
                                                <p:strVal val="#ppt_y"/>
                                              </p:val>
                                            </p:tav>
                                            <p:tav tm="100000">
                                              <p:val>
                                                <p:strVal val="#ppt_y"/>
                                              </p:val>
                                            </p:tav>
                                          </p:tavLst>
                                        </p:anim>
                                      </p:childTnLst>
                                    </p:cTn>
                                  </p:par>
                                  <p:par>
                                    <p:cTn id="17" presetID="53" presetClass="entr" presetSubtype="528" fill="hold" grpId="0" nodeType="withEffect">
                                      <p:stCondLst>
                                        <p:cond delay="500"/>
                                      </p:stCondLst>
                                      <p:childTnLst>
                                        <p:set>
                                          <p:cBhvr>
                                            <p:cTn id="18" dur="1" fill="hold">
                                              <p:stCondLst>
                                                <p:cond delay="0"/>
                                              </p:stCondLst>
                                            </p:cTn>
                                            <p:tgtEl>
                                              <p:spTgt spid="75"/>
                                            </p:tgtEl>
                                            <p:attrNameLst>
                                              <p:attrName>style.visibility</p:attrName>
                                            </p:attrNameLst>
                                          </p:cBhvr>
                                          <p:to>
                                            <p:strVal val="visible"/>
                                          </p:to>
                                        </p:set>
                                        <p:anim calcmode="lin" valueType="num">
                                          <p:cBhvr>
                                            <p:cTn id="19" dur="500" fill="hold"/>
                                            <p:tgtEl>
                                              <p:spTgt spid="75"/>
                                            </p:tgtEl>
                                            <p:attrNameLst>
                                              <p:attrName>ppt_w</p:attrName>
                                            </p:attrNameLst>
                                          </p:cBhvr>
                                          <p:tavLst>
                                            <p:tav tm="0">
                                              <p:val>
                                                <p:fltVal val="0"/>
                                              </p:val>
                                            </p:tav>
                                            <p:tav tm="100000">
                                              <p:val>
                                                <p:strVal val="#ppt_w"/>
                                              </p:val>
                                            </p:tav>
                                          </p:tavLst>
                                        </p:anim>
                                        <p:anim calcmode="lin" valueType="num">
                                          <p:cBhvr>
                                            <p:cTn id="20" dur="500" fill="hold"/>
                                            <p:tgtEl>
                                              <p:spTgt spid="75"/>
                                            </p:tgtEl>
                                            <p:attrNameLst>
                                              <p:attrName>ppt_h</p:attrName>
                                            </p:attrNameLst>
                                          </p:cBhvr>
                                          <p:tavLst>
                                            <p:tav tm="0">
                                              <p:val>
                                                <p:fltVal val="0"/>
                                              </p:val>
                                            </p:tav>
                                            <p:tav tm="100000">
                                              <p:val>
                                                <p:strVal val="#ppt_h"/>
                                              </p:val>
                                            </p:tav>
                                          </p:tavLst>
                                        </p:anim>
                                        <p:animEffect transition="in" filter="fade">
                                          <p:cBhvr>
                                            <p:cTn id="21" dur="500"/>
                                            <p:tgtEl>
                                              <p:spTgt spid="75"/>
                                            </p:tgtEl>
                                          </p:cBhvr>
                                        </p:animEffect>
                                        <p:anim calcmode="lin" valueType="num">
                                          <p:cBhvr>
                                            <p:cTn id="22" dur="500" fill="hold"/>
                                            <p:tgtEl>
                                              <p:spTgt spid="75"/>
                                            </p:tgtEl>
                                            <p:attrNameLst>
                                              <p:attrName>ppt_x</p:attrName>
                                            </p:attrNameLst>
                                          </p:cBhvr>
                                          <p:tavLst>
                                            <p:tav tm="0">
                                              <p:val>
                                                <p:fltVal val="0.5"/>
                                              </p:val>
                                            </p:tav>
                                            <p:tav tm="100000">
                                              <p:val>
                                                <p:strVal val="#ppt_x"/>
                                              </p:val>
                                            </p:tav>
                                          </p:tavLst>
                                        </p:anim>
                                        <p:anim calcmode="lin" valueType="num">
                                          <p:cBhvr>
                                            <p:cTn id="23" dur="500" fill="hold"/>
                                            <p:tgtEl>
                                              <p:spTgt spid="75"/>
                                            </p:tgtEl>
                                            <p:attrNameLst>
                                              <p:attrName>ppt_y</p:attrName>
                                            </p:attrNameLst>
                                          </p:cBhvr>
                                          <p:tavLst>
                                            <p:tav tm="0">
                                              <p:val>
                                                <p:fltVal val="0.5"/>
                                              </p:val>
                                            </p:tav>
                                            <p:tav tm="100000">
                                              <p:val>
                                                <p:strVal val="#ppt_y"/>
                                              </p:val>
                                            </p:tav>
                                          </p:tavLst>
                                        </p:anim>
                                      </p:childTnLst>
                                    </p:cTn>
                                  </p:par>
                                  <p:par>
                                    <p:cTn id="24" presetID="53" presetClass="entr" presetSubtype="528" fill="hold" grpId="0" nodeType="withEffect">
                                      <p:stCondLst>
                                        <p:cond delay="500"/>
                                      </p:stCondLst>
                                      <p:childTnLst>
                                        <p:set>
                                          <p:cBhvr>
                                            <p:cTn id="25" dur="1" fill="hold">
                                              <p:stCondLst>
                                                <p:cond delay="0"/>
                                              </p:stCondLst>
                                            </p:cTn>
                                            <p:tgtEl>
                                              <p:spTgt spid="74"/>
                                            </p:tgtEl>
                                            <p:attrNameLst>
                                              <p:attrName>style.visibility</p:attrName>
                                            </p:attrNameLst>
                                          </p:cBhvr>
                                          <p:to>
                                            <p:strVal val="visible"/>
                                          </p:to>
                                        </p:set>
                                        <p:anim calcmode="lin" valueType="num">
                                          <p:cBhvr>
                                            <p:cTn id="26" dur="500" fill="hold"/>
                                            <p:tgtEl>
                                              <p:spTgt spid="74"/>
                                            </p:tgtEl>
                                            <p:attrNameLst>
                                              <p:attrName>ppt_w</p:attrName>
                                            </p:attrNameLst>
                                          </p:cBhvr>
                                          <p:tavLst>
                                            <p:tav tm="0">
                                              <p:val>
                                                <p:fltVal val="0"/>
                                              </p:val>
                                            </p:tav>
                                            <p:tav tm="100000">
                                              <p:val>
                                                <p:strVal val="#ppt_w"/>
                                              </p:val>
                                            </p:tav>
                                          </p:tavLst>
                                        </p:anim>
                                        <p:anim calcmode="lin" valueType="num">
                                          <p:cBhvr>
                                            <p:cTn id="27" dur="500" fill="hold"/>
                                            <p:tgtEl>
                                              <p:spTgt spid="74"/>
                                            </p:tgtEl>
                                            <p:attrNameLst>
                                              <p:attrName>ppt_h</p:attrName>
                                            </p:attrNameLst>
                                          </p:cBhvr>
                                          <p:tavLst>
                                            <p:tav tm="0">
                                              <p:val>
                                                <p:fltVal val="0"/>
                                              </p:val>
                                            </p:tav>
                                            <p:tav tm="100000">
                                              <p:val>
                                                <p:strVal val="#ppt_h"/>
                                              </p:val>
                                            </p:tav>
                                          </p:tavLst>
                                        </p:anim>
                                        <p:animEffect transition="in" filter="fade">
                                          <p:cBhvr>
                                            <p:cTn id="28" dur="500"/>
                                            <p:tgtEl>
                                              <p:spTgt spid="74"/>
                                            </p:tgtEl>
                                          </p:cBhvr>
                                        </p:animEffect>
                                        <p:anim calcmode="lin" valueType="num">
                                          <p:cBhvr>
                                            <p:cTn id="29" dur="500" fill="hold"/>
                                            <p:tgtEl>
                                              <p:spTgt spid="74"/>
                                            </p:tgtEl>
                                            <p:attrNameLst>
                                              <p:attrName>ppt_x</p:attrName>
                                            </p:attrNameLst>
                                          </p:cBhvr>
                                          <p:tavLst>
                                            <p:tav tm="0">
                                              <p:val>
                                                <p:fltVal val="0.5"/>
                                              </p:val>
                                            </p:tav>
                                            <p:tav tm="100000">
                                              <p:val>
                                                <p:strVal val="#ppt_x"/>
                                              </p:val>
                                            </p:tav>
                                          </p:tavLst>
                                        </p:anim>
                                        <p:anim calcmode="lin" valueType="num">
                                          <p:cBhvr>
                                            <p:cTn id="30" dur="500" fill="hold"/>
                                            <p:tgtEl>
                                              <p:spTgt spid="74"/>
                                            </p:tgtEl>
                                            <p:attrNameLst>
                                              <p:attrName>ppt_y</p:attrName>
                                            </p:attrNameLst>
                                          </p:cBhvr>
                                          <p:tavLst>
                                            <p:tav tm="0">
                                              <p:val>
                                                <p:fltVal val="0.5"/>
                                              </p:val>
                                            </p:tav>
                                            <p:tav tm="100000">
                                              <p:val>
                                                <p:strVal val="#ppt_y"/>
                                              </p:val>
                                            </p:tav>
                                          </p:tavLst>
                                        </p:anim>
                                      </p:childTnLst>
                                    </p:cTn>
                                  </p:par>
                                  <p:par>
                                    <p:cTn id="31" presetID="53" presetClass="entr" presetSubtype="528" fill="hold" grpId="0" nodeType="withEffect">
                                      <p:stCondLst>
                                        <p:cond delay="1000"/>
                                      </p:stCondLst>
                                      <p:childTnLst>
                                        <p:set>
                                          <p:cBhvr>
                                            <p:cTn id="32" dur="1" fill="hold">
                                              <p:stCondLst>
                                                <p:cond delay="0"/>
                                              </p:stCondLst>
                                            </p:cTn>
                                            <p:tgtEl>
                                              <p:spTgt spid="73"/>
                                            </p:tgtEl>
                                            <p:attrNameLst>
                                              <p:attrName>style.visibility</p:attrName>
                                            </p:attrNameLst>
                                          </p:cBhvr>
                                          <p:to>
                                            <p:strVal val="visible"/>
                                          </p:to>
                                        </p:set>
                                        <p:anim calcmode="lin" valueType="num">
                                          <p:cBhvr>
                                            <p:cTn id="33" dur="500" fill="hold"/>
                                            <p:tgtEl>
                                              <p:spTgt spid="73"/>
                                            </p:tgtEl>
                                            <p:attrNameLst>
                                              <p:attrName>ppt_w</p:attrName>
                                            </p:attrNameLst>
                                          </p:cBhvr>
                                          <p:tavLst>
                                            <p:tav tm="0">
                                              <p:val>
                                                <p:fltVal val="0"/>
                                              </p:val>
                                            </p:tav>
                                            <p:tav tm="100000">
                                              <p:val>
                                                <p:strVal val="#ppt_w"/>
                                              </p:val>
                                            </p:tav>
                                          </p:tavLst>
                                        </p:anim>
                                        <p:anim calcmode="lin" valueType="num">
                                          <p:cBhvr>
                                            <p:cTn id="34" dur="500" fill="hold"/>
                                            <p:tgtEl>
                                              <p:spTgt spid="73"/>
                                            </p:tgtEl>
                                            <p:attrNameLst>
                                              <p:attrName>ppt_h</p:attrName>
                                            </p:attrNameLst>
                                          </p:cBhvr>
                                          <p:tavLst>
                                            <p:tav tm="0">
                                              <p:val>
                                                <p:fltVal val="0"/>
                                              </p:val>
                                            </p:tav>
                                            <p:tav tm="100000">
                                              <p:val>
                                                <p:strVal val="#ppt_h"/>
                                              </p:val>
                                            </p:tav>
                                          </p:tavLst>
                                        </p:anim>
                                        <p:animEffect transition="in" filter="fade">
                                          <p:cBhvr>
                                            <p:cTn id="35" dur="500"/>
                                            <p:tgtEl>
                                              <p:spTgt spid="73"/>
                                            </p:tgtEl>
                                          </p:cBhvr>
                                        </p:animEffect>
                                        <p:anim calcmode="lin" valueType="num">
                                          <p:cBhvr>
                                            <p:cTn id="36" dur="500" fill="hold"/>
                                            <p:tgtEl>
                                              <p:spTgt spid="73"/>
                                            </p:tgtEl>
                                            <p:attrNameLst>
                                              <p:attrName>ppt_x</p:attrName>
                                            </p:attrNameLst>
                                          </p:cBhvr>
                                          <p:tavLst>
                                            <p:tav tm="0">
                                              <p:val>
                                                <p:fltVal val="0.5"/>
                                              </p:val>
                                            </p:tav>
                                            <p:tav tm="100000">
                                              <p:val>
                                                <p:strVal val="#ppt_x"/>
                                              </p:val>
                                            </p:tav>
                                          </p:tavLst>
                                        </p:anim>
                                        <p:anim calcmode="lin" valueType="num">
                                          <p:cBhvr>
                                            <p:cTn id="37" dur="500" fill="hold"/>
                                            <p:tgtEl>
                                              <p:spTgt spid="73"/>
                                            </p:tgtEl>
                                            <p:attrNameLst>
                                              <p:attrName>ppt_y</p:attrName>
                                            </p:attrNameLst>
                                          </p:cBhvr>
                                          <p:tavLst>
                                            <p:tav tm="0">
                                              <p:val>
                                                <p:fltVal val="0.5"/>
                                              </p:val>
                                            </p:tav>
                                            <p:tav tm="100000">
                                              <p:val>
                                                <p:strVal val="#ppt_y"/>
                                              </p:val>
                                            </p:tav>
                                          </p:tavLst>
                                        </p:anim>
                                      </p:childTnLst>
                                    </p:cTn>
                                  </p:par>
                                  <p:par>
                                    <p:cTn id="38" presetID="53" presetClass="entr" presetSubtype="528" fill="hold" grpId="0" nodeType="withEffect">
                                      <p:stCondLst>
                                        <p:cond delay="1000"/>
                                      </p:stCondLst>
                                      <p:childTnLst>
                                        <p:set>
                                          <p:cBhvr>
                                            <p:cTn id="39" dur="1" fill="hold">
                                              <p:stCondLst>
                                                <p:cond delay="0"/>
                                              </p:stCondLst>
                                            </p:cTn>
                                            <p:tgtEl>
                                              <p:spTgt spid="72"/>
                                            </p:tgtEl>
                                            <p:attrNameLst>
                                              <p:attrName>style.visibility</p:attrName>
                                            </p:attrNameLst>
                                          </p:cBhvr>
                                          <p:to>
                                            <p:strVal val="visible"/>
                                          </p:to>
                                        </p:set>
                                        <p:anim calcmode="lin" valueType="num">
                                          <p:cBhvr>
                                            <p:cTn id="40" dur="500" fill="hold"/>
                                            <p:tgtEl>
                                              <p:spTgt spid="72"/>
                                            </p:tgtEl>
                                            <p:attrNameLst>
                                              <p:attrName>ppt_w</p:attrName>
                                            </p:attrNameLst>
                                          </p:cBhvr>
                                          <p:tavLst>
                                            <p:tav tm="0">
                                              <p:val>
                                                <p:fltVal val="0"/>
                                              </p:val>
                                            </p:tav>
                                            <p:tav tm="100000">
                                              <p:val>
                                                <p:strVal val="#ppt_w"/>
                                              </p:val>
                                            </p:tav>
                                          </p:tavLst>
                                        </p:anim>
                                        <p:anim calcmode="lin" valueType="num">
                                          <p:cBhvr>
                                            <p:cTn id="41" dur="500" fill="hold"/>
                                            <p:tgtEl>
                                              <p:spTgt spid="72"/>
                                            </p:tgtEl>
                                            <p:attrNameLst>
                                              <p:attrName>ppt_h</p:attrName>
                                            </p:attrNameLst>
                                          </p:cBhvr>
                                          <p:tavLst>
                                            <p:tav tm="0">
                                              <p:val>
                                                <p:fltVal val="0"/>
                                              </p:val>
                                            </p:tav>
                                            <p:tav tm="100000">
                                              <p:val>
                                                <p:strVal val="#ppt_h"/>
                                              </p:val>
                                            </p:tav>
                                          </p:tavLst>
                                        </p:anim>
                                        <p:animEffect transition="in" filter="fade">
                                          <p:cBhvr>
                                            <p:cTn id="42" dur="500"/>
                                            <p:tgtEl>
                                              <p:spTgt spid="72"/>
                                            </p:tgtEl>
                                          </p:cBhvr>
                                        </p:animEffect>
                                        <p:anim calcmode="lin" valueType="num">
                                          <p:cBhvr>
                                            <p:cTn id="43" dur="500" fill="hold"/>
                                            <p:tgtEl>
                                              <p:spTgt spid="72"/>
                                            </p:tgtEl>
                                            <p:attrNameLst>
                                              <p:attrName>ppt_x</p:attrName>
                                            </p:attrNameLst>
                                          </p:cBhvr>
                                          <p:tavLst>
                                            <p:tav tm="0">
                                              <p:val>
                                                <p:fltVal val="0.5"/>
                                              </p:val>
                                            </p:tav>
                                            <p:tav tm="100000">
                                              <p:val>
                                                <p:strVal val="#ppt_x"/>
                                              </p:val>
                                            </p:tav>
                                          </p:tavLst>
                                        </p:anim>
                                        <p:anim calcmode="lin" valueType="num">
                                          <p:cBhvr>
                                            <p:cTn id="44" dur="500" fill="hold"/>
                                            <p:tgtEl>
                                              <p:spTgt spid="72"/>
                                            </p:tgtEl>
                                            <p:attrNameLst>
                                              <p:attrName>ppt_y</p:attrName>
                                            </p:attrNameLst>
                                          </p:cBhvr>
                                          <p:tavLst>
                                            <p:tav tm="0">
                                              <p:val>
                                                <p:fltVal val="0.5"/>
                                              </p:val>
                                            </p:tav>
                                            <p:tav tm="100000">
                                              <p:val>
                                                <p:strVal val="#ppt_y"/>
                                              </p:val>
                                            </p:tav>
                                          </p:tavLst>
                                        </p:anim>
                                      </p:childTnLst>
                                    </p:cTn>
                                  </p:par>
                                  <p:par>
                                    <p:cTn id="45" presetID="2" presetClass="entr" presetSubtype="2" fill="hold" grpId="0" nodeType="withEffect">
                                      <p:stCondLst>
                                        <p:cond delay="1000"/>
                                      </p:stCondLst>
                                      <p:childTnLst>
                                        <p:set>
                                          <p:cBhvr>
                                            <p:cTn id="46" dur="1" fill="hold">
                                              <p:stCondLst>
                                                <p:cond delay="0"/>
                                              </p:stCondLst>
                                            </p:cTn>
                                            <p:tgtEl>
                                              <p:spTgt spid="76"/>
                                            </p:tgtEl>
                                            <p:attrNameLst>
                                              <p:attrName>style.visibility</p:attrName>
                                            </p:attrNameLst>
                                          </p:cBhvr>
                                          <p:to>
                                            <p:strVal val="visible"/>
                                          </p:to>
                                        </p:set>
                                        <p:anim calcmode="lin" valueType="num">
                                          <p:cBhvr additive="base">
                                            <p:cTn id="47" dur="500" fill="hold"/>
                                            <p:tgtEl>
                                              <p:spTgt spid="76"/>
                                            </p:tgtEl>
                                            <p:attrNameLst>
                                              <p:attrName>ppt_x</p:attrName>
                                            </p:attrNameLst>
                                          </p:cBhvr>
                                          <p:tavLst>
                                            <p:tav tm="0">
                                              <p:val>
                                                <p:strVal val="1+#ppt_w/2"/>
                                              </p:val>
                                            </p:tav>
                                            <p:tav tm="100000">
                                              <p:val>
                                                <p:strVal val="#ppt_x"/>
                                              </p:val>
                                            </p:tav>
                                          </p:tavLst>
                                        </p:anim>
                                        <p:anim calcmode="lin" valueType="num">
                                          <p:cBhvr additive="base">
                                            <p:cTn id="48" dur="500" fill="hold"/>
                                            <p:tgtEl>
                                              <p:spTgt spid="7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1000"/>
                                      </p:stCondLst>
                                      <p:childTnLst>
                                        <p:set>
                                          <p:cBhvr>
                                            <p:cTn id="50" dur="1" fill="hold">
                                              <p:stCondLst>
                                                <p:cond delay="0"/>
                                              </p:stCondLst>
                                            </p:cTn>
                                            <p:tgtEl>
                                              <p:spTgt spid="77"/>
                                            </p:tgtEl>
                                            <p:attrNameLst>
                                              <p:attrName>style.visibility</p:attrName>
                                            </p:attrNameLst>
                                          </p:cBhvr>
                                          <p:to>
                                            <p:strVal val="visible"/>
                                          </p:to>
                                        </p:set>
                                        <p:anim calcmode="lin" valueType="num">
                                          <p:cBhvr additive="base">
                                            <p:cTn id="51" dur="500" fill="hold"/>
                                            <p:tgtEl>
                                              <p:spTgt spid="77"/>
                                            </p:tgtEl>
                                            <p:attrNameLst>
                                              <p:attrName>ppt_x</p:attrName>
                                            </p:attrNameLst>
                                          </p:cBhvr>
                                          <p:tavLst>
                                            <p:tav tm="0">
                                              <p:val>
                                                <p:strVal val="1+#ppt_w/2"/>
                                              </p:val>
                                            </p:tav>
                                            <p:tav tm="100000">
                                              <p:val>
                                                <p:strVal val="#ppt_x"/>
                                              </p:val>
                                            </p:tav>
                                          </p:tavLst>
                                        </p:anim>
                                        <p:anim calcmode="lin" valueType="num">
                                          <p:cBhvr additive="base">
                                            <p:cTn id="52" dur="500" fill="hold"/>
                                            <p:tgtEl>
                                              <p:spTgt spid="77"/>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1000"/>
                                      </p:stCondLst>
                                      <p:childTnLst>
                                        <p:set>
                                          <p:cBhvr>
                                            <p:cTn id="54" dur="1" fill="hold">
                                              <p:stCondLst>
                                                <p:cond delay="0"/>
                                              </p:stCondLst>
                                            </p:cTn>
                                            <p:tgtEl>
                                              <p:spTgt spid="78"/>
                                            </p:tgtEl>
                                            <p:attrNameLst>
                                              <p:attrName>style.visibility</p:attrName>
                                            </p:attrNameLst>
                                          </p:cBhvr>
                                          <p:to>
                                            <p:strVal val="visible"/>
                                          </p:to>
                                        </p:set>
                                        <p:anim calcmode="lin" valueType="num">
                                          <p:cBhvr additive="base">
                                            <p:cTn id="55" dur="500" fill="hold"/>
                                            <p:tgtEl>
                                              <p:spTgt spid="78"/>
                                            </p:tgtEl>
                                            <p:attrNameLst>
                                              <p:attrName>ppt_x</p:attrName>
                                            </p:attrNameLst>
                                          </p:cBhvr>
                                          <p:tavLst>
                                            <p:tav tm="0">
                                              <p:val>
                                                <p:strVal val="1+#ppt_w/2"/>
                                              </p:val>
                                            </p:tav>
                                            <p:tav tm="100000">
                                              <p:val>
                                                <p:strVal val="#ppt_x"/>
                                              </p:val>
                                            </p:tav>
                                          </p:tavLst>
                                        </p:anim>
                                        <p:anim calcmode="lin" valueType="num">
                                          <p:cBhvr additive="base">
                                            <p:cTn id="56" dur="500" fill="hold"/>
                                            <p:tgtEl>
                                              <p:spTgt spid="7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1000"/>
                                      </p:stCondLst>
                                      <p:childTnLst>
                                        <p:set>
                                          <p:cBhvr>
                                            <p:cTn id="58" dur="1" fill="hold">
                                              <p:stCondLst>
                                                <p:cond delay="0"/>
                                              </p:stCondLst>
                                            </p:cTn>
                                            <p:tgtEl>
                                              <p:spTgt spid="79"/>
                                            </p:tgtEl>
                                            <p:attrNameLst>
                                              <p:attrName>style.visibility</p:attrName>
                                            </p:attrNameLst>
                                          </p:cBhvr>
                                          <p:to>
                                            <p:strVal val="visible"/>
                                          </p:to>
                                        </p:set>
                                        <p:anim calcmode="lin" valueType="num">
                                          <p:cBhvr additive="base">
                                            <p:cTn id="59" dur="500" fill="hold"/>
                                            <p:tgtEl>
                                              <p:spTgt spid="79"/>
                                            </p:tgtEl>
                                            <p:attrNameLst>
                                              <p:attrName>ppt_x</p:attrName>
                                            </p:attrNameLst>
                                          </p:cBhvr>
                                          <p:tavLst>
                                            <p:tav tm="0">
                                              <p:val>
                                                <p:strVal val="1+#ppt_w/2"/>
                                              </p:val>
                                            </p:tav>
                                            <p:tav tm="100000">
                                              <p:val>
                                                <p:strVal val="#ppt_x"/>
                                              </p:val>
                                            </p:tav>
                                          </p:tavLst>
                                        </p:anim>
                                        <p:anim calcmode="lin" valueType="num">
                                          <p:cBhvr additive="base">
                                            <p:cTn id="60" dur="500" fill="hold"/>
                                            <p:tgtEl>
                                              <p:spTgt spid="7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1000"/>
                                      </p:stCondLst>
                                      <p:childTnLst>
                                        <p:set>
                                          <p:cBhvr>
                                            <p:cTn id="62" dur="1" fill="hold">
                                              <p:stCondLst>
                                                <p:cond delay="0"/>
                                              </p:stCondLst>
                                            </p:cTn>
                                            <p:tgtEl>
                                              <p:spTgt spid="80"/>
                                            </p:tgtEl>
                                            <p:attrNameLst>
                                              <p:attrName>style.visibility</p:attrName>
                                            </p:attrNameLst>
                                          </p:cBhvr>
                                          <p:to>
                                            <p:strVal val="visible"/>
                                          </p:to>
                                        </p:set>
                                        <p:anim calcmode="lin" valueType="num">
                                          <p:cBhvr additive="base">
                                            <p:cTn id="63" dur="500" fill="hold"/>
                                            <p:tgtEl>
                                              <p:spTgt spid="80"/>
                                            </p:tgtEl>
                                            <p:attrNameLst>
                                              <p:attrName>ppt_x</p:attrName>
                                            </p:attrNameLst>
                                          </p:cBhvr>
                                          <p:tavLst>
                                            <p:tav tm="0">
                                              <p:val>
                                                <p:strVal val="1+#ppt_w/2"/>
                                              </p:val>
                                            </p:tav>
                                            <p:tav tm="100000">
                                              <p:val>
                                                <p:strVal val="#ppt_x"/>
                                              </p:val>
                                            </p:tav>
                                          </p:tavLst>
                                        </p:anim>
                                        <p:anim calcmode="lin" valueType="num">
                                          <p:cBhvr additive="base">
                                            <p:cTn id="64" dur="500" fill="hold"/>
                                            <p:tgtEl>
                                              <p:spTgt spid="80"/>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1000"/>
                                      </p:stCondLst>
                                      <p:childTnLst>
                                        <p:set>
                                          <p:cBhvr>
                                            <p:cTn id="66" dur="1" fill="hold">
                                              <p:stCondLst>
                                                <p:cond delay="0"/>
                                              </p:stCondLst>
                                            </p:cTn>
                                            <p:tgtEl>
                                              <p:spTgt spid="81"/>
                                            </p:tgtEl>
                                            <p:attrNameLst>
                                              <p:attrName>style.visibility</p:attrName>
                                            </p:attrNameLst>
                                          </p:cBhvr>
                                          <p:to>
                                            <p:strVal val="visible"/>
                                          </p:to>
                                        </p:set>
                                        <p:anim calcmode="lin" valueType="num">
                                          <p:cBhvr additive="base">
                                            <p:cTn id="67" dur="500" fill="hold"/>
                                            <p:tgtEl>
                                              <p:spTgt spid="81"/>
                                            </p:tgtEl>
                                            <p:attrNameLst>
                                              <p:attrName>ppt_x</p:attrName>
                                            </p:attrNameLst>
                                          </p:cBhvr>
                                          <p:tavLst>
                                            <p:tav tm="0">
                                              <p:val>
                                                <p:strVal val="1+#ppt_w/2"/>
                                              </p:val>
                                            </p:tav>
                                            <p:tav tm="100000">
                                              <p:val>
                                                <p:strVal val="#ppt_x"/>
                                              </p:val>
                                            </p:tav>
                                          </p:tavLst>
                                        </p:anim>
                                        <p:anim calcmode="lin" valueType="num">
                                          <p:cBhvr additive="base">
                                            <p:cTn id="68" dur="500" fill="hold"/>
                                            <p:tgtEl>
                                              <p:spTgt spid="8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1000"/>
                                      </p:stCondLst>
                                      <p:childTnLst>
                                        <p:set>
                                          <p:cBhvr>
                                            <p:cTn id="70" dur="1" fill="hold">
                                              <p:stCondLst>
                                                <p:cond delay="0"/>
                                              </p:stCondLst>
                                            </p:cTn>
                                            <p:tgtEl>
                                              <p:spTgt spid="82"/>
                                            </p:tgtEl>
                                            <p:attrNameLst>
                                              <p:attrName>style.visibility</p:attrName>
                                            </p:attrNameLst>
                                          </p:cBhvr>
                                          <p:to>
                                            <p:strVal val="visible"/>
                                          </p:to>
                                        </p:set>
                                        <p:anim calcmode="lin" valueType="num">
                                          <p:cBhvr additive="base">
                                            <p:cTn id="71" dur="500" fill="hold"/>
                                            <p:tgtEl>
                                              <p:spTgt spid="82"/>
                                            </p:tgtEl>
                                            <p:attrNameLst>
                                              <p:attrName>ppt_x</p:attrName>
                                            </p:attrNameLst>
                                          </p:cBhvr>
                                          <p:tavLst>
                                            <p:tav tm="0">
                                              <p:val>
                                                <p:strVal val="1+#ppt_w/2"/>
                                              </p:val>
                                            </p:tav>
                                            <p:tav tm="100000">
                                              <p:val>
                                                <p:strVal val="#ppt_x"/>
                                              </p:val>
                                            </p:tav>
                                          </p:tavLst>
                                        </p:anim>
                                        <p:anim calcmode="lin" valueType="num">
                                          <p:cBhvr additive="base">
                                            <p:cTn id="72" dur="500" fill="hold"/>
                                            <p:tgtEl>
                                              <p:spTgt spid="8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1000"/>
                                      </p:stCondLst>
                                      <p:childTnLst>
                                        <p:set>
                                          <p:cBhvr>
                                            <p:cTn id="74" dur="1" fill="hold">
                                              <p:stCondLst>
                                                <p:cond delay="0"/>
                                              </p:stCondLst>
                                            </p:cTn>
                                            <p:tgtEl>
                                              <p:spTgt spid="83"/>
                                            </p:tgtEl>
                                            <p:attrNameLst>
                                              <p:attrName>style.visibility</p:attrName>
                                            </p:attrNameLst>
                                          </p:cBhvr>
                                          <p:to>
                                            <p:strVal val="visible"/>
                                          </p:to>
                                        </p:set>
                                        <p:anim calcmode="lin" valueType="num">
                                          <p:cBhvr additive="base">
                                            <p:cTn id="75" dur="500" fill="hold"/>
                                            <p:tgtEl>
                                              <p:spTgt spid="83"/>
                                            </p:tgtEl>
                                            <p:attrNameLst>
                                              <p:attrName>ppt_x</p:attrName>
                                            </p:attrNameLst>
                                          </p:cBhvr>
                                          <p:tavLst>
                                            <p:tav tm="0">
                                              <p:val>
                                                <p:strVal val="1+#ppt_w/2"/>
                                              </p:val>
                                            </p:tav>
                                            <p:tav tm="100000">
                                              <p:val>
                                                <p:strVal val="#ppt_x"/>
                                              </p:val>
                                            </p:tav>
                                          </p:tavLst>
                                        </p:anim>
                                        <p:anim calcmode="lin" valueType="num">
                                          <p:cBhvr additive="base">
                                            <p:cTn id="76" dur="500" fill="hold"/>
                                            <p:tgtEl>
                                              <p:spTgt spid="83"/>
                                            </p:tgtEl>
                                            <p:attrNameLst>
                                              <p:attrName>ppt_y</p:attrName>
                                            </p:attrNameLst>
                                          </p:cBhvr>
                                          <p:tavLst>
                                            <p:tav tm="0">
                                              <p:val>
                                                <p:strVal val="#ppt_y"/>
                                              </p:val>
                                            </p:tav>
                                            <p:tav tm="100000">
                                              <p:val>
                                                <p:strVal val="#ppt_y"/>
                                              </p:val>
                                            </p:tav>
                                          </p:tavLst>
                                        </p:anim>
                                      </p:childTnLst>
                                    </p:cTn>
                                  </p:par>
                                </p:childTnLst>
                              </p:cTn>
                            </p:par>
                            <p:par>
                              <p:cTn id="77" fill="hold">
                                <p:stCondLst>
                                  <p:cond delay="1500"/>
                                </p:stCondLst>
                                <p:childTnLst>
                                  <p:par>
                                    <p:cTn id="78" presetID="1" presetClass="entr" presetSubtype="0" fill="hold" grpId="0" nodeType="afterEffect">
                                      <p:stCondLst>
                                        <p:cond delay="0"/>
                                      </p:stCondLst>
                                      <p:childTnLst>
                                        <p:set>
                                          <p:cBhvr>
                                            <p:cTn id="79" dur="1" fill="hold">
                                              <p:stCondLst>
                                                <p:cond delay="0"/>
                                              </p:stCondLst>
                                            </p:cTn>
                                            <p:tgtEl>
                                              <p:spTgt spid="87"/>
                                            </p:tgtEl>
                                            <p:attrNameLst>
                                              <p:attrName>style.visibility</p:attrName>
                                            </p:attrNameLst>
                                          </p:cBhvr>
                                          <p:to>
                                            <p:strVal val="visible"/>
                                          </p:to>
                                        </p:set>
                                      </p:childTnLst>
                                    </p:cTn>
                                  </p:par>
                                  <p:par>
                                    <p:cTn id="80" presetID="35" presetClass="path" presetSubtype="0" accel="50000" decel="50000" fill="hold" grpId="1" nodeType="withEffect">
                                      <p:stCondLst>
                                        <p:cond delay="0"/>
                                      </p:stCondLst>
                                      <p:childTnLst>
                                        <p:animMotion origin="layout" path="M -3.56836E-6 -3.7037E-7 L 0.36686 0.15278 " pathEditMode="relative" rAng="0" ptsTypes="AA">
                                          <p:cBhvr>
                                            <p:cTn id="81" dur="500" spd="-99900" fill="hold"/>
                                            <p:tgtEl>
                                              <p:spTgt spid="87"/>
                                            </p:tgtEl>
                                            <p:attrNameLst>
                                              <p:attrName>ppt_x,ppt_y</p:attrName>
                                            </p:attrNameLst>
                                          </p:cBhvr>
                                          <p:rCtr x="18343" y="7639"/>
                                        </p:animMotion>
                                      </p:childTnLst>
                                    </p:cTn>
                                  </p:par>
                                  <p:par>
                                    <p:cTn id="82" presetID="1" presetClass="entr" presetSubtype="0" fill="hold" grpId="0" nodeType="withEffect">
                                      <p:stCondLst>
                                        <p:cond delay="0"/>
                                      </p:stCondLst>
                                      <p:childTnLst>
                                        <p:set>
                                          <p:cBhvr>
                                            <p:cTn id="83" dur="1" fill="hold">
                                              <p:stCondLst>
                                                <p:cond delay="0"/>
                                              </p:stCondLst>
                                            </p:cTn>
                                            <p:tgtEl>
                                              <p:spTgt spid="88"/>
                                            </p:tgtEl>
                                            <p:attrNameLst>
                                              <p:attrName>style.visibility</p:attrName>
                                            </p:attrNameLst>
                                          </p:cBhvr>
                                          <p:to>
                                            <p:strVal val="visible"/>
                                          </p:to>
                                        </p:set>
                                      </p:childTnLst>
                                    </p:cTn>
                                  </p:par>
                                  <p:par>
                                    <p:cTn id="84" presetID="35" presetClass="path" presetSubtype="0" accel="50000" decel="50000" fill="hold" grpId="1" nodeType="withEffect">
                                      <p:stCondLst>
                                        <p:cond delay="0"/>
                                      </p:stCondLst>
                                      <p:childTnLst>
                                        <p:animMotion origin="layout" path="M 7.85742E-7 -3.33333E-6 L -0.39495 -0.11018 " pathEditMode="relative" rAng="0" ptsTypes="AA">
                                          <p:cBhvr>
                                            <p:cTn id="85" dur="500" spd="-99900" fill="hold"/>
                                            <p:tgtEl>
                                              <p:spTgt spid="88"/>
                                            </p:tgtEl>
                                            <p:attrNameLst>
                                              <p:attrName>ppt_x,ppt_y</p:attrName>
                                            </p:attrNameLst>
                                          </p:cBhvr>
                                          <p:rCtr x="-19748" y="-5509"/>
                                        </p:animMotion>
                                      </p:childTnLst>
                                    </p:cTn>
                                  </p:par>
                                </p:childTnLst>
                              </p:cTn>
                            </p:par>
                            <p:par>
                              <p:cTn id="86" fill="hold">
                                <p:stCondLst>
                                  <p:cond delay="2000"/>
                                </p:stCondLst>
                                <p:childTnLst>
                                  <p:par>
                                    <p:cTn id="87" presetID="18" presetClass="entr" presetSubtype="3" fill="hold" grpId="0" nodeType="afterEffect">
                                      <p:stCondLst>
                                        <p:cond delay="0"/>
                                      </p:stCondLst>
                                      <p:childTnLst>
                                        <p:set>
                                          <p:cBhvr>
                                            <p:cTn id="88" dur="1" fill="hold">
                                              <p:stCondLst>
                                                <p:cond delay="0"/>
                                              </p:stCondLst>
                                            </p:cTn>
                                            <p:tgtEl>
                                              <p:spTgt spid="85"/>
                                            </p:tgtEl>
                                            <p:attrNameLst>
                                              <p:attrName>style.visibility</p:attrName>
                                            </p:attrNameLst>
                                          </p:cBhvr>
                                          <p:to>
                                            <p:strVal val="visible"/>
                                          </p:to>
                                        </p:set>
                                        <p:animEffect transition="in" filter="strips(upRight)">
                                          <p:cBhvr>
                                            <p:cTn id="89" dur="500"/>
                                            <p:tgtEl>
                                              <p:spTgt spid="85"/>
                                            </p:tgtEl>
                                          </p:cBhvr>
                                        </p:animEffect>
                                      </p:childTnLst>
                                    </p:cTn>
                                  </p:par>
                                  <p:par>
                                    <p:cTn id="90" presetID="18" presetClass="entr" presetSubtype="3" fill="hold" grpId="0" nodeType="withEffect">
                                      <p:stCondLst>
                                        <p:cond delay="0"/>
                                      </p:stCondLst>
                                      <p:childTnLst>
                                        <p:set>
                                          <p:cBhvr>
                                            <p:cTn id="91" dur="1" fill="hold">
                                              <p:stCondLst>
                                                <p:cond delay="0"/>
                                              </p:stCondLst>
                                            </p:cTn>
                                            <p:tgtEl>
                                              <p:spTgt spid="84"/>
                                            </p:tgtEl>
                                            <p:attrNameLst>
                                              <p:attrName>style.visibility</p:attrName>
                                            </p:attrNameLst>
                                          </p:cBhvr>
                                          <p:to>
                                            <p:strVal val="visible"/>
                                          </p:to>
                                        </p:set>
                                        <p:animEffect transition="in" filter="strips(upRight)">
                                          <p:cBhvr>
                                            <p:cTn id="92" dur="500"/>
                                            <p:tgtEl>
                                              <p:spTgt spid="84"/>
                                            </p:tgtEl>
                                          </p:cBhvr>
                                        </p:animEffect>
                                      </p:childTnLst>
                                    </p:cTn>
                                  </p:par>
                                </p:childTnLst>
                              </p:cTn>
                            </p:par>
                            <p:par>
                              <p:cTn id="93" fill="hold">
                                <p:stCondLst>
                                  <p:cond delay="2500"/>
                                </p:stCondLst>
                                <p:childTnLst>
                                  <p:par>
                                    <p:cTn id="94" presetID="2" presetClass="entr" presetSubtype="8" fill="hold" grpId="0" nodeType="afterEffect" p14:presetBounceEnd="44000">
                                      <p:stCondLst>
                                        <p:cond delay="0"/>
                                      </p:stCondLst>
                                      <p:childTnLst>
                                        <p:set>
                                          <p:cBhvr>
                                            <p:cTn id="95" dur="1" fill="hold">
                                              <p:stCondLst>
                                                <p:cond delay="0"/>
                                              </p:stCondLst>
                                            </p:cTn>
                                            <p:tgtEl>
                                              <p:spTgt spid="86"/>
                                            </p:tgtEl>
                                            <p:attrNameLst>
                                              <p:attrName>style.visibility</p:attrName>
                                            </p:attrNameLst>
                                          </p:cBhvr>
                                          <p:to>
                                            <p:strVal val="visible"/>
                                          </p:to>
                                        </p:set>
                                        <p:anim calcmode="lin" valueType="num" p14:bounceEnd="44000">
                                          <p:cBhvr additive="base">
                                            <p:cTn id="96" dur="500" fill="hold"/>
                                            <p:tgtEl>
                                              <p:spTgt spid="86"/>
                                            </p:tgtEl>
                                            <p:attrNameLst>
                                              <p:attrName>ppt_x</p:attrName>
                                            </p:attrNameLst>
                                          </p:cBhvr>
                                          <p:tavLst>
                                            <p:tav tm="0">
                                              <p:val>
                                                <p:strVal val="0-#ppt_w/2"/>
                                              </p:val>
                                            </p:tav>
                                            <p:tav tm="100000">
                                              <p:val>
                                                <p:strVal val="#ppt_x"/>
                                              </p:val>
                                            </p:tav>
                                          </p:tavLst>
                                        </p:anim>
                                        <p:anim calcmode="lin" valueType="num" p14:bounceEnd="44000">
                                          <p:cBhvr additive="base">
                                            <p:cTn id="97" dur="500" fill="hold"/>
                                            <p:tgtEl>
                                              <p:spTgt spid="86"/>
                                            </p:tgtEl>
                                            <p:attrNameLst>
                                              <p:attrName>ppt_y</p:attrName>
                                            </p:attrNameLst>
                                          </p:cBhvr>
                                          <p:tavLst>
                                            <p:tav tm="0">
                                              <p:val>
                                                <p:strVal val="#ppt_y"/>
                                              </p:val>
                                            </p:tav>
                                            <p:tav tm="100000">
                                              <p:val>
                                                <p:strVal val="#ppt_y"/>
                                              </p:val>
                                            </p:tav>
                                          </p:tavLst>
                                        </p:anim>
                                      </p:childTnLst>
                                    </p:cTn>
                                  </p:par>
                                </p:childTnLst>
                              </p:cTn>
                            </p:par>
                            <p:par>
                              <p:cTn id="98" fill="hold">
                                <p:stCondLst>
                                  <p:cond delay="3000"/>
                                </p:stCondLst>
                                <p:childTnLst>
                                  <p:par>
                                    <p:cTn id="99" presetID="22" presetClass="entr" presetSubtype="8" fill="hold" grpId="0" nodeType="afterEffect" nodePh="1">
                                      <p:stCondLst>
                                        <p:cond delay="0"/>
                                      </p:stCondLst>
                                      <p:endCondLst>
                                        <p:cond evt="begin" delay="0">
                                          <p:tn val="99"/>
                                        </p:cond>
                                      </p:endCondLst>
                                      <p:childTnLst>
                                        <p:set>
                                          <p:cBhvr>
                                            <p:cTn id="100" dur="1" fill="hold">
                                              <p:stCondLst>
                                                <p:cond delay="0"/>
                                              </p:stCondLst>
                                            </p:cTn>
                                            <p:tgtEl>
                                              <p:spTgt spid="26"/>
                                            </p:tgtEl>
                                            <p:attrNameLst>
                                              <p:attrName>style.visibility</p:attrName>
                                            </p:attrNameLst>
                                          </p:cBhvr>
                                          <p:to>
                                            <p:strVal val="visible"/>
                                          </p:to>
                                        </p:set>
                                        <p:animEffect transition="in" filter="wipe(left)">
                                          <p:cBhvr>
                                            <p:cTn id="10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72" grpId="0" animBg="1"/>
          <p:bldP spid="73" grpId="0"/>
          <p:bldP spid="74" grpId="0" animBg="1"/>
          <p:bldP spid="75" grpId="0" animBg="1"/>
          <p:bldP spid="76" grpId="0" animBg="1"/>
          <p:bldP spid="77" grpId="0"/>
          <p:bldP spid="78" grpId="0" animBg="1"/>
          <p:bldP spid="79" grpId="0"/>
          <p:bldP spid="80" grpId="0" animBg="1"/>
          <p:bldP spid="81" grpId="0"/>
          <p:bldP spid="82" grpId="0" animBg="1"/>
          <p:bldP spid="83" grpId="0"/>
          <p:bldP spid="84" grpId="0"/>
          <p:bldP spid="85" grpId="0"/>
          <p:bldP spid="86" grpId="0"/>
          <p:bldP spid="87" grpId="0" animBg="1"/>
          <p:bldP spid="87" grpId="1" animBg="1"/>
          <p:bldP spid="88" grpId="0" animBg="1"/>
          <p:bldP spid="88" grpId="1" animBg="1"/>
          <p:bldP spid="2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250" fill="hold"/>
                                            <p:tgtEl>
                                              <p:spTgt spid="3"/>
                                            </p:tgtEl>
                                            <p:attrNameLst>
                                              <p:attrName>ppt_x</p:attrName>
                                            </p:attrNameLst>
                                          </p:cBhvr>
                                          <p:tavLst>
                                            <p:tav tm="0">
                                              <p:val>
                                                <p:strVal val="0-#ppt_w/2"/>
                                              </p:val>
                                            </p:tav>
                                            <p:tav tm="100000">
                                              <p:val>
                                                <p:strVal val="#ppt_x"/>
                                              </p:val>
                                            </p:tav>
                                          </p:tavLst>
                                        </p:anim>
                                        <p:anim calcmode="lin" valueType="num">
                                          <p:cBhvr additive="base">
                                            <p:cTn id="16" dur="250" fill="hold"/>
                                            <p:tgtEl>
                                              <p:spTgt spid="3"/>
                                            </p:tgtEl>
                                            <p:attrNameLst>
                                              <p:attrName>ppt_y</p:attrName>
                                            </p:attrNameLst>
                                          </p:cBhvr>
                                          <p:tavLst>
                                            <p:tav tm="0">
                                              <p:val>
                                                <p:strVal val="#ppt_y"/>
                                              </p:val>
                                            </p:tav>
                                            <p:tav tm="100000">
                                              <p:val>
                                                <p:strVal val="#ppt_y"/>
                                              </p:val>
                                            </p:tav>
                                          </p:tavLst>
                                        </p:anim>
                                      </p:childTnLst>
                                    </p:cTn>
                                  </p:par>
                                  <p:par>
                                    <p:cTn id="17" presetID="53" presetClass="entr" presetSubtype="528" fill="hold" grpId="0" nodeType="withEffect">
                                      <p:stCondLst>
                                        <p:cond delay="500"/>
                                      </p:stCondLst>
                                      <p:childTnLst>
                                        <p:set>
                                          <p:cBhvr>
                                            <p:cTn id="18" dur="1" fill="hold">
                                              <p:stCondLst>
                                                <p:cond delay="0"/>
                                              </p:stCondLst>
                                            </p:cTn>
                                            <p:tgtEl>
                                              <p:spTgt spid="75"/>
                                            </p:tgtEl>
                                            <p:attrNameLst>
                                              <p:attrName>style.visibility</p:attrName>
                                            </p:attrNameLst>
                                          </p:cBhvr>
                                          <p:to>
                                            <p:strVal val="visible"/>
                                          </p:to>
                                        </p:set>
                                        <p:anim calcmode="lin" valueType="num">
                                          <p:cBhvr>
                                            <p:cTn id="19" dur="500" fill="hold"/>
                                            <p:tgtEl>
                                              <p:spTgt spid="75"/>
                                            </p:tgtEl>
                                            <p:attrNameLst>
                                              <p:attrName>ppt_w</p:attrName>
                                            </p:attrNameLst>
                                          </p:cBhvr>
                                          <p:tavLst>
                                            <p:tav tm="0">
                                              <p:val>
                                                <p:fltVal val="0"/>
                                              </p:val>
                                            </p:tav>
                                            <p:tav tm="100000">
                                              <p:val>
                                                <p:strVal val="#ppt_w"/>
                                              </p:val>
                                            </p:tav>
                                          </p:tavLst>
                                        </p:anim>
                                        <p:anim calcmode="lin" valueType="num">
                                          <p:cBhvr>
                                            <p:cTn id="20" dur="500" fill="hold"/>
                                            <p:tgtEl>
                                              <p:spTgt spid="75"/>
                                            </p:tgtEl>
                                            <p:attrNameLst>
                                              <p:attrName>ppt_h</p:attrName>
                                            </p:attrNameLst>
                                          </p:cBhvr>
                                          <p:tavLst>
                                            <p:tav tm="0">
                                              <p:val>
                                                <p:fltVal val="0"/>
                                              </p:val>
                                            </p:tav>
                                            <p:tav tm="100000">
                                              <p:val>
                                                <p:strVal val="#ppt_h"/>
                                              </p:val>
                                            </p:tav>
                                          </p:tavLst>
                                        </p:anim>
                                        <p:animEffect transition="in" filter="fade">
                                          <p:cBhvr>
                                            <p:cTn id="21" dur="500"/>
                                            <p:tgtEl>
                                              <p:spTgt spid="75"/>
                                            </p:tgtEl>
                                          </p:cBhvr>
                                        </p:animEffect>
                                        <p:anim calcmode="lin" valueType="num">
                                          <p:cBhvr>
                                            <p:cTn id="22" dur="500" fill="hold"/>
                                            <p:tgtEl>
                                              <p:spTgt spid="75"/>
                                            </p:tgtEl>
                                            <p:attrNameLst>
                                              <p:attrName>ppt_x</p:attrName>
                                            </p:attrNameLst>
                                          </p:cBhvr>
                                          <p:tavLst>
                                            <p:tav tm="0">
                                              <p:val>
                                                <p:fltVal val="0.5"/>
                                              </p:val>
                                            </p:tav>
                                            <p:tav tm="100000">
                                              <p:val>
                                                <p:strVal val="#ppt_x"/>
                                              </p:val>
                                            </p:tav>
                                          </p:tavLst>
                                        </p:anim>
                                        <p:anim calcmode="lin" valueType="num">
                                          <p:cBhvr>
                                            <p:cTn id="23" dur="500" fill="hold"/>
                                            <p:tgtEl>
                                              <p:spTgt spid="75"/>
                                            </p:tgtEl>
                                            <p:attrNameLst>
                                              <p:attrName>ppt_y</p:attrName>
                                            </p:attrNameLst>
                                          </p:cBhvr>
                                          <p:tavLst>
                                            <p:tav tm="0">
                                              <p:val>
                                                <p:fltVal val="0.5"/>
                                              </p:val>
                                            </p:tav>
                                            <p:tav tm="100000">
                                              <p:val>
                                                <p:strVal val="#ppt_y"/>
                                              </p:val>
                                            </p:tav>
                                          </p:tavLst>
                                        </p:anim>
                                      </p:childTnLst>
                                    </p:cTn>
                                  </p:par>
                                  <p:par>
                                    <p:cTn id="24" presetID="53" presetClass="entr" presetSubtype="528" fill="hold" grpId="0" nodeType="withEffect">
                                      <p:stCondLst>
                                        <p:cond delay="500"/>
                                      </p:stCondLst>
                                      <p:childTnLst>
                                        <p:set>
                                          <p:cBhvr>
                                            <p:cTn id="25" dur="1" fill="hold">
                                              <p:stCondLst>
                                                <p:cond delay="0"/>
                                              </p:stCondLst>
                                            </p:cTn>
                                            <p:tgtEl>
                                              <p:spTgt spid="74"/>
                                            </p:tgtEl>
                                            <p:attrNameLst>
                                              <p:attrName>style.visibility</p:attrName>
                                            </p:attrNameLst>
                                          </p:cBhvr>
                                          <p:to>
                                            <p:strVal val="visible"/>
                                          </p:to>
                                        </p:set>
                                        <p:anim calcmode="lin" valueType="num">
                                          <p:cBhvr>
                                            <p:cTn id="26" dur="500" fill="hold"/>
                                            <p:tgtEl>
                                              <p:spTgt spid="74"/>
                                            </p:tgtEl>
                                            <p:attrNameLst>
                                              <p:attrName>ppt_w</p:attrName>
                                            </p:attrNameLst>
                                          </p:cBhvr>
                                          <p:tavLst>
                                            <p:tav tm="0">
                                              <p:val>
                                                <p:fltVal val="0"/>
                                              </p:val>
                                            </p:tav>
                                            <p:tav tm="100000">
                                              <p:val>
                                                <p:strVal val="#ppt_w"/>
                                              </p:val>
                                            </p:tav>
                                          </p:tavLst>
                                        </p:anim>
                                        <p:anim calcmode="lin" valueType="num">
                                          <p:cBhvr>
                                            <p:cTn id="27" dur="500" fill="hold"/>
                                            <p:tgtEl>
                                              <p:spTgt spid="74"/>
                                            </p:tgtEl>
                                            <p:attrNameLst>
                                              <p:attrName>ppt_h</p:attrName>
                                            </p:attrNameLst>
                                          </p:cBhvr>
                                          <p:tavLst>
                                            <p:tav tm="0">
                                              <p:val>
                                                <p:fltVal val="0"/>
                                              </p:val>
                                            </p:tav>
                                            <p:tav tm="100000">
                                              <p:val>
                                                <p:strVal val="#ppt_h"/>
                                              </p:val>
                                            </p:tav>
                                          </p:tavLst>
                                        </p:anim>
                                        <p:animEffect transition="in" filter="fade">
                                          <p:cBhvr>
                                            <p:cTn id="28" dur="500"/>
                                            <p:tgtEl>
                                              <p:spTgt spid="74"/>
                                            </p:tgtEl>
                                          </p:cBhvr>
                                        </p:animEffect>
                                        <p:anim calcmode="lin" valueType="num">
                                          <p:cBhvr>
                                            <p:cTn id="29" dur="500" fill="hold"/>
                                            <p:tgtEl>
                                              <p:spTgt spid="74"/>
                                            </p:tgtEl>
                                            <p:attrNameLst>
                                              <p:attrName>ppt_x</p:attrName>
                                            </p:attrNameLst>
                                          </p:cBhvr>
                                          <p:tavLst>
                                            <p:tav tm="0">
                                              <p:val>
                                                <p:fltVal val="0.5"/>
                                              </p:val>
                                            </p:tav>
                                            <p:tav tm="100000">
                                              <p:val>
                                                <p:strVal val="#ppt_x"/>
                                              </p:val>
                                            </p:tav>
                                          </p:tavLst>
                                        </p:anim>
                                        <p:anim calcmode="lin" valueType="num">
                                          <p:cBhvr>
                                            <p:cTn id="30" dur="500" fill="hold"/>
                                            <p:tgtEl>
                                              <p:spTgt spid="74"/>
                                            </p:tgtEl>
                                            <p:attrNameLst>
                                              <p:attrName>ppt_y</p:attrName>
                                            </p:attrNameLst>
                                          </p:cBhvr>
                                          <p:tavLst>
                                            <p:tav tm="0">
                                              <p:val>
                                                <p:fltVal val="0.5"/>
                                              </p:val>
                                            </p:tav>
                                            <p:tav tm="100000">
                                              <p:val>
                                                <p:strVal val="#ppt_y"/>
                                              </p:val>
                                            </p:tav>
                                          </p:tavLst>
                                        </p:anim>
                                      </p:childTnLst>
                                    </p:cTn>
                                  </p:par>
                                  <p:par>
                                    <p:cTn id="31" presetID="53" presetClass="entr" presetSubtype="528" fill="hold" grpId="0" nodeType="withEffect">
                                      <p:stCondLst>
                                        <p:cond delay="1000"/>
                                      </p:stCondLst>
                                      <p:childTnLst>
                                        <p:set>
                                          <p:cBhvr>
                                            <p:cTn id="32" dur="1" fill="hold">
                                              <p:stCondLst>
                                                <p:cond delay="0"/>
                                              </p:stCondLst>
                                            </p:cTn>
                                            <p:tgtEl>
                                              <p:spTgt spid="73"/>
                                            </p:tgtEl>
                                            <p:attrNameLst>
                                              <p:attrName>style.visibility</p:attrName>
                                            </p:attrNameLst>
                                          </p:cBhvr>
                                          <p:to>
                                            <p:strVal val="visible"/>
                                          </p:to>
                                        </p:set>
                                        <p:anim calcmode="lin" valueType="num">
                                          <p:cBhvr>
                                            <p:cTn id="33" dur="500" fill="hold"/>
                                            <p:tgtEl>
                                              <p:spTgt spid="73"/>
                                            </p:tgtEl>
                                            <p:attrNameLst>
                                              <p:attrName>ppt_w</p:attrName>
                                            </p:attrNameLst>
                                          </p:cBhvr>
                                          <p:tavLst>
                                            <p:tav tm="0">
                                              <p:val>
                                                <p:fltVal val="0"/>
                                              </p:val>
                                            </p:tav>
                                            <p:tav tm="100000">
                                              <p:val>
                                                <p:strVal val="#ppt_w"/>
                                              </p:val>
                                            </p:tav>
                                          </p:tavLst>
                                        </p:anim>
                                        <p:anim calcmode="lin" valueType="num">
                                          <p:cBhvr>
                                            <p:cTn id="34" dur="500" fill="hold"/>
                                            <p:tgtEl>
                                              <p:spTgt spid="73"/>
                                            </p:tgtEl>
                                            <p:attrNameLst>
                                              <p:attrName>ppt_h</p:attrName>
                                            </p:attrNameLst>
                                          </p:cBhvr>
                                          <p:tavLst>
                                            <p:tav tm="0">
                                              <p:val>
                                                <p:fltVal val="0"/>
                                              </p:val>
                                            </p:tav>
                                            <p:tav tm="100000">
                                              <p:val>
                                                <p:strVal val="#ppt_h"/>
                                              </p:val>
                                            </p:tav>
                                          </p:tavLst>
                                        </p:anim>
                                        <p:animEffect transition="in" filter="fade">
                                          <p:cBhvr>
                                            <p:cTn id="35" dur="500"/>
                                            <p:tgtEl>
                                              <p:spTgt spid="73"/>
                                            </p:tgtEl>
                                          </p:cBhvr>
                                        </p:animEffect>
                                        <p:anim calcmode="lin" valueType="num">
                                          <p:cBhvr>
                                            <p:cTn id="36" dur="500" fill="hold"/>
                                            <p:tgtEl>
                                              <p:spTgt spid="73"/>
                                            </p:tgtEl>
                                            <p:attrNameLst>
                                              <p:attrName>ppt_x</p:attrName>
                                            </p:attrNameLst>
                                          </p:cBhvr>
                                          <p:tavLst>
                                            <p:tav tm="0">
                                              <p:val>
                                                <p:fltVal val="0.5"/>
                                              </p:val>
                                            </p:tav>
                                            <p:tav tm="100000">
                                              <p:val>
                                                <p:strVal val="#ppt_x"/>
                                              </p:val>
                                            </p:tav>
                                          </p:tavLst>
                                        </p:anim>
                                        <p:anim calcmode="lin" valueType="num">
                                          <p:cBhvr>
                                            <p:cTn id="37" dur="500" fill="hold"/>
                                            <p:tgtEl>
                                              <p:spTgt spid="73"/>
                                            </p:tgtEl>
                                            <p:attrNameLst>
                                              <p:attrName>ppt_y</p:attrName>
                                            </p:attrNameLst>
                                          </p:cBhvr>
                                          <p:tavLst>
                                            <p:tav tm="0">
                                              <p:val>
                                                <p:fltVal val="0.5"/>
                                              </p:val>
                                            </p:tav>
                                            <p:tav tm="100000">
                                              <p:val>
                                                <p:strVal val="#ppt_y"/>
                                              </p:val>
                                            </p:tav>
                                          </p:tavLst>
                                        </p:anim>
                                      </p:childTnLst>
                                    </p:cTn>
                                  </p:par>
                                  <p:par>
                                    <p:cTn id="38" presetID="53" presetClass="entr" presetSubtype="528" fill="hold" grpId="0" nodeType="withEffect">
                                      <p:stCondLst>
                                        <p:cond delay="1000"/>
                                      </p:stCondLst>
                                      <p:childTnLst>
                                        <p:set>
                                          <p:cBhvr>
                                            <p:cTn id="39" dur="1" fill="hold">
                                              <p:stCondLst>
                                                <p:cond delay="0"/>
                                              </p:stCondLst>
                                            </p:cTn>
                                            <p:tgtEl>
                                              <p:spTgt spid="72"/>
                                            </p:tgtEl>
                                            <p:attrNameLst>
                                              <p:attrName>style.visibility</p:attrName>
                                            </p:attrNameLst>
                                          </p:cBhvr>
                                          <p:to>
                                            <p:strVal val="visible"/>
                                          </p:to>
                                        </p:set>
                                        <p:anim calcmode="lin" valueType="num">
                                          <p:cBhvr>
                                            <p:cTn id="40" dur="500" fill="hold"/>
                                            <p:tgtEl>
                                              <p:spTgt spid="72"/>
                                            </p:tgtEl>
                                            <p:attrNameLst>
                                              <p:attrName>ppt_w</p:attrName>
                                            </p:attrNameLst>
                                          </p:cBhvr>
                                          <p:tavLst>
                                            <p:tav tm="0">
                                              <p:val>
                                                <p:fltVal val="0"/>
                                              </p:val>
                                            </p:tav>
                                            <p:tav tm="100000">
                                              <p:val>
                                                <p:strVal val="#ppt_w"/>
                                              </p:val>
                                            </p:tav>
                                          </p:tavLst>
                                        </p:anim>
                                        <p:anim calcmode="lin" valueType="num">
                                          <p:cBhvr>
                                            <p:cTn id="41" dur="500" fill="hold"/>
                                            <p:tgtEl>
                                              <p:spTgt spid="72"/>
                                            </p:tgtEl>
                                            <p:attrNameLst>
                                              <p:attrName>ppt_h</p:attrName>
                                            </p:attrNameLst>
                                          </p:cBhvr>
                                          <p:tavLst>
                                            <p:tav tm="0">
                                              <p:val>
                                                <p:fltVal val="0"/>
                                              </p:val>
                                            </p:tav>
                                            <p:tav tm="100000">
                                              <p:val>
                                                <p:strVal val="#ppt_h"/>
                                              </p:val>
                                            </p:tav>
                                          </p:tavLst>
                                        </p:anim>
                                        <p:animEffect transition="in" filter="fade">
                                          <p:cBhvr>
                                            <p:cTn id="42" dur="500"/>
                                            <p:tgtEl>
                                              <p:spTgt spid="72"/>
                                            </p:tgtEl>
                                          </p:cBhvr>
                                        </p:animEffect>
                                        <p:anim calcmode="lin" valueType="num">
                                          <p:cBhvr>
                                            <p:cTn id="43" dur="500" fill="hold"/>
                                            <p:tgtEl>
                                              <p:spTgt spid="72"/>
                                            </p:tgtEl>
                                            <p:attrNameLst>
                                              <p:attrName>ppt_x</p:attrName>
                                            </p:attrNameLst>
                                          </p:cBhvr>
                                          <p:tavLst>
                                            <p:tav tm="0">
                                              <p:val>
                                                <p:fltVal val="0.5"/>
                                              </p:val>
                                            </p:tav>
                                            <p:tav tm="100000">
                                              <p:val>
                                                <p:strVal val="#ppt_x"/>
                                              </p:val>
                                            </p:tav>
                                          </p:tavLst>
                                        </p:anim>
                                        <p:anim calcmode="lin" valueType="num">
                                          <p:cBhvr>
                                            <p:cTn id="44" dur="500" fill="hold"/>
                                            <p:tgtEl>
                                              <p:spTgt spid="72"/>
                                            </p:tgtEl>
                                            <p:attrNameLst>
                                              <p:attrName>ppt_y</p:attrName>
                                            </p:attrNameLst>
                                          </p:cBhvr>
                                          <p:tavLst>
                                            <p:tav tm="0">
                                              <p:val>
                                                <p:fltVal val="0.5"/>
                                              </p:val>
                                            </p:tav>
                                            <p:tav tm="100000">
                                              <p:val>
                                                <p:strVal val="#ppt_y"/>
                                              </p:val>
                                            </p:tav>
                                          </p:tavLst>
                                        </p:anim>
                                      </p:childTnLst>
                                    </p:cTn>
                                  </p:par>
                                  <p:par>
                                    <p:cTn id="45" presetID="2" presetClass="entr" presetSubtype="2" fill="hold" grpId="0" nodeType="withEffect">
                                      <p:stCondLst>
                                        <p:cond delay="1000"/>
                                      </p:stCondLst>
                                      <p:childTnLst>
                                        <p:set>
                                          <p:cBhvr>
                                            <p:cTn id="46" dur="1" fill="hold">
                                              <p:stCondLst>
                                                <p:cond delay="0"/>
                                              </p:stCondLst>
                                            </p:cTn>
                                            <p:tgtEl>
                                              <p:spTgt spid="76"/>
                                            </p:tgtEl>
                                            <p:attrNameLst>
                                              <p:attrName>style.visibility</p:attrName>
                                            </p:attrNameLst>
                                          </p:cBhvr>
                                          <p:to>
                                            <p:strVal val="visible"/>
                                          </p:to>
                                        </p:set>
                                        <p:anim calcmode="lin" valueType="num">
                                          <p:cBhvr additive="base">
                                            <p:cTn id="47" dur="500" fill="hold"/>
                                            <p:tgtEl>
                                              <p:spTgt spid="76"/>
                                            </p:tgtEl>
                                            <p:attrNameLst>
                                              <p:attrName>ppt_x</p:attrName>
                                            </p:attrNameLst>
                                          </p:cBhvr>
                                          <p:tavLst>
                                            <p:tav tm="0">
                                              <p:val>
                                                <p:strVal val="1+#ppt_w/2"/>
                                              </p:val>
                                            </p:tav>
                                            <p:tav tm="100000">
                                              <p:val>
                                                <p:strVal val="#ppt_x"/>
                                              </p:val>
                                            </p:tav>
                                          </p:tavLst>
                                        </p:anim>
                                        <p:anim calcmode="lin" valueType="num">
                                          <p:cBhvr additive="base">
                                            <p:cTn id="48" dur="500" fill="hold"/>
                                            <p:tgtEl>
                                              <p:spTgt spid="7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1000"/>
                                      </p:stCondLst>
                                      <p:childTnLst>
                                        <p:set>
                                          <p:cBhvr>
                                            <p:cTn id="50" dur="1" fill="hold">
                                              <p:stCondLst>
                                                <p:cond delay="0"/>
                                              </p:stCondLst>
                                            </p:cTn>
                                            <p:tgtEl>
                                              <p:spTgt spid="77"/>
                                            </p:tgtEl>
                                            <p:attrNameLst>
                                              <p:attrName>style.visibility</p:attrName>
                                            </p:attrNameLst>
                                          </p:cBhvr>
                                          <p:to>
                                            <p:strVal val="visible"/>
                                          </p:to>
                                        </p:set>
                                        <p:anim calcmode="lin" valueType="num">
                                          <p:cBhvr additive="base">
                                            <p:cTn id="51" dur="500" fill="hold"/>
                                            <p:tgtEl>
                                              <p:spTgt spid="77"/>
                                            </p:tgtEl>
                                            <p:attrNameLst>
                                              <p:attrName>ppt_x</p:attrName>
                                            </p:attrNameLst>
                                          </p:cBhvr>
                                          <p:tavLst>
                                            <p:tav tm="0">
                                              <p:val>
                                                <p:strVal val="1+#ppt_w/2"/>
                                              </p:val>
                                            </p:tav>
                                            <p:tav tm="100000">
                                              <p:val>
                                                <p:strVal val="#ppt_x"/>
                                              </p:val>
                                            </p:tav>
                                          </p:tavLst>
                                        </p:anim>
                                        <p:anim calcmode="lin" valueType="num">
                                          <p:cBhvr additive="base">
                                            <p:cTn id="52" dur="500" fill="hold"/>
                                            <p:tgtEl>
                                              <p:spTgt spid="77"/>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1000"/>
                                      </p:stCondLst>
                                      <p:childTnLst>
                                        <p:set>
                                          <p:cBhvr>
                                            <p:cTn id="54" dur="1" fill="hold">
                                              <p:stCondLst>
                                                <p:cond delay="0"/>
                                              </p:stCondLst>
                                            </p:cTn>
                                            <p:tgtEl>
                                              <p:spTgt spid="78"/>
                                            </p:tgtEl>
                                            <p:attrNameLst>
                                              <p:attrName>style.visibility</p:attrName>
                                            </p:attrNameLst>
                                          </p:cBhvr>
                                          <p:to>
                                            <p:strVal val="visible"/>
                                          </p:to>
                                        </p:set>
                                        <p:anim calcmode="lin" valueType="num">
                                          <p:cBhvr additive="base">
                                            <p:cTn id="55" dur="500" fill="hold"/>
                                            <p:tgtEl>
                                              <p:spTgt spid="78"/>
                                            </p:tgtEl>
                                            <p:attrNameLst>
                                              <p:attrName>ppt_x</p:attrName>
                                            </p:attrNameLst>
                                          </p:cBhvr>
                                          <p:tavLst>
                                            <p:tav tm="0">
                                              <p:val>
                                                <p:strVal val="1+#ppt_w/2"/>
                                              </p:val>
                                            </p:tav>
                                            <p:tav tm="100000">
                                              <p:val>
                                                <p:strVal val="#ppt_x"/>
                                              </p:val>
                                            </p:tav>
                                          </p:tavLst>
                                        </p:anim>
                                        <p:anim calcmode="lin" valueType="num">
                                          <p:cBhvr additive="base">
                                            <p:cTn id="56" dur="500" fill="hold"/>
                                            <p:tgtEl>
                                              <p:spTgt spid="7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1000"/>
                                      </p:stCondLst>
                                      <p:childTnLst>
                                        <p:set>
                                          <p:cBhvr>
                                            <p:cTn id="58" dur="1" fill="hold">
                                              <p:stCondLst>
                                                <p:cond delay="0"/>
                                              </p:stCondLst>
                                            </p:cTn>
                                            <p:tgtEl>
                                              <p:spTgt spid="79"/>
                                            </p:tgtEl>
                                            <p:attrNameLst>
                                              <p:attrName>style.visibility</p:attrName>
                                            </p:attrNameLst>
                                          </p:cBhvr>
                                          <p:to>
                                            <p:strVal val="visible"/>
                                          </p:to>
                                        </p:set>
                                        <p:anim calcmode="lin" valueType="num">
                                          <p:cBhvr additive="base">
                                            <p:cTn id="59" dur="500" fill="hold"/>
                                            <p:tgtEl>
                                              <p:spTgt spid="79"/>
                                            </p:tgtEl>
                                            <p:attrNameLst>
                                              <p:attrName>ppt_x</p:attrName>
                                            </p:attrNameLst>
                                          </p:cBhvr>
                                          <p:tavLst>
                                            <p:tav tm="0">
                                              <p:val>
                                                <p:strVal val="1+#ppt_w/2"/>
                                              </p:val>
                                            </p:tav>
                                            <p:tav tm="100000">
                                              <p:val>
                                                <p:strVal val="#ppt_x"/>
                                              </p:val>
                                            </p:tav>
                                          </p:tavLst>
                                        </p:anim>
                                        <p:anim calcmode="lin" valueType="num">
                                          <p:cBhvr additive="base">
                                            <p:cTn id="60" dur="500" fill="hold"/>
                                            <p:tgtEl>
                                              <p:spTgt spid="7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1000"/>
                                      </p:stCondLst>
                                      <p:childTnLst>
                                        <p:set>
                                          <p:cBhvr>
                                            <p:cTn id="62" dur="1" fill="hold">
                                              <p:stCondLst>
                                                <p:cond delay="0"/>
                                              </p:stCondLst>
                                            </p:cTn>
                                            <p:tgtEl>
                                              <p:spTgt spid="80"/>
                                            </p:tgtEl>
                                            <p:attrNameLst>
                                              <p:attrName>style.visibility</p:attrName>
                                            </p:attrNameLst>
                                          </p:cBhvr>
                                          <p:to>
                                            <p:strVal val="visible"/>
                                          </p:to>
                                        </p:set>
                                        <p:anim calcmode="lin" valueType="num">
                                          <p:cBhvr additive="base">
                                            <p:cTn id="63" dur="500" fill="hold"/>
                                            <p:tgtEl>
                                              <p:spTgt spid="80"/>
                                            </p:tgtEl>
                                            <p:attrNameLst>
                                              <p:attrName>ppt_x</p:attrName>
                                            </p:attrNameLst>
                                          </p:cBhvr>
                                          <p:tavLst>
                                            <p:tav tm="0">
                                              <p:val>
                                                <p:strVal val="1+#ppt_w/2"/>
                                              </p:val>
                                            </p:tav>
                                            <p:tav tm="100000">
                                              <p:val>
                                                <p:strVal val="#ppt_x"/>
                                              </p:val>
                                            </p:tav>
                                          </p:tavLst>
                                        </p:anim>
                                        <p:anim calcmode="lin" valueType="num">
                                          <p:cBhvr additive="base">
                                            <p:cTn id="64" dur="500" fill="hold"/>
                                            <p:tgtEl>
                                              <p:spTgt spid="80"/>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1000"/>
                                      </p:stCondLst>
                                      <p:childTnLst>
                                        <p:set>
                                          <p:cBhvr>
                                            <p:cTn id="66" dur="1" fill="hold">
                                              <p:stCondLst>
                                                <p:cond delay="0"/>
                                              </p:stCondLst>
                                            </p:cTn>
                                            <p:tgtEl>
                                              <p:spTgt spid="81"/>
                                            </p:tgtEl>
                                            <p:attrNameLst>
                                              <p:attrName>style.visibility</p:attrName>
                                            </p:attrNameLst>
                                          </p:cBhvr>
                                          <p:to>
                                            <p:strVal val="visible"/>
                                          </p:to>
                                        </p:set>
                                        <p:anim calcmode="lin" valueType="num">
                                          <p:cBhvr additive="base">
                                            <p:cTn id="67" dur="500" fill="hold"/>
                                            <p:tgtEl>
                                              <p:spTgt spid="81"/>
                                            </p:tgtEl>
                                            <p:attrNameLst>
                                              <p:attrName>ppt_x</p:attrName>
                                            </p:attrNameLst>
                                          </p:cBhvr>
                                          <p:tavLst>
                                            <p:tav tm="0">
                                              <p:val>
                                                <p:strVal val="1+#ppt_w/2"/>
                                              </p:val>
                                            </p:tav>
                                            <p:tav tm="100000">
                                              <p:val>
                                                <p:strVal val="#ppt_x"/>
                                              </p:val>
                                            </p:tav>
                                          </p:tavLst>
                                        </p:anim>
                                        <p:anim calcmode="lin" valueType="num">
                                          <p:cBhvr additive="base">
                                            <p:cTn id="68" dur="500" fill="hold"/>
                                            <p:tgtEl>
                                              <p:spTgt spid="8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1000"/>
                                      </p:stCondLst>
                                      <p:childTnLst>
                                        <p:set>
                                          <p:cBhvr>
                                            <p:cTn id="70" dur="1" fill="hold">
                                              <p:stCondLst>
                                                <p:cond delay="0"/>
                                              </p:stCondLst>
                                            </p:cTn>
                                            <p:tgtEl>
                                              <p:spTgt spid="82"/>
                                            </p:tgtEl>
                                            <p:attrNameLst>
                                              <p:attrName>style.visibility</p:attrName>
                                            </p:attrNameLst>
                                          </p:cBhvr>
                                          <p:to>
                                            <p:strVal val="visible"/>
                                          </p:to>
                                        </p:set>
                                        <p:anim calcmode="lin" valueType="num">
                                          <p:cBhvr additive="base">
                                            <p:cTn id="71" dur="500" fill="hold"/>
                                            <p:tgtEl>
                                              <p:spTgt spid="82"/>
                                            </p:tgtEl>
                                            <p:attrNameLst>
                                              <p:attrName>ppt_x</p:attrName>
                                            </p:attrNameLst>
                                          </p:cBhvr>
                                          <p:tavLst>
                                            <p:tav tm="0">
                                              <p:val>
                                                <p:strVal val="1+#ppt_w/2"/>
                                              </p:val>
                                            </p:tav>
                                            <p:tav tm="100000">
                                              <p:val>
                                                <p:strVal val="#ppt_x"/>
                                              </p:val>
                                            </p:tav>
                                          </p:tavLst>
                                        </p:anim>
                                        <p:anim calcmode="lin" valueType="num">
                                          <p:cBhvr additive="base">
                                            <p:cTn id="72" dur="500" fill="hold"/>
                                            <p:tgtEl>
                                              <p:spTgt spid="8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1000"/>
                                      </p:stCondLst>
                                      <p:childTnLst>
                                        <p:set>
                                          <p:cBhvr>
                                            <p:cTn id="74" dur="1" fill="hold">
                                              <p:stCondLst>
                                                <p:cond delay="0"/>
                                              </p:stCondLst>
                                            </p:cTn>
                                            <p:tgtEl>
                                              <p:spTgt spid="83"/>
                                            </p:tgtEl>
                                            <p:attrNameLst>
                                              <p:attrName>style.visibility</p:attrName>
                                            </p:attrNameLst>
                                          </p:cBhvr>
                                          <p:to>
                                            <p:strVal val="visible"/>
                                          </p:to>
                                        </p:set>
                                        <p:anim calcmode="lin" valueType="num">
                                          <p:cBhvr additive="base">
                                            <p:cTn id="75" dur="500" fill="hold"/>
                                            <p:tgtEl>
                                              <p:spTgt spid="83"/>
                                            </p:tgtEl>
                                            <p:attrNameLst>
                                              <p:attrName>ppt_x</p:attrName>
                                            </p:attrNameLst>
                                          </p:cBhvr>
                                          <p:tavLst>
                                            <p:tav tm="0">
                                              <p:val>
                                                <p:strVal val="1+#ppt_w/2"/>
                                              </p:val>
                                            </p:tav>
                                            <p:tav tm="100000">
                                              <p:val>
                                                <p:strVal val="#ppt_x"/>
                                              </p:val>
                                            </p:tav>
                                          </p:tavLst>
                                        </p:anim>
                                        <p:anim calcmode="lin" valueType="num">
                                          <p:cBhvr additive="base">
                                            <p:cTn id="76" dur="500" fill="hold"/>
                                            <p:tgtEl>
                                              <p:spTgt spid="83"/>
                                            </p:tgtEl>
                                            <p:attrNameLst>
                                              <p:attrName>ppt_y</p:attrName>
                                            </p:attrNameLst>
                                          </p:cBhvr>
                                          <p:tavLst>
                                            <p:tav tm="0">
                                              <p:val>
                                                <p:strVal val="#ppt_y"/>
                                              </p:val>
                                            </p:tav>
                                            <p:tav tm="100000">
                                              <p:val>
                                                <p:strVal val="#ppt_y"/>
                                              </p:val>
                                            </p:tav>
                                          </p:tavLst>
                                        </p:anim>
                                      </p:childTnLst>
                                    </p:cTn>
                                  </p:par>
                                </p:childTnLst>
                              </p:cTn>
                            </p:par>
                            <p:par>
                              <p:cTn id="77" fill="hold">
                                <p:stCondLst>
                                  <p:cond delay="1500"/>
                                </p:stCondLst>
                                <p:childTnLst>
                                  <p:par>
                                    <p:cTn id="78" presetID="1" presetClass="entr" presetSubtype="0" fill="hold" grpId="0" nodeType="afterEffect">
                                      <p:stCondLst>
                                        <p:cond delay="0"/>
                                      </p:stCondLst>
                                      <p:childTnLst>
                                        <p:set>
                                          <p:cBhvr>
                                            <p:cTn id="79" dur="1" fill="hold">
                                              <p:stCondLst>
                                                <p:cond delay="0"/>
                                              </p:stCondLst>
                                            </p:cTn>
                                            <p:tgtEl>
                                              <p:spTgt spid="87"/>
                                            </p:tgtEl>
                                            <p:attrNameLst>
                                              <p:attrName>style.visibility</p:attrName>
                                            </p:attrNameLst>
                                          </p:cBhvr>
                                          <p:to>
                                            <p:strVal val="visible"/>
                                          </p:to>
                                        </p:set>
                                      </p:childTnLst>
                                    </p:cTn>
                                  </p:par>
                                  <p:par>
                                    <p:cTn id="80" presetID="35" presetClass="path" presetSubtype="0" accel="50000" decel="50000" fill="hold" grpId="1" nodeType="withEffect">
                                      <p:stCondLst>
                                        <p:cond delay="0"/>
                                      </p:stCondLst>
                                      <p:childTnLst>
                                        <p:animMotion origin="layout" path="M -3.56836E-6 -3.7037E-7 L 0.36686 0.15278 " pathEditMode="relative" rAng="0" ptsTypes="AA">
                                          <p:cBhvr>
                                            <p:cTn id="81" dur="500" spd="-99900" fill="hold"/>
                                            <p:tgtEl>
                                              <p:spTgt spid="87"/>
                                            </p:tgtEl>
                                            <p:attrNameLst>
                                              <p:attrName>ppt_x,ppt_y</p:attrName>
                                            </p:attrNameLst>
                                          </p:cBhvr>
                                          <p:rCtr x="18343" y="7639"/>
                                        </p:animMotion>
                                      </p:childTnLst>
                                    </p:cTn>
                                  </p:par>
                                  <p:par>
                                    <p:cTn id="82" presetID="1" presetClass="entr" presetSubtype="0" fill="hold" grpId="0" nodeType="withEffect">
                                      <p:stCondLst>
                                        <p:cond delay="0"/>
                                      </p:stCondLst>
                                      <p:childTnLst>
                                        <p:set>
                                          <p:cBhvr>
                                            <p:cTn id="83" dur="1" fill="hold">
                                              <p:stCondLst>
                                                <p:cond delay="0"/>
                                              </p:stCondLst>
                                            </p:cTn>
                                            <p:tgtEl>
                                              <p:spTgt spid="88"/>
                                            </p:tgtEl>
                                            <p:attrNameLst>
                                              <p:attrName>style.visibility</p:attrName>
                                            </p:attrNameLst>
                                          </p:cBhvr>
                                          <p:to>
                                            <p:strVal val="visible"/>
                                          </p:to>
                                        </p:set>
                                      </p:childTnLst>
                                    </p:cTn>
                                  </p:par>
                                  <p:par>
                                    <p:cTn id="84" presetID="35" presetClass="path" presetSubtype="0" accel="50000" decel="50000" fill="hold" grpId="1" nodeType="withEffect">
                                      <p:stCondLst>
                                        <p:cond delay="0"/>
                                      </p:stCondLst>
                                      <p:childTnLst>
                                        <p:animMotion origin="layout" path="M 7.85742E-7 -3.33333E-6 L -0.39495 -0.11018 " pathEditMode="relative" rAng="0" ptsTypes="AA">
                                          <p:cBhvr>
                                            <p:cTn id="85" dur="500" spd="-99900" fill="hold"/>
                                            <p:tgtEl>
                                              <p:spTgt spid="88"/>
                                            </p:tgtEl>
                                            <p:attrNameLst>
                                              <p:attrName>ppt_x,ppt_y</p:attrName>
                                            </p:attrNameLst>
                                          </p:cBhvr>
                                          <p:rCtr x="-19748" y="-5509"/>
                                        </p:animMotion>
                                      </p:childTnLst>
                                    </p:cTn>
                                  </p:par>
                                </p:childTnLst>
                              </p:cTn>
                            </p:par>
                            <p:par>
                              <p:cTn id="86" fill="hold">
                                <p:stCondLst>
                                  <p:cond delay="2000"/>
                                </p:stCondLst>
                                <p:childTnLst>
                                  <p:par>
                                    <p:cTn id="87" presetID="18" presetClass="entr" presetSubtype="3" fill="hold" grpId="0" nodeType="afterEffect">
                                      <p:stCondLst>
                                        <p:cond delay="0"/>
                                      </p:stCondLst>
                                      <p:childTnLst>
                                        <p:set>
                                          <p:cBhvr>
                                            <p:cTn id="88" dur="1" fill="hold">
                                              <p:stCondLst>
                                                <p:cond delay="0"/>
                                              </p:stCondLst>
                                            </p:cTn>
                                            <p:tgtEl>
                                              <p:spTgt spid="85"/>
                                            </p:tgtEl>
                                            <p:attrNameLst>
                                              <p:attrName>style.visibility</p:attrName>
                                            </p:attrNameLst>
                                          </p:cBhvr>
                                          <p:to>
                                            <p:strVal val="visible"/>
                                          </p:to>
                                        </p:set>
                                        <p:animEffect transition="in" filter="strips(upRight)">
                                          <p:cBhvr>
                                            <p:cTn id="89" dur="500"/>
                                            <p:tgtEl>
                                              <p:spTgt spid="85"/>
                                            </p:tgtEl>
                                          </p:cBhvr>
                                        </p:animEffect>
                                      </p:childTnLst>
                                    </p:cTn>
                                  </p:par>
                                  <p:par>
                                    <p:cTn id="90" presetID="18" presetClass="entr" presetSubtype="3" fill="hold" grpId="0" nodeType="withEffect">
                                      <p:stCondLst>
                                        <p:cond delay="0"/>
                                      </p:stCondLst>
                                      <p:childTnLst>
                                        <p:set>
                                          <p:cBhvr>
                                            <p:cTn id="91" dur="1" fill="hold">
                                              <p:stCondLst>
                                                <p:cond delay="0"/>
                                              </p:stCondLst>
                                            </p:cTn>
                                            <p:tgtEl>
                                              <p:spTgt spid="84"/>
                                            </p:tgtEl>
                                            <p:attrNameLst>
                                              <p:attrName>style.visibility</p:attrName>
                                            </p:attrNameLst>
                                          </p:cBhvr>
                                          <p:to>
                                            <p:strVal val="visible"/>
                                          </p:to>
                                        </p:set>
                                        <p:animEffect transition="in" filter="strips(upRight)">
                                          <p:cBhvr>
                                            <p:cTn id="92" dur="500"/>
                                            <p:tgtEl>
                                              <p:spTgt spid="84"/>
                                            </p:tgtEl>
                                          </p:cBhvr>
                                        </p:animEffect>
                                      </p:childTnLst>
                                    </p:cTn>
                                  </p:par>
                                </p:childTnLst>
                              </p:cTn>
                            </p:par>
                            <p:par>
                              <p:cTn id="93" fill="hold">
                                <p:stCondLst>
                                  <p:cond delay="2500"/>
                                </p:stCondLst>
                                <p:childTnLst>
                                  <p:par>
                                    <p:cTn id="94" presetID="2" presetClass="entr" presetSubtype="8" fill="hold" grpId="0" nodeType="afterEffect">
                                      <p:stCondLst>
                                        <p:cond delay="0"/>
                                      </p:stCondLst>
                                      <p:childTnLst>
                                        <p:set>
                                          <p:cBhvr>
                                            <p:cTn id="95" dur="1" fill="hold">
                                              <p:stCondLst>
                                                <p:cond delay="0"/>
                                              </p:stCondLst>
                                            </p:cTn>
                                            <p:tgtEl>
                                              <p:spTgt spid="86"/>
                                            </p:tgtEl>
                                            <p:attrNameLst>
                                              <p:attrName>style.visibility</p:attrName>
                                            </p:attrNameLst>
                                          </p:cBhvr>
                                          <p:to>
                                            <p:strVal val="visible"/>
                                          </p:to>
                                        </p:set>
                                        <p:anim calcmode="lin" valueType="num">
                                          <p:cBhvr additive="base">
                                            <p:cTn id="96" dur="500" fill="hold"/>
                                            <p:tgtEl>
                                              <p:spTgt spid="86"/>
                                            </p:tgtEl>
                                            <p:attrNameLst>
                                              <p:attrName>ppt_x</p:attrName>
                                            </p:attrNameLst>
                                          </p:cBhvr>
                                          <p:tavLst>
                                            <p:tav tm="0">
                                              <p:val>
                                                <p:strVal val="0-#ppt_w/2"/>
                                              </p:val>
                                            </p:tav>
                                            <p:tav tm="100000">
                                              <p:val>
                                                <p:strVal val="#ppt_x"/>
                                              </p:val>
                                            </p:tav>
                                          </p:tavLst>
                                        </p:anim>
                                        <p:anim calcmode="lin" valueType="num">
                                          <p:cBhvr additive="base">
                                            <p:cTn id="97" dur="500" fill="hold"/>
                                            <p:tgtEl>
                                              <p:spTgt spid="86"/>
                                            </p:tgtEl>
                                            <p:attrNameLst>
                                              <p:attrName>ppt_y</p:attrName>
                                            </p:attrNameLst>
                                          </p:cBhvr>
                                          <p:tavLst>
                                            <p:tav tm="0">
                                              <p:val>
                                                <p:strVal val="#ppt_y"/>
                                              </p:val>
                                            </p:tav>
                                            <p:tav tm="100000">
                                              <p:val>
                                                <p:strVal val="#ppt_y"/>
                                              </p:val>
                                            </p:tav>
                                          </p:tavLst>
                                        </p:anim>
                                      </p:childTnLst>
                                    </p:cTn>
                                  </p:par>
                                </p:childTnLst>
                              </p:cTn>
                            </p:par>
                            <p:par>
                              <p:cTn id="98" fill="hold">
                                <p:stCondLst>
                                  <p:cond delay="3000"/>
                                </p:stCondLst>
                                <p:childTnLst>
                                  <p:par>
                                    <p:cTn id="99" presetID="22" presetClass="entr" presetSubtype="8" fill="hold" grpId="0" nodeType="afterEffect" nodePh="1">
                                      <p:stCondLst>
                                        <p:cond delay="0"/>
                                      </p:stCondLst>
                                      <p:endCondLst>
                                        <p:cond evt="begin" delay="0">
                                          <p:tn val="99"/>
                                        </p:cond>
                                      </p:endCondLst>
                                      <p:childTnLst>
                                        <p:set>
                                          <p:cBhvr>
                                            <p:cTn id="100" dur="1" fill="hold">
                                              <p:stCondLst>
                                                <p:cond delay="0"/>
                                              </p:stCondLst>
                                            </p:cTn>
                                            <p:tgtEl>
                                              <p:spTgt spid="26"/>
                                            </p:tgtEl>
                                            <p:attrNameLst>
                                              <p:attrName>style.visibility</p:attrName>
                                            </p:attrNameLst>
                                          </p:cBhvr>
                                          <p:to>
                                            <p:strVal val="visible"/>
                                          </p:to>
                                        </p:set>
                                        <p:animEffect transition="in" filter="wipe(left)">
                                          <p:cBhvr>
                                            <p:cTn id="10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72" grpId="0" animBg="1"/>
          <p:bldP spid="73" grpId="0"/>
          <p:bldP spid="74" grpId="0" animBg="1"/>
          <p:bldP spid="75" grpId="0" animBg="1"/>
          <p:bldP spid="76" grpId="0" animBg="1"/>
          <p:bldP spid="77" grpId="0"/>
          <p:bldP spid="78" grpId="0" animBg="1"/>
          <p:bldP spid="79" grpId="0"/>
          <p:bldP spid="80" grpId="0" animBg="1"/>
          <p:bldP spid="81" grpId="0"/>
          <p:bldP spid="82" grpId="0" animBg="1"/>
          <p:bldP spid="83" grpId="0"/>
          <p:bldP spid="84" grpId="0"/>
          <p:bldP spid="85" grpId="0"/>
          <p:bldP spid="86" grpId="0"/>
          <p:bldP spid="87" grpId="0" animBg="1"/>
          <p:bldP spid="87" grpId="1" animBg="1"/>
          <p:bldP spid="88" grpId="0" animBg="1"/>
          <p:bldP spid="88" grpId="1" animBg="1"/>
          <p:bldP spid="26"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0" y="0"/>
            <a:ext cx="647903" cy="648072"/>
          </a:xfrm>
          <a:prstGeom prst="rect">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3" name="KSO_Shape"/>
          <p:cNvSpPr>
            <a:spLocks/>
          </p:cNvSpPr>
          <p:nvPr/>
        </p:nvSpPr>
        <p:spPr bwMode="auto">
          <a:xfrm>
            <a:off x="101735" y="195486"/>
            <a:ext cx="444434" cy="30525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FFFFFF"/>
          </a:solidFill>
          <a:ln>
            <a:no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4" name="标题 4"/>
          <p:cNvSpPr txBox="1">
            <a:spLocks/>
          </p:cNvSpPr>
          <p:nvPr/>
        </p:nvSpPr>
        <p:spPr>
          <a:xfrm>
            <a:off x="738572" y="272421"/>
            <a:ext cx="318552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rPr>
              <a:t>项目成员</a:t>
            </a:r>
            <a:endParaRPr lang="en-US" altLang="zh-CN" sz="15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r>
              <a:rPr lang="en-US" altLang="zh-CN" sz="900" b="1" dirty="0">
                <a:solidFill>
                  <a:schemeClr val="tx1">
                    <a:lumMod val="50000"/>
                    <a:lumOff val="50000"/>
                  </a:schemeClr>
                </a:solidFill>
                <a:latin typeface="微软雅黑" panose="020B0503020204020204" pitchFamily="34" charset="-122"/>
                <a:ea typeface="微软雅黑" panose="020B0503020204020204" pitchFamily="34" charset="-122"/>
              </a:rPr>
              <a:t>MEMBERS OF THE PROJECT</a:t>
            </a:r>
            <a:endParaRPr lang="zh-CN" altLang="en-US" sz="9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endPar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3" name="矩形 62"/>
          <p:cNvSpPr/>
          <p:nvPr/>
        </p:nvSpPr>
        <p:spPr>
          <a:xfrm>
            <a:off x="8135468" y="4948014"/>
            <a:ext cx="1008532" cy="19548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67" name="矩形 66"/>
          <p:cNvSpPr/>
          <p:nvPr/>
        </p:nvSpPr>
        <p:spPr>
          <a:xfrm>
            <a:off x="8135468" y="4933212"/>
            <a:ext cx="1025847" cy="230826"/>
          </a:xfrm>
          <a:prstGeom prst="rect">
            <a:avLst/>
          </a:prstGeom>
        </p:spPr>
        <p:txBody>
          <a:bodyPr wrap="square" lIns="68555" tIns="34278" rIns="68555" bIns="34278">
            <a:spAutoFit/>
          </a:bodyPr>
          <a:lstStyle/>
          <a:p>
            <a:pPr algn="ctr"/>
            <a:r>
              <a:rPr lang="en-US" altLang="zh-CN" sz="1000" b="1" dirty="0">
                <a:solidFill>
                  <a:schemeClr val="bg1"/>
                </a:solidFill>
                <a:latin typeface="微软雅黑" pitchFamily="34" charset="-122"/>
                <a:ea typeface="微软雅黑" pitchFamily="34" charset="-122"/>
              </a:rPr>
              <a:t>7</a:t>
            </a:r>
          </a:p>
        </p:txBody>
      </p:sp>
      <p:pic>
        <p:nvPicPr>
          <p:cNvPr id="21" name="图片 20"/>
          <p:cNvPicPr>
            <a:picLocks noChangeAspect="1"/>
          </p:cNvPicPr>
          <p:nvPr/>
        </p:nvPicPr>
        <p:blipFill>
          <a:blip r:embed="rId3" cstate="screen">
            <a:extLst>
              <a:ext uri="{BEBA8EAE-BF5A-486C-A8C5-ECC9F3942E4B}">
                <a14:imgProps xmlns:a14="http://schemas.microsoft.com/office/drawing/2010/main">
                  <a14:imgLayer r:embed="rId4">
                    <a14:imgEffect>
                      <a14:sharpenSoften amount="-100000"/>
                    </a14:imgEffect>
                  </a14:imgLayer>
                </a14:imgProps>
              </a:ext>
              <a:ext uri="{28A0092B-C50C-407E-A947-70E740481C1C}">
                <a14:useLocalDpi xmlns:a14="http://schemas.microsoft.com/office/drawing/2010/main"/>
              </a:ext>
            </a:extLst>
          </a:blip>
          <a:srcRect/>
          <a:stretch>
            <a:fillRect/>
          </a:stretch>
        </p:blipFill>
        <p:spPr>
          <a:xfrm>
            <a:off x="900548" y="1368098"/>
            <a:ext cx="1528364" cy="1978818"/>
          </a:xfrm>
          <a:custGeom>
            <a:avLst/>
            <a:gdLst>
              <a:gd name="connsiteX0" fmla="*/ 0 w 2038350"/>
              <a:gd name="connsiteY0" fmla="*/ 0 h 2638424"/>
              <a:gd name="connsiteX1" fmla="*/ 2038350 w 2038350"/>
              <a:gd name="connsiteY1" fmla="*/ 0 h 2638424"/>
              <a:gd name="connsiteX2" fmla="*/ 2038350 w 2038350"/>
              <a:gd name="connsiteY2" fmla="*/ 2638424 h 2638424"/>
              <a:gd name="connsiteX3" fmla="*/ 0 w 2038350"/>
              <a:gd name="connsiteY3" fmla="*/ 2638424 h 2638424"/>
            </a:gdLst>
            <a:ahLst/>
            <a:cxnLst>
              <a:cxn ang="0">
                <a:pos x="connsiteX0" y="connsiteY0"/>
              </a:cxn>
              <a:cxn ang="0">
                <a:pos x="connsiteX1" y="connsiteY1"/>
              </a:cxn>
              <a:cxn ang="0">
                <a:pos x="connsiteX2" y="connsiteY2"/>
              </a:cxn>
              <a:cxn ang="0">
                <a:pos x="connsiteX3" y="connsiteY3"/>
              </a:cxn>
            </a:cxnLst>
            <a:rect l="l" t="t" r="r" b="b"/>
            <a:pathLst>
              <a:path w="2038350" h="2638424">
                <a:moveTo>
                  <a:pt x="0" y="0"/>
                </a:moveTo>
                <a:lnTo>
                  <a:pt x="2038350" y="0"/>
                </a:lnTo>
                <a:lnTo>
                  <a:pt x="2038350" y="2638424"/>
                </a:lnTo>
                <a:lnTo>
                  <a:pt x="0" y="2638424"/>
                </a:lnTo>
                <a:close/>
              </a:path>
            </a:pathLst>
          </a:custGeom>
        </p:spPr>
      </p:pic>
      <p:pic>
        <p:nvPicPr>
          <p:cNvPr id="22" name="图片 21"/>
          <p:cNvPicPr>
            <a:picLocks noChangeAspect="1"/>
          </p:cNvPicPr>
          <p:nvPr/>
        </p:nvPicPr>
        <p:blipFill>
          <a:blip r:embed="rId5" cstate="screen">
            <a:extLst>
              <a:ext uri="{BEBA8EAE-BF5A-486C-A8C5-ECC9F3942E4B}">
                <a14:imgProps xmlns:a14="http://schemas.microsoft.com/office/drawing/2010/main">
                  <a14:imgLayer r:embed="rId6">
                    <a14:imgEffect>
                      <a14:brightnessContrast bright="9000"/>
                    </a14:imgEffect>
                  </a14:imgLayer>
                </a14:imgProps>
              </a:ext>
              <a:ext uri="{28A0092B-C50C-407E-A947-70E740481C1C}">
                <a14:useLocalDpi xmlns:a14="http://schemas.microsoft.com/office/drawing/2010/main"/>
              </a:ext>
            </a:extLst>
          </a:blip>
          <a:srcRect/>
          <a:stretch>
            <a:fillRect/>
          </a:stretch>
        </p:blipFill>
        <p:spPr>
          <a:xfrm>
            <a:off x="2850800" y="1368099"/>
            <a:ext cx="1528364" cy="1978802"/>
          </a:xfrm>
          <a:custGeom>
            <a:avLst/>
            <a:gdLst>
              <a:gd name="connsiteX0" fmla="*/ 0 w 2038350"/>
              <a:gd name="connsiteY0" fmla="*/ 0 h 2638403"/>
              <a:gd name="connsiteX1" fmla="*/ 2038350 w 2038350"/>
              <a:gd name="connsiteY1" fmla="*/ 0 h 2638403"/>
              <a:gd name="connsiteX2" fmla="*/ 2038350 w 2038350"/>
              <a:gd name="connsiteY2" fmla="*/ 2638403 h 2638403"/>
              <a:gd name="connsiteX3" fmla="*/ 0 w 2038350"/>
              <a:gd name="connsiteY3" fmla="*/ 2638403 h 2638403"/>
            </a:gdLst>
            <a:ahLst/>
            <a:cxnLst>
              <a:cxn ang="0">
                <a:pos x="connsiteX0" y="connsiteY0"/>
              </a:cxn>
              <a:cxn ang="0">
                <a:pos x="connsiteX1" y="connsiteY1"/>
              </a:cxn>
              <a:cxn ang="0">
                <a:pos x="connsiteX2" y="connsiteY2"/>
              </a:cxn>
              <a:cxn ang="0">
                <a:pos x="connsiteX3" y="connsiteY3"/>
              </a:cxn>
            </a:cxnLst>
            <a:rect l="l" t="t" r="r" b="b"/>
            <a:pathLst>
              <a:path w="2038350" h="2638403">
                <a:moveTo>
                  <a:pt x="0" y="0"/>
                </a:moveTo>
                <a:lnTo>
                  <a:pt x="2038350" y="0"/>
                </a:lnTo>
                <a:lnTo>
                  <a:pt x="2038350" y="2638403"/>
                </a:lnTo>
                <a:lnTo>
                  <a:pt x="0" y="2638403"/>
                </a:lnTo>
                <a:close/>
              </a:path>
            </a:pathLst>
          </a:custGeom>
        </p:spPr>
      </p:pic>
      <p:pic>
        <p:nvPicPr>
          <p:cNvPr id="23" name="图片 22"/>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4794507" y="1368098"/>
            <a:ext cx="1528364" cy="1978803"/>
          </a:xfrm>
          <a:custGeom>
            <a:avLst/>
            <a:gdLst>
              <a:gd name="connsiteX0" fmla="*/ 0 w 2038350"/>
              <a:gd name="connsiteY0" fmla="*/ 0 h 2638404"/>
              <a:gd name="connsiteX1" fmla="*/ 2038350 w 2038350"/>
              <a:gd name="connsiteY1" fmla="*/ 0 h 2638404"/>
              <a:gd name="connsiteX2" fmla="*/ 2038350 w 2038350"/>
              <a:gd name="connsiteY2" fmla="*/ 2638404 h 2638404"/>
              <a:gd name="connsiteX3" fmla="*/ 0 w 2038350"/>
              <a:gd name="connsiteY3" fmla="*/ 2638404 h 2638404"/>
            </a:gdLst>
            <a:ahLst/>
            <a:cxnLst>
              <a:cxn ang="0">
                <a:pos x="connsiteX0" y="connsiteY0"/>
              </a:cxn>
              <a:cxn ang="0">
                <a:pos x="connsiteX1" y="connsiteY1"/>
              </a:cxn>
              <a:cxn ang="0">
                <a:pos x="connsiteX2" y="connsiteY2"/>
              </a:cxn>
              <a:cxn ang="0">
                <a:pos x="connsiteX3" y="connsiteY3"/>
              </a:cxn>
            </a:cxnLst>
            <a:rect l="l" t="t" r="r" b="b"/>
            <a:pathLst>
              <a:path w="2038350" h="2638404">
                <a:moveTo>
                  <a:pt x="0" y="0"/>
                </a:moveTo>
                <a:lnTo>
                  <a:pt x="2038350" y="0"/>
                </a:lnTo>
                <a:lnTo>
                  <a:pt x="2038350" y="2638404"/>
                </a:lnTo>
                <a:lnTo>
                  <a:pt x="0" y="2638404"/>
                </a:lnTo>
                <a:close/>
              </a:path>
            </a:pathLst>
          </a:custGeom>
        </p:spPr>
      </p:pic>
      <p:pic>
        <p:nvPicPr>
          <p:cNvPr id="24" name="图片 23"/>
          <p:cNvPicPr>
            <a:picLocks noChangeAspect="1"/>
          </p:cNvPicPr>
          <p:nvPr/>
        </p:nvPicPr>
        <p:blipFill>
          <a:blip r:embed="rId8" cstate="screen">
            <a:extLst>
              <a:ext uri="{BEBA8EAE-BF5A-486C-A8C5-ECC9F3942E4B}">
                <a14:imgProps xmlns:a14="http://schemas.microsoft.com/office/drawing/2010/main">
                  <a14:imgLayer r:embed="rId9">
                    <a14:imgEffect>
                      <a14:brightnessContrast bright="33000"/>
                    </a14:imgEffect>
                  </a14:imgLayer>
                </a14:imgProps>
              </a:ext>
              <a:ext uri="{28A0092B-C50C-407E-A947-70E740481C1C}">
                <a14:useLocalDpi xmlns:a14="http://schemas.microsoft.com/office/drawing/2010/main"/>
              </a:ext>
            </a:extLst>
          </a:blip>
          <a:srcRect/>
          <a:stretch>
            <a:fillRect/>
          </a:stretch>
        </p:blipFill>
        <p:spPr>
          <a:xfrm>
            <a:off x="6744759" y="1368099"/>
            <a:ext cx="1528364" cy="1978804"/>
          </a:xfrm>
          <a:custGeom>
            <a:avLst/>
            <a:gdLst>
              <a:gd name="connsiteX0" fmla="*/ 0 w 2038350"/>
              <a:gd name="connsiteY0" fmla="*/ 0 h 2638405"/>
              <a:gd name="connsiteX1" fmla="*/ 2038350 w 2038350"/>
              <a:gd name="connsiteY1" fmla="*/ 0 h 2638405"/>
              <a:gd name="connsiteX2" fmla="*/ 2038350 w 2038350"/>
              <a:gd name="connsiteY2" fmla="*/ 2638405 h 2638405"/>
              <a:gd name="connsiteX3" fmla="*/ 0 w 2038350"/>
              <a:gd name="connsiteY3" fmla="*/ 2638405 h 2638405"/>
            </a:gdLst>
            <a:ahLst/>
            <a:cxnLst>
              <a:cxn ang="0">
                <a:pos x="connsiteX0" y="connsiteY0"/>
              </a:cxn>
              <a:cxn ang="0">
                <a:pos x="connsiteX1" y="connsiteY1"/>
              </a:cxn>
              <a:cxn ang="0">
                <a:pos x="connsiteX2" y="connsiteY2"/>
              </a:cxn>
              <a:cxn ang="0">
                <a:pos x="connsiteX3" y="connsiteY3"/>
              </a:cxn>
            </a:cxnLst>
            <a:rect l="l" t="t" r="r" b="b"/>
            <a:pathLst>
              <a:path w="2038350" h="2638405">
                <a:moveTo>
                  <a:pt x="0" y="0"/>
                </a:moveTo>
                <a:lnTo>
                  <a:pt x="2038350" y="0"/>
                </a:lnTo>
                <a:lnTo>
                  <a:pt x="2038350" y="2638405"/>
                </a:lnTo>
                <a:lnTo>
                  <a:pt x="0" y="2638405"/>
                </a:lnTo>
                <a:close/>
              </a:path>
            </a:pathLst>
          </a:custGeom>
        </p:spPr>
      </p:pic>
      <p:sp>
        <p:nvSpPr>
          <p:cNvPr id="17" name="Rectangle 4"/>
          <p:cNvSpPr/>
          <p:nvPr/>
        </p:nvSpPr>
        <p:spPr>
          <a:xfrm flipH="1">
            <a:off x="900548" y="2949792"/>
            <a:ext cx="1528364" cy="39712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en-US" dirty="0"/>
          </a:p>
        </p:txBody>
      </p:sp>
      <p:sp>
        <p:nvSpPr>
          <p:cNvPr id="25" name="标题 4"/>
          <p:cNvSpPr txBox="1">
            <a:spLocks/>
          </p:cNvSpPr>
          <p:nvPr/>
        </p:nvSpPr>
        <p:spPr>
          <a:xfrm>
            <a:off x="1049442" y="2972721"/>
            <a:ext cx="1379470"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00" b="1" dirty="0">
                <a:solidFill>
                  <a:schemeClr val="bg1"/>
                </a:solidFill>
                <a:latin typeface="微软雅黑" panose="020B0503020204020204" pitchFamily="34" charset="-122"/>
                <a:ea typeface="微软雅黑" panose="020B0503020204020204" pitchFamily="34" charset="-122"/>
              </a:rPr>
              <a:t>姓名：</a:t>
            </a:r>
            <a:r>
              <a:rPr lang="en-US" altLang="zh-CN" sz="1000" b="1" dirty="0">
                <a:solidFill>
                  <a:schemeClr val="bg1"/>
                </a:solidFill>
                <a:latin typeface="微软雅黑" panose="020B0503020204020204" pitchFamily="34" charset="-122"/>
                <a:ea typeface="微软雅黑" panose="020B0503020204020204" pitchFamily="34" charset="-122"/>
              </a:rPr>
              <a:t>MEMBERS</a:t>
            </a:r>
          </a:p>
          <a:p>
            <a:pPr algn="l"/>
            <a:r>
              <a:rPr lang="zh-CN" altLang="en-US" sz="1000" b="1" dirty="0">
                <a:solidFill>
                  <a:schemeClr val="bg1"/>
                </a:solidFill>
                <a:latin typeface="微软雅黑" panose="020B0503020204020204" pitchFamily="34" charset="-122"/>
                <a:ea typeface="微软雅黑" panose="020B0503020204020204" pitchFamily="34" charset="-122"/>
              </a:rPr>
              <a:t>职位：人事部经理</a:t>
            </a:r>
            <a:r>
              <a:rPr lang="en-US" altLang="zh-CN" sz="1000" b="1" dirty="0">
                <a:solidFill>
                  <a:schemeClr val="bg1"/>
                </a:solidFill>
                <a:latin typeface="微软雅黑" panose="020B0503020204020204" pitchFamily="34" charset="-122"/>
                <a:ea typeface="微软雅黑" panose="020B0503020204020204" pitchFamily="34" charset="-122"/>
              </a:rPr>
              <a:t> </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26" name="标题 4"/>
          <p:cNvSpPr txBox="1">
            <a:spLocks/>
          </p:cNvSpPr>
          <p:nvPr/>
        </p:nvSpPr>
        <p:spPr>
          <a:xfrm>
            <a:off x="954540" y="3620793"/>
            <a:ext cx="148745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00" b="1" dirty="0">
                <a:solidFill>
                  <a:schemeClr val="tx1">
                    <a:lumMod val="50000"/>
                    <a:lumOff val="50000"/>
                  </a:schemeClr>
                </a:solidFill>
                <a:latin typeface="微软雅黑" panose="020B0503020204020204" pitchFamily="34" charset="-122"/>
                <a:ea typeface="微软雅黑" panose="020B0503020204020204" pitchFamily="34" charset="-122"/>
              </a:rPr>
              <a:t>请在这里输入本职位日常工作和详细的文字介绍信息。</a:t>
            </a:r>
            <a:endParaRPr lang="zh-CN" altLang="en-US" sz="7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9" name="Rectangle 4"/>
          <p:cNvSpPr/>
          <p:nvPr/>
        </p:nvSpPr>
        <p:spPr>
          <a:xfrm flipH="1">
            <a:off x="2850800" y="2951716"/>
            <a:ext cx="1528364" cy="39712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en-US" dirty="0"/>
          </a:p>
        </p:txBody>
      </p:sp>
      <p:sp>
        <p:nvSpPr>
          <p:cNvPr id="40" name="标题 4"/>
          <p:cNvSpPr txBox="1">
            <a:spLocks/>
          </p:cNvSpPr>
          <p:nvPr/>
        </p:nvSpPr>
        <p:spPr>
          <a:xfrm>
            <a:off x="2999694" y="2974646"/>
            <a:ext cx="1379470"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00" b="1" dirty="0">
                <a:solidFill>
                  <a:schemeClr val="bg1"/>
                </a:solidFill>
                <a:latin typeface="微软雅黑" panose="020B0503020204020204" pitchFamily="34" charset="-122"/>
                <a:ea typeface="微软雅黑" panose="020B0503020204020204" pitchFamily="34" charset="-122"/>
              </a:rPr>
              <a:t>姓名：郝爽</a:t>
            </a:r>
            <a:endParaRPr lang="en-US" altLang="zh-CN" sz="1000" b="1" dirty="0">
              <a:solidFill>
                <a:schemeClr val="bg1"/>
              </a:solidFill>
              <a:latin typeface="微软雅黑" panose="020B0503020204020204" pitchFamily="34" charset="-122"/>
              <a:ea typeface="微软雅黑" panose="020B0503020204020204" pitchFamily="34" charset="-122"/>
            </a:endParaRPr>
          </a:p>
          <a:p>
            <a:pPr algn="l"/>
            <a:r>
              <a:rPr lang="zh-CN" altLang="en-US" sz="1000" b="1" dirty="0">
                <a:solidFill>
                  <a:schemeClr val="bg1"/>
                </a:solidFill>
                <a:latin typeface="微软雅黑" panose="020B0503020204020204" pitchFamily="34" charset="-122"/>
                <a:ea typeface="微软雅黑" panose="020B0503020204020204" pitchFamily="34" charset="-122"/>
              </a:rPr>
              <a:t>职位：设计部总监</a:t>
            </a:r>
            <a:r>
              <a:rPr lang="en-US" altLang="zh-CN" sz="1000" b="1" dirty="0">
                <a:solidFill>
                  <a:schemeClr val="bg1"/>
                </a:solidFill>
                <a:latin typeface="微软雅黑" panose="020B0503020204020204" pitchFamily="34" charset="-122"/>
                <a:ea typeface="微软雅黑" panose="020B0503020204020204" pitchFamily="34" charset="-122"/>
              </a:rPr>
              <a:t> </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41" name="标题 4"/>
          <p:cNvSpPr txBox="1">
            <a:spLocks/>
          </p:cNvSpPr>
          <p:nvPr/>
        </p:nvSpPr>
        <p:spPr>
          <a:xfrm>
            <a:off x="2904792" y="3622718"/>
            <a:ext cx="148745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00" b="1" dirty="0">
                <a:solidFill>
                  <a:schemeClr val="tx1">
                    <a:lumMod val="50000"/>
                    <a:lumOff val="50000"/>
                  </a:schemeClr>
                </a:solidFill>
                <a:latin typeface="微软雅黑" panose="020B0503020204020204" pitchFamily="34" charset="-122"/>
                <a:ea typeface="微软雅黑" panose="020B0503020204020204" pitchFamily="34" charset="-122"/>
              </a:rPr>
              <a:t>请在这里输入本职位日常工作和详细的文字介绍信息。</a:t>
            </a:r>
            <a:endParaRPr lang="zh-CN" altLang="en-US" sz="7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2" name="Rectangle 4"/>
          <p:cNvSpPr/>
          <p:nvPr/>
        </p:nvSpPr>
        <p:spPr>
          <a:xfrm flipH="1">
            <a:off x="4794507" y="2949793"/>
            <a:ext cx="1528364" cy="39712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en-US" dirty="0"/>
          </a:p>
        </p:txBody>
      </p:sp>
      <p:sp>
        <p:nvSpPr>
          <p:cNvPr id="43" name="标题 4"/>
          <p:cNvSpPr txBox="1">
            <a:spLocks/>
          </p:cNvSpPr>
          <p:nvPr/>
        </p:nvSpPr>
        <p:spPr>
          <a:xfrm>
            <a:off x="4943401" y="2972722"/>
            <a:ext cx="1379470"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00" b="1" dirty="0">
                <a:solidFill>
                  <a:schemeClr val="bg1"/>
                </a:solidFill>
                <a:latin typeface="微软雅黑" panose="020B0503020204020204" pitchFamily="34" charset="-122"/>
                <a:ea typeface="微软雅黑" panose="020B0503020204020204" pitchFamily="34" charset="-122"/>
              </a:rPr>
              <a:t>姓名：郝帅</a:t>
            </a:r>
            <a:endParaRPr lang="en-US" altLang="zh-CN" sz="1000" b="1" dirty="0">
              <a:solidFill>
                <a:schemeClr val="bg1"/>
              </a:solidFill>
              <a:latin typeface="微软雅黑" panose="020B0503020204020204" pitchFamily="34" charset="-122"/>
              <a:ea typeface="微软雅黑" panose="020B0503020204020204" pitchFamily="34" charset="-122"/>
            </a:endParaRPr>
          </a:p>
          <a:p>
            <a:pPr algn="l"/>
            <a:r>
              <a:rPr lang="zh-CN" altLang="en-US" sz="1000" b="1" dirty="0">
                <a:solidFill>
                  <a:schemeClr val="bg1"/>
                </a:solidFill>
                <a:latin typeface="微软雅黑" panose="020B0503020204020204" pitchFamily="34" charset="-122"/>
                <a:ea typeface="微软雅黑" panose="020B0503020204020204" pitchFamily="34" charset="-122"/>
              </a:rPr>
              <a:t>职位：市场部经理</a:t>
            </a:r>
            <a:r>
              <a:rPr lang="en-US" altLang="zh-CN" sz="1000" b="1" dirty="0">
                <a:solidFill>
                  <a:schemeClr val="bg1"/>
                </a:solidFill>
                <a:latin typeface="微软雅黑" panose="020B0503020204020204" pitchFamily="34" charset="-122"/>
                <a:ea typeface="微软雅黑" panose="020B0503020204020204" pitchFamily="34" charset="-122"/>
              </a:rPr>
              <a:t> </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44" name="标题 4"/>
          <p:cNvSpPr txBox="1">
            <a:spLocks/>
          </p:cNvSpPr>
          <p:nvPr/>
        </p:nvSpPr>
        <p:spPr>
          <a:xfrm>
            <a:off x="4848499" y="3620794"/>
            <a:ext cx="148745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00" b="1" dirty="0">
                <a:solidFill>
                  <a:schemeClr val="tx1">
                    <a:lumMod val="50000"/>
                    <a:lumOff val="50000"/>
                  </a:schemeClr>
                </a:solidFill>
                <a:latin typeface="微软雅黑" panose="020B0503020204020204" pitchFamily="34" charset="-122"/>
                <a:ea typeface="微软雅黑" panose="020B0503020204020204" pitchFamily="34" charset="-122"/>
              </a:rPr>
              <a:t>请在这里输入本职位日常工作和详细的文字介绍信息。</a:t>
            </a:r>
            <a:endParaRPr lang="zh-CN" altLang="en-US" sz="7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5" name="Rectangle 4"/>
          <p:cNvSpPr/>
          <p:nvPr/>
        </p:nvSpPr>
        <p:spPr>
          <a:xfrm flipH="1">
            <a:off x="6744759" y="2949793"/>
            <a:ext cx="1528364" cy="39712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en-US" dirty="0"/>
          </a:p>
        </p:txBody>
      </p:sp>
      <p:sp>
        <p:nvSpPr>
          <p:cNvPr id="46" name="标题 4"/>
          <p:cNvSpPr txBox="1">
            <a:spLocks/>
          </p:cNvSpPr>
          <p:nvPr/>
        </p:nvSpPr>
        <p:spPr>
          <a:xfrm>
            <a:off x="6893653" y="2972722"/>
            <a:ext cx="1379470"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00" b="1" dirty="0">
                <a:solidFill>
                  <a:schemeClr val="bg1"/>
                </a:solidFill>
                <a:latin typeface="微软雅黑" panose="020B0503020204020204" pitchFamily="34" charset="-122"/>
                <a:ea typeface="微软雅黑" panose="020B0503020204020204" pitchFamily="34" charset="-122"/>
              </a:rPr>
              <a:t>姓名：</a:t>
            </a:r>
            <a:r>
              <a:rPr lang="en-US" altLang="zh-CN" sz="1000" b="1" dirty="0">
                <a:solidFill>
                  <a:schemeClr val="bg1"/>
                </a:solidFill>
                <a:latin typeface="微软雅黑" panose="020B0503020204020204" pitchFamily="34" charset="-122"/>
                <a:ea typeface="微软雅黑" panose="020B0503020204020204" pitchFamily="34" charset="-122"/>
              </a:rPr>
              <a:t>JMEMB</a:t>
            </a:r>
          </a:p>
          <a:p>
            <a:pPr algn="l"/>
            <a:r>
              <a:rPr lang="zh-CN" altLang="en-US" sz="1000" b="1" dirty="0">
                <a:solidFill>
                  <a:schemeClr val="bg1"/>
                </a:solidFill>
                <a:latin typeface="微软雅黑" panose="020B0503020204020204" pitchFamily="34" charset="-122"/>
                <a:ea typeface="微软雅黑" panose="020B0503020204020204" pitchFamily="34" charset="-122"/>
              </a:rPr>
              <a:t>职位：销售部经理</a:t>
            </a:r>
            <a:r>
              <a:rPr lang="en-US" altLang="zh-CN" sz="1000" b="1" dirty="0">
                <a:solidFill>
                  <a:schemeClr val="bg1"/>
                </a:solidFill>
                <a:latin typeface="微软雅黑" panose="020B0503020204020204" pitchFamily="34" charset="-122"/>
                <a:ea typeface="微软雅黑" panose="020B0503020204020204" pitchFamily="34" charset="-122"/>
              </a:rPr>
              <a:t> </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47" name="标题 4"/>
          <p:cNvSpPr txBox="1">
            <a:spLocks/>
          </p:cNvSpPr>
          <p:nvPr/>
        </p:nvSpPr>
        <p:spPr>
          <a:xfrm>
            <a:off x="6798751" y="3620794"/>
            <a:ext cx="148745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00" b="1" dirty="0">
                <a:solidFill>
                  <a:schemeClr val="tx1">
                    <a:lumMod val="50000"/>
                    <a:lumOff val="50000"/>
                  </a:schemeClr>
                </a:solidFill>
                <a:latin typeface="微软雅黑" panose="020B0503020204020204" pitchFamily="34" charset="-122"/>
                <a:ea typeface="微软雅黑" panose="020B0503020204020204" pitchFamily="34" charset="-122"/>
              </a:rPr>
              <a:t>请在这里输入本职位日常工作和详细的文字介绍信息。</a:t>
            </a:r>
            <a:endParaRPr lang="zh-CN" altLang="en-US" sz="7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 name="矩形 5"/>
          <p:cNvSpPr/>
          <p:nvPr/>
        </p:nvSpPr>
        <p:spPr>
          <a:xfrm>
            <a:off x="900548" y="1368097"/>
            <a:ext cx="256879" cy="256946"/>
          </a:xfrm>
          <a:prstGeom prst="rect">
            <a:avLst/>
          </a:prstGeom>
          <a:solidFill>
            <a:srgbClr val="00A89B">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9" name="标题 4"/>
          <p:cNvSpPr txBox="1">
            <a:spLocks/>
          </p:cNvSpPr>
          <p:nvPr/>
        </p:nvSpPr>
        <p:spPr>
          <a:xfrm>
            <a:off x="918073" y="1329612"/>
            <a:ext cx="293345"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000" b="1" dirty="0">
                <a:solidFill>
                  <a:schemeClr val="bg1"/>
                </a:solidFill>
                <a:latin typeface="微软雅黑" panose="020B0503020204020204" pitchFamily="34" charset="-122"/>
                <a:ea typeface="微软雅黑" panose="020B0503020204020204" pitchFamily="34" charset="-122"/>
              </a:rPr>
              <a:t>1</a:t>
            </a:r>
            <a:endParaRPr lang="zh-CN" altLang="en-US" sz="700" b="1" dirty="0">
              <a:solidFill>
                <a:schemeClr val="bg1"/>
              </a:solidFill>
              <a:latin typeface="微软雅黑" panose="020B0503020204020204" pitchFamily="34" charset="-122"/>
              <a:ea typeface="微软雅黑" panose="020B0503020204020204" pitchFamily="34" charset="-122"/>
            </a:endParaRPr>
          </a:p>
        </p:txBody>
      </p:sp>
      <p:sp>
        <p:nvSpPr>
          <p:cNvPr id="50" name="矩形 49"/>
          <p:cNvSpPr/>
          <p:nvPr/>
        </p:nvSpPr>
        <p:spPr>
          <a:xfrm>
            <a:off x="2844257" y="1368097"/>
            <a:ext cx="256879" cy="256946"/>
          </a:xfrm>
          <a:prstGeom prst="rect">
            <a:avLst/>
          </a:prstGeom>
          <a:solidFill>
            <a:srgbClr val="00A89B">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51" name="标题 4"/>
          <p:cNvSpPr txBox="1">
            <a:spLocks/>
          </p:cNvSpPr>
          <p:nvPr/>
        </p:nvSpPr>
        <p:spPr>
          <a:xfrm>
            <a:off x="2861783" y="1329612"/>
            <a:ext cx="293345"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000" b="1" dirty="0">
                <a:solidFill>
                  <a:schemeClr val="bg1"/>
                </a:solidFill>
                <a:latin typeface="微软雅黑" panose="020B0503020204020204" pitchFamily="34" charset="-122"/>
                <a:ea typeface="微软雅黑" panose="020B0503020204020204" pitchFamily="34" charset="-122"/>
              </a:rPr>
              <a:t>2</a:t>
            </a:r>
            <a:endParaRPr lang="zh-CN" altLang="en-US" sz="700" b="1" dirty="0">
              <a:solidFill>
                <a:schemeClr val="bg1"/>
              </a:solidFill>
              <a:latin typeface="微软雅黑" panose="020B0503020204020204" pitchFamily="34" charset="-122"/>
              <a:ea typeface="微软雅黑" panose="020B0503020204020204" pitchFamily="34" charset="-122"/>
            </a:endParaRPr>
          </a:p>
        </p:txBody>
      </p:sp>
      <p:sp>
        <p:nvSpPr>
          <p:cNvPr id="52" name="矩形 51"/>
          <p:cNvSpPr/>
          <p:nvPr/>
        </p:nvSpPr>
        <p:spPr>
          <a:xfrm>
            <a:off x="4794506" y="1368097"/>
            <a:ext cx="256879" cy="256946"/>
          </a:xfrm>
          <a:prstGeom prst="rect">
            <a:avLst/>
          </a:prstGeom>
          <a:solidFill>
            <a:srgbClr val="00A89B">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53" name="标题 4"/>
          <p:cNvSpPr txBox="1">
            <a:spLocks/>
          </p:cNvSpPr>
          <p:nvPr/>
        </p:nvSpPr>
        <p:spPr>
          <a:xfrm>
            <a:off x="4812032" y="1329612"/>
            <a:ext cx="293345"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000" b="1" dirty="0">
                <a:solidFill>
                  <a:schemeClr val="bg1"/>
                </a:solidFill>
                <a:latin typeface="微软雅黑" panose="020B0503020204020204" pitchFamily="34" charset="-122"/>
                <a:ea typeface="微软雅黑" panose="020B0503020204020204" pitchFamily="34" charset="-122"/>
              </a:rPr>
              <a:t>3</a:t>
            </a:r>
            <a:endParaRPr lang="zh-CN" altLang="en-US" sz="700" b="1" dirty="0">
              <a:solidFill>
                <a:schemeClr val="bg1"/>
              </a:solidFill>
              <a:latin typeface="微软雅黑" panose="020B0503020204020204" pitchFamily="34" charset="-122"/>
              <a:ea typeface="微软雅黑" panose="020B0503020204020204" pitchFamily="34" charset="-122"/>
            </a:endParaRPr>
          </a:p>
        </p:txBody>
      </p:sp>
      <p:sp>
        <p:nvSpPr>
          <p:cNvPr id="54" name="矩形 53"/>
          <p:cNvSpPr/>
          <p:nvPr/>
        </p:nvSpPr>
        <p:spPr>
          <a:xfrm>
            <a:off x="6744758" y="1368097"/>
            <a:ext cx="256879" cy="256946"/>
          </a:xfrm>
          <a:prstGeom prst="rect">
            <a:avLst/>
          </a:prstGeom>
          <a:solidFill>
            <a:srgbClr val="00A89B">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55" name="标题 4"/>
          <p:cNvSpPr txBox="1">
            <a:spLocks/>
          </p:cNvSpPr>
          <p:nvPr/>
        </p:nvSpPr>
        <p:spPr>
          <a:xfrm>
            <a:off x="6762284" y="1329612"/>
            <a:ext cx="293345"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000" b="1" dirty="0">
                <a:solidFill>
                  <a:schemeClr val="bg1"/>
                </a:solidFill>
                <a:latin typeface="微软雅黑" panose="020B0503020204020204" pitchFamily="34" charset="-122"/>
                <a:ea typeface="微软雅黑" panose="020B0503020204020204" pitchFamily="34" charset="-122"/>
              </a:rPr>
              <a:t>4</a:t>
            </a:r>
            <a:endParaRPr lang="zh-CN" altLang="en-US" sz="700" b="1" dirty="0">
              <a:solidFill>
                <a:schemeClr val="bg1"/>
              </a:solidFill>
              <a:latin typeface="微软雅黑" panose="020B0503020204020204" pitchFamily="34" charset="-122"/>
              <a:ea typeface="微软雅黑" panose="020B0503020204020204" pitchFamily="34" charset="-122"/>
            </a:endParaRPr>
          </a:p>
        </p:txBody>
      </p:sp>
      <p:sp>
        <p:nvSpPr>
          <p:cNvPr id="36" name="等腰三角形 35"/>
          <p:cNvSpPr/>
          <p:nvPr/>
        </p:nvSpPr>
        <p:spPr>
          <a:xfrm rot="16200000">
            <a:off x="8351421" y="4999212"/>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37" name="等腰三角形 36"/>
          <p:cNvSpPr/>
          <p:nvPr/>
        </p:nvSpPr>
        <p:spPr>
          <a:xfrm rot="5400000">
            <a:off x="8829902" y="5004495"/>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33"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44907988"/>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250" fill="hold"/>
                                        <p:tgtEl>
                                          <p:spTgt spid="3"/>
                                        </p:tgtEl>
                                        <p:attrNameLst>
                                          <p:attrName>ppt_x</p:attrName>
                                        </p:attrNameLst>
                                      </p:cBhvr>
                                      <p:tavLst>
                                        <p:tav tm="0">
                                          <p:val>
                                            <p:strVal val="0-#ppt_w/2"/>
                                          </p:val>
                                        </p:tav>
                                        <p:tav tm="100000">
                                          <p:val>
                                            <p:strVal val="#ppt_x"/>
                                          </p:val>
                                        </p:tav>
                                      </p:tavLst>
                                    </p:anim>
                                    <p:anim calcmode="lin" valueType="num">
                                      <p:cBhvr additive="base">
                                        <p:cTn id="16" dur="25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4" fill="hold" nodeType="withEffect">
                                  <p:stCondLst>
                                    <p:cond delay="50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ppt_x"/>
                                          </p:val>
                                        </p:tav>
                                        <p:tav tm="100000">
                                          <p:val>
                                            <p:strVal val="#ppt_x"/>
                                          </p:val>
                                        </p:tav>
                                      </p:tavLst>
                                    </p:anim>
                                    <p:anim calcmode="lin" valueType="num">
                                      <p:cBhvr additive="base">
                                        <p:cTn id="20" dur="500" fill="hold"/>
                                        <p:tgtEl>
                                          <p:spTgt spid="21"/>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5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ppt_x"/>
                                          </p:val>
                                        </p:tav>
                                        <p:tav tm="100000">
                                          <p:val>
                                            <p:strVal val="#ppt_x"/>
                                          </p:val>
                                        </p:tav>
                                      </p:tavLst>
                                    </p:anim>
                                    <p:anim calcmode="lin" valueType="num">
                                      <p:cBhvr additive="base">
                                        <p:cTn id="24" dur="500" fill="hold"/>
                                        <p:tgtEl>
                                          <p:spTgt spid="1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50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ppt_x"/>
                                          </p:val>
                                        </p:tav>
                                        <p:tav tm="100000">
                                          <p:val>
                                            <p:strVal val="#ppt_x"/>
                                          </p:val>
                                        </p:tav>
                                      </p:tavLst>
                                    </p:anim>
                                    <p:anim calcmode="lin" valueType="num">
                                      <p:cBhvr additive="base">
                                        <p:cTn id="28" dur="500" fill="hold"/>
                                        <p:tgtEl>
                                          <p:spTgt spid="2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50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fill="hold"/>
                                        <p:tgtEl>
                                          <p:spTgt spid="26"/>
                                        </p:tgtEl>
                                        <p:attrNameLst>
                                          <p:attrName>ppt_x</p:attrName>
                                        </p:attrNameLst>
                                      </p:cBhvr>
                                      <p:tavLst>
                                        <p:tav tm="0">
                                          <p:val>
                                            <p:strVal val="#ppt_x"/>
                                          </p:val>
                                        </p:tav>
                                        <p:tav tm="100000">
                                          <p:val>
                                            <p:strVal val="#ppt_x"/>
                                          </p:val>
                                        </p:tav>
                                      </p:tavLst>
                                    </p:anim>
                                    <p:anim calcmode="lin" valueType="num">
                                      <p:cBhvr additive="base">
                                        <p:cTn id="32" dur="500" fill="hold"/>
                                        <p:tgtEl>
                                          <p:spTgt spid="2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50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fill="hold"/>
                                        <p:tgtEl>
                                          <p:spTgt spid="6"/>
                                        </p:tgtEl>
                                        <p:attrNameLst>
                                          <p:attrName>ppt_x</p:attrName>
                                        </p:attrNameLst>
                                      </p:cBhvr>
                                      <p:tavLst>
                                        <p:tav tm="0">
                                          <p:val>
                                            <p:strVal val="#ppt_x"/>
                                          </p:val>
                                        </p:tav>
                                        <p:tav tm="100000">
                                          <p:val>
                                            <p:strVal val="#ppt_x"/>
                                          </p:val>
                                        </p:tav>
                                      </p:tavLst>
                                    </p:anim>
                                    <p:anim calcmode="lin" valueType="num">
                                      <p:cBhvr additive="base">
                                        <p:cTn id="36" dur="500" fill="hold"/>
                                        <p:tgtEl>
                                          <p:spTgt spid="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500"/>
                                  </p:stCondLst>
                                  <p:childTnLst>
                                    <p:set>
                                      <p:cBhvr>
                                        <p:cTn id="38" dur="1" fill="hold">
                                          <p:stCondLst>
                                            <p:cond delay="0"/>
                                          </p:stCondLst>
                                        </p:cTn>
                                        <p:tgtEl>
                                          <p:spTgt spid="49"/>
                                        </p:tgtEl>
                                        <p:attrNameLst>
                                          <p:attrName>style.visibility</p:attrName>
                                        </p:attrNameLst>
                                      </p:cBhvr>
                                      <p:to>
                                        <p:strVal val="visible"/>
                                      </p:to>
                                    </p:set>
                                    <p:anim calcmode="lin" valueType="num">
                                      <p:cBhvr additive="base">
                                        <p:cTn id="39" dur="500" fill="hold"/>
                                        <p:tgtEl>
                                          <p:spTgt spid="49"/>
                                        </p:tgtEl>
                                        <p:attrNameLst>
                                          <p:attrName>ppt_x</p:attrName>
                                        </p:attrNameLst>
                                      </p:cBhvr>
                                      <p:tavLst>
                                        <p:tav tm="0">
                                          <p:val>
                                            <p:strVal val="#ppt_x"/>
                                          </p:val>
                                        </p:tav>
                                        <p:tav tm="100000">
                                          <p:val>
                                            <p:strVal val="#ppt_x"/>
                                          </p:val>
                                        </p:tav>
                                      </p:tavLst>
                                    </p:anim>
                                    <p:anim calcmode="lin" valueType="num">
                                      <p:cBhvr additive="base">
                                        <p:cTn id="40" dur="500" fill="hold"/>
                                        <p:tgtEl>
                                          <p:spTgt spid="49"/>
                                        </p:tgtEl>
                                        <p:attrNameLst>
                                          <p:attrName>ppt_y</p:attrName>
                                        </p:attrNameLst>
                                      </p:cBhvr>
                                      <p:tavLst>
                                        <p:tav tm="0">
                                          <p:val>
                                            <p:strVal val="1+#ppt_h/2"/>
                                          </p:val>
                                        </p:tav>
                                        <p:tav tm="100000">
                                          <p:val>
                                            <p:strVal val="#ppt_y"/>
                                          </p:val>
                                        </p:tav>
                                      </p:tavLst>
                                    </p:anim>
                                  </p:childTnLst>
                                </p:cTn>
                              </p:par>
                              <p:par>
                                <p:cTn id="41" presetID="2" presetClass="entr" presetSubtype="1" fill="hold" nodeType="withEffect">
                                  <p:stCondLst>
                                    <p:cond delay="100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500" fill="hold"/>
                                        <p:tgtEl>
                                          <p:spTgt spid="22"/>
                                        </p:tgtEl>
                                        <p:attrNameLst>
                                          <p:attrName>ppt_x</p:attrName>
                                        </p:attrNameLst>
                                      </p:cBhvr>
                                      <p:tavLst>
                                        <p:tav tm="0">
                                          <p:val>
                                            <p:strVal val="#ppt_x"/>
                                          </p:val>
                                        </p:tav>
                                        <p:tav tm="100000">
                                          <p:val>
                                            <p:strVal val="#ppt_x"/>
                                          </p:val>
                                        </p:tav>
                                      </p:tavLst>
                                    </p:anim>
                                    <p:anim calcmode="lin" valueType="num">
                                      <p:cBhvr additive="base">
                                        <p:cTn id="44" dur="500" fill="hold"/>
                                        <p:tgtEl>
                                          <p:spTgt spid="22"/>
                                        </p:tgtEl>
                                        <p:attrNameLst>
                                          <p:attrName>ppt_y</p:attrName>
                                        </p:attrNameLst>
                                      </p:cBhvr>
                                      <p:tavLst>
                                        <p:tav tm="0">
                                          <p:val>
                                            <p:strVal val="0-#ppt_h/2"/>
                                          </p:val>
                                        </p:tav>
                                        <p:tav tm="100000">
                                          <p:val>
                                            <p:strVal val="#ppt_y"/>
                                          </p:val>
                                        </p:tav>
                                      </p:tavLst>
                                    </p:anim>
                                  </p:childTnLst>
                                </p:cTn>
                              </p:par>
                              <p:par>
                                <p:cTn id="45" presetID="2" presetClass="entr" presetSubtype="1" fill="hold" grpId="0" nodeType="withEffect">
                                  <p:stCondLst>
                                    <p:cond delay="1000"/>
                                  </p:stCondLst>
                                  <p:childTnLst>
                                    <p:set>
                                      <p:cBhvr>
                                        <p:cTn id="46" dur="1" fill="hold">
                                          <p:stCondLst>
                                            <p:cond delay="0"/>
                                          </p:stCondLst>
                                        </p:cTn>
                                        <p:tgtEl>
                                          <p:spTgt spid="39"/>
                                        </p:tgtEl>
                                        <p:attrNameLst>
                                          <p:attrName>style.visibility</p:attrName>
                                        </p:attrNameLst>
                                      </p:cBhvr>
                                      <p:to>
                                        <p:strVal val="visible"/>
                                      </p:to>
                                    </p:set>
                                    <p:anim calcmode="lin" valueType="num">
                                      <p:cBhvr additive="base">
                                        <p:cTn id="47" dur="500" fill="hold"/>
                                        <p:tgtEl>
                                          <p:spTgt spid="39"/>
                                        </p:tgtEl>
                                        <p:attrNameLst>
                                          <p:attrName>ppt_x</p:attrName>
                                        </p:attrNameLst>
                                      </p:cBhvr>
                                      <p:tavLst>
                                        <p:tav tm="0">
                                          <p:val>
                                            <p:strVal val="#ppt_x"/>
                                          </p:val>
                                        </p:tav>
                                        <p:tav tm="100000">
                                          <p:val>
                                            <p:strVal val="#ppt_x"/>
                                          </p:val>
                                        </p:tav>
                                      </p:tavLst>
                                    </p:anim>
                                    <p:anim calcmode="lin" valueType="num">
                                      <p:cBhvr additive="base">
                                        <p:cTn id="48" dur="500" fill="hold"/>
                                        <p:tgtEl>
                                          <p:spTgt spid="39"/>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p:stCondLst>
                                    <p:cond delay="1000"/>
                                  </p:stCondLst>
                                  <p:childTnLst>
                                    <p:set>
                                      <p:cBhvr>
                                        <p:cTn id="50" dur="1" fill="hold">
                                          <p:stCondLst>
                                            <p:cond delay="0"/>
                                          </p:stCondLst>
                                        </p:cTn>
                                        <p:tgtEl>
                                          <p:spTgt spid="40"/>
                                        </p:tgtEl>
                                        <p:attrNameLst>
                                          <p:attrName>style.visibility</p:attrName>
                                        </p:attrNameLst>
                                      </p:cBhvr>
                                      <p:to>
                                        <p:strVal val="visible"/>
                                      </p:to>
                                    </p:set>
                                    <p:anim calcmode="lin" valueType="num">
                                      <p:cBhvr additive="base">
                                        <p:cTn id="51" dur="500" fill="hold"/>
                                        <p:tgtEl>
                                          <p:spTgt spid="40"/>
                                        </p:tgtEl>
                                        <p:attrNameLst>
                                          <p:attrName>ppt_x</p:attrName>
                                        </p:attrNameLst>
                                      </p:cBhvr>
                                      <p:tavLst>
                                        <p:tav tm="0">
                                          <p:val>
                                            <p:strVal val="#ppt_x"/>
                                          </p:val>
                                        </p:tav>
                                        <p:tav tm="100000">
                                          <p:val>
                                            <p:strVal val="#ppt_x"/>
                                          </p:val>
                                        </p:tav>
                                      </p:tavLst>
                                    </p:anim>
                                    <p:anim calcmode="lin" valueType="num">
                                      <p:cBhvr additive="base">
                                        <p:cTn id="52" dur="500" fill="hold"/>
                                        <p:tgtEl>
                                          <p:spTgt spid="40"/>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1000"/>
                                  </p:stCondLst>
                                  <p:childTnLst>
                                    <p:set>
                                      <p:cBhvr>
                                        <p:cTn id="54" dur="1" fill="hold">
                                          <p:stCondLst>
                                            <p:cond delay="0"/>
                                          </p:stCondLst>
                                        </p:cTn>
                                        <p:tgtEl>
                                          <p:spTgt spid="41"/>
                                        </p:tgtEl>
                                        <p:attrNameLst>
                                          <p:attrName>style.visibility</p:attrName>
                                        </p:attrNameLst>
                                      </p:cBhvr>
                                      <p:to>
                                        <p:strVal val="visible"/>
                                      </p:to>
                                    </p:set>
                                    <p:anim calcmode="lin" valueType="num">
                                      <p:cBhvr additive="base">
                                        <p:cTn id="55" dur="500" fill="hold"/>
                                        <p:tgtEl>
                                          <p:spTgt spid="41"/>
                                        </p:tgtEl>
                                        <p:attrNameLst>
                                          <p:attrName>ppt_x</p:attrName>
                                        </p:attrNameLst>
                                      </p:cBhvr>
                                      <p:tavLst>
                                        <p:tav tm="0">
                                          <p:val>
                                            <p:strVal val="#ppt_x"/>
                                          </p:val>
                                        </p:tav>
                                        <p:tav tm="100000">
                                          <p:val>
                                            <p:strVal val="#ppt_x"/>
                                          </p:val>
                                        </p:tav>
                                      </p:tavLst>
                                    </p:anim>
                                    <p:anim calcmode="lin" valueType="num">
                                      <p:cBhvr additive="base">
                                        <p:cTn id="56" dur="500" fill="hold"/>
                                        <p:tgtEl>
                                          <p:spTgt spid="41"/>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p:stCondLst>
                                    <p:cond delay="1000"/>
                                  </p:stCondLst>
                                  <p:childTnLst>
                                    <p:set>
                                      <p:cBhvr>
                                        <p:cTn id="58" dur="1" fill="hold">
                                          <p:stCondLst>
                                            <p:cond delay="0"/>
                                          </p:stCondLst>
                                        </p:cTn>
                                        <p:tgtEl>
                                          <p:spTgt spid="50"/>
                                        </p:tgtEl>
                                        <p:attrNameLst>
                                          <p:attrName>style.visibility</p:attrName>
                                        </p:attrNameLst>
                                      </p:cBhvr>
                                      <p:to>
                                        <p:strVal val="visible"/>
                                      </p:to>
                                    </p:set>
                                    <p:anim calcmode="lin" valueType="num">
                                      <p:cBhvr additive="base">
                                        <p:cTn id="59" dur="500" fill="hold"/>
                                        <p:tgtEl>
                                          <p:spTgt spid="50"/>
                                        </p:tgtEl>
                                        <p:attrNameLst>
                                          <p:attrName>ppt_x</p:attrName>
                                        </p:attrNameLst>
                                      </p:cBhvr>
                                      <p:tavLst>
                                        <p:tav tm="0">
                                          <p:val>
                                            <p:strVal val="#ppt_x"/>
                                          </p:val>
                                        </p:tav>
                                        <p:tav tm="100000">
                                          <p:val>
                                            <p:strVal val="#ppt_x"/>
                                          </p:val>
                                        </p:tav>
                                      </p:tavLst>
                                    </p:anim>
                                    <p:anim calcmode="lin" valueType="num">
                                      <p:cBhvr additive="base">
                                        <p:cTn id="60" dur="500" fill="hold"/>
                                        <p:tgtEl>
                                          <p:spTgt spid="50"/>
                                        </p:tgtEl>
                                        <p:attrNameLst>
                                          <p:attrName>ppt_y</p:attrName>
                                        </p:attrNameLst>
                                      </p:cBhvr>
                                      <p:tavLst>
                                        <p:tav tm="0">
                                          <p:val>
                                            <p:strVal val="0-#ppt_h/2"/>
                                          </p:val>
                                        </p:tav>
                                        <p:tav tm="100000">
                                          <p:val>
                                            <p:strVal val="#ppt_y"/>
                                          </p:val>
                                        </p:tav>
                                      </p:tavLst>
                                    </p:anim>
                                  </p:childTnLst>
                                </p:cTn>
                              </p:par>
                              <p:par>
                                <p:cTn id="61" presetID="2" presetClass="entr" presetSubtype="1" fill="hold" grpId="0" nodeType="withEffect">
                                  <p:stCondLst>
                                    <p:cond delay="1000"/>
                                  </p:stCondLst>
                                  <p:childTnLst>
                                    <p:set>
                                      <p:cBhvr>
                                        <p:cTn id="62" dur="1" fill="hold">
                                          <p:stCondLst>
                                            <p:cond delay="0"/>
                                          </p:stCondLst>
                                        </p:cTn>
                                        <p:tgtEl>
                                          <p:spTgt spid="51"/>
                                        </p:tgtEl>
                                        <p:attrNameLst>
                                          <p:attrName>style.visibility</p:attrName>
                                        </p:attrNameLst>
                                      </p:cBhvr>
                                      <p:to>
                                        <p:strVal val="visible"/>
                                      </p:to>
                                    </p:set>
                                    <p:anim calcmode="lin" valueType="num">
                                      <p:cBhvr additive="base">
                                        <p:cTn id="63" dur="500" fill="hold"/>
                                        <p:tgtEl>
                                          <p:spTgt spid="51"/>
                                        </p:tgtEl>
                                        <p:attrNameLst>
                                          <p:attrName>ppt_x</p:attrName>
                                        </p:attrNameLst>
                                      </p:cBhvr>
                                      <p:tavLst>
                                        <p:tav tm="0">
                                          <p:val>
                                            <p:strVal val="#ppt_x"/>
                                          </p:val>
                                        </p:tav>
                                        <p:tav tm="100000">
                                          <p:val>
                                            <p:strVal val="#ppt_x"/>
                                          </p:val>
                                        </p:tav>
                                      </p:tavLst>
                                    </p:anim>
                                    <p:anim calcmode="lin" valueType="num">
                                      <p:cBhvr additive="base">
                                        <p:cTn id="64" dur="500" fill="hold"/>
                                        <p:tgtEl>
                                          <p:spTgt spid="51"/>
                                        </p:tgtEl>
                                        <p:attrNameLst>
                                          <p:attrName>ppt_y</p:attrName>
                                        </p:attrNameLst>
                                      </p:cBhvr>
                                      <p:tavLst>
                                        <p:tav tm="0">
                                          <p:val>
                                            <p:strVal val="0-#ppt_h/2"/>
                                          </p:val>
                                        </p:tav>
                                        <p:tav tm="100000">
                                          <p:val>
                                            <p:strVal val="#ppt_y"/>
                                          </p:val>
                                        </p:tav>
                                      </p:tavLst>
                                    </p:anim>
                                  </p:childTnLst>
                                </p:cTn>
                              </p:par>
                              <p:par>
                                <p:cTn id="65" presetID="2" presetClass="entr" presetSubtype="4" fill="hold" nodeType="withEffect">
                                  <p:stCondLst>
                                    <p:cond delay="1500"/>
                                  </p:stCondLst>
                                  <p:childTnLst>
                                    <p:set>
                                      <p:cBhvr>
                                        <p:cTn id="66" dur="1" fill="hold">
                                          <p:stCondLst>
                                            <p:cond delay="0"/>
                                          </p:stCondLst>
                                        </p:cTn>
                                        <p:tgtEl>
                                          <p:spTgt spid="23"/>
                                        </p:tgtEl>
                                        <p:attrNameLst>
                                          <p:attrName>style.visibility</p:attrName>
                                        </p:attrNameLst>
                                      </p:cBhvr>
                                      <p:to>
                                        <p:strVal val="visible"/>
                                      </p:to>
                                    </p:set>
                                    <p:anim calcmode="lin" valueType="num">
                                      <p:cBhvr additive="base">
                                        <p:cTn id="67" dur="500" fill="hold"/>
                                        <p:tgtEl>
                                          <p:spTgt spid="23"/>
                                        </p:tgtEl>
                                        <p:attrNameLst>
                                          <p:attrName>ppt_x</p:attrName>
                                        </p:attrNameLst>
                                      </p:cBhvr>
                                      <p:tavLst>
                                        <p:tav tm="0">
                                          <p:val>
                                            <p:strVal val="#ppt_x"/>
                                          </p:val>
                                        </p:tav>
                                        <p:tav tm="100000">
                                          <p:val>
                                            <p:strVal val="#ppt_x"/>
                                          </p:val>
                                        </p:tav>
                                      </p:tavLst>
                                    </p:anim>
                                    <p:anim calcmode="lin" valueType="num">
                                      <p:cBhvr additive="base">
                                        <p:cTn id="68" dur="500" fill="hold"/>
                                        <p:tgtEl>
                                          <p:spTgt spid="23"/>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1500"/>
                                  </p:stCondLst>
                                  <p:childTnLst>
                                    <p:set>
                                      <p:cBhvr>
                                        <p:cTn id="70" dur="1" fill="hold">
                                          <p:stCondLst>
                                            <p:cond delay="0"/>
                                          </p:stCondLst>
                                        </p:cTn>
                                        <p:tgtEl>
                                          <p:spTgt spid="42"/>
                                        </p:tgtEl>
                                        <p:attrNameLst>
                                          <p:attrName>style.visibility</p:attrName>
                                        </p:attrNameLst>
                                      </p:cBhvr>
                                      <p:to>
                                        <p:strVal val="visible"/>
                                      </p:to>
                                    </p:set>
                                    <p:anim calcmode="lin" valueType="num">
                                      <p:cBhvr additive="base">
                                        <p:cTn id="71" dur="500" fill="hold"/>
                                        <p:tgtEl>
                                          <p:spTgt spid="42"/>
                                        </p:tgtEl>
                                        <p:attrNameLst>
                                          <p:attrName>ppt_x</p:attrName>
                                        </p:attrNameLst>
                                      </p:cBhvr>
                                      <p:tavLst>
                                        <p:tav tm="0">
                                          <p:val>
                                            <p:strVal val="#ppt_x"/>
                                          </p:val>
                                        </p:tav>
                                        <p:tav tm="100000">
                                          <p:val>
                                            <p:strVal val="#ppt_x"/>
                                          </p:val>
                                        </p:tav>
                                      </p:tavLst>
                                    </p:anim>
                                    <p:anim calcmode="lin" valueType="num">
                                      <p:cBhvr additive="base">
                                        <p:cTn id="72" dur="500" fill="hold"/>
                                        <p:tgtEl>
                                          <p:spTgt spid="42"/>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1500"/>
                                  </p:stCondLst>
                                  <p:childTnLst>
                                    <p:set>
                                      <p:cBhvr>
                                        <p:cTn id="74" dur="1" fill="hold">
                                          <p:stCondLst>
                                            <p:cond delay="0"/>
                                          </p:stCondLst>
                                        </p:cTn>
                                        <p:tgtEl>
                                          <p:spTgt spid="43"/>
                                        </p:tgtEl>
                                        <p:attrNameLst>
                                          <p:attrName>style.visibility</p:attrName>
                                        </p:attrNameLst>
                                      </p:cBhvr>
                                      <p:to>
                                        <p:strVal val="visible"/>
                                      </p:to>
                                    </p:set>
                                    <p:anim calcmode="lin" valueType="num">
                                      <p:cBhvr additive="base">
                                        <p:cTn id="75" dur="500" fill="hold"/>
                                        <p:tgtEl>
                                          <p:spTgt spid="43"/>
                                        </p:tgtEl>
                                        <p:attrNameLst>
                                          <p:attrName>ppt_x</p:attrName>
                                        </p:attrNameLst>
                                      </p:cBhvr>
                                      <p:tavLst>
                                        <p:tav tm="0">
                                          <p:val>
                                            <p:strVal val="#ppt_x"/>
                                          </p:val>
                                        </p:tav>
                                        <p:tav tm="100000">
                                          <p:val>
                                            <p:strVal val="#ppt_x"/>
                                          </p:val>
                                        </p:tav>
                                      </p:tavLst>
                                    </p:anim>
                                    <p:anim calcmode="lin" valueType="num">
                                      <p:cBhvr additive="base">
                                        <p:cTn id="76" dur="500" fill="hold"/>
                                        <p:tgtEl>
                                          <p:spTgt spid="43"/>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1500"/>
                                  </p:stCondLst>
                                  <p:childTnLst>
                                    <p:set>
                                      <p:cBhvr>
                                        <p:cTn id="78" dur="1" fill="hold">
                                          <p:stCondLst>
                                            <p:cond delay="0"/>
                                          </p:stCondLst>
                                        </p:cTn>
                                        <p:tgtEl>
                                          <p:spTgt spid="44"/>
                                        </p:tgtEl>
                                        <p:attrNameLst>
                                          <p:attrName>style.visibility</p:attrName>
                                        </p:attrNameLst>
                                      </p:cBhvr>
                                      <p:to>
                                        <p:strVal val="visible"/>
                                      </p:to>
                                    </p:set>
                                    <p:anim calcmode="lin" valueType="num">
                                      <p:cBhvr additive="base">
                                        <p:cTn id="79" dur="500" fill="hold"/>
                                        <p:tgtEl>
                                          <p:spTgt spid="44"/>
                                        </p:tgtEl>
                                        <p:attrNameLst>
                                          <p:attrName>ppt_x</p:attrName>
                                        </p:attrNameLst>
                                      </p:cBhvr>
                                      <p:tavLst>
                                        <p:tav tm="0">
                                          <p:val>
                                            <p:strVal val="#ppt_x"/>
                                          </p:val>
                                        </p:tav>
                                        <p:tav tm="100000">
                                          <p:val>
                                            <p:strVal val="#ppt_x"/>
                                          </p:val>
                                        </p:tav>
                                      </p:tavLst>
                                    </p:anim>
                                    <p:anim calcmode="lin" valueType="num">
                                      <p:cBhvr additive="base">
                                        <p:cTn id="80" dur="500" fill="hold"/>
                                        <p:tgtEl>
                                          <p:spTgt spid="44"/>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1500"/>
                                  </p:stCondLst>
                                  <p:childTnLst>
                                    <p:set>
                                      <p:cBhvr>
                                        <p:cTn id="82" dur="1" fill="hold">
                                          <p:stCondLst>
                                            <p:cond delay="0"/>
                                          </p:stCondLst>
                                        </p:cTn>
                                        <p:tgtEl>
                                          <p:spTgt spid="52"/>
                                        </p:tgtEl>
                                        <p:attrNameLst>
                                          <p:attrName>style.visibility</p:attrName>
                                        </p:attrNameLst>
                                      </p:cBhvr>
                                      <p:to>
                                        <p:strVal val="visible"/>
                                      </p:to>
                                    </p:set>
                                    <p:anim calcmode="lin" valueType="num">
                                      <p:cBhvr additive="base">
                                        <p:cTn id="83" dur="500" fill="hold"/>
                                        <p:tgtEl>
                                          <p:spTgt spid="52"/>
                                        </p:tgtEl>
                                        <p:attrNameLst>
                                          <p:attrName>ppt_x</p:attrName>
                                        </p:attrNameLst>
                                      </p:cBhvr>
                                      <p:tavLst>
                                        <p:tav tm="0">
                                          <p:val>
                                            <p:strVal val="#ppt_x"/>
                                          </p:val>
                                        </p:tav>
                                        <p:tav tm="100000">
                                          <p:val>
                                            <p:strVal val="#ppt_x"/>
                                          </p:val>
                                        </p:tav>
                                      </p:tavLst>
                                    </p:anim>
                                    <p:anim calcmode="lin" valueType="num">
                                      <p:cBhvr additive="base">
                                        <p:cTn id="84" dur="500" fill="hold"/>
                                        <p:tgtEl>
                                          <p:spTgt spid="52"/>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1500"/>
                                  </p:stCondLst>
                                  <p:childTnLst>
                                    <p:set>
                                      <p:cBhvr>
                                        <p:cTn id="86" dur="1" fill="hold">
                                          <p:stCondLst>
                                            <p:cond delay="0"/>
                                          </p:stCondLst>
                                        </p:cTn>
                                        <p:tgtEl>
                                          <p:spTgt spid="53"/>
                                        </p:tgtEl>
                                        <p:attrNameLst>
                                          <p:attrName>style.visibility</p:attrName>
                                        </p:attrNameLst>
                                      </p:cBhvr>
                                      <p:to>
                                        <p:strVal val="visible"/>
                                      </p:to>
                                    </p:set>
                                    <p:anim calcmode="lin" valueType="num">
                                      <p:cBhvr additive="base">
                                        <p:cTn id="87" dur="500" fill="hold"/>
                                        <p:tgtEl>
                                          <p:spTgt spid="53"/>
                                        </p:tgtEl>
                                        <p:attrNameLst>
                                          <p:attrName>ppt_x</p:attrName>
                                        </p:attrNameLst>
                                      </p:cBhvr>
                                      <p:tavLst>
                                        <p:tav tm="0">
                                          <p:val>
                                            <p:strVal val="#ppt_x"/>
                                          </p:val>
                                        </p:tav>
                                        <p:tav tm="100000">
                                          <p:val>
                                            <p:strVal val="#ppt_x"/>
                                          </p:val>
                                        </p:tav>
                                      </p:tavLst>
                                    </p:anim>
                                    <p:anim calcmode="lin" valueType="num">
                                      <p:cBhvr additive="base">
                                        <p:cTn id="88" dur="500" fill="hold"/>
                                        <p:tgtEl>
                                          <p:spTgt spid="53"/>
                                        </p:tgtEl>
                                        <p:attrNameLst>
                                          <p:attrName>ppt_y</p:attrName>
                                        </p:attrNameLst>
                                      </p:cBhvr>
                                      <p:tavLst>
                                        <p:tav tm="0">
                                          <p:val>
                                            <p:strVal val="1+#ppt_h/2"/>
                                          </p:val>
                                        </p:tav>
                                        <p:tav tm="100000">
                                          <p:val>
                                            <p:strVal val="#ppt_y"/>
                                          </p:val>
                                        </p:tav>
                                      </p:tavLst>
                                    </p:anim>
                                  </p:childTnLst>
                                </p:cTn>
                              </p:par>
                              <p:par>
                                <p:cTn id="89" presetID="2" presetClass="entr" presetSubtype="1" fill="hold" nodeType="withEffect">
                                  <p:stCondLst>
                                    <p:cond delay="2000"/>
                                  </p:stCondLst>
                                  <p:childTnLst>
                                    <p:set>
                                      <p:cBhvr>
                                        <p:cTn id="90" dur="1" fill="hold">
                                          <p:stCondLst>
                                            <p:cond delay="0"/>
                                          </p:stCondLst>
                                        </p:cTn>
                                        <p:tgtEl>
                                          <p:spTgt spid="24"/>
                                        </p:tgtEl>
                                        <p:attrNameLst>
                                          <p:attrName>style.visibility</p:attrName>
                                        </p:attrNameLst>
                                      </p:cBhvr>
                                      <p:to>
                                        <p:strVal val="visible"/>
                                      </p:to>
                                    </p:set>
                                    <p:anim calcmode="lin" valueType="num">
                                      <p:cBhvr additive="base">
                                        <p:cTn id="91" dur="500" fill="hold"/>
                                        <p:tgtEl>
                                          <p:spTgt spid="24"/>
                                        </p:tgtEl>
                                        <p:attrNameLst>
                                          <p:attrName>ppt_x</p:attrName>
                                        </p:attrNameLst>
                                      </p:cBhvr>
                                      <p:tavLst>
                                        <p:tav tm="0">
                                          <p:val>
                                            <p:strVal val="#ppt_x"/>
                                          </p:val>
                                        </p:tav>
                                        <p:tav tm="100000">
                                          <p:val>
                                            <p:strVal val="#ppt_x"/>
                                          </p:val>
                                        </p:tav>
                                      </p:tavLst>
                                    </p:anim>
                                    <p:anim calcmode="lin" valueType="num">
                                      <p:cBhvr additive="base">
                                        <p:cTn id="92" dur="500" fill="hold"/>
                                        <p:tgtEl>
                                          <p:spTgt spid="24"/>
                                        </p:tgtEl>
                                        <p:attrNameLst>
                                          <p:attrName>ppt_y</p:attrName>
                                        </p:attrNameLst>
                                      </p:cBhvr>
                                      <p:tavLst>
                                        <p:tav tm="0">
                                          <p:val>
                                            <p:strVal val="0-#ppt_h/2"/>
                                          </p:val>
                                        </p:tav>
                                        <p:tav tm="100000">
                                          <p:val>
                                            <p:strVal val="#ppt_y"/>
                                          </p:val>
                                        </p:tav>
                                      </p:tavLst>
                                    </p:anim>
                                  </p:childTnLst>
                                </p:cTn>
                              </p:par>
                              <p:par>
                                <p:cTn id="93" presetID="2" presetClass="entr" presetSubtype="1" fill="hold" grpId="0" nodeType="withEffect">
                                  <p:stCondLst>
                                    <p:cond delay="2000"/>
                                  </p:stCondLst>
                                  <p:childTnLst>
                                    <p:set>
                                      <p:cBhvr>
                                        <p:cTn id="94" dur="1" fill="hold">
                                          <p:stCondLst>
                                            <p:cond delay="0"/>
                                          </p:stCondLst>
                                        </p:cTn>
                                        <p:tgtEl>
                                          <p:spTgt spid="45"/>
                                        </p:tgtEl>
                                        <p:attrNameLst>
                                          <p:attrName>style.visibility</p:attrName>
                                        </p:attrNameLst>
                                      </p:cBhvr>
                                      <p:to>
                                        <p:strVal val="visible"/>
                                      </p:to>
                                    </p:set>
                                    <p:anim calcmode="lin" valueType="num">
                                      <p:cBhvr additive="base">
                                        <p:cTn id="95" dur="500" fill="hold"/>
                                        <p:tgtEl>
                                          <p:spTgt spid="45"/>
                                        </p:tgtEl>
                                        <p:attrNameLst>
                                          <p:attrName>ppt_x</p:attrName>
                                        </p:attrNameLst>
                                      </p:cBhvr>
                                      <p:tavLst>
                                        <p:tav tm="0">
                                          <p:val>
                                            <p:strVal val="#ppt_x"/>
                                          </p:val>
                                        </p:tav>
                                        <p:tav tm="100000">
                                          <p:val>
                                            <p:strVal val="#ppt_x"/>
                                          </p:val>
                                        </p:tav>
                                      </p:tavLst>
                                    </p:anim>
                                    <p:anim calcmode="lin" valueType="num">
                                      <p:cBhvr additive="base">
                                        <p:cTn id="96" dur="500" fill="hold"/>
                                        <p:tgtEl>
                                          <p:spTgt spid="45"/>
                                        </p:tgtEl>
                                        <p:attrNameLst>
                                          <p:attrName>ppt_y</p:attrName>
                                        </p:attrNameLst>
                                      </p:cBhvr>
                                      <p:tavLst>
                                        <p:tav tm="0">
                                          <p:val>
                                            <p:strVal val="0-#ppt_h/2"/>
                                          </p:val>
                                        </p:tav>
                                        <p:tav tm="100000">
                                          <p:val>
                                            <p:strVal val="#ppt_y"/>
                                          </p:val>
                                        </p:tav>
                                      </p:tavLst>
                                    </p:anim>
                                  </p:childTnLst>
                                </p:cTn>
                              </p:par>
                              <p:par>
                                <p:cTn id="97" presetID="2" presetClass="entr" presetSubtype="1" fill="hold" grpId="0" nodeType="withEffect">
                                  <p:stCondLst>
                                    <p:cond delay="2000"/>
                                  </p:stCondLst>
                                  <p:childTnLst>
                                    <p:set>
                                      <p:cBhvr>
                                        <p:cTn id="98" dur="1" fill="hold">
                                          <p:stCondLst>
                                            <p:cond delay="0"/>
                                          </p:stCondLst>
                                        </p:cTn>
                                        <p:tgtEl>
                                          <p:spTgt spid="46"/>
                                        </p:tgtEl>
                                        <p:attrNameLst>
                                          <p:attrName>style.visibility</p:attrName>
                                        </p:attrNameLst>
                                      </p:cBhvr>
                                      <p:to>
                                        <p:strVal val="visible"/>
                                      </p:to>
                                    </p:set>
                                    <p:anim calcmode="lin" valueType="num">
                                      <p:cBhvr additive="base">
                                        <p:cTn id="99" dur="500" fill="hold"/>
                                        <p:tgtEl>
                                          <p:spTgt spid="46"/>
                                        </p:tgtEl>
                                        <p:attrNameLst>
                                          <p:attrName>ppt_x</p:attrName>
                                        </p:attrNameLst>
                                      </p:cBhvr>
                                      <p:tavLst>
                                        <p:tav tm="0">
                                          <p:val>
                                            <p:strVal val="#ppt_x"/>
                                          </p:val>
                                        </p:tav>
                                        <p:tav tm="100000">
                                          <p:val>
                                            <p:strVal val="#ppt_x"/>
                                          </p:val>
                                        </p:tav>
                                      </p:tavLst>
                                    </p:anim>
                                    <p:anim calcmode="lin" valueType="num">
                                      <p:cBhvr additive="base">
                                        <p:cTn id="100" dur="500" fill="hold"/>
                                        <p:tgtEl>
                                          <p:spTgt spid="46"/>
                                        </p:tgtEl>
                                        <p:attrNameLst>
                                          <p:attrName>ppt_y</p:attrName>
                                        </p:attrNameLst>
                                      </p:cBhvr>
                                      <p:tavLst>
                                        <p:tav tm="0">
                                          <p:val>
                                            <p:strVal val="0-#ppt_h/2"/>
                                          </p:val>
                                        </p:tav>
                                        <p:tav tm="100000">
                                          <p:val>
                                            <p:strVal val="#ppt_y"/>
                                          </p:val>
                                        </p:tav>
                                      </p:tavLst>
                                    </p:anim>
                                  </p:childTnLst>
                                </p:cTn>
                              </p:par>
                              <p:par>
                                <p:cTn id="101" presetID="2" presetClass="entr" presetSubtype="1" fill="hold" grpId="0" nodeType="withEffect">
                                  <p:stCondLst>
                                    <p:cond delay="2000"/>
                                  </p:stCondLst>
                                  <p:childTnLst>
                                    <p:set>
                                      <p:cBhvr>
                                        <p:cTn id="102" dur="1" fill="hold">
                                          <p:stCondLst>
                                            <p:cond delay="0"/>
                                          </p:stCondLst>
                                        </p:cTn>
                                        <p:tgtEl>
                                          <p:spTgt spid="47"/>
                                        </p:tgtEl>
                                        <p:attrNameLst>
                                          <p:attrName>style.visibility</p:attrName>
                                        </p:attrNameLst>
                                      </p:cBhvr>
                                      <p:to>
                                        <p:strVal val="visible"/>
                                      </p:to>
                                    </p:set>
                                    <p:anim calcmode="lin" valueType="num">
                                      <p:cBhvr additive="base">
                                        <p:cTn id="103" dur="500" fill="hold"/>
                                        <p:tgtEl>
                                          <p:spTgt spid="47"/>
                                        </p:tgtEl>
                                        <p:attrNameLst>
                                          <p:attrName>ppt_x</p:attrName>
                                        </p:attrNameLst>
                                      </p:cBhvr>
                                      <p:tavLst>
                                        <p:tav tm="0">
                                          <p:val>
                                            <p:strVal val="#ppt_x"/>
                                          </p:val>
                                        </p:tav>
                                        <p:tav tm="100000">
                                          <p:val>
                                            <p:strVal val="#ppt_x"/>
                                          </p:val>
                                        </p:tav>
                                      </p:tavLst>
                                    </p:anim>
                                    <p:anim calcmode="lin" valueType="num">
                                      <p:cBhvr additive="base">
                                        <p:cTn id="104" dur="500" fill="hold"/>
                                        <p:tgtEl>
                                          <p:spTgt spid="47"/>
                                        </p:tgtEl>
                                        <p:attrNameLst>
                                          <p:attrName>ppt_y</p:attrName>
                                        </p:attrNameLst>
                                      </p:cBhvr>
                                      <p:tavLst>
                                        <p:tav tm="0">
                                          <p:val>
                                            <p:strVal val="0-#ppt_h/2"/>
                                          </p:val>
                                        </p:tav>
                                        <p:tav tm="100000">
                                          <p:val>
                                            <p:strVal val="#ppt_y"/>
                                          </p:val>
                                        </p:tav>
                                      </p:tavLst>
                                    </p:anim>
                                  </p:childTnLst>
                                </p:cTn>
                              </p:par>
                              <p:par>
                                <p:cTn id="105" presetID="2" presetClass="entr" presetSubtype="1" fill="hold" grpId="0" nodeType="withEffect">
                                  <p:stCondLst>
                                    <p:cond delay="2000"/>
                                  </p:stCondLst>
                                  <p:childTnLst>
                                    <p:set>
                                      <p:cBhvr>
                                        <p:cTn id="106" dur="1" fill="hold">
                                          <p:stCondLst>
                                            <p:cond delay="0"/>
                                          </p:stCondLst>
                                        </p:cTn>
                                        <p:tgtEl>
                                          <p:spTgt spid="54"/>
                                        </p:tgtEl>
                                        <p:attrNameLst>
                                          <p:attrName>style.visibility</p:attrName>
                                        </p:attrNameLst>
                                      </p:cBhvr>
                                      <p:to>
                                        <p:strVal val="visible"/>
                                      </p:to>
                                    </p:set>
                                    <p:anim calcmode="lin" valueType="num">
                                      <p:cBhvr additive="base">
                                        <p:cTn id="107" dur="500" fill="hold"/>
                                        <p:tgtEl>
                                          <p:spTgt spid="54"/>
                                        </p:tgtEl>
                                        <p:attrNameLst>
                                          <p:attrName>ppt_x</p:attrName>
                                        </p:attrNameLst>
                                      </p:cBhvr>
                                      <p:tavLst>
                                        <p:tav tm="0">
                                          <p:val>
                                            <p:strVal val="#ppt_x"/>
                                          </p:val>
                                        </p:tav>
                                        <p:tav tm="100000">
                                          <p:val>
                                            <p:strVal val="#ppt_x"/>
                                          </p:val>
                                        </p:tav>
                                      </p:tavLst>
                                    </p:anim>
                                    <p:anim calcmode="lin" valueType="num">
                                      <p:cBhvr additive="base">
                                        <p:cTn id="108" dur="500" fill="hold"/>
                                        <p:tgtEl>
                                          <p:spTgt spid="54"/>
                                        </p:tgtEl>
                                        <p:attrNameLst>
                                          <p:attrName>ppt_y</p:attrName>
                                        </p:attrNameLst>
                                      </p:cBhvr>
                                      <p:tavLst>
                                        <p:tav tm="0">
                                          <p:val>
                                            <p:strVal val="0-#ppt_h/2"/>
                                          </p:val>
                                        </p:tav>
                                        <p:tav tm="100000">
                                          <p:val>
                                            <p:strVal val="#ppt_y"/>
                                          </p:val>
                                        </p:tav>
                                      </p:tavLst>
                                    </p:anim>
                                  </p:childTnLst>
                                </p:cTn>
                              </p:par>
                              <p:par>
                                <p:cTn id="109" presetID="2" presetClass="entr" presetSubtype="1" fill="hold" grpId="0" nodeType="withEffect">
                                  <p:stCondLst>
                                    <p:cond delay="2000"/>
                                  </p:stCondLst>
                                  <p:childTnLst>
                                    <p:set>
                                      <p:cBhvr>
                                        <p:cTn id="110" dur="1" fill="hold">
                                          <p:stCondLst>
                                            <p:cond delay="0"/>
                                          </p:stCondLst>
                                        </p:cTn>
                                        <p:tgtEl>
                                          <p:spTgt spid="55"/>
                                        </p:tgtEl>
                                        <p:attrNameLst>
                                          <p:attrName>style.visibility</p:attrName>
                                        </p:attrNameLst>
                                      </p:cBhvr>
                                      <p:to>
                                        <p:strVal val="visible"/>
                                      </p:to>
                                    </p:set>
                                    <p:anim calcmode="lin" valueType="num">
                                      <p:cBhvr additive="base">
                                        <p:cTn id="111" dur="500" fill="hold"/>
                                        <p:tgtEl>
                                          <p:spTgt spid="55"/>
                                        </p:tgtEl>
                                        <p:attrNameLst>
                                          <p:attrName>ppt_x</p:attrName>
                                        </p:attrNameLst>
                                      </p:cBhvr>
                                      <p:tavLst>
                                        <p:tav tm="0">
                                          <p:val>
                                            <p:strVal val="#ppt_x"/>
                                          </p:val>
                                        </p:tav>
                                        <p:tav tm="100000">
                                          <p:val>
                                            <p:strVal val="#ppt_x"/>
                                          </p:val>
                                        </p:tav>
                                      </p:tavLst>
                                    </p:anim>
                                    <p:anim calcmode="lin" valueType="num">
                                      <p:cBhvr additive="base">
                                        <p:cTn id="112" dur="500" fill="hold"/>
                                        <p:tgtEl>
                                          <p:spTgt spid="55"/>
                                        </p:tgtEl>
                                        <p:attrNameLst>
                                          <p:attrName>ppt_y</p:attrName>
                                        </p:attrNameLst>
                                      </p:cBhvr>
                                      <p:tavLst>
                                        <p:tav tm="0">
                                          <p:val>
                                            <p:strVal val="0-#ppt_h/2"/>
                                          </p:val>
                                        </p:tav>
                                        <p:tav tm="100000">
                                          <p:val>
                                            <p:strVal val="#ppt_y"/>
                                          </p:val>
                                        </p:tav>
                                      </p:tavLst>
                                    </p:anim>
                                  </p:childTnLst>
                                </p:cTn>
                              </p:par>
                            </p:childTnLst>
                          </p:cTn>
                        </p:par>
                        <p:par>
                          <p:cTn id="113" fill="hold">
                            <p:stCondLst>
                              <p:cond delay="2500"/>
                            </p:stCondLst>
                            <p:childTnLst>
                              <p:par>
                                <p:cTn id="114" presetID="22" presetClass="entr" presetSubtype="8" fill="hold" grpId="0" nodeType="afterEffect" nodePh="1">
                                  <p:stCondLst>
                                    <p:cond delay="0"/>
                                  </p:stCondLst>
                                  <p:endCondLst>
                                    <p:cond evt="begin" delay="0">
                                      <p:tn val="114"/>
                                    </p:cond>
                                  </p:endCondLst>
                                  <p:childTnLst>
                                    <p:set>
                                      <p:cBhvr>
                                        <p:cTn id="115" dur="1" fill="hold">
                                          <p:stCondLst>
                                            <p:cond delay="0"/>
                                          </p:stCondLst>
                                        </p:cTn>
                                        <p:tgtEl>
                                          <p:spTgt spid="33"/>
                                        </p:tgtEl>
                                        <p:attrNameLst>
                                          <p:attrName>style.visibility</p:attrName>
                                        </p:attrNameLst>
                                      </p:cBhvr>
                                      <p:to>
                                        <p:strVal val="visible"/>
                                      </p:to>
                                    </p:set>
                                    <p:animEffect transition="in" filter="wipe(left)">
                                      <p:cBhvr>
                                        <p:cTn id="11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17" grpId="0" animBg="1"/>
      <p:bldP spid="25" grpId="0"/>
      <p:bldP spid="26" grpId="0"/>
      <p:bldP spid="39" grpId="0" animBg="1"/>
      <p:bldP spid="40" grpId="0"/>
      <p:bldP spid="41" grpId="0"/>
      <p:bldP spid="42" grpId="0" animBg="1"/>
      <p:bldP spid="43" grpId="0"/>
      <p:bldP spid="44" grpId="0"/>
      <p:bldP spid="45" grpId="0" animBg="1"/>
      <p:bldP spid="46" grpId="0"/>
      <p:bldP spid="47" grpId="0"/>
      <p:bldP spid="6" grpId="0" animBg="1"/>
      <p:bldP spid="49" grpId="0"/>
      <p:bldP spid="50" grpId="0" animBg="1"/>
      <p:bldP spid="51" grpId="0"/>
      <p:bldP spid="52" grpId="0" animBg="1"/>
      <p:bldP spid="53" grpId="0"/>
      <p:bldP spid="54" grpId="0" animBg="1"/>
      <p:bldP spid="55" grpId="0"/>
      <p:bldP spid="33"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0" y="0"/>
            <a:ext cx="647903" cy="648072"/>
          </a:xfrm>
          <a:prstGeom prst="rect">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3" name="KSO_Shape"/>
          <p:cNvSpPr>
            <a:spLocks/>
          </p:cNvSpPr>
          <p:nvPr/>
        </p:nvSpPr>
        <p:spPr bwMode="auto">
          <a:xfrm>
            <a:off x="101735" y="195486"/>
            <a:ext cx="444434" cy="30525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FFFFFF"/>
          </a:solidFill>
          <a:ln>
            <a:no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4" name="标题 4"/>
          <p:cNvSpPr txBox="1">
            <a:spLocks/>
          </p:cNvSpPr>
          <p:nvPr/>
        </p:nvSpPr>
        <p:spPr>
          <a:xfrm>
            <a:off x="738572" y="272421"/>
            <a:ext cx="318552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rPr>
              <a:t>核心成员</a:t>
            </a:r>
            <a:endParaRPr lang="en-US" altLang="zh-CN" sz="15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r>
              <a:rPr lang="en-US" altLang="zh-CN" sz="900" b="1" dirty="0">
                <a:solidFill>
                  <a:schemeClr val="tx1">
                    <a:lumMod val="50000"/>
                    <a:lumOff val="50000"/>
                  </a:schemeClr>
                </a:solidFill>
                <a:latin typeface="微软雅黑" panose="020B0503020204020204" pitchFamily="34" charset="-122"/>
                <a:ea typeface="微软雅黑" panose="020B0503020204020204" pitchFamily="34" charset="-122"/>
              </a:rPr>
              <a:t>THE CORE MEMBERS</a:t>
            </a:r>
            <a:endParaRPr lang="zh-CN" altLang="en-US" sz="9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endPar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2" name="矩形 61"/>
          <p:cNvSpPr/>
          <p:nvPr/>
        </p:nvSpPr>
        <p:spPr>
          <a:xfrm>
            <a:off x="0" y="4948014"/>
            <a:ext cx="8135468" cy="19548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63" name="矩形 62"/>
          <p:cNvSpPr/>
          <p:nvPr/>
        </p:nvSpPr>
        <p:spPr>
          <a:xfrm>
            <a:off x="8135468" y="4948014"/>
            <a:ext cx="1008532" cy="19548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67" name="矩形 66"/>
          <p:cNvSpPr/>
          <p:nvPr/>
        </p:nvSpPr>
        <p:spPr>
          <a:xfrm>
            <a:off x="8135468" y="4933212"/>
            <a:ext cx="1025847" cy="230826"/>
          </a:xfrm>
          <a:prstGeom prst="rect">
            <a:avLst/>
          </a:prstGeom>
        </p:spPr>
        <p:txBody>
          <a:bodyPr wrap="square" lIns="68555" tIns="34278" rIns="68555" bIns="34278">
            <a:spAutoFit/>
          </a:bodyPr>
          <a:lstStyle/>
          <a:p>
            <a:pPr algn="ctr"/>
            <a:r>
              <a:rPr lang="en-US" altLang="zh-CN" sz="1000" b="1" dirty="0">
                <a:solidFill>
                  <a:schemeClr val="bg1"/>
                </a:solidFill>
                <a:latin typeface="微软雅黑" pitchFamily="34" charset="-122"/>
                <a:ea typeface="微软雅黑" pitchFamily="34" charset="-122"/>
              </a:rPr>
              <a:t>8</a:t>
            </a:r>
          </a:p>
        </p:txBody>
      </p:sp>
      <p:grpSp>
        <p:nvGrpSpPr>
          <p:cNvPr id="12" name="组合 11"/>
          <p:cNvGrpSpPr/>
          <p:nvPr/>
        </p:nvGrpSpPr>
        <p:grpSpPr>
          <a:xfrm>
            <a:off x="2388832" y="1304321"/>
            <a:ext cx="532511" cy="578657"/>
            <a:chOff x="3185939" y="1739094"/>
            <a:chExt cx="710200" cy="771543"/>
          </a:xfrm>
        </p:grpSpPr>
        <p:sp>
          <p:nvSpPr>
            <p:cNvPr id="13" name="任意多边形 12"/>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b="1" dirty="0">
                <a:solidFill>
                  <a:schemeClr val="tx1">
                    <a:lumMod val="65000"/>
                    <a:lumOff val="35000"/>
                  </a:schemeClr>
                </a:solidFill>
                <a:latin typeface="DIN-BoldItalic" pitchFamily="50" charset="0"/>
              </a:endParaRPr>
            </a:p>
          </p:txBody>
        </p:sp>
        <p:sp>
          <p:nvSpPr>
            <p:cNvPr id="14" name="椭圆 13"/>
            <p:cNvSpPr/>
            <p:nvPr/>
          </p:nvSpPr>
          <p:spPr>
            <a:xfrm>
              <a:off x="3343511" y="1739094"/>
              <a:ext cx="552628" cy="552628"/>
            </a:xfrm>
            <a:prstGeom prst="ellipse">
              <a:avLst/>
            </a:prstGeom>
            <a:solidFill>
              <a:srgbClr val="00A89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3495077" y="1855520"/>
              <a:ext cx="277225" cy="313328"/>
              <a:chOff x="5753100" y="3041650"/>
              <a:chExt cx="682626" cy="771526"/>
            </a:xfrm>
            <a:solidFill>
              <a:srgbClr val="DF53DF"/>
            </a:solidFill>
          </p:grpSpPr>
          <p:sp>
            <p:nvSpPr>
              <p:cNvPr id="16" name="Oval 202"/>
              <p:cNvSpPr>
                <a:spLocks noChangeArrowheads="1"/>
              </p:cNvSpPr>
              <p:nvPr/>
            </p:nvSpPr>
            <p:spPr bwMode="auto">
              <a:xfrm>
                <a:off x="5908674" y="3041650"/>
                <a:ext cx="119062" cy="14763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 name="Freeform 203"/>
              <p:cNvSpPr>
                <a:spLocks/>
              </p:cNvSpPr>
              <p:nvPr/>
            </p:nvSpPr>
            <p:spPr bwMode="auto">
              <a:xfrm>
                <a:off x="6103938" y="3413125"/>
                <a:ext cx="46038" cy="84138"/>
              </a:xfrm>
              <a:custGeom>
                <a:avLst/>
                <a:gdLst>
                  <a:gd name="T0" fmla="*/ 2 w 12"/>
                  <a:gd name="T1" fmla="*/ 22 h 22"/>
                  <a:gd name="T2" fmla="*/ 10 w 12"/>
                  <a:gd name="T3" fmla="*/ 22 h 22"/>
                  <a:gd name="T4" fmla="*/ 12 w 12"/>
                  <a:gd name="T5" fmla="*/ 20 h 22"/>
                  <a:gd name="T6" fmla="*/ 12 w 12"/>
                  <a:gd name="T7" fmla="*/ 2 h 22"/>
                  <a:gd name="T8" fmla="*/ 10 w 12"/>
                  <a:gd name="T9" fmla="*/ 0 h 22"/>
                  <a:gd name="T10" fmla="*/ 2 w 12"/>
                  <a:gd name="T11" fmla="*/ 0 h 22"/>
                  <a:gd name="T12" fmla="*/ 0 w 12"/>
                  <a:gd name="T13" fmla="*/ 2 h 22"/>
                  <a:gd name="T14" fmla="*/ 0 w 12"/>
                  <a:gd name="T15" fmla="*/ 20 h 22"/>
                  <a:gd name="T16" fmla="*/ 2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2" y="22"/>
                    </a:moveTo>
                    <a:cubicBezTo>
                      <a:pt x="10" y="22"/>
                      <a:pt x="10" y="22"/>
                      <a:pt x="10" y="22"/>
                    </a:cubicBezTo>
                    <a:cubicBezTo>
                      <a:pt x="11" y="22"/>
                      <a:pt x="12" y="21"/>
                      <a:pt x="12" y="20"/>
                    </a:cubicBezTo>
                    <a:cubicBezTo>
                      <a:pt x="12" y="2"/>
                      <a:pt x="12" y="2"/>
                      <a:pt x="12" y="2"/>
                    </a:cubicBezTo>
                    <a:cubicBezTo>
                      <a:pt x="12" y="1"/>
                      <a:pt x="11" y="0"/>
                      <a:pt x="10" y="0"/>
                    </a:cubicBezTo>
                    <a:cubicBezTo>
                      <a:pt x="2" y="0"/>
                      <a:pt x="2" y="0"/>
                      <a:pt x="2" y="0"/>
                    </a:cubicBezTo>
                    <a:cubicBezTo>
                      <a:pt x="1" y="0"/>
                      <a:pt x="0" y="1"/>
                      <a:pt x="0" y="2"/>
                    </a:cubicBezTo>
                    <a:cubicBezTo>
                      <a:pt x="0" y="20"/>
                      <a:pt x="0" y="20"/>
                      <a:pt x="0" y="20"/>
                    </a:cubicBezTo>
                    <a:cubicBezTo>
                      <a:pt x="0" y="21"/>
                      <a:pt x="1" y="22"/>
                      <a:pt x="2" y="2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 name="Freeform 204"/>
              <p:cNvSpPr>
                <a:spLocks/>
              </p:cNvSpPr>
              <p:nvPr/>
            </p:nvSpPr>
            <p:spPr bwMode="auto">
              <a:xfrm>
                <a:off x="6313488" y="3413125"/>
                <a:ext cx="46038" cy="84138"/>
              </a:xfrm>
              <a:custGeom>
                <a:avLst/>
                <a:gdLst>
                  <a:gd name="T0" fmla="*/ 3 w 12"/>
                  <a:gd name="T1" fmla="*/ 22 h 22"/>
                  <a:gd name="T2" fmla="*/ 10 w 12"/>
                  <a:gd name="T3" fmla="*/ 22 h 22"/>
                  <a:gd name="T4" fmla="*/ 12 w 12"/>
                  <a:gd name="T5" fmla="*/ 20 h 22"/>
                  <a:gd name="T6" fmla="*/ 12 w 12"/>
                  <a:gd name="T7" fmla="*/ 2 h 22"/>
                  <a:gd name="T8" fmla="*/ 10 w 12"/>
                  <a:gd name="T9" fmla="*/ 0 h 22"/>
                  <a:gd name="T10" fmla="*/ 3 w 12"/>
                  <a:gd name="T11" fmla="*/ 0 h 22"/>
                  <a:gd name="T12" fmla="*/ 0 w 12"/>
                  <a:gd name="T13" fmla="*/ 2 h 22"/>
                  <a:gd name="T14" fmla="*/ 0 w 12"/>
                  <a:gd name="T15" fmla="*/ 20 h 22"/>
                  <a:gd name="T16" fmla="*/ 3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3" y="22"/>
                    </a:moveTo>
                    <a:cubicBezTo>
                      <a:pt x="10" y="22"/>
                      <a:pt x="10" y="22"/>
                      <a:pt x="10" y="22"/>
                    </a:cubicBezTo>
                    <a:cubicBezTo>
                      <a:pt x="12" y="22"/>
                      <a:pt x="12" y="21"/>
                      <a:pt x="12" y="20"/>
                    </a:cubicBezTo>
                    <a:cubicBezTo>
                      <a:pt x="12" y="2"/>
                      <a:pt x="12" y="2"/>
                      <a:pt x="12" y="2"/>
                    </a:cubicBezTo>
                    <a:cubicBezTo>
                      <a:pt x="12" y="1"/>
                      <a:pt x="12" y="0"/>
                      <a:pt x="10" y="0"/>
                    </a:cubicBezTo>
                    <a:cubicBezTo>
                      <a:pt x="3" y="0"/>
                      <a:pt x="3" y="0"/>
                      <a:pt x="3" y="0"/>
                    </a:cubicBezTo>
                    <a:cubicBezTo>
                      <a:pt x="1" y="0"/>
                      <a:pt x="0" y="1"/>
                      <a:pt x="0" y="2"/>
                    </a:cubicBezTo>
                    <a:cubicBezTo>
                      <a:pt x="0" y="20"/>
                      <a:pt x="0" y="20"/>
                      <a:pt x="0" y="20"/>
                    </a:cubicBezTo>
                    <a:cubicBezTo>
                      <a:pt x="0" y="21"/>
                      <a:pt x="1" y="22"/>
                      <a:pt x="3" y="2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9" name="Freeform 205"/>
              <p:cNvSpPr>
                <a:spLocks noEditPoints="1"/>
              </p:cNvSpPr>
              <p:nvPr/>
            </p:nvSpPr>
            <p:spPr bwMode="auto">
              <a:xfrm>
                <a:off x="6030913" y="3444875"/>
                <a:ext cx="404813" cy="360363"/>
              </a:xfrm>
              <a:custGeom>
                <a:avLst/>
                <a:gdLst>
                  <a:gd name="T0" fmla="*/ 94 w 106"/>
                  <a:gd name="T1" fmla="*/ 0 h 95"/>
                  <a:gd name="T2" fmla="*/ 91 w 106"/>
                  <a:gd name="T3" fmla="*/ 0 h 95"/>
                  <a:gd name="T4" fmla="*/ 91 w 106"/>
                  <a:gd name="T5" fmla="*/ 12 h 95"/>
                  <a:gd name="T6" fmla="*/ 84 w 106"/>
                  <a:gd name="T7" fmla="*/ 18 h 95"/>
                  <a:gd name="T8" fmla="*/ 77 w 106"/>
                  <a:gd name="T9" fmla="*/ 18 h 95"/>
                  <a:gd name="T10" fmla="*/ 70 w 106"/>
                  <a:gd name="T11" fmla="*/ 12 h 95"/>
                  <a:gd name="T12" fmla="*/ 70 w 106"/>
                  <a:gd name="T13" fmla="*/ 0 h 95"/>
                  <a:gd name="T14" fmla="*/ 36 w 106"/>
                  <a:gd name="T15" fmla="*/ 0 h 95"/>
                  <a:gd name="T16" fmla="*/ 36 w 106"/>
                  <a:gd name="T17" fmla="*/ 12 h 95"/>
                  <a:gd name="T18" fmla="*/ 29 w 106"/>
                  <a:gd name="T19" fmla="*/ 18 h 95"/>
                  <a:gd name="T20" fmla="*/ 21 w 106"/>
                  <a:gd name="T21" fmla="*/ 18 h 95"/>
                  <a:gd name="T22" fmla="*/ 15 w 106"/>
                  <a:gd name="T23" fmla="*/ 12 h 95"/>
                  <a:gd name="T24" fmla="*/ 15 w 106"/>
                  <a:gd name="T25" fmla="*/ 0 h 95"/>
                  <a:gd name="T26" fmla="*/ 12 w 106"/>
                  <a:gd name="T27" fmla="*/ 0 h 95"/>
                  <a:gd name="T28" fmla="*/ 0 w 106"/>
                  <a:gd name="T29" fmla="*/ 13 h 95"/>
                  <a:gd name="T30" fmla="*/ 0 w 106"/>
                  <a:gd name="T31" fmla="*/ 36 h 95"/>
                  <a:gd name="T32" fmla="*/ 0 w 106"/>
                  <a:gd name="T33" fmla="*/ 83 h 95"/>
                  <a:gd name="T34" fmla="*/ 12 w 106"/>
                  <a:gd name="T35" fmla="*/ 95 h 95"/>
                  <a:gd name="T36" fmla="*/ 94 w 106"/>
                  <a:gd name="T37" fmla="*/ 95 h 95"/>
                  <a:gd name="T38" fmla="*/ 106 w 106"/>
                  <a:gd name="T39" fmla="*/ 83 h 95"/>
                  <a:gd name="T40" fmla="*/ 106 w 106"/>
                  <a:gd name="T41" fmla="*/ 36 h 95"/>
                  <a:gd name="T42" fmla="*/ 106 w 106"/>
                  <a:gd name="T43" fmla="*/ 13 h 95"/>
                  <a:gd name="T44" fmla="*/ 94 w 106"/>
                  <a:gd name="T45" fmla="*/ 0 h 95"/>
                  <a:gd name="T46" fmla="*/ 98 w 106"/>
                  <a:gd name="T47" fmla="*/ 83 h 95"/>
                  <a:gd name="T48" fmla="*/ 94 w 106"/>
                  <a:gd name="T49" fmla="*/ 88 h 95"/>
                  <a:gd name="T50" fmla="*/ 12 w 106"/>
                  <a:gd name="T51" fmla="*/ 88 h 95"/>
                  <a:gd name="T52" fmla="*/ 8 w 106"/>
                  <a:gd name="T53" fmla="*/ 83 h 95"/>
                  <a:gd name="T54" fmla="*/ 8 w 106"/>
                  <a:gd name="T55" fmla="*/ 36 h 95"/>
                  <a:gd name="T56" fmla="*/ 98 w 106"/>
                  <a:gd name="T57" fmla="*/ 36 h 95"/>
                  <a:gd name="T58" fmla="*/ 98 w 106"/>
                  <a:gd name="T59" fmla="*/ 8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6" h="95">
                    <a:moveTo>
                      <a:pt x="94" y="0"/>
                    </a:moveTo>
                    <a:cubicBezTo>
                      <a:pt x="91" y="0"/>
                      <a:pt x="91" y="0"/>
                      <a:pt x="91" y="0"/>
                    </a:cubicBezTo>
                    <a:cubicBezTo>
                      <a:pt x="91" y="12"/>
                      <a:pt x="91" y="12"/>
                      <a:pt x="91" y="12"/>
                    </a:cubicBezTo>
                    <a:cubicBezTo>
                      <a:pt x="91" y="15"/>
                      <a:pt x="88" y="18"/>
                      <a:pt x="84" y="18"/>
                    </a:cubicBezTo>
                    <a:cubicBezTo>
                      <a:pt x="77" y="18"/>
                      <a:pt x="77" y="18"/>
                      <a:pt x="77" y="18"/>
                    </a:cubicBezTo>
                    <a:cubicBezTo>
                      <a:pt x="73" y="18"/>
                      <a:pt x="70" y="15"/>
                      <a:pt x="70" y="12"/>
                    </a:cubicBezTo>
                    <a:cubicBezTo>
                      <a:pt x="70" y="0"/>
                      <a:pt x="70" y="0"/>
                      <a:pt x="70" y="0"/>
                    </a:cubicBezTo>
                    <a:cubicBezTo>
                      <a:pt x="36" y="0"/>
                      <a:pt x="36" y="0"/>
                      <a:pt x="36" y="0"/>
                    </a:cubicBezTo>
                    <a:cubicBezTo>
                      <a:pt x="36" y="12"/>
                      <a:pt x="36" y="12"/>
                      <a:pt x="36" y="12"/>
                    </a:cubicBezTo>
                    <a:cubicBezTo>
                      <a:pt x="36" y="15"/>
                      <a:pt x="33" y="18"/>
                      <a:pt x="29" y="18"/>
                    </a:cubicBezTo>
                    <a:cubicBezTo>
                      <a:pt x="21" y="18"/>
                      <a:pt x="21" y="18"/>
                      <a:pt x="21" y="18"/>
                    </a:cubicBezTo>
                    <a:cubicBezTo>
                      <a:pt x="18" y="18"/>
                      <a:pt x="15" y="15"/>
                      <a:pt x="15" y="12"/>
                    </a:cubicBezTo>
                    <a:cubicBezTo>
                      <a:pt x="15" y="0"/>
                      <a:pt x="15" y="0"/>
                      <a:pt x="15" y="0"/>
                    </a:cubicBezTo>
                    <a:cubicBezTo>
                      <a:pt x="12" y="0"/>
                      <a:pt x="12" y="0"/>
                      <a:pt x="12" y="0"/>
                    </a:cubicBezTo>
                    <a:cubicBezTo>
                      <a:pt x="5" y="0"/>
                      <a:pt x="0" y="6"/>
                      <a:pt x="0" y="13"/>
                    </a:cubicBezTo>
                    <a:cubicBezTo>
                      <a:pt x="0" y="36"/>
                      <a:pt x="0" y="36"/>
                      <a:pt x="0" y="36"/>
                    </a:cubicBezTo>
                    <a:cubicBezTo>
                      <a:pt x="0" y="83"/>
                      <a:pt x="0" y="83"/>
                      <a:pt x="0" y="83"/>
                    </a:cubicBezTo>
                    <a:cubicBezTo>
                      <a:pt x="0" y="90"/>
                      <a:pt x="5" y="95"/>
                      <a:pt x="12" y="95"/>
                    </a:cubicBezTo>
                    <a:cubicBezTo>
                      <a:pt x="94" y="95"/>
                      <a:pt x="94" y="95"/>
                      <a:pt x="94" y="95"/>
                    </a:cubicBezTo>
                    <a:cubicBezTo>
                      <a:pt x="100" y="95"/>
                      <a:pt x="106" y="90"/>
                      <a:pt x="106" y="83"/>
                    </a:cubicBezTo>
                    <a:cubicBezTo>
                      <a:pt x="106" y="36"/>
                      <a:pt x="106" y="36"/>
                      <a:pt x="106" y="36"/>
                    </a:cubicBezTo>
                    <a:cubicBezTo>
                      <a:pt x="106" y="13"/>
                      <a:pt x="106" y="13"/>
                      <a:pt x="106" y="13"/>
                    </a:cubicBezTo>
                    <a:cubicBezTo>
                      <a:pt x="106" y="6"/>
                      <a:pt x="100" y="0"/>
                      <a:pt x="94" y="0"/>
                    </a:cubicBezTo>
                    <a:close/>
                    <a:moveTo>
                      <a:pt x="98" y="83"/>
                    </a:moveTo>
                    <a:cubicBezTo>
                      <a:pt x="98" y="86"/>
                      <a:pt x="96" y="88"/>
                      <a:pt x="94" y="88"/>
                    </a:cubicBezTo>
                    <a:cubicBezTo>
                      <a:pt x="12" y="88"/>
                      <a:pt x="12" y="88"/>
                      <a:pt x="12" y="88"/>
                    </a:cubicBezTo>
                    <a:cubicBezTo>
                      <a:pt x="10" y="88"/>
                      <a:pt x="8" y="86"/>
                      <a:pt x="8" y="83"/>
                    </a:cubicBezTo>
                    <a:cubicBezTo>
                      <a:pt x="8" y="36"/>
                      <a:pt x="8" y="36"/>
                      <a:pt x="8" y="36"/>
                    </a:cubicBezTo>
                    <a:cubicBezTo>
                      <a:pt x="98" y="36"/>
                      <a:pt x="98" y="36"/>
                      <a:pt x="98" y="36"/>
                    </a:cubicBezTo>
                    <a:lnTo>
                      <a:pt x="98" y="8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 name="Rectangle 206"/>
              <p:cNvSpPr>
                <a:spLocks noChangeArrowheads="1"/>
              </p:cNvSpPr>
              <p:nvPr/>
            </p:nvSpPr>
            <p:spPr bwMode="auto">
              <a:xfrm>
                <a:off x="6084888"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1" name="Rectangle 207"/>
              <p:cNvSpPr>
                <a:spLocks noChangeArrowheads="1"/>
              </p:cNvSpPr>
              <p:nvPr/>
            </p:nvSpPr>
            <p:spPr bwMode="auto">
              <a:xfrm>
                <a:off x="6191250"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2" name="Rectangle 208"/>
              <p:cNvSpPr>
                <a:spLocks noChangeArrowheads="1"/>
              </p:cNvSpPr>
              <p:nvPr/>
            </p:nvSpPr>
            <p:spPr bwMode="auto">
              <a:xfrm>
                <a:off x="6294438"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3" name="Rectangle 209"/>
              <p:cNvSpPr>
                <a:spLocks noChangeArrowheads="1"/>
              </p:cNvSpPr>
              <p:nvPr/>
            </p:nvSpPr>
            <p:spPr bwMode="auto">
              <a:xfrm>
                <a:off x="6084888"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4" name="Rectangle 210"/>
              <p:cNvSpPr>
                <a:spLocks noChangeArrowheads="1"/>
              </p:cNvSpPr>
              <p:nvPr/>
            </p:nvSpPr>
            <p:spPr bwMode="auto">
              <a:xfrm>
                <a:off x="6191250"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5" name="Rectangle 211"/>
              <p:cNvSpPr>
                <a:spLocks noChangeArrowheads="1"/>
              </p:cNvSpPr>
              <p:nvPr/>
            </p:nvSpPr>
            <p:spPr bwMode="auto">
              <a:xfrm>
                <a:off x="6294438"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6" name="Rectangle 212"/>
              <p:cNvSpPr>
                <a:spLocks noChangeArrowheads="1"/>
              </p:cNvSpPr>
              <p:nvPr/>
            </p:nvSpPr>
            <p:spPr bwMode="auto">
              <a:xfrm>
                <a:off x="6084888"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7" name="Rectangle 213"/>
              <p:cNvSpPr>
                <a:spLocks noChangeArrowheads="1"/>
              </p:cNvSpPr>
              <p:nvPr/>
            </p:nvSpPr>
            <p:spPr bwMode="auto">
              <a:xfrm>
                <a:off x="6191250"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8" name="Rectangle 214"/>
              <p:cNvSpPr>
                <a:spLocks noChangeArrowheads="1"/>
              </p:cNvSpPr>
              <p:nvPr/>
            </p:nvSpPr>
            <p:spPr bwMode="auto">
              <a:xfrm>
                <a:off x="6294438"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9" name="Rectangle 215"/>
              <p:cNvSpPr>
                <a:spLocks noChangeArrowheads="1"/>
              </p:cNvSpPr>
              <p:nvPr/>
            </p:nvSpPr>
            <p:spPr bwMode="auto">
              <a:xfrm>
                <a:off x="5965825" y="33988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0" name="Freeform 216"/>
              <p:cNvSpPr>
                <a:spLocks noEditPoints="1"/>
              </p:cNvSpPr>
              <p:nvPr/>
            </p:nvSpPr>
            <p:spPr bwMode="auto">
              <a:xfrm>
                <a:off x="5753100" y="3208338"/>
                <a:ext cx="427038" cy="604838"/>
              </a:xfrm>
              <a:custGeom>
                <a:avLst/>
                <a:gdLst>
                  <a:gd name="T0" fmla="*/ 111 w 112"/>
                  <a:gd name="T1" fmla="*/ 23 h 159"/>
                  <a:gd name="T2" fmla="*/ 106 w 112"/>
                  <a:gd name="T3" fmla="*/ 19 h 159"/>
                  <a:gd name="T4" fmla="*/ 83 w 112"/>
                  <a:gd name="T5" fmla="*/ 2 h 159"/>
                  <a:gd name="T6" fmla="*/ 77 w 112"/>
                  <a:gd name="T7" fmla="*/ 0 h 159"/>
                  <a:gd name="T8" fmla="*/ 70 w 112"/>
                  <a:gd name="T9" fmla="*/ 0 h 159"/>
                  <a:gd name="T10" fmla="*/ 68 w 112"/>
                  <a:gd name="T11" fmla="*/ 10 h 159"/>
                  <a:gd name="T12" fmla="*/ 56 w 112"/>
                  <a:gd name="T13" fmla="*/ 50 h 159"/>
                  <a:gd name="T14" fmla="*/ 56 w 112"/>
                  <a:gd name="T15" fmla="*/ 51 h 159"/>
                  <a:gd name="T16" fmla="*/ 56 w 112"/>
                  <a:gd name="T17" fmla="*/ 50 h 159"/>
                  <a:gd name="T18" fmla="*/ 45 w 112"/>
                  <a:gd name="T19" fmla="*/ 10 h 159"/>
                  <a:gd name="T20" fmla="*/ 43 w 112"/>
                  <a:gd name="T21" fmla="*/ 0 h 159"/>
                  <a:gd name="T22" fmla="*/ 35 w 112"/>
                  <a:gd name="T23" fmla="*/ 0 h 159"/>
                  <a:gd name="T24" fmla="*/ 28 w 112"/>
                  <a:gd name="T25" fmla="*/ 4 h 159"/>
                  <a:gd name="T26" fmla="*/ 0 w 112"/>
                  <a:gd name="T27" fmla="*/ 44 h 159"/>
                  <a:gd name="T28" fmla="*/ 0 w 112"/>
                  <a:gd name="T29" fmla="*/ 44 h 159"/>
                  <a:gd name="T30" fmla="*/ 0 w 112"/>
                  <a:gd name="T31" fmla="*/ 45 h 159"/>
                  <a:gd name="T32" fmla="*/ 2 w 112"/>
                  <a:gd name="T33" fmla="*/ 48 h 159"/>
                  <a:gd name="T34" fmla="*/ 9 w 112"/>
                  <a:gd name="T35" fmla="*/ 61 h 159"/>
                  <a:gd name="T36" fmla="*/ 29 w 112"/>
                  <a:gd name="T37" fmla="*/ 72 h 159"/>
                  <a:gd name="T38" fmla="*/ 29 w 112"/>
                  <a:gd name="T39" fmla="*/ 84 h 159"/>
                  <a:gd name="T40" fmla="*/ 34 w 112"/>
                  <a:gd name="T41" fmla="*/ 159 h 159"/>
                  <a:gd name="T42" fmla="*/ 55 w 112"/>
                  <a:gd name="T43" fmla="*/ 84 h 159"/>
                  <a:gd name="T44" fmla="*/ 60 w 112"/>
                  <a:gd name="T45" fmla="*/ 159 h 159"/>
                  <a:gd name="T46" fmla="*/ 67 w 112"/>
                  <a:gd name="T47" fmla="*/ 145 h 159"/>
                  <a:gd name="T48" fmla="*/ 76 w 112"/>
                  <a:gd name="T49" fmla="*/ 59 h 159"/>
                  <a:gd name="T50" fmla="*/ 110 w 112"/>
                  <a:gd name="T51" fmla="*/ 41 h 159"/>
                  <a:gd name="T52" fmla="*/ 112 w 112"/>
                  <a:gd name="T53" fmla="*/ 24 h 159"/>
                  <a:gd name="T54" fmla="*/ 27 w 112"/>
                  <a:gd name="T55" fmla="*/ 51 h 159"/>
                  <a:gd name="T56" fmla="*/ 21 w 112"/>
                  <a:gd name="T57" fmla="*/ 40 h 159"/>
                  <a:gd name="T58" fmla="*/ 30 w 112"/>
                  <a:gd name="T59" fmla="*/ 55 h 159"/>
                  <a:gd name="T60" fmla="*/ 68 w 112"/>
                  <a:gd name="T61" fmla="*/ 39 h 159"/>
                  <a:gd name="T62" fmla="*/ 82 w 112"/>
                  <a:gd name="T63" fmla="*/ 25 h 159"/>
                  <a:gd name="T64" fmla="*/ 88 w 112"/>
                  <a:gd name="T65" fmla="*/ 3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2" h="159">
                    <a:moveTo>
                      <a:pt x="112" y="24"/>
                    </a:moveTo>
                    <a:cubicBezTo>
                      <a:pt x="111" y="23"/>
                      <a:pt x="111" y="23"/>
                      <a:pt x="111" y="23"/>
                    </a:cubicBezTo>
                    <a:cubicBezTo>
                      <a:pt x="110" y="22"/>
                      <a:pt x="110" y="22"/>
                      <a:pt x="110" y="22"/>
                    </a:cubicBezTo>
                    <a:cubicBezTo>
                      <a:pt x="106" y="19"/>
                      <a:pt x="106" y="19"/>
                      <a:pt x="106" y="19"/>
                    </a:cubicBezTo>
                    <a:cubicBezTo>
                      <a:pt x="98" y="13"/>
                      <a:pt x="98" y="13"/>
                      <a:pt x="98" y="13"/>
                    </a:cubicBezTo>
                    <a:cubicBezTo>
                      <a:pt x="83" y="2"/>
                      <a:pt x="83" y="2"/>
                      <a:pt x="83" y="2"/>
                    </a:cubicBezTo>
                    <a:cubicBezTo>
                      <a:pt x="81" y="1"/>
                      <a:pt x="80" y="0"/>
                      <a:pt x="78" y="0"/>
                    </a:cubicBezTo>
                    <a:cubicBezTo>
                      <a:pt x="78" y="0"/>
                      <a:pt x="78" y="0"/>
                      <a:pt x="77" y="0"/>
                    </a:cubicBezTo>
                    <a:cubicBezTo>
                      <a:pt x="75" y="0"/>
                      <a:pt x="72" y="0"/>
                      <a:pt x="70" y="0"/>
                    </a:cubicBezTo>
                    <a:cubicBezTo>
                      <a:pt x="70" y="0"/>
                      <a:pt x="70" y="0"/>
                      <a:pt x="70" y="0"/>
                    </a:cubicBezTo>
                    <a:cubicBezTo>
                      <a:pt x="76" y="5"/>
                      <a:pt x="76" y="5"/>
                      <a:pt x="76" y="5"/>
                    </a:cubicBezTo>
                    <a:cubicBezTo>
                      <a:pt x="68" y="10"/>
                      <a:pt x="68" y="10"/>
                      <a:pt x="68" y="10"/>
                    </a:cubicBezTo>
                    <a:cubicBezTo>
                      <a:pt x="72" y="16"/>
                      <a:pt x="72" y="16"/>
                      <a:pt x="72" y="16"/>
                    </a:cubicBezTo>
                    <a:cubicBezTo>
                      <a:pt x="56" y="50"/>
                      <a:pt x="56" y="50"/>
                      <a:pt x="56" y="50"/>
                    </a:cubicBezTo>
                    <a:cubicBezTo>
                      <a:pt x="57" y="51"/>
                      <a:pt x="57" y="51"/>
                      <a:pt x="57" y="51"/>
                    </a:cubicBezTo>
                    <a:cubicBezTo>
                      <a:pt x="56" y="51"/>
                      <a:pt x="56" y="51"/>
                      <a:pt x="56" y="51"/>
                    </a:cubicBezTo>
                    <a:cubicBezTo>
                      <a:pt x="56" y="51"/>
                      <a:pt x="56" y="51"/>
                      <a:pt x="56" y="51"/>
                    </a:cubicBezTo>
                    <a:cubicBezTo>
                      <a:pt x="56" y="50"/>
                      <a:pt x="56" y="50"/>
                      <a:pt x="56" y="50"/>
                    </a:cubicBezTo>
                    <a:cubicBezTo>
                      <a:pt x="41" y="16"/>
                      <a:pt x="41" y="16"/>
                      <a:pt x="41" y="16"/>
                    </a:cubicBezTo>
                    <a:cubicBezTo>
                      <a:pt x="45" y="10"/>
                      <a:pt x="45" y="10"/>
                      <a:pt x="45" y="10"/>
                    </a:cubicBezTo>
                    <a:cubicBezTo>
                      <a:pt x="36" y="5"/>
                      <a:pt x="36" y="5"/>
                      <a:pt x="36" y="5"/>
                    </a:cubicBezTo>
                    <a:cubicBezTo>
                      <a:pt x="43" y="0"/>
                      <a:pt x="43" y="0"/>
                      <a:pt x="43" y="0"/>
                    </a:cubicBezTo>
                    <a:cubicBezTo>
                      <a:pt x="43" y="0"/>
                      <a:pt x="43" y="0"/>
                      <a:pt x="43" y="0"/>
                    </a:cubicBezTo>
                    <a:cubicBezTo>
                      <a:pt x="41" y="0"/>
                      <a:pt x="38" y="0"/>
                      <a:pt x="35" y="0"/>
                    </a:cubicBezTo>
                    <a:cubicBezTo>
                      <a:pt x="35" y="0"/>
                      <a:pt x="35" y="0"/>
                      <a:pt x="35" y="0"/>
                    </a:cubicBezTo>
                    <a:cubicBezTo>
                      <a:pt x="32" y="1"/>
                      <a:pt x="30" y="2"/>
                      <a:pt x="28" y="4"/>
                    </a:cubicBezTo>
                    <a:cubicBezTo>
                      <a:pt x="1" y="32"/>
                      <a:pt x="1" y="32"/>
                      <a:pt x="1" y="32"/>
                    </a:cubicBezTo>
                    <a:cubicBezTo>
                      <a:pt x="0" y="44"/>
                      <a:pt x="0" y="44"/>
                      <a:pt x="0" y="44"/>
                    </a:cubicBezTo>
                    <a:cubicBezTo>
                      <a:pt x="0" y="44"/>
                      <a:pt x="0" y="44"/>
                      <a:pt x="0" y="44"/>
                    </a:cubicBezTo>
                    <a:cubicBezTo>
                      <a:pt x="0" y="44"/>
                      <a:pt x="0" y="44"/>
                      <a:pt x="0" y="44"/>
                    </a:cubicBezTo>
                    <a:cubicBezTo>
                      <a:pt x="0" y="44"/>
                      <a:pt x="0" y="44"/>
                      <a:pt x="0" y="44"/>
                    </a:cubicBezTo>
                    <a:cubicBezTo>
                      <a:pt x="0" y="45"/>
                      <a:pt x="0" y="45"/>
                      <a:pt x="0" y="45"/>
                    </a:cubicBezTo>
                    <a:cubicBezTo>
                      <a:pt x="1" y="46"/>
                      <a:pt x="1" y="46"/>
                      <a:pt x="1" y="46"/>
                    </a:cubicBezTo>
                    <a:cubicBezTo>
                      <a:pt x="2" y="48"/>
                      <a:pt x="2" y="48"/>
                      <a:pt x="2" y="48"/>
                    </a:cubicBezTo>
                    <a:cubicBezTo>
                      <a:pt x="4" y="52"/>
                      <a:pt x="4" y="52"/>
                      <a:pt x="4" y="52"/>
                    </a:cubicBezTo>
                    <a:cubicBezTo>
                      <a:pt x="9" y="61"/>
                      <a:pt x="9" y="61"/>
                      <a:pt x="9" y="61"/>
                    </a:cubicBezTo>
                    <a:cubicBezTo>
                      <a:pt x="18" y="78"/>
                      <a:pt x="18" y="78"/>
                      <a:pt x="18" y="78"/>
                    </a:cubicBezTo>
                    <a:cubicBezTo>
                      <a:pt x="22" y="76"/>
                      <a:pt x="26" y="74"/>
                      <a:pt x="29" y="72"/>
                    </a:cubicBezTo>
                    <a:cubicBezTo>
                      <a:pt x="29" y="76"/>
                      <a:pt x="29" y="80"/>
                      <a:pt x="29" y="83"/>
                    </a:cubicBezTo>
                    <a:cubicBezTo>
                      <a:pt x="29" y="83"/>
                      <a:pt x="29" y="84"/>
                      <a:pt x="29" y="84"/>
                    </a:cubicBezTo>
                    <a:cubicBezTo>
                      <a:pt x="30" y="84"/>
                      <a:pt x="31" y="84"/>
                      <a:pt x="31" y="84"/>
                    </a:cubicBezTo>
                    <a:cubicBezTo>
                      <a:pt x="34" y="159"/>
                      <a:pt x="34" y="159"/>
                      <a:pt x="34" y="159"/>
                    </a:cubicBezTo>
                    <a:cubicBezTo>
                      <a:pt x="55" y="159"/>
                      <a:pt x="55" y="159"/>
                      <a:pt x="55" y="159"/>
                    </a:cubicBezTo>
                    <a:cubicBezTo>
                      <a:pt x="56" y="137"/>
                      <a:pt x="56" y="99"/>
                      <a:pt x="55" y="84"/>
                    </a:cubicBezTo>
                    <a:cubicBezTo>
                      <a:pt x="56" y="84"/>
                      <a:pt x="57" y="84"/>
                      <a:pt x="58" y="84"/>
                    </a:cubicBezTo>
                    <a:cubicBezTo>
                      <a:pt x="60" y="159"/>
                      <a:pt x="60" y="159"/>
                      <a:pt x="60" y="159"/>
                    </a:cubicBezTo>
                    <a:cubicBezTo>
                      <a:pt x="74" y="159"/>
                      <a:pt x="74" y="159"/>
                      <a:pt x="74" y="159"/>
                    </a:cubicBezTo>
                    <a:cubicBezTo>
                      <a:pt x="70" y="156"/>
                      <a:pt x="67" y="151"/>
                      <a:pt x="67" y="145"/>
                    </a:cubicBezTo>
                    <a:cubicBezTo>
                      <a:pt x="67" y="75"/>
                      <a:pt x="67" y="75"/>
                      <a:pt x="67" y="75"/>
                    </a:cubicBezTo>
                    <a:cubicBezTo>
                      <a:pt x="67" y="68"/>
                      <a:pt x="71" y="62"/>
                      <a:pt x="76" y="59"/>
                    </a:cubicBezTo>
                    <a:cubicBezTo>
                      <a:pt x="77" y="60"/>
                      <a:pt x="78" y="61"/>
                      <a:pt x="78" y="62"/>
                    </a:cubicBezTo>
                    <a:cubicBezTo>
                      <a:pt x="110" y="41"/>
                      <a:pt x="110" y="41"/>
                      <a:pt x="110" y="41"/>
                    </a:cubicBezTo>
                    <a:cubicBezTo>
                      <a:pt x="111" y="40"/>
                      <a:pt x="111" y="40"/>
                      <a:pt x="111" y="40"/>
                    </a:cubicBezTo>
                    <a:lnTo>
                      <a:pt x="112" y="24"/>
                    </a:lnTo>
                    <a:close/>
                    <a:moveTo>
                      <a:pt x="30" y="55"/>
                    </a:moveTo>
                    <a:cubicBezTo>
                      <a:pt x="27" y="51"/>
                      <a:pt x="27" y="51"/>
                      <a:pt x="27" y="51"/>
                    </a:cubicBezTo>
                    <a:cubicBezTo>
                      <a:pt x="22" y="43"/>
                      <a:pt x="22" y="43"/>
                      <a:pt x="22" y="43"/>
                    </a:cubicBezTo>
                    <a:cubicBezTo>
                      <a:pt x="21" y="40"/>
                      <a:pt x="21" y="40"/>
                      <a:pt x="21" y="40"/>
                    </a:cubicBezTo>
                    <a:cubicBezTo>
                      <a:pt x="31" y="28"/>
                      <a:pt x="31" y="28"/>
                      <a:pt x="31" y="28"/>
                    </a:cubicBezTo>
                    <a:cubicBezTo>
                      <a:pt x="30" y="37"/>
                      <a:pt x="30" y="46"/>
                      <a:pt x="30" y="55"/>
                    </a:cubicBezTo>
                    <a:close/>
                    <a:moveTo>
                      <a:pt x="70" y="41"/>
                    </a:moveTo>
                    <a:cubicBezTo>
                      <a:pt x="68" y="39"/>
                      <a:pt x="68" y="39"/>
                      <a:pt x="68" y="39"/>
                    </a:cubicBezTo>
                    <a:cubicBezTo>
                      <a:pt x="82" y="30"/>
                      <a:pt x="82" y="30"/>
                      <a:pt x="82" y="30"/>
                    </a:cubicBezTo>
                    <a:cubicBezTo>
                      <a:pt x="82" y="28"/>
                      <a:pt x="82" y="27"/>
                      <a:pt x="82" y="25"/>
                    </a:cubicBezTo>
                    <a:cubicBezTo>
                      <a:pt x="86" y="28"/>
                      <a:pt x="86" y="28"/>
                      <a:pt x="86" y="28"/>
                    </a:cubicBezTo>
                    <a:cubicBezTo>
                      <a:pt x="88" y="30"/>
                      <a:pt x="88" y="30"/>
                      <a:pt x="88" y="30"/>
                    </a:cubicBezTo>
                    <a:lnTo>
                      <a:pt x="70" y="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1" name="Freeform 217"/>
              <p:cNvSpPr>
                <a:spLocks/>
              </p:cNvSpPr>
              <p:nvPr/>
            </p:nvSpPr>
            <p:spPr bwMode="auto">
              <a:xfrm>
                <a:off x="5946775" y="3201988"/>
                <a:ext cx="42863" cy="44450"/>
              </a:xfrm>
              <a:custGeom>
                <a:avLst/>
                <a:gdLst>
                  <a:gd name="T0" fmla="*/ 22 w 27"/>
                  <a:gd name="T1" fmla="*/ 0 h 28"/>
                  <a:gd name="T2" fmla="*/ 27 w 27"/>
                  <a:gd name="T3" fmla="*/ 16 h 28"/>
                  <a:gd name="T4" fmla="*/ 12 w 27"/>
                  <a:gd name="T5" fmla="*/ 28 h 28"/>
                  <a:gd name="T6" fmla="*/ 0 w 27"/>
                  <a:gd name="T7" fmla="*/ 16 h 28"/>
                  <a:gd name="T8" fmla="*/ 5 w 27"/>
                  <a:gd name="T9" fmla="*/ 0 h 28"/>
                  <a:gd name="T10" fmla="*/ 22 w 27"/>
                  <a:gd name="T11" fmla="*/ 0 h 28"/>
                </a:gdLst>
                <a:ahLst/>
                <a:cxnLst>
                  <a:cxn ang="0">
                    <a:pos x="T0" y="T1"/>
                  </a:cxn>
                  <a:cxn ang="0">
                    <a:pos x="T2" y="T3"/>
                  </a:cxn>
                  <a:cxn ang="0">
                    <a:pos x="T4" y="T5"/>
                  </a:cxn>
                  <a:cxn ang="0">
                    <a:pos x="T6" y="T7"/>
                  </a:cxn>
                  <a:cxn ang="0">
                    <a:pos x="T8" y="T9"/>
                  </a:cxn>
                  <a:cxn ang="0">
                    <a:pos x="T10" y="T11"/>
                  </a:cxn>
                </a:cxnLst>
                <a:rect l="0" t="0" r="r" b="b"/>
                <a:pathLst>
                  <a:path w="27" h="28">
                    <a:moveTo>
                      <a:pt x="22" y="0"/>
                    </a:moveTo>
                    <a:lnTo>
                      <a:pt x="27" y="16"/>
                    </a:lnTo>
                    <a:lnTo>
                      <a:pt x="12" y="28"/>
                    </a:lnTo>
                    <a:lnTo>
                      <a:pt x="0" y="16"/>
                    </a:lnTo>
                    <a:lnTo>
                      <a:pt x="5" y="0"/>
                    </a:lnTo>
                    <a:lnTo>
                      <a:pt x="2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2" name="Freeform 218"/>
              <p:cNvSpPr>
                <a:spLocks/>
              </p:cNvSpPr>
              <p:nvPr/>
            </p:nvSpPr>
            <p:spPr bwMode="auto">
              <a:xfrm>
                <a:off x="5946775" y="3232150"/>
                <a:ext cx="42863" cy="185738"/>
              </a:xfrm>
              <a:custGeom>
                <a:avLst/>
                <a:gdLst>
                  <a:gd name="T0" fmla="*/ 22 w 27"/>
                  <a:gd name="T1" fmla="*/ 0 h 117"/>
                  <a:gd name="T2" fmla="*/ 27 w 27"/>
                  <a:gd name="T3" fmla="*/ 105 h 117"/>
                  <a:gd name="T4" fmla="*/ 12 w 27"/>
                  <a:gd name="T5" fmla="*/ 117 h 117"/>
                  <a:gd name="T6" fmla="*/ 0 w 27"/>
                  <a:gd name="T7" fmla="*/ 105 h 117"/>
                  <a:gd name="T8" fmla="*/ 5 w 27"/>
                  <a:gd name="T9" fmla="*/ 0 h 117"/>
                  <a:gd name="T10" fmla="*/ 22 w 27"/>
                  <a:gd name="T11" fmla="*/ 0 h 117"/>
                </a:gdLst>
                <a:ahLst/>
                <a:cxnLst>
                  <a:cxn ang="0">
                    <a:pos x="T0" y="T1"/>
                  </a:cxn>
                  <a:cxn ang="0">
                    <a:pos x="T2" y="T3"/>
                  </a:cxn>
                  <a:cxn ang="0">
                    <a:pos x="T4" y="T5"/>
                  </a:cxn>
                  <a:cxn ang="0">
                    <a:pos x="T6" y="T7"/>
                  </a:cxn>
                  <a:cxn ang="0">
                    <a:pos x="T8" y="T9"/>
                  </a:cxn>
                  <a:cxn ang="0">
                    <a:pos x="T10" y="T11"/>
                  </a:cxn>
                </a:cxnLst>
                <a:rect l="0" t="0" r="r" b="b"/>
                <a:pathLst>
                  <a:path w="27" h="117">
                    <a:moveTo>
                      <a:pt x="22" y="0"/>
                    </a:moveTo>
                    <a:lnTo>
                      <a:pt x="27" y="105"/>
                    </a:lnTo>
                    <a:lnTo>
                      <a:pt x="12" y="117"/>
                    </a:lnTo>
                    <a:lnTo>
                      <a:pt x="0" y="105"/>
                    </a:lnTo>
                    <a:lnTo>
                      <a:pt x="5" y="0"/>
                    </a:lnTo>
                    <a:lnTo>
                      <a:pt x="2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sp>
        <p:nvSpPr>
          <p:cNvPr id="33" name="Oval 21"/>
          <p:cNvSpPr/>
          <p:nvPr/>
        </p:nvSpPr>
        <p:spPr>
          <a:xfrm>
            <a:off x="1254921" y="1645742"/>
            <a:ext cx="1449083" cy="1449461"/>
          </a:xfrm>
          <a:prstGeom prst="ellipse">
            <a:avLst/>
          </a:prstGeom>
          <a:solidFill>
            <a:srgbClr val="00A89B"/>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en-US" sz="2100" dirty="0">
              <a:solidFill>
                <a:srgbClr val="F16D63"/>
              </a:solidFill>
              <a:latin typeface="DIN-BoldItalic" pitchFamily="50" charset="0"/>
            </a:endParaRPr>
          </a:p>
        </p:txBody>
      </p:sp>
      <p:sp>
        <p:nvSpPr>
          <p:cNvPr id="34" name="椭圆 33"/>
          <p:cNvSpPr/>
          <p:nvPr/>
        </p:nvSpPr>
        <p:spPr>
          <a:xfrm>
            <a:off x="1373569" y="1764009"/>
            <a:ext cx="1211788" cy="1212928"/>
          </a:xfrm>
          <a:prstGeom prst="ellipse">
            <a:avLst/>
          </a:prstGeom>
          <a:blipFill dpi="0" rotWithShape="1">
            <a:blip r:embed="rId3" cstate="screen">
              <a:extLst>
                <a:ext uri="{BEBA8EAE-BF5A-486C-A8C5-ECC9F3942E4B}">
                  <a14:imgProps xmlns:a14="http://schemas.microsoft.com/office/drawing/2010/main">
                    <a14:imgLayer r:embed="rId4">
                      <a14:imgEffect>
                        <a14:artisticBlur/>
                      </a14:imgEffect>
                      <a14:imgEffect>
                        <a14:sharpenSoften amount="-100000"/>
                      </a14:imgEffect>
                      <a14:imgEffect>
                        <a14:brightnessContrast bright="17000"/>
                      </a14:imgEffect>
                    </a14:imgLayer>
                  </a14:imgProps>
                </a:ex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35" name="矩形 34"/>
          <p:cNvSpPr/>
          <p:nvPr/>
        </p:nvSpPr>
        <p:spPr>
          <a:xfrm>
            <a:off x="4656890" y="1862250"/>
            <a:ext cx="2483629" cy="243000"/>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r>
              <a:rPr lang="zh-CN" altLang="en-US" sz="1200" dirty="0">
                <a:latin typeface="微软雅黑" panose="020B0503020204020204" pitchFamily="34" charset="-122"/>
                <a:ea typeface="微软雅黑" panose="020B0503020204020204" pitchFamily="34" charset="-122"/>
              </a:rPr>
              <a:t>团队协作</a:t>
            </a:r>
          </a:p>
        </p:txBody>
      </p:sp>
      <p:sp>
        <p:nvSpPr>
          <p:cNvPr id="36" name="矩形 35"/>
          <p:cNvSpPr/>
          <p:nvPr/>
        </p:nvSpPr>
        <p:spPr>
          <a:xfrm>
            <a:off x="4656889" y="2145678"/>
            <a:ext cx="1835726" cy="243000"/>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r>
              <a:rPr lang="zh-CN" altLang="en-US" sz="1200" dirty="0">
                <a:latin typeface="微软雅黑" panose="020B0503020204020204" pitchFamily="34" charset="-122"/>
                <a:ea typeface="微软雅黑" panose="020B0503020204020204" pitchFamily="34" charset="-122"/>
              </a:rPr>
              <a:t>沟通交流</a:t>
            </a:r>
          </a:p>
        </p:txBody>
      </p:sp>
      <p:sp>
        <p:nvSpPr>
          <p:cNvPr id="37" name="矩形 36"/>
          <p:cNvSpPr/>
          <p:nvPr/>
        </p:nvSpPr>
        <p:spPr>
          <a:xfrm>
            <a:off x="4656889" y="2442738"/>
            <a:ext cx="2915565" cy="243000"/>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r>
              <a:rPr lang="zh-CN" altLang="en-US" sz="1200" dirty="0">
                <a:latin typeface="微软雅黑" panose="020B0503020204020204" pitchFamily="34" charset="-122"/>
                <a:ea typeface="微软雅黑" panose="020B0503020204020204" pitchFamily="34" charset="-122"/>
              </a:rPr>
              <a:t>业务知识</a:t>
            </a:r>
          </a:p>
        </p:txBody>
      </p:sp>
      <p:sp>
        <p:nvSpPr>
          <p:cNvPr id="38" name="矩形 37"/>
          <p:cNvSpPr/>
          <p:nvPr/>
        </p:nvSpPr>
        <p:spPr>
          <a:xfrm>
            <a:off x="4656890" y="2739744"/>
            <a:ext cx="1619758" cy="243000"/>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r>
              <a:rPr lang="zh-CN" altLang="en-US" sz="1200" dirty="0">
                <a:latin typeface="微软雅黑" panose="020B0503020204020204" pitchFamily="34" charset="-122"/>
                <a:ea typeface="微软雅黑" panose="020B0503020204020204" pitchFamily="34" charset="-122"/>
              </a:rPr>
              <a:t>情绪管理</a:t>
            </a:r>
          </a:p>
        </p:txBody>
      </p:sp>
      <p:sp>
        <p:nvSpPr>
          <p:cNvPr id="39" name="文本框 5"/>
          <p:cNvSpPr txBox="1"/>
          <p:nvPr/>
        </p:nvSpPr>
        <p:spPr>
          <a:xfrm>
            <a:off x="4656890" y="1545636"/>
            <a:ext cx="917863" cy="300083"/>
          </a:xfrm>
          <a:prstGeom prst="rect">
            <a:avLst/>
          </a:prstGeom>
          <a:noFill/>
        </p:spPr>
        <p:txBody>
          <a:bodyPr wrap="square" lIns="68562" tIns="34281" rIns="68562" bIns="34281" rtlCol="0">
            <a:spAutoFit/>
          </a:body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技能</a:t>
            </a:r>
            <a:r>
              <a:rPr lang="zh-CN" altLang="en-US" b="1" dirty="0" smtClean="0">
                <a:solidFill>
                  <a:schemeClr val="bg1"/>
                </a:solidFill>
                <a:latin typeface="微软雅黑" panose="020B0503020204020204" pitchFamily="34" charset="-122"/>
                <a:ea typeface="微软雅黑" panose="020B0503020204020204" pitchFamily="34" charset="-122"/>
              </a:rPr>
              <a:t>：</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40" name="文本框 9"/>
          <p:cNvSpPr txBox="1"/>
          <p:nvPr/>
        </p:nvSpPr>
        <p:spPr>
          <a:xfrm>
            <a:off x="7657344" y="1883869"/>
            <a:ext cx="485927" cy="230833"/>
          </a:xfrm>
          <a:prstGeom prst="rect">
            <a:avLst/>
          </a:prstGeom>
          <a:noFill/>
        </p:spPr>
        <p:txBody>
          <a:bodyPr wrap="square" lIns="68562" tIns="34281" rIns="68562" bIns="34281" rtlCol="0">
            <a:spAutoFit/>
          </a:bodyPr>
          <a:lstStyle/>
          <a:p>
            <a:pPr algn="ctr"/>
            <a:r>
              <a:rPr lang="en-US" altLang="zh-CN" sz="1000" b="1" dirty="0">
                <a:solidFill>
                  <a:schemeClr val="bg1">
                    <a:lumMod val="50000"/>
                  </a:schemeClr>
                </a:solidFill>
                <a:latin typeface="微软雅黑" panose="020B0503020204020204" pitchFamily="34" charset="-122"/>
                <a:ea typeface="微软雅黑" panose="020B0503020204020204" pitchFamily="34" charset="-122"/>
              </a:rPr>
              <a:t>80%</a:t>
            </a:r>
            <a:endParaRPr lang="zh-CN" altLang="en-US" sz="1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7653442" y="2460363"/>
            <a:ext cx="485927" cy="230833"/>
          </a:xfrm>
          <a:prstGeom prst="rect">
            <a:avLst/>
          </a:prstGeom>
          <a:noFill/>
        </p:spPr>
        <p:txBody>
          <a:bodyPr wrap="square" lIns="68562" tIns="34281" rIns="68562" bIns="34281" rtlCol="0">
            <a:spAutoFit/>
          </a:bodyPr>
          <a:lstStyle/>
          <a:p>
            <a:pPr algn="ctr"/>
            <a:r>
              <a:rPr lang="en-US" altLang="zh-CN" sz="1000" b="1" dirty="0">
                <a:solidFill>
                  <a:schemeClr val="bg1">
                    <a:lumMod val="50000"/>
                  </a:schemeClr>
                </a:solidFill>
                <a:latin typeface="微软雅黑" panose="020B0503020204020204" pitchFamily="34" charset="-122"/>
                <a:ea typeface="微软雅黑" panose="020B0503020204020204" pitchFamily="34" charset="-122"/>
              </a:rPr>
              <a:t>95%</a:t>
            </a:r>
            <a:endParaRPr lang="zh-CN" altLang="en-US" sz="1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7653442" y="2757369"/>
            <a:ext cx="485927" cy="230833"/>
          </a:xfrm>
          <a:prstGeom prst="rect">
            <a:avLst/>
          </a:prstGeom>
          <a:noFill/>
        </p:spPr>
        <p:txBody>
          <a:bodyPr wrap="square" lIns="68562" tIns="34281" rIns="68562" bIns="34281" rtlCol="0">
            <a:spAutoFit/>
          </a:bodyPr>
          <a:lstStyle/>
          <a:p>
            <a:pPr algn="ctr"/>
            <a:r>
              <a:rPr lang="en-US" altLang="zh-CN" sz="1000" b="1" dirty="0">
                <a:solidFill>
                  <a:schemeClr val="bg1">
                    <a:lumMod val="50000"/>
                  </a:schemeClr>
                </a:solidFill>
                <a:latin typeface="微软雅黑" panose="020B0503020204020204" pitchFamily="34" charset="-122"/>
                <a:ea typeface="微软雅黑" panose="020B0503020204020204" pitchFamily="34" charset="-122"/>
              </a:rPr>
              <a:t>50%</a:t>
            </a:r>
            <a:endParaRPr lang="zh-CN" altLang="en-US" sz="1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7655546" y="2180929"/>
            <a:ext cx="485927" cy="230833"/>
          </a:xfrm>
          <a:prstGeom prst="rect">
            <a:avLst/>
          </a:prstGeom>
          <a:noFill/>
        </p:spPr>
        <p:txBody>
          <a:bodyPr wrap="square" lIns="68562" tIns="34281" rIns="68562" bIns="34281" rtlCol="0">
            <a:spAutoFit/>
          </a:bodyPr>
          <a:lstStyle/>
          <a:p>
            <a:pPr algn="ctr"/>
            <a:r>
              <a:rPr lang="en-US" altLang="zh-CN" sz="1000" b="1" dirty="0">
                <a:solidFill>
                  <a:schemeClr val="bg1">
                    <a:lumMod val="50000"/>
                  </a:schemeClr>
                </a:solidFill>
                <a:latin typeface="微软雅黑" panose="020B0503020204020204" pitchFamily="34" charset="-122"/>
                <a:ea typeface="微软雅黑" panose="020B0503020204020204" pitchFamily="34" charset="-122"/>
              </a:rPr>
              <a:t>70%</a:t>
            </a:r>
            <a:endParaRPr lang="zh-CN" altLang="en-US" sz="1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4" name="文本框 11"/>
          <p:cNvSpPr txBox="1"/>
          <p:nvPr/>
        </p:nvSpPr>
        <p:spPr>
          <a:xfrm>
            <a:off x="5259112" y="2372500"/>
            <a:ext cx="679381" cy="276999"/>
          </a:xfrm>
          <a:prstGeom prst="rect">
            <a:avLst/>
          </a:prstGeom>
          <a:noFill/>
        </p:spPr>
        <p:txBody>
          <a:bodyPr wrap="square" lIns="68562" tIns="34281" rIns="68562" bIns="34281" rtlCol="0">
            <a:spAutoFit/>
          </a:bodyPr>
          <a:lstStyle/>
          <a:p>
            <a:endParaRPr lang="zh-CN" altLang="en-US" dirty="0">
              <a:latin typeface="微软雅黑" panose="020B0503020204020204" pitchFamily="34" charset="-122"/>
              <a:ea typeface="微软雅黑" panose="020B0503020204020204" pitchFamily="34" charset="-122"/>
            </a:endParaRPr>
          </a:p>
        </p:txBody>
      </p:sp>
      <p:grpSp>
        <p:nvGrpSpPr>
          <p:cNvPr id="45" name="组合 44"/>
          <p:cNvGrpSpPr/>
          <p:nvPr/>
        </p:nvGrpSpPr>
        <p:grpSpPr>
          <a:xfrm>
            <a:off x="2952241" y="1723251"/>
            <a:ext cx="1578033" cy="1236535"/>
            <a:chOff x="4080015" y="2124888"/>
            <a:chExt cx="2104592" cy="1648713"/>
          </a:xfrm>
        </p:grpSpPr>
        <p:sp>
          <p:nvSpPr>
            <p:cNvPr id="46" name="文本框 10"/>
            <p:cNvSpPr txBox="1"/>
            <p:nvPr/>
          </p:nvSpPr>
          <p:spPr>
            <a:xfrm>
              <a:off x="4080015" y="2124888"/>
              <a:ext cx="1729538" cy="430887"/>
            </a:xfrm>
            <a:prstGeom prst="rect">
              <a:avLst/>
            </a:prstGeom>
            <a:noFill/>
          </p:spPr>
          <p:txBody>
            <a:bodyPr wrap="square" rtlCol="0">
              <a:spAutoFit/>
            </a:body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人物介绍：</a:t>
              </a:r>
            </a:p>
          </p:txBody>
        </p:sp>
        <p:sp>
          <p:nvSpPr>
            <p:cNvPr id="47" name="Rectangle 1"/>
            <p:cNvSpPr>
              <a:spLocks noChangeArrowheads="1"/>
            </p:cNvSpPr>
            <p:nvPr/>
          </p:nvSpPr>
          <p:spPr bwMode="auto">
            <a:xfrm>
              <a:off x="4138622" y="2563045"/>
              <a:ext cx="2045985" cy="1210556"/>
            </a:xfrm>
            <a:prstGeom prst="rect">
              <a:avLst/>
            </a:prstGeom>
            <a:noFill/>
            <a:ln>
              <a:noFill/>
            </a:ln>
            <a:effectLst/>
          </p:spPr>
          <p:txBody>
            <a:bodyPr vert="horz" wrap="square" lIns="0" tIns="0" rIns="0" bIns="76176" numCol="1" anchor="ctr" anchorCtr="0" compatLnSpc="1">
              <a:prstTxWarp prst="textNoShape">
                <a:avLst/>
              </a:prstTxWarp>
              <a:spAutoFit/>
            </a:bodyPr>
            <a:lstStyle/>
            <a:p>
              <a:pPr eaLnBrk="0" fontAlgn="base" hangingPunct="0">
                <a:lnSpc>
                  <a:spcPct val="1500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上海复旦大学哲学系毕业，之后取得香港浸会大学传播硕士学位。 </a:t>
              </a:r>
            </a:p>
          </p:txBody>
        </p:sp>
      </p:grpSp>
      <p:grpSp>
        <p:nvGrpSpPr>
          <p:cNvPr id="48" name="组合 47"/>
          <p:cNvGrpSpPr/>
          <p:nvPr/>
        </p:nvGrpSpPr>
        <p:grpSpPr>
          <a:xfrm>
            <a:off x="1277301" y="3391855"/>
            <a:ext cx="2201313" cy="707451"/>
            <a:chOff x="1703512" y="4666491"/>
            <a:chExt cx="2935848" cy="943268"/>
          </a:xfrm>
        </p:grpSpPr>
        <p:sp>
          <p:nvSpPr>
            <p:cNvPr id="49" name="文本框 18"/>
            <p:cNvSpPr txBox="1"/>
            <p:nvPr/>
          </p:nvSpPr>
          <p:spPr>
            <a:xfrm>
              <a:off x="1703512" y="4666491"/>
              <a:ext cx="2088232" cy="800218"/>
            </a:xfrm>
            <a:prstGeom prst="rect">
              <a:avLst/>
            </a:prstGeom>
            <a:noFill/>
          </p:spPr>
          <p:txBody>
            <a:bodyPr wrap="square" rtlCol="0">
              <a:spAutoFit/>
            </a:bodyPr>
            <a:lstStyle/>
            <a:p>
              <a:r>
                <a:rPr lang="en-US" altLang="zh-CN" sz="3300" dirty="0">
                  <a:solidFill>
                    <a:schemeClr val="bg1">
                      <a:lumMod val="50000"/>
                    </a:schemeClr>
                  </a:solidFill>
                  <a:latin typeface="微软雅黑" panose="020B0503020204020204" pitchFamily="34" charset="-122"/>
                  <a:ea typeface="微软雅黑" panose="020B0503020204020204" pitchFamily="34" charset="-122"/>
                </a:rPr>
                <a:t>DAIEN</a:t>
              </a:r>
            </a:p>
          </p:txBody>
        </p:sp>
        <p:cxnSp>
          <p:nvCxnSpPr>
            <p:cNvPr id="50" name="直接连接符 49"/>
            <p:cNvCxnSpPr/>
            <p:nvPr/>
          </p:nvCxnSpPr>
          <p:spPr>
            <a:xfrm flipV="1">
              <a:off x="3275469" y="5051211"/>
              <a:ext cx="444027" cy="515381"/>
            </a:xfrm>
            <a:prstGeom prst="line">
              <a:avLst/>
            </a:prstGeom>
            <a:ln>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
          <p:nvSpPr>
            <p:cNvPr id="51" name="矩形 50"/>
            <p:cNvSpPr/>
            <p:nvPr/>
          </p:nvSpPr>
          <p:spPr>
            <a:xfrm>
              <a:off x="3503711" y="5219908"/>
              <a:ext cx="1135649" cy="389851"/>
            </a:xfrm>
            <a:prstGeom prst="rect">
              <a:avLst/>
            </a:prstGeom>
          </p:spPr>
          <p:txBody>
            <a:bodyPr wrap="none">
              <a:spAutoFit/>
            </a:bodyPr>
            <a:lstStyle/>
            <a:p>
              <a:r>
                <a:rPr lang="zh-CN" altLang="en-US" dirty="0" smtClean="0">
                  <a:solidFill>
                    <a:schemeClr val="bg1">
                      <a:lumMod val="50000"/>
                    </a:schemeClr>
                  </a:solidFill>
                  <a:latin typeface="微软雅黑" panose="020B0503020204020204" pitchFamily="34" charset="-122"/>
                  <a:ea typeface="微软雅黑" panose="020B0503020204020204" pitchFamily="34" charset="-122"/>
                </a:rPr>
                <a:t>设计总监</a:t>
              </a:r>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52" name="组合 51"/>
          <p:cNvGrpSpPr/>
          <p:nvPr/>
        </p:nvGrpSpPr>
        <p:grpSpPr>
          <a:xfrm>
            <a:off x="3654137" y="3435082"/>
            <a:ext cx="4493405" cy="631850"/>
            <a:chOff x="5073372" y="4724126"/>
            <a:chExt cx="5992767" cy="842466"/>
          </a:xfrm>
        </p:grpSpPr>
        <p:cxnSp>
          <p:nvCxnSpPr>
            <p:cNvPr id="53" name="直接连接符 52"/>
            <p:cNvCxnSpPr/>
            <p:nvPr/>
          </p:nvCxnSpPr>
          <p:spPr>
            <a:xfrm>
              <a:off x="5073372" y="5566592"/>
              <a:ext cx="5056663"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4" name="文本框 49"/>
            <p:cNvSpPr txBox="1"/>
            <p:nvPr/>
          </p:nvSpPr>
          <p:spPr>
            <a:xfrm>
              <a:off x="8509855" y="4724126"/>
              <a:ext cx="2556284" cy="615553"/>
            </a:xfrm>
            <a:prstGeom prst="rect">
              <a:avLst/>
            </a:prstGeom>
            <a:noFill/>
          </p:spPr>
          <p:txBody>
            <a:bodyPr wrap="square"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工作岗位说明及日常工作内容阐述。</a:t>
              </a:r>
            </a:p>
          </p:txBody>
        </p:sp>
        <p:pic>
          <p:nvPicPr>
            <p:cNvPr id="55" name="图片 54"/>
            <p:cNvPicPr>
              <a:picLocks noChangeAspect="1"/>
            </p:cNvPicPr>
            <p:nvPr/>
          </p:nvPicPr>
          <p:blipFill rotWithShape="1">
            <a:blip r:embed="rId5" cstate="screen">
              <a:extLst>
                <a:ext uri="{BEBA8EAE-BF5A-486C-A8C5-ECC9F3942E4B}">
                  <a14:imgProps xmlns:a14="http://schemas.microsoft.com/office/drawing/2010/main">
                    <a14:imgLayer r:embed="rId6">
                      <a14:imgEffect>
                        <a14:backgroundRemoval t="10000" b="90000" l="10000" r="90000">
                          <a14:foregroundMark x1="35742" y1="45898" x2="35742" y2="45898"/>
                          <a14:backgroundMark x1="34570" y1="53906" x2="34570" y2="53906"/>
                        </a14:backgroundRemoval>
                      </a14:imgEffect>
                    </a14:imgLayer>
                  </a14:imgProps>
                </a:ext>
                <a:ext uri="{28A0092B-C50C-407E-A947-70E740481C1C}">
                  <a14:useLocalDpi xmlns:a14="http://schemas.microsoft.com/office/drawing/2010/main"/>
                </a:ext>
              </a:extLst>
            </a:blip>
            <a:srcRect/>
            <a:stretch/>
          </p:blipFill>
          <p:spPr>
            <a:xfrm>
              <a:off x="7878872" y="4762457"/>
              <a:ext cx="504000" cy="504000"/>
            </a:xfrm>
            <a:prstGeom prst="ellipse">
              <a:avLst/>
            </a:prstGeom>
            <a:solidFill>
              <a:srgbClr val="00A89B"/>
            </a:solidFill>
          </p:spPr>
        </p:pic>
      </p:grpSp>
      <p:sp>
        <p:nvSpPr>
          <p:cNvPr id="56" name="等腰三角形 55"/>
          <p:cNvSpPr/>
          <p:nvPr/>
        </p:nvSpPr>
        <p:spPr>
          <a:xfrm rot="16200000">
            <a:off x="8351421" y="4999212"/>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57" name="等腰三角形 56"/>
          <p:cNvSpPr/>
          <p:nvPr/>
        </p:nvSpPr>
        <p:spPr>
          <a:xfrm rot="5400000">
            <a:off x="8829902" y="5004495"/>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58"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88363169"/>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250" fill="hold"/>
                                        <p:tgtEl>
                                          <p:spTgt spid="3"/>
                                        </p:tgtEl>
                                        <p:attrNameLst>
                                          <p:attrName>ppt_x</p:attrName>
                                        </p:attrNameLst>
                                      </p:cBhvr>
                                      <p:tavLst>
                                        <p:tav tm="0">
                                          <p:val>
                                            <p:strVal val="0-#ppt_w/2"/>
                                          </p:val>
                                        </p:tav>
                                        <p:tav tm="100000">
                                          <p:val>
                                            <p:strVal val="#ppt_x"/>
                                          </p:val>
                                        </p:tav>
                                      </p:tavLst>
                                    </p:anim>
                                    <p:anim calcmode="lin" valueType="num">
                                      <p:cBhvr additive="base">
                                        <p:cTn id="16" dur="250" fill="hold"/>
                                        <p:tgtEl>
                                          <p:spTgt spid="3"/>
                                        </p:tgtEl>
                                        <p:attrNameLst>
                                          <p:attrName>ppt_y</p:attrName>
                                        </p:attrNameLst>
                                      </p:cBhvr>
                                      <p:tavLst>
                                        <p:tav tm="0">
                                          <p:val>
                                            <p:strVal val="#ppt_y"/>
                                          </p:val>
                                        </p:tav>
                                        <p:tav tm="100000">
                                          <p:val>
                                            <p:strVal val="#ppt_y"/>
                                          </p:val>
                                        </p:tav>
                                      </p:tavLst>
                                    </p:anim>
                                  </p:childTnLst>
                                </p:cTn>
                              </p:par>
                              <p:par>
                                <p:cTn id="17" presetID="53" presetClass="entr" presetSubtype="16" fill="hold" nodeType="withEffect">
                                  <p:stCondLst>
                                    <p:cond delay="50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par>
                                <p:cTn id="22" presetID="53" presetClass="entr" presetSubtype="16" fill="hold" grpId="0" nodeType="withEffect">
                                  <p:stCondLst>
                                    <p:cond delay="500"/>
                                  </p:stCondLst>
                                  <p:childTnLst>
                                    <p:set>
                                      <p:cBhvr>
                                        <p:cTn id="23" dur="1" fill="hold">
                                          <p:stCondLst>
                                            <p:cond delay="0"/>
                                          </p:stCondLst>
                                        </p:cTn>
                                        <p:tgtEl>
                                          <p:spTgt spid="33"/>
                                        </p:tgtEl>
                                        <p:attrNameLst>
                                          <p:attrName>style.visibility</p:attrName>
                                        </p:attrNameLst>
                                      </p:cBhvr>
                                      <p:to>
                                        <p:strVal val="visible"/>
                                      </p:to>
                                    </p:set>
                                    <p:anim calcmode="lin" valueType="num">
                                      <p:cBhvr>
                                        <p:cTn id="24" dur="500" fill="hold"/>
                                        <p:tgtEl>
                                          <p:spTgt spid="33"/>
                                        </p:tgtEl>
                                        <p:attrNameLst>
                                          <p:attrName>ppt_w</p:attrName>
                                        </p:attrNameLst>
                                      </p:cBhvr>
                                      <p:tavLst>
                                        <p:tav tm="0">
                                          <p:val>
                                            <p:fltVal val="0"/>
                                          </p:val>
                                        </p:tav>
                                        <p:tav tm="100000">
                                          <p:val>
                                            <p:strVal val="#ppt_w"/>
                                          </p:val>
                                        </p:tav>
                                      </p:tavLst>
                                    </p:anim>
                                    <p:anim calcmode="lin" valueType="num">
                                      <p:cBhvr>
                                        <p:cTn id="25" dur="500" fill="hold"/>
                                        <p:tgtEl>
                                          <p:spTgt spid="33"/>
                                        </p:tgtEl>
                                        <p:attrNameLst>
                                          <p:attrName>ppt_h</p:attrName>
                                        </p:attrNameLst>
                                      </p:cBhvr>
                                      <p:tavLst>
                                        <p:tav tm="0">
                                          <p:val>
                                            <p:fltVal val="0"/>
                                          </p:val>
                                        </p:tav>
                                        <p:tav tm="100000">
                                          <p:val>
                                            <p:strVal val="#ppt_h"/>
                                          </p:val>
                                        </p:tav>
                                      </p:tavLst>
                                    </p:anim>
                                    <p:animEffect transition="in" filter="fade">
                                      <p:cBhvr>
                                        <p:cTn id="26" dur="500"/>
                                        <p:tgtEl>
                                          <p:spTgt spid="33"/>
                                        </p:tgtEl>
                                      </p:cBhvr>
                                    </p:animEffect>
                                  </p:childTnLst>
                                </p:cTn>
                              </p:par>
                              <p:par>
                                <p:cTn id="27" presetID="53" presetClass="entr" presetSubtype="16" fill="hold" nodeType="withEffect">
                                  <p:stCondLst>
                                    <p:cond delay="500"/>
                                  </p:stCondLst>
                                  <p:childTnLst>
                                    <p:set>
                                      <p:cBhvr>
                                        <p:cTn id="28" dur="1" fill="hold">
                                          <p:stCondLst>
                                            <p:cond delay="0"/>
                                          </p:stCondLst>
                                        </p:cTn>
                                        <p:tgtEl>
                                          <p:spTgt spid="34"/>
                                        </p:tgtEl>
                                        <p:attrNameLst>
                                          <p:attrName>style.visibility</p:attrName>
                                        </p:attrNameLst>
                                      </p:cBhvr>
                                      <p:to>
                                        <p:strVal val="visible"/>
                                      </p:to>
                                    </p:set>
                                    <p:anim calcmode="lin" valueType="num">
                                      <p:cBhvr>
                                        <p:cTn id="29" dur="500" fill="hold"/>
                                        <p:tgtEl>
                                          <p:spTgt spid="34"/>
                                        </p:tgtEl>
                                        <p:attrNameLst>
                                          <p:attrName>ppt_w</p:attrName>
                                        </p:attrNameLst>
                                      </p:cBhvr>
                                      <p:tavLst>
                                        <p:tav tm="0">
                                          <p:val>
                                            <p:fltVal val="0"/>
                                          </p:val>
                                        </p:tav>
                                        <p:tav tm="100000">
                                          <p:val>
                                            <p:strVal val="#ppt_w"/>
                                          </p:val>
                                        </p:tav>
                                      </p:tavLst>
                                    </p:anim>
                                    <p:anim calcmode="lin" valueType="num">
                                      <p:cBhvr>
                                        <p:cTn id="30" dur="500" fill="hold"/>
                                        <p:tgtEl>
                                          <p:spTgt spid="34"/>
                                        </p:tgtEl>
                                        <p:attrNameLst>
                                          <p:attrName>ppt_h</p:attrName>
                                        </p:attrNameLst>
                                      </p:cBhvr>
                                      <p:tavLst>
                                        <p:tav tm="0">
                                          <p:val>
                                            <p:fltVal val="0"/>
                                          </p:val>
                                        </p:tav>
                                        <p:tav tm="100000">
                                          <p:val>
                                            <p:strVal val="#ppt_h"/>
                                          </p:val>
                                        </p:tav>
                                      </p:tavLst>
                                    </p:anim>
                                    <p:animEffect transition="in" filter="fade">
                                      <p:cBhvr>
                                        <p:cTn id="31" dur="500"/>
                                        <p:tgtEl>
                                          <p:spTgt spid="34"/>
                                        </p:tgtEl>
                                      </p:cBhvr>
                                    </p:animEffect>
                                  </p:childTnLst>
                                </p:cTn>
                              </p:par>
                              <p:par>
                                <p:cTn id="32" presetID="53" presetClass="entr" presetSubtype="16" fill="hold" nodeType="withEffect">
                                  <p:stCondLst>
                                    <p:cond delay="1000"/>
                                  </p:stCondLst>
                                  <p:childTnLst>
                                    <p:set>
                                      <p:cBhvr>
                                        <p:cTn id="33" dur="1" fill="hold">
                                          <p:stCondLst>
                                            <p:cond delay="0"/>
                                          </p:stCondLst>
                                        </p:cTn>
                                        <p:tgtEl>
                                          <p:spTgt spid="45"/>
                                        </p:tgtEl>
                                        <p:attrNameLst>
                                          <p:attrName>style.visibility</p:attrName>
                                        </p:attrNameLst>
                                      </p:cBhvr>
                                      <p:to>
                                        <p:strVal val="visible"/>
                                      </p:to>
                                    </p:set>
                                    <p:anim calcmode="lin" valueType="num">
                                      <p:cBhvr>
                                        <p:cTn id="34" dur="500" fill="hold"/>
                                        <p:tgtEl>
                                          <p:spTgt spid="45"/>
                                        </p:tgtEl>
                                        <p:attrNameLst>
                                          <p:attrName>ppt_w</p:attrName>
                                        </p:attrNameLst>
                                      </p:cBhvr>
                                      <p:tavLst>
                                        <p:tav tm="0">
                                          <p:val>
                                            <p:fltVal val="0"/>
                                          </p:val>
                                        </p:tav>
                                        <p:tav tm="100000">
                                          <p:val>
                                            <p:strVal val="#ppt_w"/>
                                          </p:val>
                                        </p:tav>
                                      </p:tavLst>
                                    </p:anim>
                                    <p:anim calcmode="lin" valueType="num">
                                      <p:cBhvr>
                                        <p:cTn id="35" dur="500" fill="hold"/>
                                        <p:tgtEl>
                                          <p:spTgt spid="45"/>
                                        </p:tgtEl>
                                        <p:attrNameLst>
                                          <p:attrName>ppt_h</p:attrName>
                                        </p:attrNameLst>
                                      </p:cBhvr>
                                      <p:tavLst>
                                        <p:tav tm="0">
                                          <p:val>
                                            <p:fltVal val="0"/>
                                          </p:val>
                                        </p:tav>
                                        <p:tav tm="100000">
                                          <p:val>
                                            <p:strVal val="#ppt_h"/>
                                          </p:val>
                                        </p:tav>
                                      </p:tavLst>
                                    </p:anim>
                                    <p:animEffect transition="in" filter="fade">
                                      <p:cBhvr>
                                        <p:cTn id="36" dur="500"/>
                                        <p:tgtEl>
                                          <p:spTgt spid="45"/>
                                        </p:tgtEl>
                                      </p:cBhvr>
                                    </p:animEffect>
                                  </p:childTnLst>
                                </p:cTn>
                              </p:par>
                              <p:par>
                                <p:cTn id="37" presetID="53" presetClass="entr" presetSubtype="16" fill="hold" grpId="0" nodeType="withEffect">
                                  <p:stCondLst>
                                    <p:cond delay="1500"/>
                                  </p:stCondLst>
                                  <p:childTnLst>
                                    <p:set>
                                      <p:cBhvr>
                                        <p:cTn id="38" dur="1" fill="hold">
                                          <p:stCondLst>
                                            <p:cond delay="0"/>
                                          </p:stCondLst>
                                        </p:cTn>
                                        <p:tgtEl>
                                          <p:spTgt spid="35"/>
                                        </p:tgtEl>
                                        <p:attrNameLst>
                                          <p:attrName>style.visibility</p:attrName>
                                        </p:attrNameLst>
                                      </p:cBhvr>
                                      <p:to>
                                        <p:strVal val="visible"/>
                                      </p:to>
                                    </p:set>
                                    <p:anim calcmode="lin" valueType="num">
                                      <p:cBhvr>
                                        <p:cTn id="39" dur="500" fill="hold"/>
                                        <p:tgtEl>
                                          <p:spTgt spid="35"/>
                                        </p:tgtEl>
                                        <p:attrNameLst>
                                          <p:attrName>ppt_w</p:attrName>
                                        </p:attrNameLst>
                                      </p:cBhvr>
                                      <p:tavLst>
                                        <p:tav tm="0">
                                          <p:val>
                                            <p:fltVal val="0"/>
                                          </p:val>
                                        </p:tav>
                                        <p:tav tm="100000">
                                          <p:val>
                                            <p:strVal val="#ppt_w"/>
                                          </p:val>
                                        </p:tav>
                                      </p:tavLst>
                                    </p:anim>
                                    <p:anim calcmode="lin" valueType="num">
                                      <p:cBhvr>
                                        <p:cTn id="40" dur="500" fill="hold"/>
                                        <p:tgtEl>
                                          <p:spTgt spid="35"/>
                                        </p:tgtEl>
                                        <p:attrNameLst>
                                          <p:attrName>ppt_h</p:attrName>
                                        </p:attrNameLst>
                                      </p:cBhvr>
                                      <p:tavLst>
                                        <p:tav tm="0">
                                          <p:val>
                                            <p:fltVal val="0"/>
                                          </p:val>
                                        </p:tav>
                                        <p:tav tm="100000">
                                          <p:val>
                                            <p:strVal val="#ppt_h"/>
                                          </p:val>
                                        </p:tav>
                                      </p:tavLst>
                                    </p:anim>
                                    <p:animEffect transition="in" filter="fade">
                                      <p:cBhvr>
                                        <p:cTn id="41" dur="500"/>
                                        <p:tgtEl>
                                          <p:spTgt spid="35"/>
                                        </p:tgtEl>
                                      </p:cBhvr>
                                    </p:animEffect>
                                  </p:childTnLst>
                                </p:cTn>
                              </p:par>
                              <p:par>
                                <p:cTn id="42" presetID="53" presetClass="entr" presetSubtype="16" fill="hold" grpId="0" nodeType="withEffect">
                                  <p:stCondLst>
                                    <p:cond delay="1500"/>
                                  </p:stCondLst>
                                  <p:childTnLst>
                                    <p:set>
                                      <p:cBhvr>
                                        <p:cTn id="43" dur="1" fill="hold">
                                          <p:stCondLst>
                                            <p:cond delay="0"/>
                                          </p:stCondLst>
                                        </p:cTn>
                                        <p:tgtEl>
                                          <p:spTgt spid="36"/>
                                        </p:tgtEl>
                                        <p:attrNameLst>
                                          <p:attrName>style.visibility</p:attrName>
                                        </p:attrNameLst>
                                      </p:cBhvr>
                                      <p:to>
                                        <p:strVal val="visible"/>
                                      </p:to>
                                    </p:set>
                                    <p:anim calcmode="lin" valueType="num">
                                      <p:cBhvr>
                                        <p:cTn id="44" dur="500" fill="hold"/>
                                        <p:tgtEl>
                                          <p:spTgt spid="36"/>
                                        </p:tgtEl>
                                        <p:attrNameLst>
                                          <p:attrName>ppt_w</p:attrName>
                                        </p:attrNameLst>
                                      </p:cBhvr>
                                      <p:tavLst>
                                        <p:tav tm="0">
                                          <p:val>
                                            <p:fltVal val="0"/>
                                          </p:val>
                                        </p:tav>
                                        <p:tav tm="100000">
                                          <p:val>
                                            <p:strVal val="#ppt_w"/>
                                          </p:val>
                                        </p:tav>
                                      </p:tavLst>
                                    </p:anim>
                                    <p:anim calcmode="lin" valueType="num">
                                      <p:cBhvr>
                                        <p:cTn id="45" dur="500" fill="hold"/>
                                        <p:tgtEl>
                                          <p:spTgt spid="36"/>
                                        </p:tgtEl>
                                        <p:attrNameLst>
                                          <p:attrName>ppt_h</p:attrName>
                                        </p:attrNameLst>
                                      </p:cBhvr>
                                      <p:tavLst>
                                        <p:tav tm="0">
                                          <p:val>
                                            <p:fltVal val="0"/>
                                          </p:val>
                                        </p:tav>
                                        <p:tav tm="100000">
                                          <p:val>
                                            <p:strVal val="#ppt_h"/>
                                          </p:val>
                                        </p:tav>
                                      </p:tavLst>
                                    </p:anim>
                                    <p:animEffect transition="in" filter="fade">
                                      <p:cBhvr>
                                        <p:cTn id="46" dur="500"/>
                                        <p:tgtEl>
                                          <p:spTgt spid="36"/>
                                        </p:tgtEl>
                                      </p:cBhvr>
                                    </p:animEffect>
                                  </p:childTnLst>
                                </p:cTn>
                              </p:par>
                              <p:par>
                                <p:cTn id="47" presetID="53" presetClass="entr" presetSubtype="16" fill="hold" grpId="0" nodeType="withEffect">
                                  <p:stCondLst>
                                    <p:cond delay="1500"/>
                                  </p:stCondLst>
                                  <p:childTnLst>
                                    <p:set>
                                      <p:cBhvr>
                                        <p:cTn id="48" dur="1" fill="hold">
                                          <p:stCondLst>
                                            <p:cond delay="0"/>
                                          </p:stCondLst>
                                        </p:cTn>
                                        <p:tgtEl>
                                          <p:spTgt spid="37"/>
                                        </p:tgtEl>
                                        <p:attrNameLst>
                                          <p:attrName>style.visibility</p:attrName>
                                        </p:attrNameLst>
                                      </p:cBhvr>
                                      <p:to>
                                        <p:strVal val="visible"/>
                                      </p:to>
                                    </p:set>
                                    <p:anim calcmode="lin" valueType="num">
                                      <p:cBhvr>
                                        <p:cTn id="49" dur="500" fill="hold"/>
                                        <p:tgtEl>
                                          <p:spTgt spid="37"/>
                                        </p:tgtEl>
                                        <p:attrNameLst>
                                          <p:attrName>ppt_w</p:attrName>
                                        </p:attrNameLst>
                                      </p:cBhvr>
                                      <p:tavLst>
                                        <p:tav tm="0">
                                          <p:val>
                                            <p:fltVal val="0"/>
                                          </p:val>
                                        </p:tav>
                                        <p:tav tm="100000">
                                          <p:val>
                                            <p:strVal val="#ppt_w"/>
                                          </p:val>
                                        </p:tav>
                                      </p:tavLst>
                                    </p:anim>
                                    <p:anim calcmode="lin" valueType="num">
                                      <p:cBhvr>
                                        <p:cTn id="50" dur="500" fill="hold"/>
                                        <p:tgtEl>
                                          <p:spTgt spid="37"/>
                                        </p:tgtEl>
                                        <p:attrNameLst>
                                          <p:attrName>ppt_h</p:attrName>
                                        </p:attrNameLst>
                                      </p:cBhvr>
                                      <p:tavLst>
                                        <p:tav tm="0">
                                          <p:val>
                                            <p:fltVal val="0"/>
                                          </p:val>
                                        </p:tav>
                                        <p:tav tm="100000">
                                          <p:val>
                                            <p:strVal val="#ppt_h"/>
                                          </p:val>
                                        </p:tav>
                                      </p:tavLst>
                                    </p:anim>
                                    <p:animEffect transition="in" filter="fade">
                                      <p:cBhvr>
                                        <p:cTn id="51" dur="500"/>
                                        <p:tgtEl>
                                          <p:spTgt spid="37"/>
                                        </p:tgtEl>
                                      </p:cBhvr>
                                    </p:animEffect>
                                  </p:childTnLst>
                                </p:cTn>
                              </p:par>
                              <p:par>
                                <p:cTn id="52" presetID="53" presetClass="entr" presetSubtype="16" fill="hold" grpId="0" nodeType="withEffect">
                                  <p:stCondLst>
                                    <p:cond delay="1500"/>
                                  </p:stCondLst>
                                  <p:childTnLst>
                                    <p:set>
                                      <p:cBhvr>
                                        <p:cTn id="53" dur="1" fill="hold">
                                          <p:stCondLst>
                                            <p:cond delay="0"/>
                                          </p:stCondLst>
                                        </p:cTn>
                                        <p:tgtEl>
                                          <p:spTgt spid="38"/>
                                        </p:tgtEl>
                                        <p:attrNameLst>
                                          <p:attrName>style.visibility</p:attrName>
                                        </p:attrNameLst>
                                      </p:cBhvr>
                                      <p:to>
                                        <p:strVal val="visible"/>
                                      </p:to>
                                    </p:set>
                                    <p:anim calcmode="lin" valueType="num">
                                      <p:cBhvr>
                                        <p:cTn id="54" dur="500" fill="hold"/>
                                        <p:tgtEl>
                                          <p:spTgt spid="38"/>
                                        </p:tgtEl>
                                        <p:attrNameLst>
                                          <p:attrName>ppt_w</p:attrName>
                                        </p:attrNameLst>
                                      </p:cBhvr>
                                      <p:tavLst>
                                        <p:tav tm="0">
                                          <p:val>
                                            <p:fltVal val="0"/>
                                          </p:val>
                                        </p:tav>
                                        <p:tav tm="100000">
                                          <p:val>
                                            <p:strVal val="#ppt_w"/>
                                          </p:val>
                                        </p:tav>
                                      </p:tavLst>
                                    </p:anim>
                                    <p:anim calcmode="lin" valueType="num">
                                      <p:cBhvr>
                                        <p:cTn id="55" dur="500" fill="hold"/>
                                        <p:tgtEl>
                                          <p:spTgt spid="38"/>
                                        </p:tgtEl>
                                        <p:attrNameLst>
                                          <p:attrName>ppt_h</p:attrName>
                                        </p:attrNameLst>
                                      </p:cBhvr>
                                      <p:tavLst>
                                        <p:tav tm="0">
                                          <p:val>
                                            <p:fltVal val="0"/>
                                          </p:val>
                                        </p:tav>
                                        <p:tav tm="100000">
                                          <p:val>
                                            <p:strVal val="#ppt_h"/>
                                          </p:val>
                                        </p:tav>
                                      </p:tavLst>
                                    </p:anim>
                                    <p:animEffect transition="in" filter="fade">
                                      <p:cBhvr>
                                        <p:cTn id="56" dur="500"/>
                                        <p:tgtEl>
                                          <p:spTgt spid="38"/>
                                        </p:tgtEl>
                                      </p:cBhvr>
                                    </p:animEffect>
                                  </p:childTnLst>
                                </p:cTn>
                              </p:par>
                              <p:par>
                                <p:cTn id="57" presetID="53" presetClass="entr" presetSubtype="16" fill="hold" grpId="0" nodeType="withEffect">
                                  <p:stCondLst>
                                    <p:cond delay="1500"/>
                                  </p:stCondLst>
                                  <p:childTnLst>
                                    <p:set>
                                      <p:cBhvr>
                                        <p:cTn id="58" dur="1" fill="hold">
                                          <p:stCondLst>
                                            <p:cond delay="0"/>
                                          </p:stCondLst>
                                        </p:cTn>
                                        <p:tgtEl>
                                          <p:spTgt spid="39"/>
                                        </p:tgtEl>
                                        <p:attrNameLst>
                                          <p:attrName>style.visibility</p:attrName>
                                        </p:attrNameLst>
                                      </p:cBhvr>
                                      <p:to>
                                        <p:strVal val="visible"/>
                                      </p:to>
                                    </p:set>
                                    <p:anim calcmode="lin" valueType="num">
                                      <p:cBhvr>
                                        <p:cTn id="59" dur="500" fill="hold"/>
                                        <p:tgtEl>
                                          <p:spTgt spid="39"/>
                                        </p:tgtEl>
                                        <p:attrNameLst>
                                          <p:attrName>ppt_w</p:attrName>
                                        </p:attrNameLst>
                                      </p:cBhvr>
                                      <p:tavLst>
                                        <p:tav tm="0">
                                          <p:val>
                                            <p:fltVal val="0"/>
                                          </p:val>
                                        </p:tav>
                                        <p:tav tm="100000">
                                          <p:val>
                                            <p:strVal val="#ppt_w"/>
                                          </p:val>
                                        </p:tav>
                                      </p:tavLst>
                                    </p:anim>
                                    <p:anim calcmode="lin" valueType="num">
                                      <p:cBhvr>
                                        <p:cTn id="60" dur="500" fill="hold"/>
                                        <p:tgtEl>
                                          <p:spTgt spid="39"/>
                                        </p:tgtEl>
                                        <p:attrNameLst>
                                          <p:attrName>ppt_h</p:attrName>
                                        </p:attrNameLst>
                                      </p:cBhvr>
                                      <p:tavLst>
                                        <p:tav tm="0">
                                          <p:val>
                                            <p:fltVal val="0"/>
                                          </p:val>
                                        </p:tav>
                                        <p:tav tm="100000">
                                          <p:val>
                                            <p:strVal val="#ppt_h"/>
                                          </p:val>
                                        </p:tav>
                                      </p:tavLst>
                                    </p:anim>
                                    <p:animEffect transition="in" filter="fade">
                                      <p:cBhvr>
                                        <p:cTn id="61" dur="500"/>
                                        <p:tgtEl>
                                          <p:spTgt spid="39"/>
                                        </p:tgtEl>
                                      </p:cBhvr>
                                    </p:animEffect>
                                  </p:childTnLst>
                                </p:cTn>
                              </p:par>
                              <p:par>
                                <p:cTn id="62" presetID="53" presetClass="entr" presetSubtype="16" fill="hold" grpId="0" nodeType="withEffect">
                                  <p:stCondLst>
                                    <p:cond delay="1500"/>
                                  </p:stCondLst>
                                  <p:childTnLst>
                                    <p:set>
                                      <p:cBhvr>
                                        <p:cTn id="63" dur="1" fill="hold">
                                          <p:stCondLst>
                                            <p:cond delay="0"/>
                                          </p:stCondLst>
                                        </p:cTn>
                                        <p:tgtEl>
                                          <p:spTgt spid="40"/>
                                        </p:tgtEl>
                                        <p:attrNameLst>
                                          <p:attrName>style.visibility</p:attrName>
                                        </p:attrNameLst>
                                      </p:cBhvr>
                                      <p:to>
                                        <p:strVal val="visible"/>
                                      </p:to>
                                    </p:set>
                                    <p:anim calcmode="lin" valueType="num">
                                      <p:cBhvr>
                                        <p:cTn id="64" dur="500" fill="hold"/>
                                        <p:tgtEl>
                                          <p:spTgt spid="40"/>
                                        </p:tgtEl>
                                        <p:attrNameLst>
                                          <p:attrName>ppt_w</p:attrName>
                                        </p:attrNameLst>
                                      </p:cBhvr>
                                      <p:tavLst>
                                        <p:tav tm="0">
                                          <p:val>
                                            <p:fltVal val="0"/>
                                          </p:val>
                                        </p:tav>
                                        <p:tav tm="100000">
                                          <p:val>
                                            <p:strVal val="#ppt_w"/>
                                          </p:val>
                                        </p:tav>
                                      </p:tavLst>
                                    </p:anim>
                                    <p:anim calcmode="lin" valueType="num">
                                      <p:cBhvr>
                                        <p:cTn id="65" dur="500" fill="hold"/>
                                        <p:tgtEl>
                                          <p:spTgt spid="40"/>
                                        </p:tgtEl>
                                        <p:attrNameLst>
                                          <p:attrName>ppt_h</p:attrName>
                                        </p:attrNameLst>
                                      </p:cBhvr>
                                      <p:tavLst>
                                        <p:tav tm="0">
                                          <p:val>
                                            <p:fltVal val="0"/>
                                          </p:val>
                                        </p:tav>
                                        <p:tav tm="100000">
                                          <p:val>
                                            <p:strVal val="#ppt_h"/>
                                          </p:val>
                                        </p:tav>
                                      </p:tavLst>
                                    </p:anim>
                                    <p:animEffect transition="in" filter="fade">
                                      <p:cBhvr>
                                        <p:cTn id="66" dur="500"/>
                                        <p:tgtEl>
                                          <p:spTgt spid="40"/>
                                        </p:tgtEl>
                                      </p:cBhvr>
                                    </p:animEffect>
                                  </p:childTnLst>
                                </p:cTn>
                              </p:par>
                              <p:par>
                                <p:cTn id="67" presetID="53" presetClass="entr" presetSubtype="16" fill="hold" grpId="0" nodeType="withEffect">
                                  <p:stCondLst>
                                    <p:cond delay="1500"/>
                                  </p:stCondLst>
                                  <p:childTnLst>
                                    <p:set>
                                      <p:cBhvr>
                                        <p:cTn id="68" dur="1" fill="hold">
                                          <p:stCondLst>
                                            <p:cond delay="0"/>
                                          </p:stCondLst>
                                        </p:cTn>
                                        <p:tgtEl>
                                          <p:spTgt spid="41"/>
                                        </p:tgtEl>
                                        <p:attrNameLst>
                                          <p:attrName>style.visibility</p:attrName>
                                        </p:attrNameLst>
                                      </p:cBhvr>
                                      <p:to>
                                        <p:strVal val="visible"/>
                                      </p:to>
                                    </p:set>
                                    <p:anim calcmode="lin" valueType="num">
                                      <p:cBhvr>
                                        <p:cTn id="69" dur="500" fill="hold"/>
                                        <p:tgtEl>
                                          <p:spTgt spid="41"/>
                                        </p:tgtEl>
                                        <p:attrNameLst>
                                          <p:attrName>ppt_w</p:attrName>
                                        </p:attrNameLst>
                                      </p:cBhvr>
                                      <p:tavLst>
                                        <p:tav tm="0">
                                          <p:val>
                                            <p:fltVal val="0"/>
                                          </p:val>
                                        </p:tav>
                                        <p:tav tm="100000">
                                          <p:val>
                                            <p:strVal val="#ppt_w"/>
                                          </p:val>
                                        </p:tav>
                                      </p:tavLst>
                                    </p:anim>
                                    <p:anim calcmode="lin" valueType="num">
                                      <p:cBhvr>
                                        <p:cTn id="70" dur="500" fill="hold"/>
                                        <p:tgtEl>
                                          <p:spTgt spid="41"/>
                                        </p:tgtEl>
                                        <p:attrNameLst>
                                          <p:attrName>ppt_h</p:attrName>
                                        </p:attrNameLst>
                                      </p:cBhvr>
                                      <p:tavLst>
                                        <p:tav tm="0">
                                          <p:val>
                                            <p:fltVal val="0"/>
                                          </p:val>
                                        </p:tav>
                                        <p:tav tm="100000">
                                          <p:val>
                                            <p:strVal val="#ppt_h"/>
                                          </p:val>
                                        </p:tav>
                                      </p:tavLst>
                                    </p:anim>
                                    <p:animEffect transition="in" filter="fade">
                                      <p:cBhvr>
                                        <p:cTn id="71" dur="500"/>
                                        <p:tgtEl>
                                          <p:spTgt spid="41"/>
                                        </p:tgtEl>
                                      </p:cBhvr>
                                    </p:animEffect>
                                  </p:childTnLst>
                                </p:cTn>
                              </p:par>
                              <p:par>
                                <p:cTn id="72" presetID="53" presetClass="entr" presetSubtype="16" fill="hold" grpId="0" nodeType="withEffect">
                                  <p:stCondLst>
                                    <p:cond delay="1500"/>
                                  </p:stCondLst>
                                  <p:childTnLst>
                                    <p:set>
                                      <p:cBhvr>
                                        <p:cTn id="73" dur="1" fill="hold">
                                          <p:stCondLst>
                                            <p:cond delay="0"/>
                                          </p:stCondLst>
                                        </p:cTn>
                                        <p:tgtEl>
                                          <p:spTgt spid="42"/>
                                        </p:tgtEl>
                                        <p:attrNameLst>
                                          <p:attrName>style.visibility</p:attrName>
                                        </p:attrNameLst>
                                      </p:cBhvr>
                                      <p:to>
                                        <p:strVal val="visible"/>
                                      </p:to>
                                    </p:set>
                                    <p:anim calcmode="lin" valueType="num">
                                      <p:cBhvr>
                                        <p:cTn id="74" dur="500" fill="hold"/>
                                        <p:tgtEl>
                                          <p:spTgt spid="42"/>
                                        </p:tgtEl>
                                        <p:attrNameLst>
                                          <p:attrName>ppt_w</p:attrName>
                                        </p:attrNameLst>
                                      </p:cBhvr>
                                      <p:tavLst>
                                        <p:tav tm="0">
                                          <p:val>
                                            <p:fltVal val="0"/>
                                          </p:val>
                                        </p:tav>
                                        <p:tav tm="100000">
                                          <p:val>
                                            <p:strVal val="#ppt_w"/>
                                          </p:val>
                                        </p:tav>
                                      </p:tavLst>
                                    </p:anim>
                                    <p:anim calcmode="lin" valueType="num">
                                      <p:cBhvr>
                                        <p:cTn id="75" dur="500" fill="hold"/>
                                        <p:tgtEl>
                                          <p:spTgt spid="42"/>
                                        </p:tgtEl>
                                        <p:attrNameLst>
                                          <p:attrName>ppt_h</p:attrName>
                                        </p:attrNameLst>
                                      </p:cBhvr>
                                      <p:tavLst>
                                        <p:tav tm="0">
                                          <p:val>
                                            <p:fltVal val="0"/>
                                          </p:val>
                                        </p:tav>
                                        <p:tav tm="100000">
                                          <p:val>
                                            <p:strVal val="#ppt_h"/>
                                          </p:val>
                                        </p:tav>
                                      </p:tavLst>
                                    </p:anim>
                                    <p:animEffect transition="in" filter="fade">
                                      <p:cBhvr>
                                        <p:cTn id="76" dur="500"/>
                                        <p:tgtEl>
                                          <p:spTgt spid="42"/>
                                        </p:tgtEl>
                                      </p:cBhvr>
                                    </p:animEffect>
                                  </p:childTnLst>
                                </p:cTn>
                              </p:par>
                              <p:par>
                                <p:cTn id="77" presetID="53" presetClass="entr" presetSubtype="16" fill="hold" grpId="0" nodeType="withEffect">
                                  <p:stCondLst>
                                    <p:cond delay="1500"/>
                                  </p:stCondLst>
                                  <p:childTnLst>
                                    <p:set>
                                      <p:cBhvr>
                                        <p:cTn id="78" dur="1" fill="hold">
                                          <p:stCondLst>
                                            <p:cond delay="0"/>
                                          </p:stCondLst>
                                        </p:cTn>
                                        <p:tgtEl>
                                          <p:spTgt spid="43"/>
                                        </p:tgtEl>
                                        <p:attrNameLst>
                                          <p:attrName>style.visibility</p:attrName>
                                        </p:attrNameLst>
                                      </p:cBhvr>
                                      <p:to>
                                        <p:strVal val="visible"/>
                                      </p:to>
                                    </p:set>
                                    <p:anim calcmode="lin" valueType="num">
                                      <p:cBhvr>
                                        <p:cTn id="79" dur="500" fill="hold"/>
                                        <p:tgtEl>
                                          <p:spTgt spid="43"/>
                                        </p:tgtEl>
                                        <p:attrNameLst>
                                          <p:attrName>ppt_w</p:attrName>
                                        </p:attrNameLst>
                                      </p:cBhvr>
                                      <p:tavLst>
                                        <p:tav tm="0">
                                          <p:val>
                                            <p:fltVal val="0"/>
                                          </p:val>
                                        </p:tav>
                                        <p:tav tm="100000">
                                          <p:val>
                                            <p:strVal val="#ppt_w"/>
                                          </p:val>
                                        </p:tav>
                                      </p:tavLst>
                                    </p:anim>
                                    <p:anim calcmode="lin" valueType="num">
                                      <p:cBhvr>
                                        <p:cTn id="80" dur="500" fill="hold"/>
                                        <p:tgtEl>
                                          <p:spTgt spid="43"/>
                                        </p:tgtEl>
                                        <p:attrNameLst>
                                          <p:attrName>ppt_h</p:attrName>
                                        </p:attrNameLst>
                                      </p:cBhvr>
                                      <p:tavLst>
                                        <p:tav tm="0">
                                          <p:val>
                                            <p:fltVal val="0"/>
                                          </p:val>
                                        </p:tav>
                                        <p:tav tm="100000">
                                          <p:val>
                                            <p:strVal val="#ppt_h"/>
                                          </p:val>
                                        </p:tav>
                                      </p:tavLst>
                                    </p:anim>
                                    <p:animEffect transition="in" filter="fade">
                                      <p:cBhvr>
                                        <p:cTn id="81" dur="500"/>
                                        <p:tgtEl>
                                          <p:spTgt spid="43"/>
                                        </p:tgtEl>
                                      </p:cBhvr>
                                    </p:animEffect>
                                  </p:childTnLst>
                                </p:cTn>
                              </p:par>
                              <p:par>
                                <p:cTn id="82" presetID="53" presetClass="entr" presetSubtype="16" fill="hold" grpId="0" nodeType="withEffect" nodePh="1">
                                  <p:stCondLst>
                                    <p:cond delay="1500"/>
                                  </p:stCondLst>
                                  <p:endCondLst>
                                    <p:cond evt="begin" delay="0">
                                      <p:tn val="82"/>
                                    </p:cond>
                                  </p:endCondLst>
                                  <p:childTnLst>
                                    <p:set>
                                      <p:cBhvr>
                                        <p:cTn id="83" dur="1" fill="hold">
                                          <p:stCondLst>
                                            <p:cond delay="0"/>
                                          </p:stCondLst>
                                        </p:cTn>
                                        <p:tgtEl>
                                          <p:spTgt spid="44"/>
                                        </p:tgtEl>
                                        <p:attrNameLst>
                                          <p:attrName>style.visibility</p:attrName>
                                        </p:attrNameLst>
                                      </p:cBhvr>
                                      <p:to>
                                        <p:strVal val="visible"/>
                                      </p:to>
                                    </p:set>
                                    <p:anim calcmode="lin" valueType="num">
                                      <p:cBhvr>
                                        <p:cTn id="84" dur="500" fill="hold"/>
                                        <p:tgtEl>
                                          <p:spTgt spid="44"/>
                                        </p:tgtEl>
                                        <p:attrNameLst>
                                          <p:attrName>ppt_w</p:attrName>
                                        </p:attrNameLst>
                                      </p:cBhvr>
                                      <p:tavLst>
                                        <p:tav tm="0">
                                          <p:val>
                                            <p:fltVal val="0"/>
                                          </p:val>
                                        </p:tav>
                                        <p:tav tm="100000">
                                          <p:val>
                                            <p:strVal val="#ppt_w"/>
                                          </p:val>
                                        </p:tav>
                                      </p:tavLst>
                                    </p:anim>
                                    <p:anim calcmode="lin" valueType="num">
                                      <p:cBhvr>
                                        <p:cTn id="85" dur="500" fill="hold"/>
                                        <p:tgtEl>
                                          <p:spTgt spid="44"/>
                                        </p:tgtEl>
                                        <p:attrNameLst>
                                          <p:attrName>ppt_h</p:attrName>
                                        </p:attrNameLst>
                                      </p:cBhvr>
                                      <p:tavLst>
                                        <p:tav tm="0">
                                          <p:val>
                                            <p:fltVal val="0"/>
                                          </p:val>
                                        </p:tav>
                                        <p:tav tm="100000">
                                          <p:val>
                                            <p:strVal val="#ppt_h"/>
                                          </p:val>
                                        </p:tav>
                                      </p:tavLst>
                                    </p:anim>
                                    <p:animEffect transition="in" filter="fade">
                                      <p:cBhvr>
                                        <p:cTn id="86" dur="500"/>
                                        <p:tgtEl>
                                          <p:spTgt spid="44"/>
                                        </p:tgtEl>
                                      </p:cBhvr>
                                    </p:animEffect>
                                  </p:childTnLst>
                                </p:cTn>
                              </p:par>
                              <p:par>
                                <p:cTn id="87" presetID="53" presetClass="entr" presetSubtype="16" fill="hold" nodeType="withEffect">
                                  <p:stCondLst>
                                    <p:cond delay="2250"/>
                                  </p:stCondLst>
                                  <p:childTnLst>
                                    <p:set>
                                      <p:cBhvr>
                                        <p:cTn id="88" dur="1" fill="hold">
                                          <p:stCondLst>
                                            <p:cond delay="0"/>
                                          </p:stCondLst>
                                        </p:cTn>
                                        <p:tgtEl>
                                          <p:spTgt spid="48"/>
                                        </p:tgtEl>
                                        <p:attrNameLst>
                                          <p:attrName>style.visibility</p:attrName>
                                        </p:attrNameLst>
                                      </p:cBhvr>
                                      <p:to>
                                        <p:strVal val="visible"/>
                                      </p:to>
                                    </p:set>
                                    <p:anim calcmode="lin" valueType="num">
                                      <p:cBhvr>
                                        <p:cTn id="89" dur="500" fill="hold"/>
                                        <p:tgtEl>
                                          <p:spTgt spid="48"/>
                                        </p:tgtEl>
                                        <p:attrNameLst>
                                          <p:attrName>ppt_w</p:attrName>
                                        </p:attrNameLst>
                                      </p:cBhvr>
                                      <p:tavLst>
                                        <p:tav tm="0">
                                          <p:val>
                                            <p:fltVal val="0"/>
                                          </p:val>
                                        </p:tav>
                                        <p:tav tm="100000">
                                          <p:val>
                                            <p:strVal val="#ppt_w"/>
                                          </p:val>
                                        </p:tav>
                                      </p:tavLst>
                                    </p:anim>
                                    <p:anim calcmode="lin" valueType="num">
                                      <p:cBhvr>
                                        <p:cTn id="90" dur="500" fill="hold"/>
                                        <p:tgtEl>
                                          <p:spTgt spid="48"/>
                                        </p:tgtEl>
                                        <p:attrNameLst>
                                          <p:attrName>ppt_h</p:attrName>
                                        </p:attrNameLst>
                                      </p:cBhvr>
                                      <p:tavLst>
                                        <p:tav tm="0">
                                          <p:val>
                                            <p:fltVal val="0"/>
                                          </p:val>
                                        </p:tav>
                                        <p:tav tm="100000">
                                          <p:val>
                                            <p:strVal val="#ppt_h"/>
                                          </p:val>
                                        </p:tav>
                                      </p:tavLst>
                                    </p:anim>
                                    <p:animEffect transition="in" filter="fade">
                                      <p:cBhvr>
                                        <p:cTn id="91" dur="500"/>
                                        <p:tgtEl>
                                          <p:spTgt spid="48"/>
                                        </p:tgtEl>
                                      </p:cBhvr>
                                    </p:animEffect>
                                  </p:childTnLst>
                                </p:cTn>
                              </p:par>
                              <p:par>
                                <p:cTn id="92" presetID="53" presetClass="entr" presetSubtype="16" fill="hold" nodeType="withEffect">
                                  <p:stCondLst>
                                    <p:cond delay="2250"/>
                                  </p:stCondLst>
                                  <p:childTnLst>
                                    <p:set>
                                      <p:cBhvr>
                                        <p:cTn id="93" dur="1" fill="hold">
                                          <p:stCondLst>
                                            <p:cond delay="0"/>
                                          </p:stCondLst>
                                        </p:cTn>
                                        <p:tgtEl>
                                          <p:spTgt spid="52"/>
                                        </p:tgtEl>
                                        <p:attrNameLst>
                                          <p:attrName>style.visibility</p:attrName>
                                        </p:attrNameLst>
                                      </p:cBhvr>
                                      <p:to>
                                        <p:strVal val="visible"/>
                                      </p:to>
                                    </p:set>
                                    <p:anim calcmode="lin" valueType="num">
                                      <p:cBhvr>
                                        <p:cTn id="94" dur="500" fill="hold"/>
                                        <p:tgtEl>
                                          <p:spTgt spid="52"/>
                                        </p:tgtEl>
                                        <p:attrNameLst>
                                          <p:attrName>ppt_w</p:attrName>
                                        </p:attrNameLst>
                                      </p:cBhvr>
                                      <p:tavLst>
                                        <p:tav tm="0">
                                          <p:val>
                                            <p:fltVal val="0"/>
                                          </p:val>
                                        </p:tav>
                                        <p:tav tm="100000">
                                          <p:val>
                                            <p:strVal val="#ppt_w"/>
                                          </p:val>
                                        </p:tav>
                                      </p:tavLst>
                                    </p:anim>
                                    <p:anim calcmode="lin" valueType="num">
                                      <p:cBhvr>
                                        <p:cTn id="95" dur="500" fill="hold"/>
                                        <p:tgtEl>
                                          <p:spTgt spid="52"/>
                                        </p:tgtEl>
                                        <p:attrNameLst>
                                          <p:attrName>ppt_h</p:attrName>
                                        </p:attrNameLst>
                                      </p:cBhvr>
                                      <p:tavLst>
                                        <p:tav tm="0">
                                          <p:val>
                                            <p:fltVal val="0"/>
                                          </p:val>
                                        </p:tav>
                                        <p:tav tm="100000">
                                          <p:val>
                                            <p:strVal val="#ppt_h"/>
                                          </p:val>
                                        </p:tav>
                                      </p:tavLst>
                                    </p:anim>
                                    <p:animEffect transition="in" filter="fade">
                                      <p:cBhvr>
                                        <p:cTn id="96" dur="500"/>
                                        <p:tgtEl>
                                          <p:spTgt spid="52"/>
                                        </p:tgtEl>
                                      </p:cBhvr>
                                    </p:animEffect>
                                  </p:childTnLst>
                                </p:cTn>
                              </p:par>
                            </p:childTnLst>
                          </p:cTn>
                        </p:par>
                        <p:par>
                          <p:cTn id="97" fill="hold">
                            <p:stCondLst>
                              <p:cond delay="2750"/>
                            </p:stCondLst>
                            <p:childTnLst>
                              <p:par>
                                <p:cTn id="98" presetID="22" presetClass="entr" presetSubtype="8" fill="hold" grpId="0" nodeType="afterEffect" nodePh="1">
                                  <p:stCondLst>
                                    <p:cond delay="0"/>
                                  </p:stCondLst>
                                  <p:endCondLst>
                                    <p:cond evt="begin" delay="0">
                                      <p:tn val="98"/>
                                    </p:cond>
                                  </p:endCondLst>
                                  <p:childTnLst>
                                    <p:set>
                                      <p:cBhvr>
                                        <p:cTn id="99" dur="1" fill="hold">
                                          <p:stCondLst>
                                            <p:cond delay="0"/>
                                          </p:stCondLst>
                                        </p:cTn>
                                        <p:tgtEl>
                                          <p:spTgt spid="58"/>
                                        </p:tgtEl>
                                        <p:attrNameLst>
                                          <p:attrName>style.visibility</p:attrName>
                                        </p:attrNameLst>
                                      </p:cBhvr>
                                      <p:to>
                                        <p:strVal val="visible"/>
                                      </p:to>
                                    </p:set>
                                    <p:animEffect transition="in" filter="wipe(left)">
                                      <p:cBhvr>
                                        <p:cTn id="100"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33" grpId="0" animBg="1"/>
      <p:bldP spid="35" grpId="0" animBg="1"/>
      <p:bldP spid="36" grpId="0" animBg="1"/>
      <p:bldP spid="37" grpId="0" animBg="1"/>
      <p:bldP spid="38" grpId="0" animBg="1"/>
      <p:bldP spid="39" grpId="0"/>
      <p:bldP spid="40" grpId="0"/>
      <p:bldP spid="41" grpId="0"/>
      <p:bldP spid="42" grpId="0"/>
      <p:bldP spid="43" grpId="0"/>
      <p:bldP spid="44" grpId="0"/>
      <p:bldP spid="58"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0" y="0"/>
            <a:ext cx="647903" cy="648072"/>
          </a:xfrm>
          <a:prstGeom prst="rect">
            <a:avLst/>
          </a:prstGeom>
          <a:gradFill>
            <a:gsLst>
              <a:gs pos="100000">
                <a:srgbClr val="00A89B"/>
              </a:gs>
              <a:gs pos="20000">
                <a:srgbClr val="00B0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3" name="KSO_Shape"/>
          <p:cNvSpPr>
            <a:spLocks/>
          </p:cNvSpPr>
          <p:nvPr/>
        </p:nvSpPr>
        <p:spPr bwMode="auto">
          <a:xfrm>
            <a:off x="101735" y="195486"/>
            <a:ext cx="444434" cy="30525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FFFFFF"/>
          </a:solidFill>
          <a:ln>
            <a:no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4" name="标题 4"/>
          <p:cNvSpPr txBox="1">
            <a:spLocks/>
          </p:cNvSpPr>
          <p:nvPr/>
        </p:nvSpPr>
        <p:spPr>
          <a:xfrm>
            <a:off x="738572" y="272421"/>
            <a:ext cx="318552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rPr>
              <a:t>公司结构</a:t>
            </a:r>
            <a:endParaRPr lang="en-US" altLang="zh-CN" sz="15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r>
              <a:rPr lang="en-US" altLang="zh-CN" sz="900" b="1" dirty="0">
                <a:solidFill>
                  <a:schemeClr val="tx1">
                    <a:lumMod val="50000"/>
                    <a:lumOff val="50000"/>
                  </a:schemeClr>
                </a:solidFill>
                <a:latin typeface="微软雅黑" panose="020B0503020204020204" pitchFamily="34" charset="-122"/>
                <a:ea typeface="微软雅黑" panose="020B0503020204020204" pitchFamily="34" charset="-122"/>
              </a:rPr>
              <a:t>THE STRUCTURE OF THE ORGANIZATION</a:t>
            </a:r>
            <a:endParaRPr lang="zh-CN" altLang="en-US" sz="9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endPar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3" name="矩形 62"/>
          <p:cNvSpPr/>
          <p:nvPr/>
        </p:nvSpPr>
        <p:spPr>
          <a:xfrm>
            <a:off x="8135468" y="4948014"/>
            <a:ext cx="1008532" cy="19548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67" name="矩形 66"/>
          <p:cNvSpPr/>
          <p:nvPr/>
        </p:nvSpPr>
        <p:spPr>
          <a:xfrm>
            <a:off x="8135468" y="4933212"/>
            <a:ext cx="1025847" cy="230826"/>
          </a:xfrm>
          <a:prstGeom prst="rect">
            <a:avLst/>
          </a:prstGeom>
        </p:spPr>
        <p:txBody>
          <a:bodyPr wrap="square" lIns="68555" tIns="34278" rIns="68555" bIns="34278">
            <a:spAutoFit/>
          </a:bodyPr>
          <a:lstStyle/>
          <a:p>
            <a:pPr algn="ctr"/>
            <a:r>
              <a:rPr lang="en-US" altLang="zh-CN" sz="1000" b="1" dirty="0">
                <a:solidFill>
                  <a:schemeClr val="bg1"/>
                </a:solidFill>
                <a:latin typeface="微软雅黑" pitchFamily="34" charset="-122"/>
                <a:ea typeface="微软雅黑" pitchFamily="34" charset="-122"/>
              </a:rPr>
              <a:t>9</a:t>
            </a:r>
          </a:p>
        </p:txBody>
      </p:sp>
      <p:sp>
        <p:nvSpPr>
          <p:cNvPr id="12" name="Line 104"/>
          <p:cNvSpPr>
            <a:spLocks noChangeShapeType="1"/>
          </p:cNvSpPr>
          <p:nvPr/>
        </p:nvSpPr>
        <p:spPr bwMode="auto">
          <a:xfrm>
            <a:off x="4767212" y="1160934"/>
            <a:ext cx="0" cy="253604"/>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68562" tIns="34281" rIns="68562" bIns="34281"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3" name="Line 105"/>
          <p:cNvSpPr>
            <a:spLocks noChangeShapeType="1"/>
          </p:cNvSpPr>
          <p:nvPr/>
        </p:nvSpPr>
        <p:spPr bwMode="auto">
          <a:xfrm>
            <a:off x="4767212" y="1831256"/>
            <a:ext cx="0" cy="352425"/>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68562" tIns="34281" rIns="68562" bIns="34281"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1424807" y="2007469"/>
            <a:ext cx="5856350" cy="572691"/>
            <a:chOff x="1900238" y="2728913"/>
            <a:chExt cx="7810500" cy="763588"/>
          </a:xfrm>
        </p:grpSpPr>
        <p:sp>
          <p:nvSpPr>
            <p:cNvPr id="15" name="Line 106"/>
            <p:cNvSpPr>
              <a:spLocks noChangeShapeType="1"/>
            </p:cNvSpPr>
            <p:nvPr/>
          </p:nvSpPr>
          <p:spPr bwMode="auto">
            <a:xfrm flipH="1">
              <a:off x="1900238" y="2728913"/>
              <a:ext cx="7810500" cy="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6" name="Line 107"/>
            <p:cNvSpPr>
              <a:spLocks noChangeShapeType="1"/>
            </p:cNvSpPr>
            <p:nvPr/>
          </p:nvSpPr>
          <p:spPr bwMode="auto">
            <a:xfrm>
              <a:off x="9709151" y="2728913"/>
              <a:ext cx="0" cy="23495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7" name="Line 108"/>
            <p:cNvSpPr>
              <a:spLocks noChangeShapeType="1"/>
            </p:cNvSpPr>
            <p:nvPr/>
          </p:nvSpPr>
          <p:spPr bwMode="auto">
            <a:xfrm>
              <a:off x="3675063" y="2728913"/>
              <a:ext cx="0" cy="763588"/>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8" name="Line 109"/>
            <p:cNvSpPr>
              <a:spLocks noChangeShapeType="1"/>
            </p:cNvSpPr>
            <p:nvPr/>
          </p:nvSpPr>
          <p:spPr bwMode="auto">
            <a:xfrm>
              <a:off x="3244851" y="2728913"/>
              <a:ext cx="0" cy="763588"/>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9" name="Line 110"/>
            <p:cNvSpPr>
              <a:spLocks noChangeShapeType="1"/>
            </p:cNvSpPr>
            <p:nvPr/>
          </p:nvSpPr>
          <p:spPr bwMode="auto">
            <a:xfrm>
              <a:off x="2792413" y="2728913"/>
              <a:ext cx="0" cy="763588"/>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0" name="Line 111"/>
            <p:cNvSpPr>
              <a:spLocks noChangeShapeType="1"/>
            </p:cNvSpPr>
            <p:nvPr/>
          </p:nvSpPr>
          <p:spPr bwMode="auto">
            <a:xfrm>
              <a:off x="2332038" y="2728913"/>
              <a:ext cx="0" cy="763588"/>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1" name="Line 112"/>
            <p:cNvSpPr>
              <a:spLocks noChangeShapeType="1"/>
            </p:cNvSpPr>
            <p:nvPr/>
          </p:nvSpPr>
          <p:spPr bwMode="auto">
            <a:xfrm>
              <a:off x="1901826" y="2728913"/>
              <a:ext cx="0" cy="163513"/>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3778061" y="2419425"/>
            <a:ext cx="1854511" cy="317897"/>
            <a:chOff x="5038726" y="3278188"/>
            <a:chExt cx="2473325" cy="423862"/>
          </a:xfrm>
        </p:grpSpPr>
        <p:sp>
          <p:nvSpPr>
            <p:cNvPr id="23" name="Line 116"/>
            <p:cNvSpPr>
              <a:spLocks noChangeShapeType="1"/>
            </p:cNvSpPr>
            <p:nvPr/>
          </p:nvSpPr>
          <p:spPr bwMode="auto">
            <a:xfrm>
              <a:off x="7508876" y="3486150"/>
              <a:ext cx="0" cy="21590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4" name="Line 117"/>
            <p:cNvSpPr>
              <a:spLocks noChangeShapeType="1"/>
            </p:cNvSpPr>
            <p:nvPr/>
          </p:nvSpPr>
          <p:spPr bwMode="auto">
            <a:xfrm>
              <a:off x="5038726" y="3486150"/>
              <a:ext cx="0" cy="21590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5" name="Line 118"/>
            <p:cNvSpPr>
              <a:spLocks noChangeShapeType="1"/>
            </p:cNvSpPr>
            <p:nvPr/>
          </p:nvSpPr>
          <p:spPr bwMode="auto">
            <a:xfrm flipH="1">
              <a:off x="5040313" y="3492500"/>
              <a:ext cx="2471738" cy="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6" name="Line 119"/>
            <p:cNvSpPr>
              <a:spLocks noChangeShapeType="1"/>
            </p:cNvSpPr>
            <p:nvPr/>
          </p:nvSpPr>
          <p:spPr bwMode="auto">
            <a:xfrm>
              <a:off x="6357938" y="3278188"/>
              <a:ext cx="0" cy="214313"/>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3028162" y="3433838"/>
            <a:ext cx="1510510" cy="288131"/>
            <a:chOff x="4038601" y="4630738"/>
            <a:chExt cx="2014538" cy="384175"/>
          </a:xfrm>
          <a:solidFill>
            <a:schemeClr val="tx1"/>
          </a:solidFill>
        </p:grpSpPr>
        <p:sp>
          <p:nvSpPr>
            <p:cNvPr id="28" name="Line 114"/>
            <p:cNvSpPr>
              <a:spLocks noChangeShapeType="1"/>
            </p:cNvSpPr>
            <p:nvPr/>
          </p:nvSpPr>
          <p:spPr bwMode="auto">
            <a:xfrm>
              <a:off x="5046663" y="4630738"/>
              <a:ext cx="0" cy="384175"/>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9" name="Line 120"/>
            <p:cNvSpPr>
              <a:spLocks noChangeShapeType="1"/>
            </p:cNvSpPr>
            <p:nvPr/>
          </p:nvSpPr>
          <p:spPr bwMode="auto">
            <a:xfrm flipH="1">
              <a:off x="4038601" y="4824413"/>
              <a:ext cx="2014538" cy="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0" name="Line 121"/>
            <p:cNvSpPr>
              <a:spLocks noChangeShapeType="1"/>
            </p:cNvSpPr>
            <p:nvPr/>
          </p:nvSpPr>
          <p:spPr bwMode="auto">
            <a:xfrm>
              <a:off x="4043363" y="4818063"/>
              <a:ext cx="0" cy="19685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1" name="Line 122"/>
            <p:cNvSpPr>
              <a:spLocks noChangeShapeType="1"/>
            </p:cNvSpPr>
            <p:nvPr/>
          </p:nvSpPr>
          <p:spPr bwMode="auto">
            <a:xfrm>
              <a:off x="4548188" y="4818063"/>
              <a:ext cx="0" cy="19685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2" name="Line 123"/>
            <p:cNvSpPr>
              <a:spLocks noChangeShapeType="1"/>
            </p:cNvSpPr>
            <p:nvPr/>
          </p:nvSpPr>
          <p:spPr bwMode="auto">
            <a:xfrm>
              <a:off x="5554663" y="4818063"/>
              <a:ext cx="0" cy="19685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3" name="Line 124"/>
            <p:cNvSpPr>
              <a:spLocks noChangeShapeType="1"/>
            </p:cNvSpPr>
            <p:nvPr/>
          </p:nvSpPr>
          <p:spPr bwMode="auto">
            <a:xfrm>
              <a:off x="6053138" y="4818063"/>
              <a:ext cx="0" cy="19685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5210010" y="3433838"/>
            <a:ext cx="830840" cy="288131"/>
            <a:chOff x="6948488" y="4630738"/>
            <a:chExt cx="1108075" cy="384175"/>
          </a:xfrm>
          <a:solidFill>
            <a:schemeClr val="tx1"/>
          </a:solidFill>
        </p:grpSpPr>
        <p:sp>
          <p:nvSpPr>
            <p:cNvPr id="35" name="Line 115"/>
            <p:cNvSpPr>
              <a:spLocks noChangeShapeType="1"/>
            </p:cNvSpPr>
            <p:nvPr/>
          </p:nvSpPr>
          <p:spPr bwMode="auto">
            <a:xfrm>
              <a:off x="7508876" y="4630738"/>
              <a:ext cx="0" cy="384175"/>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6" name="Line 125"/>
            <p:cNvSpPr>
              <a:spLocks noChangeShapeType="1"/>
            </p:cNvSpPr>
            <p:nvPr/>
          </p:nvSpPr>
          <p:spPr bwMode="auto">
            <a:xfrm flipH="1">
              <a:off x="6948488" y="4824413"/>
              <a:ext cx="1108075" cy="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7" name="Line 126"/>
            <p:cNvSpPr>
              <a:spLocks noChangeShapeType="1"/>
            </p:cNvSpPr>
            <p:nvPr/>
          </p:nvSpPr>
          <p:spPr bwMode="auto">
            <a:xfrm>
              <a:off x="6948488" y="4818063"/>
              <a:ext cx="0" cy="19685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8" name="Line 127"/>
            <p:cNvSpPr>
              <a:spLocks noChangeShapeType="1"/>
            </p:cNvSpPr>
            <p:nvPr/>
          </p:nvSpPr>
          <p:spPr bwMode="auto">
            <a:xfrm>
              <a:off x="8056563" y="4818063"/>
              <a:ext cx="0" cy="19685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6751467" y="2419425"/>
            <a:ext cx="1004626" cy="314325"/>
            <a:chOff x="9004301" y="3278188"/>
            <a:chExt cx="1339850" cy="419100"/>
          </a:xfrm>
        </p:grpSpPr>
        <p:sp>
          <p:nvSpPr>
            <p:cNvPr id="40" name="Line 128"/>
            <p:cNvSpPr>
              <a:spLocks noChangeShapeType="1"/>
            </p:cNvSpPr>
            <p:nvPr/>
          </p:nvSpPr>
          <p:spPr bwMode="auto">
            <a:xfrm>
              <a:off x="9702801" y="3278188"/>
              <a:ext cx="0" cy="417513"/>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1" name="Line 129"/>
            <p:cNvSpPr>
              <a:spLocks noChangeShapeType="1"/>
            </p:cNvSpPr>
            <p:nvPr/>
          </p:nvSpPr>
          <p:spPr bwMode="auto">
            <a:xfrm flipH="1">
              <a:off x="9004301" y="3492500"/>
              <a:ext cx="1339850" cy="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2" name="Line 130"/>
            <p:cNvSpPr>
              <a:spLocks noChangeShapeType="1"/>
            </p:cNvSpPr>
            <p:nvPr/>
          </p:nvSpPr>
          <p:spPr bwMode="auto">
            <a:xfrm>
              <a:off x="9005888" y="3487738"/>
              <a:ext cx="0" cy="20955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3" name="Line 131"/>
            <p:cNvSpPr>
              <a:spLocks noChangeShapeType="1"/>
            </p:cNvSpPr>
            <p:nvPr/>
          </p:nvSpPr>
          <p:spPr bwMode="auto">
            <a:xfrm>
              <a:off x="10334626" y="3487738"/>
              <a:ext cx="0" cy="20955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sp>
        <p:nvSpPr>
          <p:cNvPr id="44" name="Line 132"/>
          <p:cNvSpPr>
            <a:spLocks noChangeShapeType="1"/>
          </p:cNvSpPr>
          <p:nvPr/>
        </p:nvSpPr>
        <p:spPr bwMode="auto">
          <a:xfrm flipH="1">
            <a:off x="4105397" y="1318097"/>
            <a:ext cx="1414094" cy="0"/>
          </a:xfrm>
          <a:prstGeom prst="line">
            <a:avLst/>
          </a:prstGeom>
          <a:noFill/>
          <a:ln w="12700" cap="flat">
            <a:solidFill>
              <a:srgbClr val="55735B"/>
            </a:solidFill>
            <a:prstDash val="dashDot"/>
            <a:miter lim="800000"/>
            <a:headEnd/>
            <a:tailEnd/>
          </a:ln>
          <a:extLst>
            <a:ext uri="{909E8E84-426E-40DD-AFC4-6F175D3DCCD1}">
              <a14:hiddenFill xmlns:a14="http://schemas.microsoft.com/office/drawing/2010/main">
                <a:noFill/>
              </a14:hiddenFill>
            </a:ext>
          </a:extLst>
        </p:spPr>
        <p:txBody>
          <a:bodyPr vert="horz" wrap="square" lIns="68562" tIns="34281" rIns="68562" bIns="34281"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nvGrpSpPr>
          <p:cNvPr id="45" name="组合 44"/>
          <p:cNvGrpSpPr/>
          <p:nvPr/>
        </p:nvGrpSpPr>
        <p:grpSpPr>
          <a:xfrm>
            <a:off x="1227215" y="3288582"/>
            <a:ext cx="371378" cy="446485"/>
            <a:chOff x="1636713" y="4437063"/>
            <a:chExt cx="495300" cy="595313"/>
          </a:xfrm>
          <a:solidFill>
            <a:schemeClr val="tx1"/>
          </a:solidFill>
        </p:grpSpPr>
        <p:sp>
          <p:nvSpPr>
            <p:cNvPr id="46" name="Line 133"/>
            <p:cNvSpPr>
              <a:spLocks noChangeShapeType="1"/>
            </p:cNvSpPr>
            <p:nvPr/>
          </p:nvSpPr>
          <p:spPr bwMode="auto">
            <a:xfrm>
              <a:off x="1901826" y="4437063"/>
              <a:ext cx="0" cy="382588"/>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7" name="Line 134"/>
            <p:cNvSpPr>
              <a:spLocks noChangeShapeType="1"/>
            </p:cNvSpPr>
            <p:nvPr/>
          </p:nvSpPr>
          <p:spPr bwMode="auto">
            <a:xfrm flipH="1">
              <a:off x="1636713" y="4824413"/>
              <a:ext cx="493713" cy="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8" name="Line 135"/>
            <p:cNvSpPr>
              <a:spLocks noChangeShapeType="1"/>
            </p:cNvSpPr>
            <p:nvPr/>
          </p:nvSpPr>
          <p:spPr bwMode="auto">
            <a:xfrm>
              <a:off x="1639888" y="4824413"/>
              <a:ext cx="0" cy="207963"/>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9" name="Line 136"/>
            <p:cNvSpPr>
              <a:spLocks noChangeShapeType="1"/>
            </p:cNvSpPr>
            <p:nvPr/>
          </p:nvSpPr>
          <p:spPr bwMode="auto">
            <a:xfrm>
              <a:off x="2132013" y="4824413"/>
              <a:ext cx="0" cy="207963"/>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2244935" y="3288582"/>
            <a:ext cx="371378" cy="446485"/>
            <a:chOff x="2994026" y="4437063"/>
            <a:chExt cx="495300" cy="595313"/>
          </a:xfrm>
          <a:solidFill>
            <a:schemeClr val="tx1"/>
          </a:solidFill>
        </p:grpSpPr>
        <p:sp>
          <p:nvSpPr>
            <p:cNvPr id="51" name="Line 137"/>
            <p:cNvSpPr>
              <a:spLocks noChangeShapeType="1"/>
            </p:cNvSpPr>
            <p:nvPr/>
          </p:nvSpPr>
          <p:spPr bwMode="auto">
            <a:xfrm>
              <a:off x="3257551" y="4437063"/>
              <a:ext cx="0" cy="382588"/>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2" name="Line 138"/>
            <p:cNvSpPr>
              <a:spLocks noChangeShapeType="1"/>
            </p:cNvSpPr>
            <p:nvPr/>
          </p:nvSpPr>
          <p:spPr bwMode="auto">
            <a:xfrm flipH="1">
              <a:off x="2994026" y="4824413"/>
              <a:ext cx="492125" cy="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3" name="Line 139"/>
            <p:cNvSpPr>
              <a:spLocks noChangeShapeType="1"/>
            </p:cNvSpPr>
            <p:nvPr/>
          </p:nvSpPr>
          <p:spPr bwMode="auto">
            <a:xfrm>
              <a:off x="2997201" y="4824413"/>
              <a:ext cx="0" cy="207963"/>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4" name="Line 140"/>
            <p:cNvSpPr>
              <a:spLocks noChangeShapeType="1"/>
            </p:cNvSpPr>
            <p:nvPr/>
          </p:nvSpPr>
          <p:spPr bwMode="auto">
            <a:xfrm>
              <a:off x="3489326" y="4824413"/>
              <a:ext cx="0" cy="207963"/>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55" name="组合 54"/>
          <p:cNvGrpSpPr/>
          <p:nvPr/>
        </p:nvGrpSpPr>
        <p:grpSpPr>
          <a:xfrm>
            <a:off x="4299419" y="627534"/>
            <a:ext cx="941540" cy="532210"/>
            <a:chOff x="5734051" y="889000"/>
            <a:chExt cx="1255713" cy="709613"/>
          </a:xfrm>
          <a:solidFill>
            <a:srgbClr val="55735B"/>
          </a:solidFill>
        </p:grpSpPr>
        <p:sp>
          <p:nvSpPr>
            <p:cNvPr id="56" name="Freeform 76"/>
            <p:cNvSpPr>
              <a:spLocks/>
            </p:cNvSpPr>
            <p:nvPr/>
          </p:nvSpPr>
          <p:spPr bwMode="auto">
            <a:xfrm>
              <a:off x="5734051" y="889000"/>
              <a:ext cx="1255713" cy="709613"/>
            </a:xfrm>
            <a:custGeom>
              <a:avLst/>
              <a:gdLst>
                <a:gd name="T0" fmla="*/ 78 w 1516"/>
                <a:gd name="T1" fmla="*/ 0 h 858"/>
                <a:gd name="T2" fmla="*/ 1439 w 1516"/>
                <a:gd name="T3" fmla="*/ 0 h 858"/>
                <a:gd name="T4" fmla="*/ 1516 w 1516"/>
                <a:gd name="T5" fmla="*/ 77 h 858"/>
                <a:gd name="T6" fmla="*/ 1516 w 1516"/>
                <a:gd name="T7" fmla="*/ 781 h 858"/>
                <a:gd name="T8" fmla="*/ 1439 w 1516"/>
                <a:gd name="T9" fmla="*/ 858 h 858"/>
                <a:gd name="T10" fmla="*/ 78 w 1516"/>
                <a:gd name="T11" fmla="*/ 858 h 858"/>
                <a:gd name="T12" fmla="*/ 0 w 1516"/>
                <a:gd name="T13" fmla="*/ 781 h 858"/>
                <a:gd name="T14" fmla="*/ 0 w 1516"/>
                <a:gd name="T15" fmla="*/ 77 h 858"/>
                <a:gd name="T16" fmla="*/ 78 w 1516"/>
                <a:gd name="T17" fmla="*/ 0 h 8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6" h="858">
                  <a:moveTo>
                    <a:pt x="78" y="0"/>
                  </a:moveTo>
                  <a:lnTo>
                    <a:pt x="1439" y="0"/>
                  </a:lnTo>
                  <a:cubicBezTo>
                    <a:pt x="1481" y="0"/>
                    <a:pt x="1516" y="35"/>
                    <a:pt x="1516" y="77"/>
                  </a:cubicBezTo>
                  <a:lnTo>
                    <a:pt x="1516" y="781"/>
                  </a:lnTo>
                  <a:cubicBezTo>
                    <a:pt x="1516" y="823"/>
                    <a:pt x="1481" y="858"/>
                    <a:pt x="1439" y="858"/>
                  </a:cubicBezTo>
                  <a:lnTo>
                    <a:pt x="78" y="858"/>
                  </a:lnTo>
                  <a:cubicBezTo>
                    <a:pt x="35" y="858"/>
                    <a:pt x="0" y="823"/>
                    <a:pt x="0" y="781"/>
                  </a:cubicBezTo>
                  <a:lnTo>
                    <a:pt x="0" y="77"/>
                  </a:lnTo>
                  <a:cubicBezTo>
                    <a:pt x="0" y="35"/>
                    <a:pt x="35" y="0"/>
                    <a:pt x="78" y="0"/>
                  </a:cubicBezTo>
                  <a:close/>
                </a:path>
              </a:pathLst>
            </a:custGeom>
            <a:solidFill>
              <a:srgbClr val="00A8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7" name="Rectangle 15"/>
            <p:cNvSpPr>
              <a:spLocks noChangeArrowheads="1"/>
            </p:cNvSpPr>
            <p:nvPr/>
          </p:nvSpPr>
          <p:spPr bwMode="auto">
            <a:xfrm>
              <a:off x="5919290" y="1085040"/>
              <a:ext cx="848615" cy="317531"/>
            </a:xfrm>
            <a:prstGeom prst="rect">
              <a:avLst/>
            </a:prstGeom>
            <a:noFill/>
            <a:ln>
              <a:noFill/>
            </a:ln>
            <a:effectLst/>
            <a:extLst/>
          </p:spPr>
          <p:txBody>
            <a:bodyPr wrap="none" anchor="ctr"/>
            <a:lstStyle/>
            <a:p>
              <a:pPr algn="ctr"/>
              <a:r>
                <a:rPr lang="zh-CN" altLang="en-US" dirty="0" smtClean="0">
                  <a:solidFill>
                    <a:schemeClr val="bg1"/>
                  </a:solidFill>
                  <a:latin typeface="微软雅黑" panose="020B0503020204020204" pitchFamily="34" charset="-122"/>
                  <a:ea typeface="微软雅黑" panose="020B0503020204020204" pitchFamily="34" charset="-122"/>
                </a:rPr>
                <a:t>董事会</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58" name="组合 57"/>
          <p:cNvGrpSpPr/>
          <p:nvPr/>
        </p:nvGrpSpPr>
        <p:grpSpPr>
          <a:xfrm>
            <a:off x="2825809" y="1147837"/>
            <a:ext cx="1278398" cy="357188"/>
            <a:chOff x="3768726" y="1582738"/>
            <a:chExt cx="1704975" cy="476250"/>
          </a:xfrm>
          <a:solidFill>
            <a:schemeClr val="tx1"/>
          </a:solidFill>
        </p:grpSpPr>
        <p:sp>
          <p:nvSpPr>
            <p:cNvPr id="59" name="Freeform 78"/>
            <p:cNvSpPr>
              <a:spLocks/>
            </p:cNvSpPr>
            <p:nvPr/>
          </p:nvSpPr>
          <p:spPr bwMode="auto">
            <a:xfrm>
              <a:off x="3768726" y="1582738"/>
              <a:ext cx="1704975" cy="476250"/>
            </a:xfrm>
            <a:custGeom>
              <a:avLst/>
              <a:gdLst>
                <a:gd name="T0" fmla="*/ 52 w 2060"/>
                <a:gd name="T1" fmla="*/ 0 h 575"/>
                <a:gd name="T2" fmla="*/ 2008 w 2060"/>
                <a:gd name="T3" fmla="*/ 0 h 575"/>
                <a:gd name="T4" fmla="*/ 2060 w 2060"/>
                <a:gd name="T5" fmla="*/ 52 h 575"/>
                <a:gd name="T6" fmla="*/ 2060 w 2060"/>
                <a:gd name="T7" fmla="*/ 523 h 575"/>
                <a:gd name="T8" fmla="*/ 2008 w 2060"/>
                <a:gd name="T9" fmla="*/ 575 h 575"/>
                <a:gd name="T10" fmla="*/ 52 w 2060"/>
                <a:gd name="T11" fmla="*/ 575 h 575"/>
                <a:gd name="T12" fmla="*/ 0 w 2060"/>
                <a:gd name="T13" fmla="*/ 523 h 575"/>
                <a:gd name="T14" fmla="*/ 0 w 2060"/>
                <a:gd name="T15" fmla="*/ 52 h 575"/>
                <a:gd name="T16" fmla="*/ 52 w 2060"/>
                <a:gd name="T17"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0" h="575">
                  <a:moveTo>
                    <a:pt x="52" y="0"/>
                  </a:moveTo>
                  <a:lnTo>
                    <a:pt x="2008" y="0"/>
                  </a:lnTo>
                  <a:cubicBezTo>
                    <a:pt x="2036" y="0"/>
                    <a:pt x="2060" y="23"/>
                    <a:pt x="2060" y="52"/>
                  </a:cubicBezTo>
                  <a:lnTo>
                    <a:pt x="2060" y="523"/>
                  </a:lnTo>
                  <a:cubicBezTo>
                    <a:pt x="2060" y="552"/>
                    <a:pt x="2036" y="575"/>
                    <a:pt x="2008" y="575"/>
                  </a:cubicBezTo>
                  <a:lnTo>
                    <a:pt x="52" y="575"/>
                  </a:lnTo>
                  <a:cubicBezTo>
                    <a:pt x="24" y="575"/>
                    <a:pt x="0" y="552"/>
                    <a:pt x="0" y="523"/>
                  </a:cubicBezTo>
                  <a:lnTo>
                    <a:pt x="0" y="52"/>
                  </a:lnTo>
                  <a:cubicBezTo>
                    <a:pt x="0" y="23"/>
                    <a:pt x="24" y="0"/>
                    <a:pt x="52" y="0"/>
                  </a:cubicBezTo>
                  <a:close/>
                </a:path>
              </a:pathLst>
            </a:custGeom>
            <a:solidFill>
              <a:srgbClr val="00A8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60" name="Rectangle 15"/>
            <p:cNvSpPr>
              <a:spLocks noChangeArrowheads="1"/>
            </p:cNvSpPr>
            <p:nvPr/>
          </p:nvSpPr>
          <p:spPr bwMode="auto">
            <a:xfrm>
              <a:off x="3894138" y="1666931"/>
              <a:ext cx="1492250" cy="317531"/>
            </a:xfrm>
            <a:prstGeom prst="rect">
              <a:avLst/>
            </a:prstGeom>
            <a:noFill/>
            <a:ln>
              <a:noFill/>
            </a:ln>
            <a:effectLst/>
            <a:extLst/>
          </p:spPr>
          <p:txBody>
            <a:bodyPr wrap="none"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特许授权合作伙伴</a:t>
              </a:r>
            </a:p>
          </p:txBody>
        </p:sp>
      </p:grpSp>
      <p:grpSp>
        <p:nvGrpSpPr>
          <p:cNvPr id="61" name="组合 60"/>
          <p:cNvGrpSpPr/>
          <p:nvPr/>
        </p:nvGrpSpPr>
        <p:grpSpPr>
          <a:xfrm>
            <a:off x="5530205" y="1147837"/>
            <a:ext cx="1278398" cy="357188"/>
            <a:chOff x="7375526" y="1582738"/>
            <a:chExt cx="1704975" cy="476250"/>
          </a:xfrm>
          <a:solidFill>
            <a:schemeClr val="tx1"/>
          </a:solidFill>
        </p:grpSpPr>
        <p:sp>
          <p:nvSpPr>
            <p:cNvPr id="69" name="Freeform 141"/>
            <p:cNvSpPr>
              <a:spLocks/>
            </p:cNvSpPr>
            <p:nvPr/>
          </p:nvSpPr>
          <p:spPr bwMode="auto">
            <a:xfrm>
              <a:off x="7375526" y="1582738"/>
              <a:ext cx="1704975" cy="476250"/>
            </a:xfrm>
            <a:custGeom>
              <a:avLst/>
              <a:gdLst>
                <a:gd name="T0" fmla="*/ 52 w 2060"/>
                <a:gd name="T1" fmla="*/ 0 h 575"/>
                <a:gd name="T2" fmla="*/ 2008 w 2060"/>
                <a:gd name="T3" fmla="*/ 0 h 575"/>
                <a:gd name="T4" fmla="*/ 2060 w 2060"/>
                <a:gd name="T5" fmla="*/ 52 h 575"/>
                <a:gd name="T6" fmla="*/ 2060 w 2060"/>
                <a:gd name="T7" fmla="*/ 523 h 575"/>
                <a:gd name="T8" fmla="*/ 2008 w 2060"/>
                <a:gd name="T9" fmla="*/ 575 h 575"/>
                <a:gd name="T10" fmla="*/ 52 w 2060"/>
                <a:gd name="T11" fmla="*/ 575 h 575"/>
                <a:gd name="T12" fmla="*/ 0 w 2060"/>
                <a:gd name="T13" fmla="*/ 523 h 575"/>
                <a:gd name="T14" fmla="*/ 0 w 2060"/>
                <a:gd name="T15" fmla="*/ 52 h 575"/>
                <a:gd name="T16" fmla="*/ 52 w 2060"/>
                <a:gd name="T17"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0" h="575">
                  <a:moveTo>
                    <a:pt x="52" y="0"/>
                  </a:moveTo>
                  <a:lnTo>
                    <a:pt x="2008" y="0"/>
                  </a:lnTo>
                  <a:cubicBezTo>
                    <a:pt x="2037" y="0"/>
                    <a:pt x="2060" y="23"/>
                    <a:pt x="2060" y="52"/>
                  </a:cubicBezTo>
                  <a:lnTo>
                    <a:pt x="2060" y="523"/>
                  </a:lnTo>
                  <a:cubicBezTo>
                    <a:pt x="2060" y="552"/>
                    <a:pt x="2036" y="575"/>
                    <a:pt x="2008" y="575"/>
                  </a:cubicBezTo>
                  <a:lnTo>
                    <a:pt x="52" y="575"/>
                  </a:lnTo>
                  <a:cubicBezTo>
                    <a:pt x="24" y="575"/>
                    <a:pt x="0" y="552"/>
                    <a:pt x="0" y="523"/>
                  </a:cubicBezTo>
                  <a:lnTo>
                    <a:pt x="0" y="52"/>
                  </a:lnTo>
                  <a:cubicBezTo>
                    <a:pt x="0" y="23"/>
                    <a:pt x="24" y="0"/>
                    <a:pt x="52" y="0"/>
                  </a:cubicBezTo>
                  <a:close/>
                </a:path>
              </a:pathLst>
            </a:custGeom>
            <a:solidFill>
              <a:srgbClr val="00A89B"/>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70" name="Rectangle 15"/>
            <p:cNvSpPr>
              <a:spLocks noChangeArrowheads="1"/>
            </p:cNvSpPr>
            <p:nvPr/>
          </p:nvSpPr>
          <p:spPr bwMode="auto">
            <a:xfrm>
              <a:off x="7492362" y="1666931"/>
              <a:ext cx="1492250" cy="317531"/>
            </a:xfrm>
            <a:prstGeom prst="rect">
              <a:avLst/>
            </a:prstGeom>
            <a:noFill/>
            <a:ln>
              <a:noFill/>
            </a:ln>
            <a:effectLst/>
            <a:extLst/>
          </p:spPr>
          <p:txBody>
            <a:bodyPr wrap="none"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法务部</a:t>
              </a:r>
            </a:p>
          </p:txBody>
        </p:sp>
      </p:grpSp>
      <p:grpSp>
        <p:nvGrpSpPr>
          <p:cNvPr id="71" name="组合 70"/>
          <p:cNvGrpSpPr/>
          <p:nvPr/>
        </p:nvGrpSpPr>
        <p:grpSpPr>
          <a:xfrm>
            <a:off x="4399405" y="1413346"/>
            <a:ext cx="742757" cy="420291"/>
            <a:chOff x="5867401" y="1936750"/>
            <a:chExt cx="990600" cy="560388"/>
          </a:xfrm>
          <a:solidFill>
            <a:schemeClr val="tx1"/>
          </a:solidFill>
        </p:grpSpPr>
        <p:sp>
          <p:nvSpPr>
            <p:cNvPr id="72" name="Freeform 77"/>
            <p:cNvSpPr>
              <a:spLocks/>
            </p:cNvSpPr>
            <p:nvPr/>
          </p:nvSpPr>
          <p:spPr bwMode="auto">
            <a:xfrm>
              <a:off x="5867401" y="1936750"/>
              <a:ext cx="990600" cy="560388"/>
            </a:xfrm>
            <a:custGeom>
              <a:avLst/>
              <a:gdLst>
                <a:gd name="T0" fmla="*/ 61 w 1196"/>
                <a:gd name="T1" fmla="*/ 0 h 677"/>
                <a:gd name="T2" fmla="*/ 1135 w 1196"/>
                <a:gd name="T3" fmla="*/ 0 h 677"/>
                <a:gd name="T4" fmla="*/ 1196 w 1196"/>
                <a:gd name="T5" fmla="*/ 61 h 677"/>
                <a:gd name="T6" fmla="*/ 1196 w 1196"/>
                <a:gd name="T7" fmla="*/ 616 h 677"/>
                <a:gd name="T8" fmla="*/ 1135 w 1196"/>
                <a:gd name="T9" fmla="*/ 677 h 677"/>
                <a:gd name="T10" fmla="*/ 61 w 1196"/>
                <a:gd name="T11" fmla="*/ 677 h 677"/>
                <a:gd name="T12" fmla="*/ 0 w 1196"/>
                <a:gd name="T13" fmla="*/ 616 h 677"/>
                <a:gd name="T14" fmla="*/ 0 w 1196"/>
                <a:gd name="T15" fmla="*/ 61 h 677"/>
                <a:gd name="T16" fmla="*/ 61 w 1196"/>
                <a:gd name="T17" fmla="*/ 0 h 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6" h="677">
                  <a:moveTo>
                    <a:pt x="61" y="0"/>
                  </a:moveTo>
                  <a:lnTo>
                    <a:pt x="1135" y="0"/>
                  </a:lnTo>
                  <a:cubicBezTo>
                    <a:pt x="1169" y="0"/>
                    <a:pt x="1196" y="28"/>
                    <a:pt x="1196" y="61"/>
                  </a:cubicBezTo>
                  <a:lnTo>
                    <a:pt x="1196" y="616"/>
                  </a:lnTo>
                  <a:cubicBezTo>
                    <a:pt x="1196" y="650"/>
                    <a:pt x="1169" y="677"/>
                    <a:pt x="1135" y="677"/>
                  </a:cubicBezTo>
                  <a:lnTo>
                    <a:pt x="61" y="677"/>
                  </a:lnTo>
                  <a:cubicBezTo>
                    <a:pt x="28" y="677"/>
                    <a:pt x="0" y="650"/>
                    <a:pt x="0" y="616"/>
                  </a:cubicBezTo>
                  <a:lnTo>
                    <a:pt x="0" y="61"/>
                  </a:lnTo>
                  <a:cubicBezTo>
                    <a:pt x="0" y="28"/>
                    <a:pt x="28" y="0"/>
                    <a:pt x="61" y="0"/>
                  </a:cubicBezTo>
                  <a:close/>
                </a:path>
              </a:pathLst>
            </a:custGeom>
            <a:solidFill>
              <a:srgbClr val="00A89B"/>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73" name="Rectangle 15"/>
            <p:cNvSpPr>
              <a:spLocks noChangeArrowheads="1"/>
            </p:cNvSpPr>
            <p:nvPr/>
          </p:nvSpPr>
          <p:spPr bwMode="auto">
            <a:xfrm>
              <a:off x="5919290" y="2035066"/>
              <a:ext cx="848615" cy="317531"/>
            </a:xfrm>
            <a:prstGeom prst="rect">
              <a:avLst/>
            </a:prstGeom>
            <a:noFill/>
            <a:ln>
              <a:noFill/>
            </a:ln>
            <a:effectLst/>
            <a:extLst/>
          </p:spPr>
          <p:txBody>
            <a:bodyPr wrap="none" anchor="ctr"/>
            <a:lstStyle/>
            <a:p>
              <a:pPr algn="ctr"/>
              <a:r>
                <a:rPr lang="zh-CN" altLang="en-US" dirty="0" smtClean="0">
                  <a:solidFill>
                    <a:schemeClr val="bg1"/>
                  </a:solidFill>
                  <a:latin typeface="微软雅黑" panose="020B0503020204020204" pitchFamily="34" charset="-122"/>
                  <a:ea typeface="微软雅黑" panose="020B0503020204020204" pitchFamily="34" charset="-122"/>
                </a:rPr>
                <a:t>总经理</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74" name="组合 73"/>
          <p:cNvGrpSpPr/>
          <p:nvPr/>
        </p:nvGrpSpPr>
        <p:grpSpPr>
          <a:xfrm>
            <a:off x="1195077" y="2126532"/>
            <a:ext cx="471365" cy="327422"/>
            <a:chOff x="1593851" y="2887663"/>
            <a:chExt cx="628650" cy="436563"/>
          </a:xfrm>
        </p:grpSpPr>
        <p:sp>
          <p:nvSpPr>
            <p:cNvPr id="75" name="Freeform 81"/>
            <p:cNvSpPr>
              <a:spLocks/>
            </p:cNvSpPr>
            <p:nvPr/>
          </p:nvSpPr>
          <p:spPr bwMode="auto">
            <a:xfrm>
              <a:off x="1593851" y="2887663"/>
              <a:ext cx="628650" cy="436563"/>
            </a:xfrm>
            <a:custGeom>
              <a:avLst/>
              <a:gdLst>
                <a:gd name="T0" fmla="*/ 33 w 758"/>
                <a:gd name="T1" fmla="*/ 0 h 529"/>
                <a:gd name="T2" fmla="*/ 725 w 758"/>
                <a:gd name="T3" fmla="*/ 0 h 529"/>
                <a:gd name="T4" fmla="*/ 758 w 758"/>
                <a:gd name="T5" fmla="*/ 34 h 529"/>
                <a:gd name="T6" fmla="*/ 758 w 758"/>
                <a:gd name="T7" fmla="*/ 496 h 529"/>
                <a:gd name="T8" fmla="*/ 725 w 758"/>
                <a:gd name="T9" fmla="*/ 529 h 529"/>
                <a:gd name="T10" fmla="*/ 33 w 758"/>
                <a:gd name="T11" fmla="*/ 529 h 529"/>
                <a:gd name="T12" fmla="*/ 0 w 758"/>
                <a:gd name="T13" fmla="*/ 496 h 529"/>
                <a:gd name="T14" fmla="*/ 0 w 758"/>
                <a:gd name="T15" fmla="*/ 34 h 529"/>
                <a:gd name="T16" fmla="*/ 33 w 758"/>
                <a:gd name="T17" fmla="*/ 0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8" h="529">
                  <a:moveTo>
                    <a:pt x="33" y="0"/>
                  </a:moveTo>
                  <a:lnTo>
                    <a:pt x="725" y="0"/>
                  </a:lnTo>
                  <a:cubicBezTo>
                    <a:pt x="743" y="0"/>
                    <a:pt x="758" y="15"/>
                    <a:pt x="758" y="34"/>
                  </a:cubicBezTo>
                  <a:lnTo>
                    <a:pt x="758" y="496"/>
                  </a:lnTo>
                  <a:cubicBezTo>
                    <a:pt x="758" y="514"/>
                    <a:pt x="743" y="529"/>
                    <a:pt x="725" y="529"/>
                  </a:cubicBezTo>
                  <a:lnTo>
                    <a:pt x="33" y="529"/>
                  </a:lnTo>
                  <a:cubicBezTo>
                    <a:pt x="15" y="529"/>
                    <a:pt x="0" y="514"/>
                    <a:pt x="0" y="496"/>
                  </a:cubicBezTo>
                  <a:lnTo>
                    <a:pt x="0" y="34"/>
                  </a:lnTo>
                  <a:cubicBezTo>
                    <a:pt x="0" y="15"/>
                    <a:pt x="15" y="0"/>
                    <a:pt x="33" y="0"/>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76" name="Rectangle 15"/>
            <p:cNvSpPr>
              <a:spLocks noChangeArrowheads="1"/>
            </p:cNvSpPr>
            <p:nvPr/>
          </p:nvSpPr>
          <p:spPr bwMode="auto">
            <a:xfrm>
              <a:off x="1618635" y="2954205"/>
              <a:ext cx="558450" cy="317531"/>
            </a:xfrm>
            <a:prstGeom prst="rect">
              <a:avLst/>
            </a:prstGeom>
            <a:noFill/>
            <a:ln>
              <a:noFill/>
            </a:ln>
            <a:effectLst/>
            <a:extLst/>
          </p:spPr>
          <p:txBody>
            <a:bodyPr wrap="none" anchor="ctr"/>
            <a:lstStyle/>
            <a:p>
              <a:pPr algn="ctr"/>
              <a:r>
                <a:rPr lang="zh-CN" altLang="en-US" sz="1000" dirty="0">
                  <a:solidFill>
                    <a:schemeClr val="bg1"/>
                  </a:solidFill>
                  <a:latin typeface="微软雅黑" panose="020B0503020204020204" pitchFamily="34" charset="-122"/>
                  <a:ea typeface="微软雅黑" panose="020B0503020204020204" pitchFamily="34" charset="-122"/>
                </a:rPr>
                <a:t>市场部</a:t>
              </a:r>
              <a:endParaRPr lang="en-US" altLang="zh-CN" sz="1000" dirty="0">
                <a:solidFill>
                  <a:schemeClr val="bg1"/>
                </a:solidFill>
                <a:latin typeface="微软雅黑" panose="020B0503020204020204" pitchFamily="34" charset="-122"/>
                <a:ea typeface="微软雅黑" panose="020B0503020204020204" pitchFamily="34" charset="-122"/>
              </a:endParaRPr>
            </a:p>
            <a:p>
              <a:pPr algn="ctr"/>
              <a:r>
                <a:rPr lang="zh-CN" altLang="en-US" sz="1000" dirty="0">
                  <a:solidFill>
                    <a:schemeClr val="bg1"/>
                  </a:solidFill>
                  <a:latin typeface="微软雅黑" panose="020B0503020204020204" pitchFamily="34" charset="-122"/>
                  <a:ea typeface="微软雅黑" panose="020B0503020204020204" pitchFamily="34" charset="-122"/>
                </a:rPr>
                <a:t>经理</a:t>
              </a:r>
            </a:p>
          </p:txBody>
        </p:sp>
      </p:grpSp>
      <p:grpSp>
        <p:nvGrpSpPr>
          <p:cNvPr id="77" name="组合 76"/>
          <p:cNvGrpSpPr/>
          <p:nvPr/>
        </p:nvGrpSpPr>
        <p:grpSpPr>
          <a:xfrm>
            <a:off x="4017314" y="2187253"/>
            <a:ext cx="1373624" cy="238457"/>
            <a:chOff x="5357813" y="2968625"/>
            <a:chExt cx="1831975" cy="317942"/>
          </a:xfrm>
        </p:grpSpPr>
        <p:sp>
          <p:nvSpPr>
            <p:cNvPr id="78" name="Freeform 79"/>
            <p:cNvSpPr>
              <a:spLocks/>
            </p:cNvSpPr>
            <p:nvPr/>
          </p:nvSpPr>
          <p:spPr bwMode="auto">
            <a:xfrm>
              <a:off x="5357813" y="2968625"/>
              <a:ext cx="1831975" cy="307975"/>
            </a:xfrm>
            <a:custGeom>
              <a:avLst/>
              <a:gdLst>
                <a:gd name="T0" fmla="*/ 34 w 2214"/>
                <a:gd name="T1" fmla="*/ 0 h 372"/>
                <a:gd name="T2" fmla="*/ 2181 w 2214"/>
                <a:gd name="T3" fmla="*/ 0 h 372"/>
                <a:gd name="T4" fmla="*/ 2214 w 2214"/>
                <a:gd name="T5" fmla="*/ 34 h 372"/>
                <a:gd name="T6" fmla="*/ 2214 w 2214"/>
                <a:gd name="T7" fmla="*/ 338 h 372"/>
                <a:gd name="T8" fmla="*/ 2181 w 2214"/>
                <a:gd name="T9" fmla="*/ 372 h 372"/>
                <a:gd name="T10" fmla="*/ 34 w 2214"/>
                <a:gd name="T11" fmla="*/ 372 h 372"/>
                <a:gd name="T12" fmla="*/ 0 w 2214"/>
                <a:gd name="T13" fmla="*/ 338 h 372"/>
                <a:gd name="T14" fmla="*/ 0 w 2214"/>
                <a:gd name="T15" fmla="*/ 34 h 372"/>
                <a:gd name="T16" fmla="*/ 34 w 2214"/>
                <a:gd name="T17"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4" h="372">
                  <a:moveTo>
                    <a:pt x="34" y="0"/>
                  </a:moveTo>
                  <a:lnTo>
                    <a:pt x="2181" y="0"/>
                  </a:lnTo>
                  <a:cubicBezTo>
                    <a:pt x="2199" y="0"/>
                    <a:pt x="2214" y="15"/>
                    <a:pt x="2214" y="34"/>
                  </a:cubicBezTo>
                  <a:lnTo>
                    <a:pt x="2214" y="338"/>
                  </a:lnTo>
                  <a:cubicBezTo>
                    <a:pt x="2214" y="357"/>
                    <a:pt x="2199" y="372"/>
                    <a:pt x="2181" y="372"/>
                  </a:cubicBezTo>
                  <a:lnTo>
                    <a:pt x="34" y="372"/>
                  </a:lnTo>
                  <a:cubicBezTo>
                    <a:pt x="15" y="372"/>
                    <a:pt x="0" y="357"/>
                    <a:pt x="0" y="338"/>
                  </a:cubicBezTo>
                  <a:lnTo>
                    <a:pt x="0" y="34"/>
                  </a:lnTo>
                  <a:cubicBezTo>
                    <a:pt x="0" y="15"/>
                    <a:pt x="15" y="0"/>
                    <a:pt x="34" y="0"/>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79" name="Rectangle 15"/>
            <p:cNvSpPr>
              <a:spLocks noChangeArrowheads="1"/>
            </p:cNvSpPr>
            <p:nvPr/>
          </p:nvSpPr>
          <p:spPr bwMode="auto">
            <a:xfrm>
              <a:off x="5386437" y="2969036"/>
              <a:ext cx="1706513" cy="317531"/>
            </a:xfrm>
            <a:prstGeom prst="rect">
              <a:avLst/>
            </a:prstGeom>
            <a:noFill/>
            <a:ln>
              <a:noFill/>
            </a:ln>
            <a:effectLst/>
            <a:extLst/>
          </p:spPr>
          <p:txBody>
            <a:bodyPr wrap="none" anchor="ctr"/>
            <a:lstStyle/>
            <a:p>
              <a:pPr algn="ctr"/>
              <a:r>
                <a:rPr lang="zh-CN" altLang="en-US" sz="1000" dirty="0">
                  <a:solidFill>
                    <a:schemeClr val="bg1"/>
                  </a:solidFill>
                  <a:latin typeface="微软雅黑" panose="020B0503020204020204" pitchFamily="34" charset="-122"/>
                  <a:ea typeface="微软雅黑" panose="020B0503020204020204" pitchFamily="34" charset="-122"/>
                </a:rPr>
                <a:t>某某公司</a:t>
              </a:r>
            </a:p>
          </p:txBody>
        </p:sp>
      </p:grpSp>
      <p:grpSp>
        <p:nvGrpSpPr>
          <p:cNvPr id="80" name="组合 79"/>
          <p:cNvGrpSpPr/>
          <p:nvPr/>
        </p:nvGrpSpPr>
        <p:grpSpPr>
          <a:xfrm>
            <a:off x="6582443" y="2187253"/>
            <a:ext cx="1374814" cy="238457"/>
            <a:chOff x="8778876" y="2968625"/>
            <a:chExt cx="1833563" cy="317942"/>
          </a:xfrm>
        </p:grpSpPr>
        <p:sp>
          <p:nvSpPr>
            <p:cNvPr id="81" name="Freeform 80"/>
            <p:cNvSpPr>
              <a:spLocks/>
            </p:cNvSpPr>
            <p:nvPr/>
          </p:nvSpPr>
          <p:spPr bwMode="auto">
            <a:xfrm>
              <a:off x="8778876" y="2968625"/>
              <a:ext cx="1833563" cy="307975"/>
            </a:xfrm>
            <a:custGeom>
              <a:avLst/>
              <a:gdLst>
                <a:gd name="T0" fmla="*/ 34 w 2214"/>
                <a:gd name="T1" fmla="*/ 0 h 372"/>
                <a:gd name="T2" fmla="*/ 2181 w 2214"/>
                <a:gd name="T3" fmla="*/ 0 h 372"/>
                <a:gd name="T4" fmla="*/ 2214 w 2214"/>
                <a:gd name="T5" fmla="*/ 34 h 372"/>
                <a:gd name="T6" fmla="*/ 2214 w 2214"/>
                <a:gd name="T7" fmla="*/ 338 h 372"/>
                <a:gd name="T8" fmla="*/ 2181 w 2214"/>
                <a:gd name="T9" fmla="*/ 372 h 372"/>
                <a:gd name="T10" fmla="*/ 34 w 2214"/>
                <a:gd name="T11" fmla="*/ 372 h 372"/>
                <a:gd name="T12" fmla="*/ 0 w 2214"/>
                <a:gd name="T13" fmla="*/ 338 h 372"/>
                <a:gd name="T14" fmla="*/ 0 w 2214"/>
                <a:gd name="T15" fmla="*/ 34 h 372"/>
                <a:gd name="T16" fmla="*/ 34 w 2214"/>
                <a:gd name="T17"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4" h="372">
                  <a:moveTo>
                    <a:pt x="34" y="0"/>
                  </a:moveTo>
                  <a:lnTo>
                    <a:pt x="2181" y="0"/>
                  </a:lnTo>
                  <a:cubicBezTo>
                    <a:pt x="2199" y="0"/>
                    <a:pt x="2214" y="15"/>
                    <a:pt x="2214" y="34"/>
                  </a:cubicBezTo>
                  <a:lnTo>
                    <a:pt x="2214" y="338"/>
                  </a:lnTo>
                  <a:cubicBezTo>
                    <a:pt x="2214" y="357"/>
                    <a:pt x="2199" y="372"/>
                    <a:pt x="2181" y="372"/>
                  </a:cubicBezTo>
                  <a:lnTo>
                    <a:pt x="34" y="372"/>
                  </a:lnTo>
                  <a:cubicBezTo>
                    <a:pt x="15" y="372"/>
                    <a:pt x="0" y="357"/>
                    <a:pt x="0" y="338"/>
                  </a:cubicBezTo>
                  <a:lnTo>
                    <a:pt x="0" y="34"/>
                  </a:lnTo>
                  <a:cubicBezTo>
                    <a:pt x="0" y="15"/>
                    <a:pt x="15" y="0"/>
                    <a:pt x="34" y="0"/>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82" name="Rectangle 15"/>
            <p:cNvSpPr>
              <a:spLocks noChangeArrowheads="1"/>
            </p:cNvSpPr>
            <p:nvPr/>
          </p:nvSpPr>
          <p:spPr bwMode="auto">
            <a:xfrm>
              <a:off x="8820969" y="2969036"/>
              <a:ext cx="1706513" cy="317531"/>
            </a:xfrm>
            <a:prstGeom prst="rect">
              <a:avLst/>
            </a:prstGeom>
            <a:noFill/>
            <a:ln>
              <a:noFill/>
            </a:ln>
            <a:effectLst/>
            <a:extLst/>
          </p:spPr>
          <p:txBody>
            <a:bodyPr wrap="none" anchor="ctr"/>
            <a:lstStyle/>
            <a:p>
              <a:pPr algn="ctr"/>
              <a:r>
                <a:rPr lang="zh-CN" altLang="en-US" sz="1000" dirty="0">
                  <a:solidFill>
                    <a:schemeClr val="bg1"/>
                  </a:solidFill>
                  <a:latin typeface="微软雅黑" panose="020B0503020204020204" pitchFamily="34" charset="-122"/>
                  <a:ea typeface="微软雅黑" panose="020B0503020204020204" pitchFamily="34" charset="-122"/>
                </a:rPr>
                <a:t>深圳起点科技有限公司</a:t>
              </a:r>
            </a:p>
          </p:txBody>
        </p:sp>
      </p:grpSp>
      <p:grpSp>
        <p:nvGrpSpPr>
          <p:cNvPr id="83" name="组合 82"/>
          <p:cNvGrpSpPr/>
          <p:nvPr/>
        </p:nvGrpSpPr>
        <p:grpSpPr>
          <a:xfrm>
            <a:off x="1234685" y="2453953"/>
            <a:ext cx="338554" cy="832247"/>
            <a:chOff x="1646673" y="3324225"/>
            <a:chExt cx="451523" cy="1109663"/>
          </a:xfrm>
          <a:solidFill>
            <a:schemeClr val="tx1"/>
          </a:solidFill>
        </p:grpSpPr>
        <p:sp>
          <p:nvSpPr>
            <p:cNvPr id="84" name="Freeform 82"/>
            <p:cNvSpPr>
              <a:spLocks/>
            </p:cNvSpPr>
            <p:nvPr/>
          </p:nvSpPr>
          <p:spPr bwMode="auto">
            <a:xfrm>
              <a:off x="1749426"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85" name="Line 113"/>
            <p:cNvSpPr>
              <a:spLocks noChangeShapeType="1"/>
            </p:cNvSpPr>
            <p:nvPr/>
          </p:nvSpPr>
          <p:spPr bwMode="auto">
            <a:xfrm>
              <a:off x="1901826" y="3324225"/>
              <a:ext cx="0" cy="174625"/>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86" name="TextBox 85"/>
            <p:cNvSpPr txBox="1"/>
            <p:nvPr/>
          </p:nvSpPr>
          <p:spPr>
            <a:xfrm>
              <a:off x="1646673" y="3554682"/>
              <a:ext cx="451523" cy="636072"/>
            </a:xfrm>
            <a:prstGeom prst="rect">
              <a:avLst/>
            </a:prstGeom>
            <a:noFill/>
          </p:spPr>
          <p:txBody>
            <a:bodyPr vert="eaVert" wrap="none" rtlCol="0">
              <a:spAutoFit/>
            </a:bodyPr>
            <a:lstStyle/>
            <a:p>
              <a:r>
                <a:rPr lang="zh-CN" altLang="en-US" sz="1000" dirty="0">
                  <a:solidFill>
                    <a:schemeClr val="bg1"/>
                  </a:solidFill>
                  <a:latin typeface="微软雅黑" panose="020B0503020204020204" pitchFamily="34" charset="-122"/>
                  <a:ea typeface="微软雅黑" panose="020B0503020204020204" pitchFamily="34" charset="-122"/>
                </a:rPr>
                <a:t>市场部</a:t>
              </a:r>
            </a:p>
          </p:txBody>
        </p:sp>
      </p:grpSp>
      <p:grpSp>
        <p:nvGrpSpPr>
          <p:cNvPr id="87" name="组合 86"/>
          <p:cNvGrpSpPr/>
          <p:nvPr/>
        </p:nvGrpSpPr>
        <p:grpSpPr>
          <a:xfrm>
            <a:off x="1574444" y="2581350"/>
            <a:ext cx="338554" cy="704850"/>
            <a:chOff x="2099803" y="3494088"/>
            <a:chExt cx="451523" cy="939800"/>
          </a:xfrm>
          <a:solidFill>
            <a:schemeClr val="tx1"/>
          </a:solidFill>
        </p:grpSpPr>
        <p:sp>
          <p:nvSpPr>
            <p:cNvPr id="88" name="Freeform 83"/>
            <p:cNvSpPr>
              <a:spLocks/>
            </p:cNvSpPr>
            <p:nvPr/>
          </p:nvSpPr>
          <p:spPr bwMode="auto">
            <a:xfrm>
              <a:off x="2184401"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89" name="TextBox 88"/>
            <p:cNvSpPr txBox="1"/>
            <p:nvPr/>
          </p:nvSpPr>
          <p:spPr>
            <a:xfrm>
              <a:off x="2099803" y="3554683"/>
              <a:ext cx="451523" cy="636072"/>
            </a:xfrm>
            <a:prstGeom prst="rect">
              <a:avLst/>
            </a:prstGeom>
            <a:noFill/>
          </p:spPr>
          <p:txBody>
            <a:bodyPr vert="eaVert" wrap="none" rtlCol="0">
              <a:spAutoFit/>
            </a:bodyPr>
            <a:lstStyle/>
            <a:p>
              <a:r>
                <a:rPr lang="zh-CN" altLang="en-US" sz="1000" dirty="0">
                  <a:solidFill>
                    <a:schemeClr val="bg1"/>
                  </a:solidFill>
                  <a:latin typeface="微软雅黑" panose="020B0503020204020204" pitchFamily="34" charset="-122"/>
                  <a:ea typeface="微软雅黑" panose="020B0503020204020204" pitchFamily="34" charset="-122"/>
                </a:rPr>
                <a:t>品质部</a:t>
              </a:r>
            </a:p>
          </p:txBody>
        </p:sp>
      </p:grpSp>
      <p:grpSp>
        <p:nvGrpSpPr>
          <p:cNvPr id="90" name="组合 89"/>
          <p:cNvGrpSpPr/>
          <p:nvPr/>
        </p:nvGrpSpPr>
        <p:grpSpPr>
          <a:xfrm>
            <a:off x="1910787" y="2581350"/>
            <a:ext cx="338554" cy="704850"/>
            <a:chOff x="2548377" y="3494088"/>
            <a:chExt cx="451523" cy="939800"/>
          </a:xfrm>
          <a:solidFill>
            <a:schemeClr val="tx1"/>
          </a:solidFill>
        </p:grpSpPr>
        <p:sp>
          <p:nvSpPr>
            <p:cNvPr id="91" name="Freeform 84"/>
            <p:cNvSpPr>
              <a:spLocks/>
            </p:cNvSpPr>
            <p:nvPr/>
          </p:nvSpPr>
          <p:spPr bwMode="auto">
            <a:xfrm>
              <a:off x="2638426"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92" name="TextBox 91"/>
            <p:cNvSpPr txBox="1"/>
            <p:nvPr/>
          </p:nvSpPr>
          <p:spPr>
            <a:xfrm>
              <a:off x="2548377" y="3554683"/>
              <a:ext cx="451523" cy="636072"/>
            </a:xfrm>
            <a:prstGeom prst="rect">
              <a:avLst/>
            </a:prstGeom>
            <a:noFill/>
          </p:spPr>
          <p:txBody>
            <a:bodyPr vert="eaVert" wrap="none" rtlCol="0">
              <a:spAutoFit/>
            </a:bodyPr>
            <a:lstStyle/>
            <a:p>
              <a:r>
                <a:rPr lang="zh-CN" altLang="en-US" sz="1000" dirty="0">
                  <a:solidFill>
                    <a:schemeClr val="bg1"/>
                  </a:solidFill>
                  <a:latin typeface="微软雅黑" panose="020B0503020204020204" pitchFamily="34" charset="-122"/>
                  <a:ea typeface="微软雅黑" panose="020B0503020204020204" pitchFamily="34" charset="-122"/>
                </a:rPr>
                <a:t>采购部</a:t>
              </a:r>
            </a:p>
          </p:txBody>
        </p:sp>
      </p:grpSp>
      <p:grpSp>
        <p:nvGrpSpPr>
          <p:cNvPr id="93" name="组合 92"/>
          <p:cNvGrpSpPr/>
          <p:nvPr/>
        </p:nvGrpSpPr>
        <p:grpSpPr>
          <a:xfrm>
            <a:off x="2240662" y="2581350"/>
            <a:ext cx="338554" cy="704850"/>
            <a:chOff x="2988323" y="3494088"/>
            <a:chExt cx="451523" cy="939800"/>
          </a:xfrm>
          <a:solidFill>
            <a:schemeClr val="tx1"/>
          </a:solidFill>
        </p:grpSpPr>
        <p:sp>
          <p:nvSpPr>
            <p:cNvPr id="94" name="Freeform 85"/>
            <p:cNvSpPr>
              <a:spLocks/>
            </p:cNvSpPr>
            <p:nvPr/>
          </p:nvSpPr>
          <p:spPr bwMode="auto">
            <a:xfrm>
              <a:off x="3098801" y="3494088"/>
              <a:ext cx="306388" cy="939800"/>
            </a:xfrm>
            <a:custGeom>
              <a:avLst/>
              <a:gdLst>
                <a:gd name="T0" fmla="*/ 371 w 371"/>
                <a:gd name="T1" fmla="*/ 34 h 1135"/>
                <a:gd name="T2" fmla="*/ 371 w 371"/>
                <a:gd name="T3" fmla="*/ 1102 h 1135"/>
                <a:gd name="T4" fmla="*/ 338 w 371"/>
                <a:gd name="T5" fmla="*/ 1135 h 1135"/>
                <a:gd name="T6" fmla="*/ 33 w 371"/>
                <a:gd name="T7" fmla="*/ 1135 h 1135"/>
                <a:gd name="T8" fmla="*/ 0 w 371"/>
                <a:gd name="T9" fmla="*/ 1102 h 1135"/>
                <a:gd name="T10" fmla="*/ 0 w 371"/>
                <a:gd name="T11" fmla="*/ 34 h 1135"/>
                <a:gd name="T12" fmla="*/ 33 w 371"/>
                <a:gd name="T13" fmla="*/ 0 h 1135"/>
                <a:gd name="T14" fmla="*/ 338 w 371"/>
                <a:gd name="T15" fmla="*/ 0 h 1135"/>
                <a:gd name="T16" fmla="*/ 371 w 371"/>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35">
                  <a:moveTo>
                    <a:pt x="371" y="34"/>
                  </a:moveTo>
                  <a:lnTo>
                    <a:pt x="371" y="1102"/>
                  </a:lnTo>
                  <a:cubicBezTo>
                    <a:pt x="371" y="1120"/>
                    <a:pt x="356" y="1135"/>
                    <a:pt x="338" y="1135"/>
                  </a:cubicBezTo>
                  <a:lnTo>
                    <a:pt x="33" y="1135"/>
                  </a:lnTo>
                  <a:cubicBezTo>
                    <a:pt x="15" y="1135"/>
                    <a:pt x="0" y="1120"/>
                    <a:pt x="0" y="1102"/>
                  </a:cubicBezTo>
                  <a:lnTo>
                    <a:pt x="0" y="34"/>
                  </a:lnTo>
                  <a:cubicBezTo>
                    <a:pt x="0" y="16"/>
                    <a:pt x="15" y="0"/>
                    <a:pt x="33" y="0"/>
                  </a:cubicBezTo>
                  <a:lnTo>
                    <a:pt x="338" y="0"/>
                  </a:lnTo>
                  <a:cubicBezTo>
                    <a:pt x="356" y="0"/>
                    <a:pt x="371" y="16"/>
                    <a:pt x="371" y="34"/>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95" name="TextBox 94"/>
            <p:cNvSpPr txBox="1"/>
            <p:nvPr/>
          </p:nvSpPr>
          <p:spPr>
            <a:xfrm>
              <a:off x="2988323" y="3554683"/>
              <a:ext cx="451523" cy="636072"/>
            </a:xfrm>
            <a:prstGeom prst="rect">
              <a:avLst/>
            </a:prstGeom>
            <a:noFill/>
          </p:spPr>
          <p:txBody>
            <a:bodyPr vert="eaVert" wrap="none" rtlCol="0">
              <a:spAutoFit/>
            </a:bodyPr>
            <a:lstStyle/>
            <a:p>
              <a:r>
                <a:rPr lang="zh-CN" altLang="en-US" sz="1000" dirty="0">
                  <a:solidFill>
                    <a:schemeClr val="bg1"/>
                  </a:solidFill>
                  <a:latin typeface="微软雅黑" panose="020B0503020204020204" pitchFamily="34" charset="-122"/>
                  <a:ea typeface="微软雅黑" panose="020B0503020204020204" pitchFamily="34" charset="-122"/>
                </a:rPr>
                <a:t>综合部</a:t>
              </a:r>
            </a:p>
          </p:txBody>
        </p:sp>
      </p:grpSp>
      <p:grpSp>
        <p:nvGrpSpPr>
          <p:cNvPr id="96" name="组合 95"/>
          <p:cNvGrpSpPr/>
          <p:nvPr/>
        </p:nvGrpSpPr>
        <p:grpSpPr>
          <a:xfrm>
            <a:off x="2577005" y="2581350"/>
            <a:ext cx="338554" cy="704850"/>
            <a:chOff x="3436897" y="3494088"/>
            <a:chExt cx="451523" cy="939800"/>
          </a:xfrm>
          <a:solidFill>
            <a:schemeClr val="tx1"/>
          </a:solidFill>
        </p:grpSpPr>
        <p:sp>
          <p:nvSpPr>
            <p:cNvPr id="97" name="Freeform 86"/>
            <p:cNvSpPr>
              <a:spLocks/>
            </p:cNvSpPr>
            <p:nvPr/>
          </p:nvSpPr>
          <p:spPr bwMode="auto">
            <a:xfrm>
              <a:off x="3524251"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6" y="1135"/>
                    <a:pt x="338" y="1135"/>
                  </a:cubicBezTo>
                  <a:lnTo>
                    <a:pt x="34" y="1135"/>
                  </a:lnTo>
                  <a:cubicBezTo>
                    <a:pt x="15" y="1135"/>
                    <a:pt x="0" y="1120"/>
                    <a:pt x="0" y="1102"/>
                  </a:cubicBezTo>
                  <a:lnTo>
                    <a:pt x="0" y="34"/>
                  </a:lnTo>
                  <a:cubicBezTo>
                    <a:pt x="0" y="16"/>
                    <a:pt x="15" y="0"/>
                    <a:pt x="34" y="0"/>
                  </a:cubicBezTo>
                  <a:lnTo>
                    <a:pt x="338" y="0"/>
                  </a:lnTo>
                  <a:cubicBezTo>
                    <a:pt x="356" y="0"/>
                    <a:pt x="372" y="16"/>
                    <a:pt x="372" y="34"/>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98" name="TextBox 97"/>
            <p:cNvSpPr txBox="1"/>
            <p:nvPr/>
          </p:nvSpPr>
          <p:spPr>
            <a:xfrm>
              <a:off x="3436897" y="3554683"/>
              <a:ext cx="451523" cy="636072"/>
            </a:xfrm>
            <a:prstGeom prst="rect">
              <a:avLst/>
            </a:prstGeom>
            <a:noFill/>
          </p:spPr>
          <p:txBody>
            <a:bodyPr vert="eaVert" wrap="none" rtlCol="0">
              <a:spAutoFit/>
            </a:bodyPr>
            <a:lstStyle/>
            <a:p>
              <a:r>
                <a:rPr lang="zh-CN" altLang="en-US" sz="1000" dirty="0">
                  <a:solidFill>
                    <a:schemeClr val="bg1"/>
                  </a:solidFill>
                  <a:latin typeface="微软雅黑" panose="020B0503020204020204" pitchFamily="34" charset="-122"/>
                  <a:ea typeface="微软雅黑" panose="020B0503020204020204" pitchFamily="34" charset="-122"/>
                </a:rPr>
                <a:t>财务部</a:t>
              </a:r>
            </a:p>
          </p:txBody>
        </p:sp>
      </p:grpSp>
      <p:grpSp>
        <p:nvGrpSpPr>
          <p:cNvPr id="99" name="组合 98"/>
          <p:cNvGrpSpPr/>
          <p:nvPr/>
        </p:nvGrpSpPr>
        <p:grpSpPr>
          <a:xfrm>
            <a:off x="3590702" y="2727797"/>
            <a:ext cx="338554" cy="704850"/>
            <a:chOff x="4788844" y="3689350"/>
            <a:chExt cx="451523" cy="939800"/>
          </a:xfrm>
          <a:solidFill>
            <a:schemeClr val="tx1"/>
          </a:solidFill>
        </p:grpSpPr>
        <p:sp>
          <p:nvSpPr>
            <p:cNvPr id="100" name="Freeform 91"/>
            <p:cNvSpPr>
              <a:spLocks/>
            </p:cNvSpPr>
            <p:nvPr/>
          </p:nvSpPr>
          <p:spPr bwMode="auto">
            <a:xfrm>
              <a:off x="4886325" y="3689350"/>
              <a:ext cx="307975" cy="939800"/>
            </a:xfrm>
            <a:custGeom>
              <a:avLst/>
              <a:gdLst>
                <a:gd name="T0" fmla="*/ 372 w 372"/>
                <a:gd name="T1" fmla="*/ 33 h 1135"/>
                <a:gd name="T2" fmla="*/ 372 w 372"/>
                <a:gd name="T3" fmla="*/ 1101 h 1135"/>
                <a:gd name="T4" fmla="*/ 338 w 372"/>
                <a:gd name="T5" fmla="*/ 1135 h 1135"/>
                <a:gd name="T6" fmla="*/ 33 w 372"/>
                <a:gd name="T7" fmla="*/ 1135 h 1135"/>
                <a:gd name="T8" fmla="*/ 0 w 372"/>
                <a:gd name="T9" fmla="*/ 1101 h 1135"/>
                <a:gd name="T10" fmla="*/ 0 w 372"/>
                <a:gd name="T11" fmla="*/ 33 h 1135"/>
                <a:gd name="T12" fmla="*/ 33 w 372"/>
                <a:gd name="T13" fmla="*/ 0 h 1135"/>
                <a:gd name="T14" fmla="*/ 338 w 372"/>
                <a:gd name="T15" fmla="*/ 0 h 1135"/>
                <a:gd name="T16" fmla="*/ 372 w 372"/>
                <a:gd name="T17" fmla="*/ 33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3"/>
                  </a:moveTo>
                  <a:lnTo>
                    <a:pt x="372" y="1101"/>
                  </a:lnTo>
                  <a:cubicBezTo>
                    <a:pt x="372" y="1120"/>
                    <a:pt x="356" y="1135"/>
                    <a:pt x="338" y="1135"/>
                  </a:cubicBezTo>
                  <a:lnTo>
                    <a:pt x="33" y="1135"/>
                  </a:lnTo>
                  <a:cubicBezTo>
                    <a:pt x="15" y="1135"/>
                    <a:pt x="0" y="1120"/>
                    <a:pt x="0" y="1101"/>
                  </a:cubicBezTo>
                  <a:lnTo>
                    <a:pt x="0" y="33"/>
                  </a:lnTo>
                  <a:cubicBezTo>
                    <a:pt x="0" y="15"/>
                    <a:pt x="15" y="0"/>
                    <a:pt x="33" y="0"/>
                  </a:cubicBezTo>
                  <a:lnTo>
                    <a:pt x="338" y="0"/>
                  </a:lnTo>
                  <a:cubicBezTo>
                    <a:pt x="356" y="0"/>
                    <a:pt x="372" y="15"/>
                    <a:pt x="372" y="33"/>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01" name="TextBox 100"/>
            <p:cNvSpPr txBox="1"/>
            <p:nvPr/>
          </p:nvSpPr>
          <p:spPr>
            <a:xfrm>
              <a:off x="4788844" y="3744463"/>
              <a:ext cx="451523" cy="636072"/>
            </a:xfrm>
            <a:prstGeom prst="rect">
              <a:avLst/>
            </a:prstGeom>
            <a:noFill/>
          </p:spPr>
          <p:txBody>
            <a:bodyPr vert="eaVert" wrap="none" rtlCol="0">
              <a:spAutoFit/>
            </a:bodyPr>
            <a:lstStyle/>
            <a:p>
              <a:r>
                <a:rPr lang="zh-CN" altLang="en-US" sz="1000" dirty="0">
                  <a:solidFill>
                    <a:schemeClr val="bg1"/>
                  </a:solidFill>
                  <a:latin typeface="微软雅黑" panose="020B0503020204020204" pitchFamily="34" charset="-122"/>
                  <a:ea typeface="微软雅黑" panose="020B0503020204020204" pitchFamily="34" charset="-122"/>
                </a:rPr>
                <a:t>研发部</a:t>
              </a:r>
            </a:p>
          </p:txBody>
        </p:sp>
      </p:grpSp>
      <p:grpSp>
        <p:nvGrpSpPr>
          <p:cNvPr id="102" name="组合 101"/>
          <p:cNvGrpSpPr/>
          <p:nvPr/>
        </p:nvGrpSpPr>
        <p:grpSpPr>
          <a:xfrm>
            <a:off x="5434120" y="2727797"/>
            <a:ext cx="338554" cy="704850"/>
            <a:chOff x="7247372" y="3689350"/>
            <a:chExt cx="451523" cy="939800"/>
          </a:xfrm>
          <a:solidFill>
            <a:schemeClr val="tx1"/>
          </a:solidFill>
        </p:grpSpPr>
        <p:sp>
          <p:nvSpPr>
            <p:cNvPr id="103" name="Freeform 92"/>
            <p:cNvSpPr>
              <a:spLocks/>
            </p:cNvSpPr>
            <p:nvPr/>
          </p:nvSpPr>
          <p:spPr bwMode="auto">
            <a:xfrm>
              <a:off x="7342188" y="3689350"/>
              <a:ext cx="307975" cy="939800"/>
            </a:xfrm>
            <a:custGeom>
              <a:avLst/>
              <a:gdLst>
                <a:gd name="T0" fmla="*/ 371 w 371"/>
                <a:gd name="T1" fmla="*/ 33 h 1135"/>
                <a:gd name="T2" fmla="*/ 371 w 371"/>
                <a:gd name="T3" fmla="*/ 1101 h 1135"/>
                <a:gd name="T4" fmla="*/ 338 w 371"/>
                <a:gd name="T5" fmla="*/ 1135 h 1135"/>
                <a:gd name="T6" fmla="*/ 33 w 371"/>
                <a:gd name="T7" fmla="*/ 1135 h 1135"/>
                <a:gd name="T8" fmla="*/ 0 w 371"/>
                <a:gd name="T9" fmla="*/ 1101 h 1135"/>
                <a:gd name="T10" fmla="*/ 0 w 371"/>
                <a:gd name="T11" fmla="*/ 33 h 1135"/>
                <a:gd name="T12" fmla="*/ 33 w 371"/>
                <a:gd name="T13" fmla="*/ 0 h 1135"/>
                <a:gd name="T14" fmla="*/ 338 w 371"/>
                <a:gd name="T15" fmla="*/ 0 h 1135"/>
                <a:gd name="T16" fmla="*/ 371 w 371"/>
                <a:gd name="T17" fmla="*/ 33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35">
                  <a:moveTo>
                    <a:pt x="371" y="33"/>
                  </a:moveTo>
                  <a:lnTo>
                    <a:pt x="371" y="1101"/>
                  </a:lnTo>
                  <a:cubicBezTo>
                    <a:pt x="371" y="1120"/>
                    <a:pt x="356" y="1135"/>
                    <a:pt x="338" y="1135"/>
                  </a:cubicBezTo>
                  <a:lnTo>
                    <a:pt x="33" y="1135"/>
                  </a:lnTo>
                  <a:cubicBezTo>
                    <a:pt x="15" y="1135"/>
                    <a:pt x="0" y="1120"/>
                    <a:pt x="0" y="1101"/>
                  </a:cubicBezTo>
                  <a:lnTo>
                    <a:pt x="0" y="33"/>
                  </a:lnTo>
                  <a:cubicBezTo>
                    <a:pt x="0" y="15"/>
                    <a:pt x="15" y="0"/>
                    <a:pt x="33" y="0"/>
                  </a:cubicBezTo>
                  <a:lnTo>
                    <a:pt x="338" y="0"/>
                  </a:lnTo>
                  <a:cubicBezTo>
                    <a:pt x="356" y="0"/>
                    <a:pt x="371" y="15"/>
                    <a:pt x="371" y="33"/>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04" name="TextBox 103"/>
            <p:cNvSpPr txBox="1"/>
            <p:nvPr/>
          </p:nvSpPr>
          <p:spPr>
            <a:xfrm>
              <a:off x="7247372" y="3744463"/>
              <a:ext cx="451523" cy="807059"/>
            </a:xfrm>
            <a:prstGeom prst="rect">
              <a:avLst/>
            </a:prstGeom>
            <a:noFill/>
          </p:spPr>
          <p:txBody>
            <a:bodyPr vert="eaVert" wrap="none" rtlCol="0">
              <a:spAutoFit/>
            </a:bodyPr>
            <a:lstStyle/>
            <a:p>
              <a:r>
                <a:rPr lang="zh-CN" altLang="en-US" sz="1000" dirty="0">
                  <a:solidFill>
                    <a:schemeClr val="bg1"/>
                  </a:solidFill>
                  <a:latin typeface="微软雅黑" panose="020B0503020204020204" pitchFamily="34" charset="-122"/>
                  <a:ea typeface="微软雅黑" panose="020B0503020204020204" pitchFamily="34" charset="-122"/>
                </a:rPr>
                <a:t>售后中心</a:t>
              </a:r>
            </a:p>
          </p:txBody>
        </p:sp>
      </p:grpSp>
      <p:grpSp>
        <p:nvGrpSpPr>
          <p:cNvPr id="105" name="组合 104"/>
          <p:cNvGrpSpPr/>
          <p:nvPr/>
        </p:nvGrpSpPr>
        <p:grpSpPr>
          <a:xfrm>
            <a:off x="6553107" y="2708124"/>
            <a:ext cx="338554" cy="904530"/>
            <a:chOff x="8739742" y="3663121"/>
            <a:chExt cx="451523" cy="997780"/>
          </a:xfrm>
          <a:solidFill>
            <a:schemeClr val="tx1"/>
          </a:solidFill>
        </p:grpSpPr>
        <p:sp>
          <p:nvSpPr>
            <p:cNvPr id="106" name="Freeform 93"/>
            <p:cNvSpPr>
              <a:spLocks/>
            </p:cNvSpPr>
            <p:nvPr/>
          </p:nvSpPr>
          <p:spPr bwMode="auto">
            <a:xfrm>
              <a:off x="8842376" y="3690938"/>
              <a:ext cx="307975" cy="969963"/>
            </a:xfrm>
            <a:custGeom>
              <a:avLst/>
              <a:gdLst>
                <a:gd name="T0" fmla="*/ 371 w 371"/>
                <a:gd name="T1" fmla="*/ 34 h 1172"/>
                <a:gd name="T2" fmla="*/ 371 w 371"/>
                <a:gd name="T3" fmla="*/ 1139 h 1172"/>
                <a:gd name="T4" fmla="*/ 338 w 371"/>
                <a:gd name="T5" fmla="*/ 1172 h 1172"/>
                <a:gd name="T6" fmla="*/ 33 w 371"/>
                <a:gd name="T7" fmla="*/ 1172 h 1172"/>
                <a:gd name="T8" fmla="*/ 0 w 371"/>
                <a:gd name="T9" fmla="*/ 1139 h 1172"/>
                <a:gd name="T10" fmla="*/ 0 w 371"/>
                <a:gd name="T11" fmla="*/ 34 h 1172"/>
                <a:gd name="T12" fmla="*/ 33 w 371"/>
                <a:gd name="T13" fmla="*/ 0 h 1172"/>
                <a:gd name="T14" fmla="*/ 338 w 371"/>
                <a:gd name="T15" fmla="*/ 0 h 1172"/>
                <a:gd name="T16" fmla="*/ 371 w 371"/>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72">
                  <a:moveTo>
                    <a:pt x="371" y="34"/>
                  </a:moveTo>
                  <a:lnTo>
                    <a:pt x="371" y="1139"/>
                  </a:lnTo>
                  <a:cubicBezTo>
                    <a:pt x="371" y="1157"/>
                    <a:pt x="356" y="1172"/>
                    <a:pt x="338" y="1172"/>
                  </a:cubicBezTo>
                  <a:lnTo>
                    <a:pt x="33" y="1172"/>
                  </a:lnTo>
                  <a:cubicBezTo>
                    <a:pt x="15" y="1172"/>
                    <a:pt x="0" y="1157"/>
                    <a:pt x="0" y="1139"/>
                  </a:cubicBezTo>
                  <a:lnTo>
                    <a:pt x="0" y="34"/>
                  </a:lnTo>
                  <a:cubicBezTo>
                    <a:pt x="0" y="15"/>
                    <a:pt x="15" y="0"/>
                    <a:pt x="33" y="0"/>
                  </a:cubicBezTo>
                  <a:lnTo>
                    <a:pt x="338" y="0"/>
                  </a:lnTo>
                  <a:cubicBezTo>
                    <a:pt x="356" y="0"/>
                    <a:pt x="371" y="15"/>
                    <a:pt x="371" y="34"/>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07" name="TextBox 106"/>
            <p:cNvSpPr txBox="1"/>
            <p:nvPr/>
          </p:nvSpPr>
          <p:spPr>
            <a:xfrm>
              <a:off x="8739742" y="3663121"/>
              <a:ext cx="451523" cy="878633"/>
            </a:xfrm>
            <a:prstGeom prst="rect">
              <a:avLst/>
            </a:prstGeom>
            <a:noFill/>
            <a:ln>
              <a:noFill/>
            </a:ln>
          </p:spPr>
          <p:txBody>
            <a:bodyPr vert="eaVert" wrap="square" rtlCol="0">
              <a:spAutoFit/>
            </a:bodyPr>
            <a:lstStyle/>
            <a:p>
              <a:r>
                <a:rPr lang="zh-CN" altLang="en-US" sz="1000" dirty="0">
                  <a:solidFill>
                    <a:schemeClr val="bg1"/>
                  </a:solidFill>
                  <a:latin typeface="微软雅黑" panose="020B0503020204020204" pitchFamily="34" charset="-122"/>
                  <a:ea typeface="微软雅黑" panose="020B0503020204020204" pitchFamily="34" charset="-122"/>
                </a:rPr>
                <a:t>硬件测试部</a:t>
              </a:r>
            </a:p>
          </p:txBody>
        </p:sp>
      </p:grpSp>
      <p:grpSp>
        <p:nvGrpSpPr>
          <p:cNvPr id="108" name="组合 107"/>
          <p:cNvGrpSpPr/>
          <p:nvPr/>
        </p:nvGrpSpPr>
        <p:grpSpPr>
          <a:xfrm>
            <a:off x="7081305" y="2708124"/>
            <a:ext cx="338554" cy="904530"/>
            <a:chOff x="9447108" y="3663121"/>
            <a:chExt cx="451523" cy="997780"/>
          </a:xfrm>
          <a:solidFill>
            <a:schemeClr val="tx1"/>
          </a:solidFill>
        </p:grpSpPr>
        <p:sp>
          <p:nvSpPr>
            <p:cNvPr id="109" name="Freeform 94"/>
            <p:cNvSpPr>
              <a:spLocks/>
            </p:cNvSpPr>
            <p:nvPr/>
          </p:nvSpPr>
          <p:spPr bwMode="auto">
            <a:xfrm>
              <a:off x="9545638" y="3690938"/>
              <a:ext cx="307975" cy="969963"/>
            </a:xfrm>
            <a:custGeom>
              <a:avLst/>
              <a:gdLst>
                <a:gd name="T0" fmla="*/ 371 w 371"/>
                <a:gd name="T1" fmla="*/ 34 h 1172"/>
                <a:gd name="T2" fmla="*/ 371 w 371"/>
                <a:gd name="T3" fmla="*/ 1139 h 1172"/>
                <a:gd name="T4" fmla="*/ 338 w 371"/>
                <a:gd name="T5" fmla="*/ 1172 h 1172"/>
                <a:gd name="T6" fmla="*/ 33 w 371"/>
                <a:gd name="T7" fmla="*/ 1172 h 1172"/>
                <a:gd name="T8" fmla="*/ 0 w 371"/>
                <a:gd name="T9" fmla="*/ 1139 h 1172"/>
                <a:gd name="T10" fmla="*/ 0 w 371"/>
                <a:gd name="T11" fmla="*/ 34 h 1172"/>
                <a:gd name="T12" fmla="*/ 33 w 371"/>
                <a:gd name="T13" fmla="*/ 0 h 1172"/>
                <a:gd name="T14" fmla="*/ 338 w 371"/>
                <a:gd name="T15" fmla="*/ 0 h 1172"/>
                <a:gd name="T16" fmla="*/ 371 w 371"/>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72">
                  <a:moveTo>
                    <a:pt x="371" y="34"/>
                  </a:moveTo>
                  <a:lnTo>
                    <a:pt x="371" y="1139"/>
                  </a:lnTo>
                  <a:cubicBezTo>
                    <a:pt x="371" y="1157"/>
                    <a:pt x="356" y="1172"/>
                    <a:pt x="338" y="1172"/>
                  </a:cubicBezTo>
                  <a:lnTo>
                    <a:pt x="33" y="1172"/>
                  </a:lnTo>
                  <a:cubicBezTo>
                    <a:pt x="15" y="1172"/>
                    <a:pt x="0" y="1157"/>
                    <a:pt x="0" y="1139"/>
                  </a:cubicBezTo>
                  <a:lnTo>
                    <a:pt x="0" y="34"/>
                  </a:lnTo>
                  <a:cubicBezTo>
                    <a:pt x="0" y="15"/>
                    <a:pt x="15" y="0"/>
                    <a:pt x="33" y="0"/>
                  </a:cubicBezTo>
                  <a:lnTo>
                    <a:pt x="338" y="0"/>
                  </a:lnTo>
                  <a:cubicBezTo>
                    <a:pt x="356" y="0"/>
                    <a:pt x="371" y="15"/>
                    <a:pt x="371" y="34"/>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10" name="TextBox 109"/>
            <p:cNvSpPr txBox="1"/>
            <p:nvPr/>
          </p:nvSpPr>
          <p:spPr>
            <a:xfrm>
              <a:off x="9447108" y="3663121"/>
              <a:ext cx="451523" cy="878633"/>
            </a:xfrm>
            <a:prstGeom prst="rect">
              <a:avLst/>
            </a:prstGeom>
            <a:noFill/>
          </p:spPr>
          <p:txBody>
            <a:bodyPr vert="eaVert" wrap="square" rtlCol="0">
              <a:spAutoFit/>
            </a:bodyPr>
            <a:lstStyle/>
            <a:p>
              <a:r>
                <a:rPr lang="zh-CN" altLang="en-US" sz="1000" dirty="0">
                  <a:solidFill>
                    <a:schemeClr val="bg1"/>
                  </a:solidFill>
                  <a:latin typeface="微软雅黑" panose="020B0503020204020204" pitchFamily="34" charset="-122"/>
                  <a:ea typeface="微软雅黑" panose="020B0503020204020204" pitchFamily="34" charset="-122"/>
                </a:rPr>
                <a:t>工程监督部</a:t>
              </a:r>
            </a:p>
          </p:txBody>
        </p:sp>
      </p:grpSp>
      <p:grpSp>
        <p:nvGrpSpPr>
          <p:cNvPr id="111" name="组合 110"/>
          <p:cNvGrpSpPr/>
          <p:nvPr/>
        </p:nvGrpSpPr>
        <p:grpSpPr>
          <a:xfrm>
            <a:off x="7567582" y="2708124"/>
            <a:ext cx="338554" cy="904530"/>
            <a:chOff x="10092726" y="3663121"/>
            <a:chExt cx="451523" cy="997780"/>
          </a:xfrm>
          <a:solidFill>
            <a:schemeClr val="tx1"/>
          </a:solidFill>
        </p:grpSpPr>
        <p:sp>
          <p:nvSpPr>
            <p:cNvPr id="112" name="Freeform 95"/>
            <p:cNvSpPr>
              <a:spLocks/>
            </p:cNvSpPr>
            <p:nvPr/>
          </p:nvSpPr>
          <p:spPr bwMode="auto">
            <a:xfrm>
              <a:off x="10190163" y="3690938"/>
              <a:ext cx="307975" cy="969963"/>
            </a:xfrm>
            <a:custGeom>
              <a:avLst/>
              <a:gdLst>
                <a:gd name="T0" fmla="*/ 372 w 372"/>
                <a:gd name="T1" fmla="*/ 34 h 1172"/>
                <a:gd name="T2" fmla="*/ 372 w 372"/>
                <a:gd name="T3" fmla="*/ 1139 h 1172"/>
                <a:gd name="T4" fmla="*/ 338 w 372"/>
                <a:gd name="T5" fmla="*/ 1172 h 1172"/>
                <a:gd name="T6" fmla="*/ 34 w 372"/>
                <a:gd name="T7" fmla="*/ 1172 h 1172"/>
                <a:gd name="T8" fmla="*/ 0 w 372"/>
                <a:gd name="T9" fmla="*/ 1139 h 1172"/>
                <a:gd name="T10" fmla="*/ 0 w 372"/>
                <a:gd name="T11" fmla="*/ 34 h 1172"/>
                <a:gd name="T12" fmla="*/ 34 w 372"/>
                <a:gd name="T13" fmla="*/ 0 h 1172"/>
                <a:gd name="T14" fmla="*/ 338 w 372"/>
                <a:gd name="T15" fmla="*/ 0 h 1172"/>
                <a:gd name="T16" fmla="*/ 372 w 372"/>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72">
                  <a:moveTo>
                    <a:pt x="372" y="34"/>
                  </a:moveTo>
                  <a:lnTo>
                    <a:pt x="372" y="1139"/>
                  </a:lnTo>
                  <a:cubicBezTo>
                    <a:pt x="372" y="1157"/>
                    <a:pt x="357" y="1172"/>
                    <a:pt x="338" y="1172"/>
                  </a:cubicBezTo>
                  <a:lnTo>
                    <a:pt x="34" y="1172"/>
                  </a:lnTo>
                  <a:cubicBezTo>
                    <a:pt x="15" y="1172"/>
                    <a:pt x="0" y="1157"/>
                    <a:pt x="0" y="1139"/>
                  </a:cubicBezTo>
                  <a:lnTo>
                    <a:pt x="0" y="34"/>
                  </a:lnTo>
                  <a:cubicBezTo>
                    <a:pt x="0" y="15"/>
                    <a:pt x="15" y="0"/>
                    <a:pt x="34" y="0"/>
                  </a:cubicBezTo>
                  <a:lnTo>
                    <a:pt x="338" y="0"/>
                  </a:lnTo>
                  <a:cubicBezTo>
                    <a:pt x="357" y="0"/>
                    <a:pt x="372" y="15"/>
                    <a:pt x="372" y="34"/>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13" name="TextBox 112"/>
            <p:cNvSpPr txBox="1"/>
            <p:nvPr/>
          </p:nvSpPr>
          <p:spPr>
            <a:xfrm>
              <a:off x="10092726" y="3663121"/>
              <a:ext cx="451523" cy="819059"/>
            </a:xfrm>
            <a:prstGeom prst="rect">
              <a:avLst/>
            </a:prstGeom>
            <a:noFill/>
          </p:spPr>
          <p:txBody>
            <a:bodyPr vert="eaVert" wrap="square" rtlCol="0">
              <a:spAutoFit/>
            </a:bodyPr>
            <a:lstStyle/>
            <a:p>
              <a:r>
                <a:rPr lang="zh-CN" altLang="en-US" sz="1000" dirty="0">
                  <a:solidFill>
                    <a:schemeClr val="bg1"/>
                  </a:solidFill>
                  <a:latin typeface="微软雅黑" panose="020B0503020204020204" pitchFamily="34" charset="-122"/>
                  <a:ea typeface="微软雅黑" panose="020B0503020204020204" pitchFamily="34" charset="-122"/>
                </a:rPr>
                <a:t>客服事业部</a:t>
              </a:r>
            </a:p>
          </p:txBody>
        </p:sp>
      </p:grpSp>
      <p:grpSp>
        <p:nvGrpSpPr>
          <p:cNvPr id="114" name="组合 113"/>
          <p:cNvGrpSpPr/>
          <p:nvPr/>
        </p:nvGrpSpPr>
        <p:grpSpPr>
          <a:xfrm>
            <a:off x="1050098" y="3738638"/>
            <a:ext cx="323165" cy="828675"/>
            <a:chOff x="1400497" y="5037138"/>
            <a:chExt cx="430999" cy="1104900"/>
          </a:xfrm>
          <a:solidFill>
            <a:schemeClr val="tx1"/>
          </a:solidFill>
        </p:grpSpPr>
        <p:sp>
          <p:nvSpPr>
            <p:cNvPr id="115" name="Freeform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16" name="TextBox 115"/>
            <p:cNvSpPr txBox="1"/>
            <p:nvPr/>
          </p:nvSpPr>
          <p:spPr>
            <a:xfrm>
              <a:off x="1400497" y="5085185"/>
              <a:ext cx="430999" cy="892552"/>
            </a:xfrm>
            <a:prstGeom prst="rect">
              <a:avLst/>
            </a:prstGeom>
            <a:noFill/>
          </p:spPr>
          <p:txBody>
            <a:bodyPr vert="eaVert" wrap="none" rtlCol="0">
              <a:spAutoFit/>
            </a:bodyPr>
            <a:lstStyle/>
            <a:p>
              <a:r>
                <a:rPr lang="zh-CN" altLang="en-US" sz="900" dirty="0">
                  <a:solidFill>
                    <a:schemeClr val="bg1"/>
                  </a:solidFill>
                  <a:latin typeface="微软雅黑" panose="020B0503020204020204" pitchFamily="34" charset="-122"/>
                  <a:ea typeface="微软雅黑" panose="020B0503020204020204" pitchFamily="34" charset="-122"/>
                </a:rPr>
                <a:t>国内事业部</a:t>
              </a:r>
            </a:p>
          </p:txBody>
        </p:sp>
      </p:grpSp>
      <p:grpSp>
        <p:nvGrpSpPr>
          <p:cNvPr id="117" name="组合 116"/>
          <p:cNvGrpSpPr/>
          <p:nvPr/>
        </p:nvGrpSpPr>
        <p:grpSpPr>
          <a:xfrm>
            <a:off x="1414335" y="3738638"/>
            <a:ext cx="323165" cy="828675"/>
            <a:chOff x="1886272" y="5037138"/>
            <a:chExt cx="430999" cy="1104900"/>
          </a:xfrm>
          <a:solidFill>
            <a:schemeClr val="tx1"/>
          </a:solidFill>
        </p:grpSpPr>
        <p:sp>
          <p:nvSpPr>
            <p:cNvPr id="118" name="Freeform 88"/>
            <p:cNvSpPr>
              <a:spLocks/>
            </p:cNvSpPr>
            <p:nvPr/>
          </p:nvSpPr>
          <p:spPr bwMode="auto">
            <a:xfrm>
              <a:off x="1970088"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7" y="1336"/>
                    <a:pt x="338" y="1336"/>
                  </a:cubicBezTo>
                  <a:lnTo>
                    <a:pt x="34" y="1336"/>
                  </a:lnTo>
                  <a:cubicBezTo>
                    <a:pt x="15" y="1336"/>
                    <a:pt x="0" y="1321"/>
                    <a:pt x="0" y="1302"/>
                  </a:cubicBezTo>
                  <a:lnTo>
                    <a:pt x="0" y="34"/>
                  </a:lnTo>
                  <a:cubicBezTo>
                    <a:pt x="0" y="16"/>
                    <a:pt x="15" y="0"/>
                    <a:pt x="34" y="0"/>
                  </a:cubicBezTo>
                  <a:lnTo>
                    <a:pt x="338" y="0"/>
                  </a:lnTo>
                  <a:cubicBezTo>
                    <a:pt x="357" y="0"/>
                    <a:pt x="372" y="16"/>
                    <a:pt x="372" y="34"/>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19" name="TextBox 118"/>
            <p:cNvSpPr txBox="1"/>
            <p:nvPr/>
          </p:nvSpPr>
          <p:spPr>
            <a:xfrm>
              <a:off x="1886272" y="5085185"/>
              <a:ext cx="430999" cy="892552"/>
            </a:xfrm>
            <a:prstGeom prst="rect">
              <a:avLst/>
            </a:prstGeom>
            <a:noFill/>
          </p:spPr>
          <p:txBody>
            <a:bodyPr vert="eaVert" wrap="none" rtlCol="0">
              <a:spAutoFit/>
            </a:bodyPr>
            <a:lstStyle/>
            <a:p>
              <a:r>
                <a:rPr lang="zh-CN" altLang="en-US" sz="900" dirty="0">
                  <a:solidFill>
                    <a:schemeClr val="bg1"/>
                  </a:solidFill>
                  <a:latin typeface="微软雅黑" panose="020B0503020204020204" pitchFamily="34" charset="-122"/>
                  <a:ea typeface="微软雅黑" panose="020B0503020204020204" pitchFamily="34" charset="-122"/>
                </a:rPr>
                <a:t>海外事业部</a:t>
              </a:r>
            </a:p>
          </p:txBody>
        </p:sp>
      </p:grpSp>
      <p:grpSp>
        <p:nvGrpSpPr>
          <p:cNvPr id="120" name="组合 119"/>
          <p:cNvGrpSpPr/>
          <p:nvPr/>
        </p:nvGrpSpPr>
        <p:grpSpPr>
          <a:xfrm>
            <a:off x="2042820" y="3738638"/>
            <a:ext cx="323165" cy="828675"/>
            <a:chOff x="2724472" y="5037138"/>
            <a:chExt cx="430999" cy="1104900"/>
          </a:xfrm>
          <a:solidFill>
            <a:schemeClr val="tx1"/>
          </a:solidFill>
        </p:grpSpPr>
        <p:sp>
          <p:nvSpPr>
            <p:cNvPr id="121" name="Freeform 89"/>
            <p:cNvSpPr>
              <a:spLocks/>
            </p:cNvSpPr>
            <p:nvPr/>
          </p:nvSpPr>
          <p:spPr bwMode="auto">
            <a:xfrm>
              <a:off x="28241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7" y="0"/>
                    <a:pt x="372" y="16"/>
                    <a:pt x="372" y="34"/>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22" name="TextBox 121"/>
            <p:cNvSpPr txBox="1"/>
            <p:nvPr/>
          </p:nvSpPr>
          <p:spPr>
            <a:xfrm>
              <a:off x="2724472" y="5085185"/>
              <a:ext cx="430999" cy="892552"/>
            </a:xfrm>
            <a:prstGeom prst="rect">
              <a:avLst/>
            </a:prstGeom>
            <a:noFill/>
          </p:spPr>
          <p:txBody>
            <a:bodyPr vert="eaVert" wrap="none" rtlCol="0">
              <a:spAutoFit/>
            </a:bodyPr>
            <a:lstStyle/>
            <a:p>
              <a:r>
                <a:rPr lang="zh-CN" altLang="en-US" sz="900" dirty="0">
                  <a:solidFill>
                    <a:schemeClr val="bg1"/>
                  </a:solidFill>
                  <a:latin typeface="微软雅黑" panose="020B0503020204020204" pitchFamily="34" charset="-122"/>
                  <a:ea typeface="微软雅黑" panose="020B0503020204020204" pitchFamily="34" charset="-122"/>
                </a:rPr>
                <a:t>人力资源部</a:t>
              </a:r>
            </a:p>
          </p:txBody>
        </p:sp>
      </p:grpSp>
      <p:grpSp>
        <p:nvGrpSpPr>
          <p:cNvPr id="123" name="组合 122"/>
          <p:cNvGrpSpPr/>
          <p:nvPr/>
        </p:nvGrpSpPr>
        <p:grpSpPr>
          <a:xfrm>
            <a:off x="2407057" y="3738638"/>
            <a:ext cx="323165" cy="828675"/>
            <a:chOff x="3210247" y="5037138"/>
            <a:chExt cx="430999" cy="1104900"/>
          </a:xfrm>
          <a:solidFill>
            <a:schemeClr val="tx1"/>
          </a:solidFill>
        </p:grpSpPr>
        <p:sp>
          <p:nvSpPr>
            <p:cNvPr id="124" name="Freeform 90"/>
            <p:cNvSpPr>
              <a:spLocks/>
            </p:cNvSpPr>
            <p:nvPr/>
          </p:nvSpPr>
          <p:spPr bwMode="auto">
            <a:xfrm>
              <a:off x="3305176"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7" y="1336"/>
                    <a:pt x="338" y="1336"/>
                  </a:cubicBezTo>
                  <a:lnTo>
                    <a:pt x="34" y="1336"/>
                  </a:lnTo>
                  <a:cubicBezTo>
                    <a:pt x="15" y="1336"/>
                    <a:pt x="0" y="1321"/>
                    <a:pt x="0" y="1302"/>
                  </a:cubicBezTo>
                  <a:lnTo>
                    <a:pt x="0" y="34"/>
                  </a:lnTo>
                  <a:cubicBezTo>
                    <a:pt x="0" y="16"/>
                    <a:pt x="15" y="0"/>
                    <a:pt x="34" y="0"/>
                  </a:cubicBezTo>
                  <a:lnTo>
                    <a:pt x="338" y="0"/>
                  </a:lnTo>
                  <a:cubicBezTo>
                    <a:pt x="357" y="0"/>
                    <a:pt x="372" y="16"/>
                    <a:pt x="372" y="34"/>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25" name="TextBox 124"/>
            <p:cNvSpPr txBox="1"/>
            <p:nvPr/>
          </p:nvSpPr>
          <p:spPr>
            <a:xfrm>
              <a:off x="3210247" y="5085185"/>
              <a:ext cx="430999" cy="584776"/>
            </a:xfrm>
            <a:prstGeom prst="rect">
              <a:avLst/>
            </a:prstGeom>
            <a:noFill/>
          </p:spPr>
          <p:txBody>
            <a:bodyPr vert="eaVert" wrap="none" rtlCol="0">
              <a:spAutoFit/>
            </a:bodyPr>
            <a:lstStyle/>
            <a:p>
              <a:r>
                <a:rPr lang="zh-CN" altLang="en-US" sz="900" dirty="0">
                  <a:solidFill>
                    <a:schemeClr val="bg1"/>
                  </a:solidFill>
                  <a:latin typeface="微软雅黑" panose="020B0503020204020204" pitchFamily="34" charset="-122"/>
                  <a:ea typeface="微软雅黑" panose="020B0503020204020204" pitchFamily="34" charset="-122"/>
                </a:rPr>
                <a:t>综合部</a:t>
              </a:r>
            </a:p>
          </p:txBody>
        </p:sp>
      </p:grpSp>
      <p:grpSp>
        <p:nvGrpSpPr>
          <p:cNvPr id="126" name="组合 125"/>
          <p:cNvGrpSpPr/>
          <p:nvPr/>
        </p:nvGrpSpPr>
        <p:grpSpPr>
          <a:xfrm>
            <a:off x="2849854" y="3720666"/>
            <a:ext cx="323165" cy="1131079"/>
            <a:chOff x="3800797" y="5013176"/>
            <a:chExt cx="430999" cy="1508106"/>
          </a:xfrm>
          <a:solidFill>
            <a:schemeClr val="tx1"/>
          </a:solidFill>
        </p:grpSpPr>
        <p:sp>
          <p:nvSpPr>
            <p:cNvPr id="127" name="Freeform 96"/>
            <p:cNvSpPr>
              <a:spLocks/>
            </p:cNvSpPr>
            <p:nvPr/>
          </p:nvSpPr>
          <p:spPr bwMode="auto">
            <a:xfrm>
              <a:off x="3894138" y="5019675"/>
              <a:ext cx="307975"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28" name="TextBox 127"/>
            <p:cNvSpPr txBox="1"/>
            <p:nvPr/>
          </p:nvSpPr>
          <p:spPr>
            <a:xfrm>
              <a:off x="3800797" y="5013176"/>
              <a:ext cx="430999" cy="1508106"/>
            </a:xfrm>
            <a:prstGeom prst="rect">
              <a:avLst/>
            </a:prstGeom>
            <a:noFill/>
          </p:spPr>
          <p:txBody>
            <a:bodyPr vert="eaVert" wrap="none" rtlCol="0">
              <a:spAutoFit/>
            </a:bodyPr>
            <a:lstStyle/>
            <a:p>
              <a:r>
                <a:rPr lang="zh-CN" altLang="en-US" sz="900" dirty="0">
                  <a:solidFill>
                    <a:schemeClr val="bg1"/>
                  </a:solidFill>
                  <a:latin typeface="微软雅黑" panose="020B0503020204020204" pitchFamily="34" charset="-122"/>
                  <a:ea typeface="微软雅黑" panose="020B0503020204020204" pitchFamily="34" charset="-122"/>
                </a:rPr>
                <a:t>餐饮管理系统研发部</a:t>
              </a:r>
            </a:p>
          </p:txBody>
        </p:sp>
      </p:grpSp>
      <p:grpSp>
        <p:nvGrpSpPr>
          <p:cNvPr id="129" name="组合 128"/>
          <p:cNvGrpSpPr/>
          <p:nvPr/>
        </p:nvGrpSpPr>
        <p:grpSpPr>
          <a:xfrm>
            <a:off x="3206948" y="3720666"/>
            <a:ext cx="323165" cy="1131079"/>
            <a:chOff x="4277047" y="5013176"/>
            <a:chExt cx="430999" cy="1508106"/>
          </a:xfrm>
          <a:solidFill>
            <a:schemeClr val="tx1"/>
          </a:solidFill>
        </p:grpSpPr>
        <p:sp>
          <p:nvSpPr>
            <p:cNvPr id="130" name="Freeform 97"/>
            <p:cNvSpPr>
              <a:spLocks/>
            </p:cNvSpPr>
            <p:nvPr/>
          </p:nvSpPr>
          <p:spPr bwMode="auto">
            <a:xfrm>
              <a:off x="4375151" y="5019675"/>
              <a:ext cx="307975" cy="1500188"/>
            </a:xfrm>
            <a:custGeom>
              <a:avLst/>
              <a:gdLst>
                <a:gd name="T0" fmla="*/ 372 w 372"/>
                <a:gd name="T1" fmla="*/ 34 h 1813"/>
                <a:gd name="T2" fmla="*/ 372 w 372"/>
                <a:gd name="T3" fmla="*/ 1780 h 1813"/>
                <a:gd name="T4" fmla="*/ 338 w 372"/>
                <a:gd name="T5" fmla="*/ 1813 h 1813"/>
                <a:gd name="T6" fmla="*/ 34 w 372"/>
                <a:gd name="T7" fmla="*/ 1813 h 1813"/>
                <a:gd name="T8" fmla="*/ 0 w 372"/>
                <a:gd name="T9" fmla="*/ 1780 h 1813"/>
                <a:gd name="T10" fmla="*/ 0 w 372"/>
                <a:gd name="T11" fmla="*/ 34 h 1813"/>
                <a:gd name="T12" fmla="*/ 34 w 372"/>
                <a:gd name="T13" fmla="*/ 0 h 1813"/>
                <a:gd name="T14" fmla="*/ 338 w 372"/>
                <a:gd name="T15" fmla="*/ 0 h 1813"/>
                <a:gd name="T16" fmla="*/ 372 w 372"/>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813">
                  <a:moveTo>
                    <a:pt x="372" y="34"/>
                  </a:moveTo>
                  <a:lnTo>
                    <a:pt x="372" y="1780"/>
                  </a:lnTo>
                  <a:cubicBezTo>
                    <a:pt x="372" y="1798"/>
                    <a:pt x="357" y="1813"/>
                    <a:pt x="338" y="1813"/>
                  </a:cubicBezTo>
                  <a:lnTo>
                    <a:pt x="34" y="1813"/>
                  </a:lnTo>
                  <a:cubicBezTo>
                    <a:pt x="15" y="1813"/>
                    <a:pt x="0" y="1798"/>
                    <a:pt x="0" y="1780"/>
                  </a:cubicBezTo>
                  <a:lnTo>
                    <a:pt x="0" y="34"/>
                  </a:lnTo>
                  <a:cubicBezTo>
                    <a:pt x="0" y="15"/>
                    <a:pt x="15" y="0"/>
                    <a:pt x="34" y="0"/>
                  </a:cubicBezTo>
                  <a:lnTo>
                    <a:pt x="338" y="0"/>
                  </a:lnTo>
                  <a:cubicBezTo>
                    <a:pt x="357" y="0"/>
                    <a:pt x="372" y="15"/>
                    <a:pt x="372" y="34"/>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31" name="TextBox 130"/>
            <p:cNvSpPr txBox="1"/>
            <p:nvPr/>
          </p:nvSpPr>
          <p:spPr>
            <a:xfrm>
              <a:off x="4277047" y="5013176"/>
              <a:ext cx="430999" cy="1508106"/>
            </a:xfrm>
            <a:prstGeom prst="rect">
              <a:avLst/>
            </a:prstGeom>
            <a:noFill/>
          </p:spPr>
          <p:txBody>
            <a:bodyPr vert="eaVert" wrap="none" rtlCol="0">
              <a:spAutoFit/>
            </a:bodyPr>
            <a:lstStyle/>
            <a:p>
              <a:r>
                <a:rPr lang="zh-CN" altLang="en-US" sz="900" dirty="0">
                  <a:solidFill>
                    <a:schemeClr val="bg1"/>
                  </a:solidFill>
                  <a:latin typeface="微软雅黑" panose="020B0503020204020204" pitchFamily="34" charset="-122"/>
                  <a:ea typeface="微软雅黑" panose="020B0503020204020204" pitchFamily="34" charset="-122"/>
                </a:rPr>
                <a:t>酒店管理系统研发部</a:t>
              </a:r>
            </a:p>
          </p:txBody>
        </p:sp>
      </p:grpSp>
      <p:grpSp>
        <p:nvGrpSpPr>
          <p:cNvPr id="132" name="组合 131"/>
          <p:cNvGrpSpPr/>
          <p:nvPr/>
        </p:nvGrpSpPr>
        <p:grpSpPr>
          <a:xfrm>
            <a:off x="3599751" y="3720666"/>
            <a:ext cx="323165" cy="1131079"/>
            <a:chOff x="4800922" y="5013176"/>
            <a:chExt cx="430999" cy="1508106"/>
          </a:xfrm>
          <a:solidFill>
            <a:schemeClr val="tx1"/>
          </a:solidFill>
        </p:grpSpPr>
        <p:sp>
          <p:nvSpPr>
            <p:cNvPr id="133" name="Freeform 98"/>
            <p:cNvSpPr>
              <a:spLocks/>
            </p:cNvSpPr>
            <p:nvPr/>
          </p:nvSpPr>
          <p:spPr bwMode="auto">
            <a:xfrm>
              <a:off x="4905376" y="5019675"/>
              <a:ext cx="307975" cy="1500188"/>
            </a:xfrm>
            <a:custGeom>
              <a:avLst/>
              <a:gdLst>
                <a:gd name="T0" fmla="*/ 372 w 372"/>
                <a:gd name="T1" fmla="*/ 34 h 1813"/>
                <a:gd name="T2" fmla="*/ 372 w 372"/>
                <a:gd name="T3" fmla="*/ 1780 h 1813"/>
                <a:gd name="T4" fmla="*/ 339 w 372"/>
                <a:gd name="T5" fmla="*/ 1813 h 1813"/>
                <a:gd name="T6" fmla="*/ 34 w 372"/>
                <a:gd name="T7" fmla="*/ 1813 h 1813"/>
                <a:gd name="T8" fmla="*/ 0 w 372"/>
                <a:gd name="T9" fmla="*/ 1780 h 1813"/>
                <a:gd name="T10" fmla="*/ 0 w 372"/>
                <a:gd name="T11" fmla="*/ 34 h 1813"/>
                <a:gd name="T12" fmla="*/ 34 w 372"/>
                <a:gd name="T13" fmla="*/ 0 h 1813"/>
                <a:gd name="T14" fmla="*/ 339 w 372"/>
                <a:gd name="T15" fmla="*/ 0 h 1813"/>
                <a:gd name="T16" fmla="*/ 372 w 372"/>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813">
                  <a:moveTo>
                    <a:pt x="372" y="34"/>
                  </a:moveTo>
                  <a:lnTo>
                    <a:pt x="372" y="1780"/>
                  </a:lnTo>
                  <a:cubicBezTo>
                    <a:pt x="372" y="1798"/>
                    <a:pt x="357" y="1813"/>
                    <a:pt x="339" y="1813"/>
                  </a:cubicBezTo>
                  <a:lnTo>
                    <a:pt x="34" y="1813"/>
                  </a:lnTo>
                  <a:cubicBezTo>
                    <a:pt x="16" y="1813"/>
                    <a:pt x="0" y="1798"/>
                    <a:pt x="0" y="1780"/>
                  </a:cubicBezTo>
                  <a:lnTo>
                    <a:pt x="0" y="34"/>
                  </a:lnTo>
                  <a:cubicBezTo>
                    <a:pt x="0" y="15"/>
                    <a:pt x="16" y="0"/>
                    <a:pt x="34" y="0"/>
                  </a:cubicBezTo>
                  <a:lnTo>
                    <a:pt x="339" y="0"/>
                  </a:lnTo>
                  <a:cubicBezTo>
                    <a:pt x="357" y="0"/>
                    <a:pt x="372" y="15"/>
                    <a:pt x="372" y="34"/>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34" name="TextBox 133"/>
            <p:cNvSpPr txBox="1"/>
            <p:nvPr/>
          </p:nvSpPr>
          <p:spPr>
            <a:xfrm>
              <a:off x="4800922" y="5013176"/>
              <a:ext cx="430999" cy="1508106"/>
            </a:xfrm>
            <a:prstGeom prst="rect">
              <a:avLst/>
            </a:prstGeom>
            <a:noFill/>
          </p:spPr>
          <p:txBody>
            <a:bodyPr vert="eaVert" wrap="none" rtlCol="0">
              <a:spAutoFit/>
            </a:bodyPr>
            <a:lstStyle/>
            <a:p>
              <a:r>
                <a:rPr lang="zh-CN" altLang="en-US" sz="900" dirty="0">
                  <a:solidFill>
                    <a:schemeClr val="bg1"/>
                  </a:solidFill>
                  <a:latin typeface="微软雅黑" panose="020B0503020204020204" pitchFamily="34" charset="-122"/>
                  <a:ea typeface="微软雅黑" panose="020B0503020204020204" pitchFamily="34" charset="-122"/>
                </a:rPr>
                <a:t>康乐管理系统研发部</a:t>
              </a:r>
            </a:p>
          </p:txBody>
        </p:sp>
      </p:grpSp>
      <p:grpSp>
        <p:nvGrpSpPr>
          <p:cNvPr id="135" name="组合 134"/>
          <p:cNvGrpSpPr/>
          <p:nvPr/>
        </p:nvGrpSpPr>
        <p:grpSpPr>
          <a:xfrm>
            <a:off x="3971130" y="3720666"/>
            <a:ext cx="323165" cy="1131079"/>
            <a:chOff x="5296222" y="5013176"/>
            <a:chExt cx="430999" cy="1508106"/>
          </a:xfrm>
          <a:solidFill>
            <a:schemeClr val="tx1"/>
          </a:solidFill>
        </p:grpSpPr>
        <p:sp>
          <p:nvSpPr>
            <p:cNvPr id="136" name="Freeform 99"/>
            <p:cNvSpPr>
              <a:spLocks/>
            </p:cNvSpPr>
            <p:nvPr/>
          </p:nvSpPr>
          <p:spPr bwMode="auto">
            <a:xfrm>
              <a:off x="5386388" y="5019675"/>
              <a:ext cx="307975"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37" name="TextBox 136"/>
            <p:cNvSpPr txBox="1"/>
            <p:nvPr/>
          </p:nvSpPr>
          <p:spPr>
            <a:xfrm>
              <a:off x="5296222" y="5013176"/>
              <a:ext cx="430999" cy="1508106"/>
            </a:xfrm>
            <a:prstGeom prst="rect">
              <a:avLst/>
            </a:prstGeom>
            <a:noFill/>
          </p:spPr>
          <p:txBody>
            <a:bodyPr vert="eaVert" wrap="none" rtlCol="0">
              <a:spAutoFit/>
            </a:bodyPr>
            <a:lstStyle/>
            <a:p>
              <a:r>
                <a:rPr lang="zh-CN" altLang="en-US" sz="900" dirty="0">
                  <a:solidFill>
                    <a:schemeClr val="bg1"/>
                  </a:solidFill>
                  <a:latin typeface="微软雅黑" panose="020B0503020204020204" pitchFamily="34" charset="-122"/>
                  <a:ea typeface="微软雅黑" panose="020B0503020204020204" pitchFamily="34" charset="-122"/>
                </a:rPr>
                <a:t>无线电子菜谱研发部</a:t>
              </a:r>
            </a:p>
          </p:txBody>
        </p:sp>
      </p:grpSp>
      <p:grpSp>
        <p:nvGrpSpPr>
          <p:cNvPr id="138" name="组合 137"/>
          <p:cNvGrpSpPr/>
          <p:nvPr/>
        </p:nvGrpSpPr>
        <p:grpSpPr>
          <a:xfrm>
            <a:off x="4342508" y="3720667"/>
            <a:ext cx="323165" cy="1130015"/>
            <a:chOff x="5791522" y="5013176"/>
            <a:chExt cx="430999" cy="1506687"/>
          </a:xfrm>
          <a:solidFill>
            <a:schemeClr val="tx1"/>
          </a:solidFill>
        </p:grpSpPr>
        <p:sp>
          <p:nvSpPr>
            <p:cNvPr id="139" name="Freeform 100"/>
            <p:cNvSpPr>
              <a:spLocks/>
            </p:cNvSpPr>
            <p:nvPr/>
          </p:nvSpPr>
          <p:spPr bwMode="auto">
            <a:xfrm>
              <a:off x="5892801" y="5019675"/>
              <a:ext cx="306388"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40" name="TextBox 139"/>
            <p:cNvSpPr txBox="1"/>
            <p:nvPr/>
          </p:nvSpPr>
          <p:spPr>
            <a:xfrm>
              <a:off x="5791522" y="5013176"/>
              <a:ext cx="430999" cy="1354218"/>
            </a:xfrm>
            <a:prstGeom prst="rect">
              <a:avLst/>
            </a:prstGeom>
            <a:noFill/>
          </p:spPr>
          <p:txBody>
            <a:bodyPr vert="eaVert" wrap="none" rtlCol="0">
              <a:spAutoFit/>
            </a:bodyPr>
            <a:lstStyle/>
            <a:p>
              <a:r>
                <a:rPr lang="zh-CN" altLang="en-US" sz="900" dirty="0">
                  <a:solidFill>
                    <a:schemeClr val="bg1"/>
                  </a:solidFill>
                  <a:latin typeface="微软雅黑" panose="020B0503020204020204" pitchFamily="34" charset="-122"/>
                  <a:ea typeface="微软雅黑" panose="020B0503020204020204" pitchFamily="34" charset="-122"/>
                </a:rPr>
                <a:t>新概念产品研发部</a:t>
              </a:r>
            </a:p>
          </p:txBody>
        </p:sp>
      </p:grpSp>
      <p:grpSp>
        <p:nvGrpSpPr>
          <p:cNvPr id="141" name="组合 140"/>
          <p:cNvGrpSpPr/>
          <p:nvPr/>
        </p:nvGrpSpPr>
        <p:grpSpPr>
          <a:xfrm>
            <a:off x="5006703" y="3725540"/>
            <a:ext cx="323165" cy="1125141"/>
            <a:chOff x="6677347" y="5019675"/>
            <a:chExt cx="430999" cy="1500188"/>
          </a:xfrm>
          <a:solidFill>
            <a:schemeClr val="tx1"/>
          </a:solidFill>
        </p:grpSpPr>
        <p:sp>
          <p:nvSpPr>
            <p:cNvPr id="142" name="Freeform 101"/>
            <p:cNvSpPr>
              <a:spLocks/>
            </p:cNvSpPr>
            <p:nvPr/>
          </p:nvSpPr>
          <p:spPr bwMode="auto">
            <a:xfrm>
              <a:off x="6786563" y="5019675"/>
              <a:ext cx="306388"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43" name="TextBox 142"/>
            <p:cNvSpPr txBox="1"/>
            <p:nvPr/>
          </p:nvSpPr>
          <p:spPr>
            <a:xfrm>
              <a:off x="6677347" y="5074434"/>
              <a:ext cx="430999" cy="892552"/>
            </a:xfrm>
            <a:prstGeom prst="rect">
              <a:avLst/>
            </a:prstGeom>
            <a:noFill/>
          </p:spPr>
          <p:txBody>
            <a:bodyPr vert="eaVert" wrap="none" rtlCol="0">
              <a:spAutoFit/>
            </a:bodyPr>
            <a:lstStyle/>
            <a:p>
              <a:r>
                <a:rPr lang="zh-CN" altLang="en-US" sz="900" dirty="0">
                  <a:solidFill>
                    <a:schemeClr val="bg1"/>
                  </a:solidFill>
                  <a:latin typeface="微软雅黑" panose="020B0503020204020204" pitchFamily="34" charset="-122"/>
                  <a:ea typeface="微软雅黑" panose="020B0503020204020204" pitchFamily="34" charset="-122"/>
                </a:rPr>
                <a:t>售后部门</a:t>
              </a:r>
              <a:r>
                <a:rPr lang="en-US" altLang="zh-CN" sz="900" dirty="0">
                  <a:solidFill>
                    <a:schemeClr val="bg1"/>
                  </a:solidFill>
                  <a:latin typeface="微软雅黑" panose="020B0503020204020204" pitchFamily="34" charset="-122"/>
                  <a:ea typeface="微软雅黑" panose="020B0503020204020204" pitchFamily="34" charset="-122"/>
                </a:rPr>
                <a:t>①</a:t>
              </a:r>
              <a:endParaRPr lang="zh-CN" altLang="en-US" sz="900" dirty="0">
                <a:solidFill>
                  <a:schemeClr val="bg1"/>
                </a:solidFill>
                <a:latin typeface="微软雅黑" panose="020B0503020204020204" pitchFamily="34" charset="-122"/>
                <a:ea typeface="微软雅黑" panose="020B0503020204020204" pitchFamily="34" charset="-122"/>
              </a:endParaRPr>
            </a:p>
          </p:txBody>
        </p:sp>
      </p:grpSp>
      <p:grpSp>
        <p:nvGrpSpPr>
          <p:cNvPr id="144" name="组合 143"/>
          <p:cNvGrpSpPr/>
          <p:nvPr/>
        </p:nvGrpSpPr>
        <p:grpSpPr>
          <a:xfrm>
            <a:off x="5389049" y="3725540"/>
            <a:ext cx="369332" cy="1125141"/>
            <a:chOff x="7187275" y="5019675"/>
            <a:chExt cx="492571" cy="1500188"/>
          </a:xfrm>
          <a:solidFill>
            <a:schemeClr val="tx1"/>
          </a:solidFill>
        </p:grpSpPr>
        <p:sp>
          <p:nvSpPr>
            <p:cNvPr id="145" name="Freeform 102"/>
            <p:cNvSpPr>
              <a:spLocks/>
            </p:cNvSpPr>
            <p:nvPr/>
          </p:nvSpPr>
          <p:spPr bwMode="auto">
            <a:xfrm>
              <a:off x="7342188" y="5019675"/>
              <a:ext cx="307975"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46" name="TextBox 145"/>
            <p:cNvSpPr txBox="1"/>
            <p:nvPr/>
          </p:nvSpPr>
          <p:spPr>
            <a:xfrm>
              <a:off x="7187275" y="5074434"/>
              <a:ext cx="492571" cy="1149032"/>
            </a:xfrm>
            <a:prstGeom prst="rect">
              <a:avLst/>
            </a:prstGeom>
            <a:noFill/>
          </p:spPr>
          <p:txBody>
            <a:bodyPr vert="eaVert" wrap="none" rtlCol="0">
              <a:spAutoFit/>
            </a:bodyPr>
            <a:lstStyle>
              <a:defPPr>
                <a:defRPr lang="zh-CN"/>
              </a:defPPr>
              <a:lvl1pPr>
                <a:defRPr sz="1200">
                  <a:solidFill>
                    <a:schemeClr val="accent3"/>
                  </a:solidFill>
                  <a:latin typeface="+mn-ea"/>
                  <a:ea typeface="+mn-ea"/>
                </a:defRPr>
              </a:lvl1pPr>
            </a:lstStyle>
            <a:p>
              <a:r>
                <a:rPr lang="zh-CN" altLang="en-US" dirty="0">
                  <a:solidFill>
                    <a:schemeClr val="bg1"/>
                  </a:solidFill>
                  <a:latin typeface="微软雅黑" panose="020B0503020204020204" pitchFamily="34" charset="-122"/>
                  <a:ea typeface="微软雅黑" panose="020B0503020204020204" pitchFamily="34" charset="-122"/>
                </a:rPr>
                <a:t>售后部门</a:t>
              </a:r>
              <a:r>
                <a:rPr lang="en-US" altLang="zh-CN" dirty="0">
                  <a:solidFill>
                    <a:schemeClr val="bg1"/>
                  </a:solidFill>
                  <a:latin typeface="微软雅黑" panose="020B0503020204020204" pitchFamily="34" charset="-122"/>
                  <a:ea typeface="微软雅黑" panose="020B0503020204020204" pitchFamily="34" charset="-122"/>
                </a:rPr>
                <a:t>②</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147" name="组合 146"/>
          <p:cNvGrpSpPr/>
          <p:nvPr/>
        </p:nvGrpSpPr>
        <p:grpSpPr>
          <a:xfrm>
            <a:off x="5796137" y="3725540"/>
            <a:ext cx="369332" cy="1125141"/>
            <a:chOff x="7730200" y="5019675"/>
            <a:chExt cx="492571" cy="1500188"/>
          </a:xfrm>
          <a:solidFill>
            <a:schemeClr val="tx1"/>
          </a:solidFill>
        </p:grpSpPr>
        <p:sp>
          <p:nvSpPr>
            <p:cNvPr id="148" name="Freeform 103"/>
            <p:cNvSpPr>
              <a:spLocks/>
            </p:cNvSpPr>
            <p:nvPr/>
          </p:nvSpPr>
          <p:spPr bwMode="auto">
            <a:xfrm>
              <a:off x="7889876" y="5019675"/>
              <a:ext cx="307975" cy="1500188"/>
            </a:xfrm>
            <a:custGeom>
              <a:avLst/>
              <a:gdLst>
                <a:gd name="T0" fmla="*/ 372 w 372"/>
                <a:gd name="T1" fmla="*/ 34 h 1813"/>
                <a:gd name="T2" fmla="*/ 372 w 372"/>
                <a:gd name="T3" fmla="*/ 1780 h 1813"/>
                <a:gd name="T4" fmla="*/ 338 w 372"/>
                <a:gd name="T5" fmla="*/ 1813 h 1813"/>
                <a:gd name="T6" fmla="*/ 34 w 372"/>
                <a:gd name="T7" fmla="*/ 1813 h 1813"/>
                <a:gd name="T8" fmla="*/ 0 w 372"/>
                <a:gd name="T9" fmla="*/ 1780 h 1813"/>
                <a:gd name="T10" fmla="*/ 0 w 372"/>
                <a:gd name="T11" fmla="*/ 34 h 1813"/>
                <a:gd name="T12" fmla="*/ 34 w 372"/>
                <a:gd name="T13" fmla="*/ 0 h 1813"/>
                <a:gd name="T14" fmla="*/ 338 w 372"/>
                <a:gd name="T15" fmla="*/ 0 h 1813"/>
                <a:gd name="T16" fmla="*/ 372 w 372"/>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813">
                  <a:moveTo>
                    <a:pt x="372" y="34"/>
                  </a:moveTo>
                  <a:lnTo>
                    <a:pt x="372" y="1780"/>
                  </a:lnTo>
                  <a:cubicBezTo>
                    <a:pt x="372" y="1798"/>
                    <a:pt x="357" y="1813"/>
                    <a:pt x="338" y="1813"/>
                  </a:cubicBezTo>
                  <a:lnTo>
                    <a:pt x="34" y="1813"/>
                  </a:lnTo>
                  <a:cubicBezTo>
                    <a:pt x="15" y="1813"/>
                    <a:pt x="0" y="1798"/>
                    <a:pt x="0" y="1780"/>
                  </a:cubicBezTo>
                  <a:lnTo>
                    <a:pt x="0" y="34"/>
                  </a:lnTo>
                  <a:cubicBezTo>
                    <a:pt x="0" y="15"/>
                    <a:pt x="15" y="0"/>
                    <a:pt x="34" y="0"/>
                  </a:cubicBezTo>
                  <a:lnTo>
                    <a:pt x="338" y="0"/>
                  </a:lnTo>
                  <a:cubicBezTo>
                    <a:pt x="357" y="0"/>
                    <a:pt x="372" y="15"/>
                    <a:pt x="372" y="34"/>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49" name="TextBox 148"/>
            <p:cNvSpPr txBox="1"/>
            <p:nvPr/>
          </p:nvSpPr>
          <p:spPr>
            <a:xfrm>
              <a:off x="7730200" y="5074434"/>
              <a:ext cx="492571" cy="1149032"/>
            </a:xfrm>
            <a:prstGeom prst="rect">
              <a:avLst/>
            </a:prstGeom>
            <a:noFill/>
          </p:spPr>
          <p:txBody>
            <a:bodyPr vert="eaVert" wrap="none" rtlCol="0">
              <a:spAutoFit/>
            </a:bodyPr>
            <a:lstStyle>
              <a:defPPr>
                <a:defRPr lang="zh-CN"/>
              </a:defPPr>
              <a:lvl1pPr>
                <a:defRPr sz="1200">
                  <a:solidFill>
                    <a:schemeClr val="accent3"/>
                  </a:solidFill>
                  <a:latin typeface="+mn-ea"/>
                  <a:ea typeface="+mn-ea"/>
                </a:defRPr>
              </a:lvl1pPr>
            </a:lstStyle>
            <a:p>
              <a:r>
                <a:rPr lang="zh-CN" altLang="en-US" dirty="0">
                  <a:solidFill>
                    <a:schemeClr val="bg1"/>
                  </a:solidFill>
                  <a:latin typeface="微软雅黑" panose="020B0503020204020204" pitchFamily="34" charset="-122"/>
                  <a:ea typeface="微软雅黑" panose="020B0503020204020204" pitchFamily="34" charset="-122"/>
                </a:rPr>
                <a:t>售后部门</a:t>
              </a:r>
              <a:r>
                <a:rPr lang="en-US" altLang="zh-CN" dirty="0">
                  <a:solidFill>
                    <a:schemeClr val="bg1"/>
                  </a:solidFill>
                  <a:latin typeface="微软雅黑" panose="020B0503020204020204" pitchFamily="34" charset="-122"/>
                  <a:ea typeface="微软雅黑" panose="020B0503020204020204" pitchFamily="34" charset="-122"/>
                </a:rPr>
                <a:t>③</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150" name="等腰三角形 149"/>
          <p:cNvSpPr/>
          <p:nvPr/>
        </p:nvSpPr>
        <p:spPr>
          <a:xfrm rot="16200000">
            <a:off x="8351421" y="4999212"/>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151" name="等腰三角形 150"/>
          <p:cNvSpPr/>
          <p:nvPr/>
        </p:nvSpPr>
        <p:spPr>
          <a:xfrm rot="5400000">
            <a:off x="8829902" y="5004495"/>
            <a:ext cx="108012" cy="93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152"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54933278"/>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250" fill="hold"/>
                                        <p:tgtEl>
                                          <p:spTgt spid="3"/>
                                        </p:tgtEl>
                                        <p:attrNameLst>
                                          <p:attrName>ppt_x</p:attrName>
                                        </p:attrNameLst>
                                      </p:cBhvr>
                                      <p:tavLst>
                                        <p:tav tm="0">
                                          <p:val>
                                            <p:strVal val="0-#ppt_w/2"/>
                                          </p:val>
                                        </p:tav>
                                        <p:tav tm="100000">
                                          <p:val>
                                            <p:strVal val="#ppt_x"/>
                                          </p:val>
                                        </p:tav>
                                      </p:tavLst>
                                    </p:anim>
                                    <p:anim calcmode="lin" valueType="num">
                                      <p:cBhvr additive="base">
                                        <p:cTn id="16" dur="25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31" presetClass="entr" presetSubtype="0" fill="hold" nodeType="afterEffect">
                                  <p:stCondLst>
                                    <p:cond delay="0"/>
                                  </p:stCondLst>
                                  <p:childTnLst>
                                    <p:set>
                                      <p:cBhvr>
                                        <p:cTn id="19" dur="1" fill="hold">
                                          <p:stCondLst>
                                            <p:cond delay="0"/>
                                          </p:stCondLst>
                                        </p:cTn>
                                        <p:tgtEl>
                                          <p:spTgt spid="55"/>
                                        </p:tgtEl>
                                        <p:attrNameLst>
                                          <p:attrName>style.visibility</p:attrName>
                                        </p:attrNameLst>
                                      </p:cBhvr>
                                      <p:to>
                                        <p:strVal val="visible"/>
                                      </p:to>
                                    </p:set>
                                    <p:anim calcmode="lin" valueType="num">
                                      <p:cBhvr>
                                        <p:cTn id="20" dur="500" fill="hold"/>
                                        <p:tgtEl>
                                          <p:spTgt spid="55"/>
                                        </p:tgtEl>
                                        <p:attrNameLst>
                                          <p:attrName>ppt_w</p:attrName>
                                        </p:attrNameLst>
                                      </p:cBhvr>
                                      <p:tavLst>
                                        <p:tav tm="0">
                                          <p:val>
                                            <p:fltVal val="0"/>
                                          </p:val>
                                        </p:tav>
                                        <p:tav tm="100000">
                                          <p:val>
                                            <p:strVal val="#ppt_w"/>
                                          </p:val>
                                        </p:tav>
                                      </p:tavLst>
                                    </p:anim>
                                    <p:anim calcmode="lin" valueType="num">
                                      <p:cBhvr>
                                        <p:cTn id="21" dur="500" fill="hold"/>
                                        <p:tgtEl>
                                          <p:spTgt spid="55"/>
                                        </p:tgtEl>
                                        <p:attrNameLst>
                                          <p:attrName>ppt_h</p:attrName>
                                        </p:attrNameLst>
                                      </p:cBhvr>
                                      <p:tavLst>
                                        <p:tav tm="0">
                                          <p:val>
                                            <p:fltVal val="0"/>
                                          </p:val>
                                        </p:tav>
                                        <p:tav tm="100000">
                                          <p:val>
                                            <p:strVal val="#ppt_h"/>
                                          </p:val>
                                        </p:tav>
                                      </p:tavLst>
                                    </p:anim>
                                    <p:anim calcmode="lin" valueType="num">
                                      <p:cBhvr>
                                        <p:cTn id="22" dur="500" fill="hold"/>
                                        <p:tgtEl>
                                          <p:spTgt spid="55"/>
                                        </p:tgtEl>
                                        <p:attrNameLst>
                                          <p:attrName>style.rotation</p:attrName>
                                        </p:attrNameLst>
                                      </p:cBhvr>
                                      <p:tavLst>
                                        <p:tav tm="0">
                                          <p:val>
                                            <p:fltVal val="90"/>
                                          </p:val>
                                        </p:tav>
                                        <p:tav tm="100000">
                                          <p:val>
                                            <p:fltVal val="0"/>
                                          </p:val>
                                        </p:tav>
                                      </p:tavLst>
                                    </p:anim>
                                    <p:animEffect transition="in" filter="fade">
                                      <p:cBhvr>
                                        <p:cTn id="23" dur="500"/>
                                        <p:tgtEl>
                                          <p:spTgt spid="55"/>
                                        </p:tgtEl>
                                      </p:cBhvr>
                                    </p:animEffect>
                                  </p:childTnLst>
                                </p:cTn>
                              </p:par>
                            </p:childTnLst>
                          </p:cTn>
                        </p:par>
                        <p:par>
                          <p:cTn id="24" fill="hold">
                            <p:stCondLst>
                              <p:cond delay="1000"/>
                            </p:stCondLst>
                            <p:childTnLst>
                              <p:par>
                                <p:cTn id="25" presetID="22" presetClass="entr" presetSubtype="1"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up)">
                                      <p:cBhvr>
                                        <p:cTn id="27" dur="500"/>
                                        <p:tgtEl>
                                          <p:spTgt spid="12"/>
                                        </p:tgtEl>
                                      </p:cBhvr>
                                    </p:animEffect>
                                  </p:childTnLst>
                                </p:cTn>
                              </p:par>
                            </p:childTnLst>
                          </p:cTn>
                        </p:par>
                        <p:par>
                          <p:cTn id="28" fill="hold">
                            <p:stCondLst>
                              <p:cond delay="1500"/>
                            </p:stCondLst>
                            <p:childTnLst>
                              <p:par>
                                <p:cTn id="29" presetID="16" presetClass="entr" presetSubtype="37" fill="hold" grpId="0"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barn(outVertical)">
                                      <p:cBhvr>
                                        <p:cTn id="31" dur="500"/>
                                        <p:tgtEl>
                                          <p:spTgt spid="44"/>
                                        </p:tgtEl>
                                      </p:cBhvr>
                                    </p:animEffect>
                                  </p:childTnLst>
                                </p:cTn>
                              </p:par>
                              <p:par>
                                <p:cTn id="32" presetID="42" presetClass="entr" presetSubtype="0" fill="hold" nodeType="withEffect">
                                  <p:stCondLst>
                                    <p:cond delay="0"/>
                                  </p:stCondLst>
                                  <p:childTnLst>
                                    <p:set>
                                      <p:cBhvr>
                                        <p:cTn id="33" dur="1" fill="hold">
                                          <p:stCondLst>
                                            <p:cond delay="0"/>
                                          </p:stCondLst>
                                        </p:cTn>
                                        <p:tgtEl>
                                          <p:spTgt spid="71"/>
                                        </p:tgtEl>
                                        <p:attrNameLst>
                                          <p:attrName>style.visibility</p:attrName>
                                        </p:attrNameLst>
                                      </p:cBhvr>
                                      <p:to>
                                        <p:strVal val="visible"/>
                                      </p:to>
                                    </p:set>
                                    <p:animEffect transition="in" filter="fade">
                                      <p:cBhvr>
                                        <p:cTn id="34" dur="500"/>
                                        <p:tgtEl>
                                          <p:spTgt spid="71"/>
                                        </p:tgtEl>
                                      </p:cBhvr>
                                    </p:animEffect>
                                    <p:anim calcmode="lin" valueType="num">
                                      <p:cBhvr>
                                        <p:cTn id="35" dur="500" fill="hold"/>
                                        <p:tgtEl>
                                          <p:spTgt spid="71"/>
                                        </p:tgtEl>
                                        <p:attrNameLst>
                                          <p:attrName>ppt_x</p:attrName>
                                        </p:attrNameLst>
                                      </p:cBhvr>
                                      <p:tavLst>
                                        <p:tav tm="0">
                                          <p:val>
                                            <p:strVal val="#ppt_x"/>
                                          </p:val>
                                        </p:tav>
                                        <p:tav tm="100000">
                                          <p:val>
                                            <p:strVal val="#ppt_x"/>
                                          </p:val>
                                        </p:tav>
                                      </p:tavLst>
                                    </p:anim>
                                    <p:anim calcmode="lin" valueType="num">
                                      <p:cBhvr>
                                        <p:cTn id="36" dur="500" fill="hold"/>
                                        <p:tgtEl>
                                          <p:spTgt spid="71"/>
                                        </p:tgtEl>
                                        <p:attrNameLst>
                                          <p:attrName>ppt_y</p:attrName>
                                        </p:attrNameLst>
                                      </p:cBhvr>
                                      <p:tavLst>
                                        <p:tav tm="0">
                                          <p:val>
                                            <p:strVal val="#ppt_y+.1"/>
                                          </p:val>
                                        </p:tav>
                                        <p:tav tm="100000">
                                          <p:val>
                                            <p:strVal val="#ppt_y"/>
                                          </p:val>
                                        </p:tav>
                                      </p:tavLst>
                                    </p:anim>
                                  </p:childTnLst>
                                </p:cTn>
                              </p:par>
                            </p:childTnLst>
                          </p:cTn>
                        </p:par>
                        <p:par>
                          <p:cTn id="37" fill="hold">
                            <p:stCondLst>
                              <p:cond delay="2000"/>
                            </p:stCondLst>
                            <p:childTnLst>
                              <p:par>
                                <p:cTn id="38" presetID="2" presetClass="entr" presetSubtype="8" fill="hold" nodeType="afterEffect">
                                  <p:stCondLst>
                                    <p:cond delay="0"/>
                                  </p:stCondLst>
                                  <p:childTnLst>
                                    <p:set>
                                      <p:cBhvr>
                                        <p:cTn id="39" dur="1" fill="hold">
                                          <p:stCondLst>
                                            <p:cond delay="0"/>
                                          </p:stCondLst>
                                        </p:cTn>
                                        <p:tgtEl>
                                          <p:spTgt spid="58"/>
                                        </p:tgtEl>
                                        <p:attrNameLst>
                                          <p:attrName>style.visibility</p:attrName>
                                        </p:attrNameLst>
                                      </p:cBhvr>
                                      <p:to>
                                        <p:strVal val="visible"/>
                                      </p:to>
                                    </p:set>
                                    <p:anim calcmode="lin" valueType="num">
                                      <p:cBhvr additive="base">
                                        <p:cTn id="40" dur="500" fill="hold"/>
                                        <p:tgtEl>
                                          <p:spTgt spid="58"/>
                                        </p:tgtEl>
                                        <p:attrNameLst>
                                          <p:attrName>ppt_x</p:attrName>
                                        </p:attrNameLst>
                                      </p:cBhvr>
                                      <p:tavLst>
                                        <p:tav tm="0">
                                          <p:val>
                                            <p:strVal val="0-#ppt_w/2"/>
                                          </p:val>
                                        </p:tav>
                                        <p:tav tm="100000">
                                          <p:val>
                                            <p:strVal val="#ppt_x"/>
                                          </p:val>
                                        </p:tav>
                                      </p:tavLst>
                                    </p:anim>
                                    <p:anim calcmode="lin" valueType="num">
                                      <p:cBhvr additive="base">
                                        <p:cTn id="41" dur="500" fill="hold"/>
                                        <p:tgtEl>
                                          <p:spTgt spid="58"/>
                                        </p:tgtEl>
                                        <p:attrNameLst>
                                          <p:attrName>ppt_y</p:attrName>
                                        </p:attrNameLst>
                                      </p:cBhvr>
                                      <p:tavLst>
                                        <p:tav tm="0">
                                          <p:val>
                                            <p:strVal val="#ppt_y"/>
                                          </p:val>
                                        </p:tav>
                                        <p:tav tm="100000">
                                          <p:val>
                                            <p:strVal val="#ppt_y"/>
                                          </p:val>
                                        </p:tav>
                                      </p:tavLst>
                                    </p:anim>
                                  </p:childTnLst>
                                </p:cTn>
                              </p:par>
                              <p:par>
                                <p:cTn id="42" presetID="2" presetClass="entr" presetSubtype="2" fill="hold" nodeType="withEffect">
                                  <p:stCondLst>
                                    <p:cond delay="0"/>
                                  </p:stCondLst>
                                  <p:childTnLst>
                                    <p:set>
                                      <p:cBhvr>
                                        <p:cTn id="43" dur="1" fill="hold">
                                          <p:stCondLst>
                                            <p:cond delay="0"/>
                                          </p:stCondLst>
                                        </p:cTn>
                                        <p:tgtEl>
                                          <p:spTgt spid="61"/>
                                        </p:tgtEl>
                                        <p:attrNameLst>
                                          <p:attrName>style.visibility</p:attrName>
                                        </p:attrNameLst>
                                      </p:cBhvr>
                                      <p:to>
                                        <p:strVal val="visible"/>
                                      </p:to>
                                    </p:set>
                                    <p:anim calcmode="lin" valueType="num">
                                      <p:cBhvr additive="base">
                                        <p:cTn id="44" dur="500" fill="hold"/>
                                        <p:tgtEl>
                                          <p:spTgt spid="61"/>
                                        </p:tgtEl>
                                        <p:attrNameLst>
                                          <p:attrName>ppt_x</p:attrName>
                                        </p:attrNameLst>
                                      </p:cBhvr>
                                      <p:tavLst>
                                        <p:tav tm="0">
                                          <p:val>
                                            <p:strVal val="1+#ppt_w/2"/>
                                          </p:val>
                                        </p:tav>
                                        <p:tav tm="100000">
                                          <p:val>
                                            <p:strVal val="#ppt_x"/>
                                          </p:val>
                                        </p:tav>
                                      </p:tavLst>
                                    </p:anim>
                                    <p:anim calcmode="lin" valueType="num">
                                      <p:cBhvr additive="base">
                                        <p:cTn id="45" dur="500" fill="hold"/>
                                        <p:tgtEl>
                                          <p:spTgt spid="61"/>
                                        </p:tgtEl>
                                        <p:attrNameLst>
                                          <p:attrName>ppt_y</p:attrName>
                                        </p:attrNameLst>
                                      </p:cBhvr>
                                      <p:tavLst>
                                        <p:tav tm="0">
                                          <p:val>
                                            <p:strVal val="#ppt_y"/>
                                          </p:val>
                                        </p:tav>
                                        <p:tav tm="100000">
                                          <p:val>
                                            <p:strVal val="#ppt_y"/>
                                          </p:val>
                                        </p:tav>
                                      </p:tavLst>
                                    </p:anim>
                                  </p:childTnLst>
                                </p:cTn>
                              </p:par>
                            </p:childTnLst>
                          </p:cTn>
                        </p:par>
                        <p:par>
                          <p:cTn id="46" fill="hold">
                            <p:stCondLst>
                              <p:cond delay="2500"/>
                            </p:stCondLst>
                            <p:childTnLst>
                              <p:par>
                                <p:cTn id="47" presetID="22" presetClass="entr" presetSubtype="1"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up)">
                                      <p:cBhvr>
                                        <p:cTn id="49" dur="500"/>
                                        <p:tgtEl>
                                          <p:spTgt spid="13"/>
                                        </p:tgtEl>
                                      </p:cBhvr>
                                    </p:animEffect>
                                  </p:childTnLst>
                                </p:cTn>
                              </p:par>
                            </p:childTnLst>
                          </p:cTn>
                        </p:par>
                        <p:par>
                          <p:cTn id="50" fill="hold">
                            <p:stCondLst>
                              <p:cond delay="3000"/>
                            </p:stCondLst>
                            <p:childTnLst>
                              <p:par>
                                <p:cTn id="51" presetID="22" presetClass="entr" presetSubtype="1" fill="hold"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up)">
                                      <p:cBhvr>
                                        <p:cTn id="53" dur="500"/>
                                        <p:tgtEl>
                                          <p:spTgt spid="14"/>
                                        </p:tgtEl>
                                      </p:cBhvr>
                                    </p:animEffect>
                                  </p:childTnLst>
                                </p:cTn>
                              </p:par>
                            </p:childTnLst>
                          </p:cTn>
                        </p:par>
                        <p:par>
                          <p:cTn id="54" fill="hold">
                            <p:stCondLst>
                              <p:cond delay="3500"/>
                            </p:stCondLst>
                            <p:childTnLst>
                              <p:par>
                                <p:cTn id="55" presetID="42" presetClass="entr" presetSubtype="0" fill="hold" nodeType="afterEffect">
                                  <p:stCondLst>
                                    <p:cond delay="0"/>
                                  </p:stCondLst>
                                  <p:childTnLst>
                                    <p:set>
                                      <p:cBhvr>
                                        <p:cTn id="56" dur="1" fill="hold">
                                          <p:stCondLst>
                                            <p:cond delay="0"/>
                                          </p:stCondLst>
                                        </p:cTn>
                                        <p:tgtEl>
                                          <p:spTgt spid="74"/>
                                        </p:tgtEl>
                                        <p:attrNameLst>
                                          <p:attrName>style.visibility</p:attrName>
                                        </p:attrNameLst>
                                      </p:cBhvr>
                                      <p:to>
                                        <p:strVal val="visible"/>
                                      </p:to>
                                    </p:set>
                                    <p:animEffect transition="in" filter="fade">
                                      <p:cBhvr>
                                        <p:cTn id="57" dur="500"/>
                                        <p:tgtEl>
                                          <p:spTgt spid="74"/>
                                        </p:tgtEl>
                                      </p:cBhvr>
                                    </p:animEffect>
                                    <p:anim calcmode="lin" valueType="num">
                                      <p:cBhvr>
                                        <p:cTn id="58" dur="500" fill="hold"/>
                                        <p:tgtEl>
                                          <p:spTgt spid="74"/>
                                        </p:tgtEl>
                                        <p:attrNameLst>
                                          <p:attrName>ppt_x</p:attrName>
                                        </p:attrNameLst>
                                      </p:cBhvr>
                                      <p:tavLst>
                                        <p:tav tm="0">
                                          <p:val>
                                            <p:strVal val="#ppt_x"/>
                                          </p:val>
                                        </p:tav>
                                        <p:tav tm="100000">
                                          <p:val>
                                            <p:strVal val="#ppt_x"/>
                                          </p:val>
                                        </p:tav>
                                      </p:tavLst>
                                    </p:anim>
                                    <p:anim calcmode="lin" valueType="num">
                                      <p:cBhvr>
                                        <p:cTn id="59" dur="500" fill="hold"/>
                                        <p:tgtEl>
                                          <p:spTgt spid="74"/>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100"/>
                                  </p:stCondLst>
                                  <p:childTnLst>
                                    <p:set>
                                      <p:cBhvr>
                                        <p:cTn id="61" dur="1" fill="hold">
                                          <p:stCondLst>
                                            <p:cond delay="0"/>
                                          </p:stCondLst>
                                        </p:cTn>
                                        <p:tgtEl>
                                          <p:spTgt spid="77"/>
                                        </p:tgtEl>
                                        <p:attrNameLst>
                                          <p:attrName>style.visibility</p:attrName>
                                        </p:attrNameLst>
                                      </p:cBhvr>
                                      <p:to>
                                        <p:strVal val="visible"/>
                                      </p:to>
                                    </p:set>
                                    <p:animEffect transition="in" filter="fade">
                                      <p:cBhvr>
                                        <p:cTn id="62" dur="500"/>
                                        <p:tgtEl>
                                          <p:spTgt spid="77"/>
                                        </p:tgtEl>
                                      </p:cBhvr>
                                    </p:animEffect>
                                    <p:anim calcmode="lin" valueType="num">
                                      <p:cBhvr>
                                        <p:cTn id="63" dur="500" fill="hold"/>
                                        <p:tgtEl>
                                          <p:spTgt spid="77"/>
                                        </p:tgtEl>
                                        <p:attrNameLst>
                                          <p:attrName>ppt_x</p:attrName>
                                        </p:attrNameLst>
                                      </p:cBhvr>
                                      <p:tavLst>
                                        <p:tav tm="0">
                                          <p:val>
                                            <p:strVal val="#ppt_x"/>
                                          </p:val>
                                        </p:tav>
                                        <p:tav tm="100000">
                                          <p:val>
                                            <p:strVal val="#ppt_x"/>
                                          </p:val>
                                        </p:tav>
                                      </p:tavLst>
                                    </p:anim>
                                    <p:anim calcmode="lin" valueType="num">
                                      <p:cBhvr>
                                        <p:cTn id="64" dur="500" fill="hold"/>
                                        <p:tgtEl>
                                          <p:spTgt spid="77"/>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200"/>
                                  </p:stCondLst>
                                  <p:childTnLst>
                                    <p:set>
                                      <p:cBhvr>
                                        <p:cTn id="66" dur="1" fill="hold">
                                          <p:stCondLst>
                                            <p:cond delay="0"/>
                                          </p:stCondLst>
                                        </p:cTn>
                                        <p:tgtEl>
                                          <p:spTgt spid="80"/>
                                        </p:tgtEl>
                                        <p:attrNameLst>
                                          <p:attrName>style.visibility</p:attrName>
                                        </p:attrNameLst>
                                      </p:cBhvr>
                                      <p:to>
                                        <p:strVal val="visible"/>
                                      </p:to>
                                    </p:set>
                                    <p:animEffect transition="in" filter="fade">
                                      <p:cBhvr>
                                        <p:cTn id="67" dur="500"/>
                                        <p:tgtEl>
                                          <p:spTgt spid="80"/>
                                        </p:tgtEl>
                                      </p:cBhvr>
                                    </p:animEffect>
                                    <p:anim calcmode="lin" valueType="num">
                                      <p:cBhvr>
                                        <p:cTn id="68" dur="500" fill="hold"/>
                                        <p:tgtEl>
                                          <p:spTgt spid="80"/>
                                        </p:tgtEl>
                                        <p:attrNameLst>
                                          <p:attrName>ppt_x</p:attrName>
                                        </p:attrNameLst>
                                      </p:cBhvr>
                                      <p:tavLst>
                                        <p:tav tm="0">
                                          <p:val>
                                            <p:strVal val="#ppt_x"/>
                                          </p:val>
                                        </p:tav>
                                        <p:tav tm="100000">
                                          <p:val>
                                            <p:strVal val="#ppt_x"/>
                                          </p:val>
                                        </p:tav>
                                      </p:tavLst>
                                    </p:anim>
                                    <p:anim calcmode="lin" valueType="num">
                                      <p:cBhvr>
                                        <p:cTn id="69" dur="500" fill="hold"/>
                                        <p:tgtEl>
                                          <p:spTgt spid="80"/>
                                        </p:tgtEl>
                                        <p:attrNameLst>
                                          <p:attrName>ppt_y</p:attrName>
                                        </p:attrNameLst>
                                      </p:cBhvr>
                                      <p:tavLst>
                                        <p:tav tm="0">
                                          <p:val>
                                            <p:strVal val="#ppt_y+.1"/>
                                          </p:val>
                                        </p:tav>
                                        <p:tav tm="100000">
                                          <p:val>
                                            <p:strVal val="#ppt_y"/>
                                          </p:val>
                                        </p:tav>
                                      </p:tavLst>
                                    </p:anim>
                                  </p:childTnLst>
                                </p:cTn>
                              </p:par>
                            </p:childTnLst>
                          </p:cTn>
                        </p:par>
                        <p:par>
                          <p:cTn id="70" fill="hold">
                            <p:stCondLst>
                              <p:cond delay="4200"/>
                            </p:stCondLst>
                            <p:childTnLst>
                              <p:par>
                                <p:cTn id="71" presetID="42" presetClass="entr" presetSubtype="0" fill="hold" nodeType="afterEffect">
                                  <p:stCondLst>
                                    <p:cond delay="0"/>
                                  </p:stCondLst>
                                  <p:childTnLst>
                                    <p:set>
                                      <p:cBhvr>
                                        <p:cTn id="72" dur="1" fill="hold">
                                          <p:stCondLst>
                                            <p:cond delay="0"/>
                                          </p:stCondLst>
                                        </p:cTn>
                                        <p:tgtEl>
                                          <p:spTgt spid="83"/>
                                        </p:tgtEl>
                                        <p:attrNameLst>
                                          <p:attrName>style.visibility</p:attrName>
                                        </p:attrNameLst>
                                      </p:cBhvr>
                                      <p:to>
                                        <p:strVal val="visible"/>
                                      </p:to>
                                    </p:set>
                                    <p:animEffect transition="in" filter="fade">
                                      <p:cBhvr>
                                        <p:cTn id="73" dur="400"/>
                                        <p:tgtEl>
                                          <p:spTgt spid="83"/>
                                        </p:tgtEl>
                                      </p:cBhvr>
                                    </p:animEffect>
                                    <p:anim calcmode="lin" valueType="num">
                                      <p:cBhvr>
                                        <p:cTn id="74" dur="400" fill="hold"/>
                                        <p:tgtEl>
                                          <p:spTgt spid="83"/>
                                        </p:tgtEl>
                                        <p:attrNameLst>
                                          <p:attrName>ppt_x</p:attrName>
                                        </p:attrNameLst>
                                      </p:cBhvr>
                                      <p:tavLst>
                                        <p:tav tm="0">
                                          <p:val>
                                            <p:strVal val="#ppt_x"/>
                                          </p:val>
                                        </p:tav>
                                        <p:tav tm="100000">
                                          <p:val>
                                            <p:strVal val="#ppt_x"/>
                                          </p:val>
                                        </p:tav>
                                      </p:tavLst>
                                    </p:anim>
                                    <p:anim calcmode="lin" valueType="num">
                                      <p:cBhvr>
                                        <p:cTn id="75" dur="400" fill="hold"/>
                                        <p:tgtEl>
                                          <p:spTgt spid="83"/>
                                        </p:tgtEl>
                                        <p:attrNameLst>
                                          <p:attrName>ppt_y</p:attrName>
                                        </p:attrNameLst>
                                      </p:cBhvr>
                                      <p:tavLst>
                                        <p:tav tm="0">
                                          <p:val>
                                            <p:strVal val="#ppt_y+.1"/>
                                          </p:val>
                                        </p:tav>
                                        <p:tav tm="100000">
                                          <p:val>
                                            <p:strVal val="#ppt_y"/>
                                          </p:val>
                                        </p:tav>
                                      </p:tavLst>
                                    </p:anim>
                                  </p:childTnLst>
                                </p:cTn>
                              </p:par>
                              <p:par>
                                <p:cTn id="76" presetID="42" presetClass="entr" presetSubtype="0" fill="hold" nodeType="withEffect">
                                  <p:stCondLst>
                                    <p:cond delay="100"/>
                                  </p:stCondLst>
                                  <p:childTnLst>
                                    <p:set>
                                      <p:cBhvr>
                                        <p:cTn id="77" dur="1" fill="hold">
                                          <p:stCondLst>
                                            <p:cond delay="0"/>
                                          </p:stCondLst>
                                        </p:cTn>
                                        <p:tgtEl>
                                          <p:spTgt spid="87"/>
                                        </p:tgtEl>
                                        <p:attrNameLst>
                                          <p:attrName>style.visibility</p:attrName>
                                        </p:attrNameLst>
                                      </p:cBhvr>
                                      <p:to>
                                        <p:strVal val="visible"/>
                                      </p:to>
                                    </p:set>
                                    <p:animEffect transition="in" filter="fade">
                                      <p:cBhvr>
                                        <p:cTn id="78" dur="400"/>
                                        <p:tgtEl>
                                          <p:spTgt spid="87"/>
                                        </p:tgtEl>
                                      </p:cBhvr>
                                    </p:animEffect>
                                    <p:anim calcmode="lin" valueType="num">
                                      <p:cBhvr>
                                        <p:cTn id="79" dur="400" fill="hold"/>
                                        <p:tgtEl>
                                          <p:spTgt spid="87"/>
                                        </p:tgtEl>
                                        <p:attrNameLst>
                                          <p:attrName>ppt_x</p:attrName>
                                        </p:attrNameLst>
                                      </p:cBhvr>
                                      <p:tavLst>
                                        <p:tav tm="0">
                                          <p:val>
                                            <p:strVal val="#ppt_x"/>
                                          </p:val>
                                        </p:tav>
                                        <p:tav tm="100000">
                                          <p:val>
                                            <p:strVal val="#ppt_x"/>
                                          </p:val>
                                        </p:tav>
                                      </p:tavLst>
                                    </p:anim>
                                    <p:anim calcmode="lin" valueType="num">
                                      <p:cBhvr>
                                        <p:cTn id="80" dur="400" fill="hold"/>
                                        <p:tgtEl>
                                          <p:spTgt spid="87"/>
                                        </p:tgtEl>
                                        <p:attrNameLst>
                                          <p:attrName>ppt_y</p:attrName>
                                        </p:attrNameLst>
                                      </p:cBhvr>
                                      <p:tavLst>
                                        <p:tav tm="0">
                                          <p:val>
                                            <p:strVal val="#ppt_y+.1"/>
                                          </p:val>
                                        </p:tav>
                                        <p:tav tm="100000">
                                          <p:val>
                                            <p:strVal val="#ppt_y"/>
                                          </p:val>
                                        </p:tav>
                                      </p:tavLst>
                                    </p:anim>
                                  </p:childTnLst>
                                </p:cTn>
                              </p:par>
                              <p:par>
                                <p:cTn id="81" presetID="42" presetClass="entr" presetSubtype="0" fill="hold" nodeType="withEffect">
                                  <p:stCondLst>
                                    <p:cond delay="200"/>
                                  </p:stCondLst>
                                  <p:childTnLst>
                                    <p:set>
                                      <p:cBhvr>
                                        <p:cTn id="82" dur="1" fill="hold">
                                          <p:stCondLst>
                                            <p:cond delay="0"/>
                                          </p:stCondLst>
                                        </p:cTn>
                                        <p:tgtEl>
                                          <p:spTgt spid="90"/>
                                        </p:tgtEl>
                                        <p:attrNameLst>
                                          <p:attrName>style.visibility</p:attrName>
                                        </p:attrNameLst>
                                      </p:cBhvr>
                                      <p:to>
                                        <p:strVal val="visible"/>
                                      </p:to>
                                    </p:set>
                                    <p:animEffect transition="in" filter="fade">
                                      <p:cBhvr>
                                        <p:cTn id="83" dur="400"/>
                                        <p:tgtEl>
                                          <p:spTgt spid="90"/>
                                        </p:tgtEl>
                                      </p:cBhvr>
                                    </p:animEffect>
                                    <p:anim calcmode="lin" valueType="num">
                                      <p:cBhvr>
                                        <p:cTn id="84" dur="400" fill="hold"/>
                                        <p:tgtEl>
                                          <p:spTgt spid="90"/>
                                        </p:tgtEl>
                                        <p:attrNameLst>
                                          <p:attrName>ppt_x</p:attrName>
                                        </p:attrNameLst>
                                      </p:cBhvr>
                                      <p:tavLst>
                                        <p:tav tm="0">
                                          <p:val>
                                            <p:strVal val="#ppt_x"/>
                                          </p:val>
                                        </p:tav>
                                        <p:tav tm="100000">
                                          <p:val>
                                            <p:strVal val="#ppt_x"/>
                                          </p:val>
                                        </p:tav>
                                      </p:tavLst>
                                    </p:anim>
                                    <p:anim calcmode="lin" valueType="num">
                                      <p:cBhvr>
                                        <p:cTn id="85" dur="400" fill="hold"/>
                                        <p:tgtEl>
                                          <p:spTgt spid="90"/>
                                        </p:tgtEl>
                                        <p:attrNameLst>
                                          <p:attrName>ppt_y</p:attrName>
                                        </p:attrNameLst>
                                      </p:cBhvr>
                                      <p:tavLst>
                                        <p:tav tm="0">
                                          <p:val>
                                            <p:strVal val="#ppt_y+.1"/>
                                          </p:val>
                                        </p:tav>
                                        <p:tav tm="100000">
                                          <p:val>
                                            <p:strVal val="#ppt_y"/>
                                          </p:val>
                                        </p:tav>
                                      </p:tavLst>
                                    </p:anim>
                                  </p:childTnLst>
                                </p:cTn>
                              </p:par>
                              <p:par>
                                <p:cTn id="86" presetID="42" presetClass="entr" presetSubtype="0" fill="hold" nodeType="withEffect">
                                  <p:stCondLst>
                                    <p:cond delay="300"/>
                                  </p:stCondLst>
                                  <p:childTnLst>
                                    <p:set>
                                      <p:cBhvr>
                                        <p:cTn id="87" dur="1" fill="hold">
                                          <p:stCondLst>
                                            <p:cond delay="0"/>
                                          </p:stCondLst>
                                        </p:cTn>
                                        <p:tgtEl>
                                          <p:spTgt spid="93"/>
                                        </p:tgtEl>
                                        <p:attrNameLst>
                                          <p:attrName>style.visibility</p:attrName>
                                        </p:attrNameLst>
                                      </p:cBhvr>
                                      <p:to>
                                        <p:strVal val="visible"/>
                                      </p:to>
                                    </p:set>
                                    <p:animEffect transition="in" filter="fade">
                                      <p:cBhvr>
                                        <p:cTn id="88" dur="400"/>
                                        <p:tgtEl>
                                          <p:spTgt spid="93"/>
                                        </p:tgtEl>
                                      </p:cBhvr>
                                    </p:animEffect>
                                    <p:anim calcmode="lin" valueType="num">
                                      <p:cBhvr>
                                        <p:cTn id="89" dur="400" fill="hold"/>
                                        <p:tgtEl>
                                          <p:spTgt spid="93"/>
                                        </p:tgtEl>
                                        <p:attrNameLst>
                                          <p:attrName>ppt_x</p:attrName>
                                        </p:attrNameLst>
                                      </p:cBhvr>
                                      <p:tavLst>
                                        <p:tav tm="0">
                                          <p:val>
                                            <p:strVal val="#ppt_x"/>
                                          </p:val>
                                        </p:tav>
                                        <p:tav tm="100000">
                                          <p:val>
                                            <p:strVal val="#ppt_x"/>
                                          </p:val>
                                        </p:tav>
                                      </p:tavLst>
                                    </p:anim>
                                    <p:anim calcmode="lin" valueType="num">
                                      <p:cBhvr>
                                        <p:cTn id="90" dur="400" fill="hold"/>
                                        <p:tgtEl>
                                          <p:spTgt spid="93"/>
                                        </p:tgtEl>
                                        <p:attrNameLst>
                                          <p:attrName>ppt_y</p:attrName>
                                        </p:attrNameLst>
                                      </p:cBhvr>
                                      <p:tavLst>
                                        <p:tav tm="0">
                                          <p:val>
                                            <p:strVal val="#ppt_y+.1"/>
                                          </p:val>
                                        </p:tav>
                                        <p:tav tm="100000">
                                          <p:val>
                                            <p:strVal val="#ppt_y"/>
                                          </p:val>
                                        </p:tav>
                                      </p:tavLst>
                                    </p:anim>
                                  </p:childTnLst>
                                </p:cTn>
                              </p:par>
                              <p:par>
                                <p:cTn id="91" presetID="42" presetClass="entr" presetSubtype="0" fill="hold" nodeType="withEffect">
                                  <p:stCondLst>
                                    <p:cond delay="400"/>
                                  </p:stCondLst>
                                  <p:childTnLst>
                                    <p:set>
                                      <p:cBhvr>
                                        <p:cTn id="92" dur="1" fill="hold">
                                          <p:stCondLst>
                                            <p:cond delay="0"/>
                                          </p:stCondLst>
                                        </p:cTn>
                                        <p:tgtEl>
                                          <p:spTgt spid="96"/>
                                        </p:tgtEl>
                                        <p:attrNameLst>
                                          <p:attrName>style.visibility</p:attrName>
                                        </p:attrNameLst>
                                      </p:cBhvr>
                                      <p:to>
                                        <p:strVal val="visible"/>
                                      </p:to>
                                    </p:set>
                                    <p:animEffect transition="in" filter="fade">
                                      <p:cBhvr>
                                        <p:cTn id="93" dur="400"/>
                                        <p:tgtEl>
                                          <p:spTgt spid="96"/>
                                        </p:tgtEl>
                                      </p:cBhvr>
                                    </p:animEffect>
                                    <p:anim calcmode="lin" valueType="num">
                                      <p:cBhvr>
                                        <p:cTn id="94" dur="400" fill="hold"/>
                                        <p:tgtEl>
                                          <p:spTgt spid="96"/>
                                        </p:tgtEl>
                                        <p:attrNameLst>
                                          <p:attrName>ppt_x</p:attrName>
                                        </p:attrNameLst>
                                      </p:cBhvr>
                                      <p:tavLst>
                                        <p:tav tm="0">
                                          <p:val>
                                            <p:strVal val="#ppt_x"/>
                                          </p:val>
                                        </p:tav>
                                        <p:tav tm="100000">
                                          <p:val>
                                            <p:strVal val="#ppt_x"/>
                                          </p:val>
                                        </p:tav>
                                      </p:tavLst>
                                    </p:anim>
                                    <p:anim calcmode="lin" valueType="num">
                                      <p:cBhvr>
                                        <p:cTn id="95" dur="400" fill="hold"/>
                                        <p:tgtEl>
                                          <p:spTgt spid="96"/>
                                        </p:tgtEl>
                                        <p:attrNameLst>
                                          <p:attrName>ppt_y</p:attrName>
                                        </p:attrNameLst>
                                      </p:cBhvr>
                                      <p:tavLst>
                                        <p:tav tm="0">
                                          <p:val>
                                            <p:strVal val="#ppt_y+.1"/>
                                          </p:val>
                                        </p:tav>
                                        <p:tav tm="100000">
                                          <p:val>
                                            <p:strVal val="#ppt_y"/>
                                          </p:val>
                                        </p:tav>
                                      </p:tavLst>
                                    </p:anim>
                                  </p:childTnLst>
                                </p:cTn>
                              </p:par>
                            </p:childTnLst>
                          </p:cTn>
                        </p:par>
                        <p:par>
                          <p:cTn id="96" fill="hold">
                            <p:stCondLst>
                              <p:cond delay="5000"/>
                            </p:stCondLst>
                            <p:childTnLst>
                              <p:par>
                                <p:cTn id="97" presetID="22" presetClass="entr" presetSubtype="1" fill="hold" nodeType="afterEffect">
                                  <p:stCondLst>
                                    <p:cond delay="0"/>
                                  </p:stCondLst>
                                  <p:childTnLst>
                                    <p:set>
                                      <p:cBhvr>
                                        <p:cTn id="98" dur="1" fill="hold">
                                          <p:stCondLst>
                                            <p:cond delay="0"/>
                                          </p:stCondLst>
                                        </p:cTn>
                                        <p:tgtEl>
                                          <p:spTgt spid="22"/>
                                        </p:tgtEl>
                                        <p:attrNameLst>
                                          <p:attrName>style.visibility</p:attrName>
                                        </p:attrNameLst>
                                      </p:cBhvr>
                                      <p:to>
                                        <p:strVal val="visible"/>
                                      </p:to>
                                    </p:set>
                                    <p:animEffect transition="in" filter="wipe(up)">
                                      <p:cBhvr>
                                        <p:cTn id="99" dur="500"/>
                                        <p:tgtEl>
                                          <p:spTgt spid="22"/>
                                        </p:tgtEl>
                                      </p:cBhvr>
                                    </p:animEffect>
                                  </p:childTnLst>
                                </p:cTn>
                              </p:par>
                            </p:childTnLst>
                          </p:cTn>
                        </p:par>
                        <p:par>
                          <p:cTn id="100" fill="hold">
                            <p:stCondLst>
                              <p:cond delay="5500"/>
                            </p:stCondLst>
                            <p:childTnLst>
                              <p:par>
                                <p:cTn id="101" presetID="42" presetClass="entr" presetSubtype="0" fill="hold" nodeType="afterEffect">
                                  <p:stCondLst>
                                    <p:cond delay="0"/>
                                  </p:stCondLst>
                                  <p:childTnLst>
                                    <p:set>
                                      <p:cBhvr>
                                        <p:cTn id="102" dur="1" fill="hold">
                                          <p:stCondLst>
                                            <p:cond delay="0"/>
                                          </p:stCondLst>
                                        </p:cTn>
                                        <p:tgtEl>
                                          <p:spTgt spid="99"/>
                                        </p:tgtEl>
                                        <p:attrNameLst>
                                          <p:attrName>style.visibility</p:attrName>
                                        </p:attrNameLst>
                                      </p:cBhvr>
                                      <p:to>
                                        <p:strVal val="visible"/>
                                      </p:to>
                                    </p:set>
                                    <p:animEffect transition="in" filter="fade">
                                      <p:cBhvr>
                                        <p:cTn id="103" dur="400"/>
                                        <p:tgtEl>
                                          <p:spTgt spid="99"/>
                                        </p:tgtEl>
                                      </p:cBhvr>
                                    </p:animEffect>
                                    <p:anim calcmode="lin" valueType="num">
                                      <p:cBhvr>
                                        <p:cTn id="104" dur="400" fill="hold"/>
                                        <p:tgtEl>
                                          <p:spTgt spid="99"/>
                                        </p:tgtEl>
                                        <p:attrNameLst>
                                          <p:attrName>ppt_x</p:attrName>
                                        </p:attrNameLst>
                                      </p:cBhvr>
                                      <p:tavLst>
                                        <p:tav tm="0">
                                          <p:val>
                                            <p:strVal val="#ppt_x"/>
                                          </p:val>
                                        </p:tav>
                                        <p:tav tm="100000">
                                          <p:val>
                                            <p:strVal val="#ppt_x"/>
                                          </p:val>
                                        </p:tav>
                                      </p:tavLst>
                                    </p:anim>
                                    <p:anim calcmode="lin" valueType="num">
                                      <p:cBhvr>
                                        <p:cTn id="105" dur="400" fill="hold"/>
                                        <p:tgtEl>
                                          <p:spTgt spid="99"/>
                                        </p:tgtEl>
                                        <p:attrNameLst>
                                          <p:attrName>ppt_y</p:attrName>
                                        </p:attrNameLst>
                                      </p:cBhvr>
                                      <p:tavLst>
                                        <p:tav tm="0">
                                          <p:val>
                                            <p:strVal val="#ppt_y+.1"/>
                                          </p:val>
                                        </p:tav>
                                        <p:tav tm="100000">
                                          <p:val>
                                            <p:strVal val="#ppt_y"/>
                                          </p:val>
                                        </p:tav>
                                      </p:tavLst>
                                    </p:anim>
                                  </p:childTnLst>
                                </p:cTn>
                              </p:par>
                              <p:par>
                                <p:cTn id="106" presetID="42" presetClass="entr" presetSubtype="0" fill="hold" nodeType="withEffect">
                                  <p:stCondLst>
                                    <p:cond delay="0"/>
                                  </p:stCondLst>
                                  <p:childTnLst>
                                    <p:set>
                                      <p:cBhvr>
                                        <p:cTn id="107" dur="1" fill="hold">
                                          <p:stCondLst>
                                            <p:cond delay="0"/>
                                          </p:stCondLst>
                                        </p:cTn>
                                        <p:tgtEl>
                                          <p:spTgt spid="102"/>
                                        </p:tgtEl>
                                        <p:attrNameLst>
                                          <p:attrName>style.visibility</p:attrName>
                                        </p:attrNameLst>
                                      </p:cBhvr>
                                      <p:to>
                                        <p:strVal val="visible"/>
                                      </p:to>
                                    </p:set>
                                    <p:animEffect transition="in" filter="fade">
                                      <p:cBhvr>
                                        <p:cTn id="108" dur="400"/>
                                        <p:tgtEl>
                                          <p:spTgt spid="102"/>
                                        </p:tgtEl>
                                      </p:cBhvr>
                                    </p:animEffect>
                                    <p:anim calcmode="lin" valueType="num">
                                      <p:cBhvr>
                                        <p:cTn id="109" dur="400" fill="hold"/>
                                        <p:tgtEl>
                                          <p:spTgt spid="102"/>
                                        </p:tgtEl>
                                        <p:attrNameLst>
                                          <p:attrName>ppt_x</p:attrName>
                                        </p:attrNameLst>
                                      </p:cBhvr>
                                      <p:tavLst>
                                        <p:tav tm="0">
                                          <p:val>
                                            <p:strVal val="#ppt_x"/>
                                          </p:val>
                                        </p:tav>
                                        <p:tav tm="100000">
                                          <p:val>
                                            <p:strVal val="#ppt_x"/>
                                          </p:val>
                                        </p:tav>
                                      </p:tavLst>
                                    </p:anim>
                                    <p:anim calcmode="lin" valueType="num">
                                      <p:cBhvr>
                                        <p:cTn id="110" dur="400" fill="hold"/>
                                        <p:tgtEl>
                                          <p:spTgt spid="102"/>
                                        </p:tgtEl>
                                        <p:attrNameLst>
                                          <p:attrName>ppt_y</p:attrName>
                                        </p:attrNameLst>
                                      </p:cBhvr>
                                      <p:tavLst>
                                        <p:tav tm="0">
                                          <p:val>
                                            <p:strVal val="#ppt_y+.1"/>
                                          </p:val>
                                        </p:tav>
                                        <p:tav tm="100000">
                                          <p:val>
                                            <p:strVal val="#ppt_y"/>
                                          </p:val>
                                        </p:tav>
                                      </p:tavLst>
                                    </p:anim>
                                  </p:childTnLst>
                                </p:cTn>
                              </p:par>
                            </p:childTnLst>
                          </p:cTn>
                        </p:par>
                        <p:par>
                          <p:cTn id="111" fill="hold">
                            <p:stCondLst>
                              <p:cond delay="5900"/>
                            </p:stCondLst>
                            <p:childTnLst>
                              <p:par>
                                <p:cTn id="112" presetID="22" presetClass="entr" presetSubtype="1" fill="hold" nodeType="afterEffect">
                                  <p:stCondLst>
                                    <p:cond delay="0"/>
                                  </p:stCondLst>
                                  <p:childTnLst>
                                    <p:set>
                                      <p:cBhvr>
                                        <p:cTn id="113" dur="1" fill="hold">
                                          <p:stCondLst>
                                            <p:cond delay="0"/>
                                          </p:stCondLst>
                                        </p:cTn>
                                        <p:tgtEl>
                                          <p:spTgt spid="39"/>
                                        </p:tgtEl>
                                        <p:attrNameLst>
                                          <p:attrName>style.visibility</p:attrName>
                                        </p:attrNameLst>
                                      </p:cBhvr>
                                      <p:to>
                                        <p:strVal val="visible"/>
                                      </p:to>
                                    </p:set>
                                    <p:animEffect transition="in" filter="wipe(up)">
                                      <p:cBhvr>
                                        <p:cTn id="114" dur="500"/>
                                        <p:tgtEl>
                                          <p:spTgt spid="39"/>
                                        </p:tgtEl>
                                      </p:cBhvr>
                                    </p:animEffect>
                                  </p:childTnLst>
                                </p:cTn>
                              </p:par>
                            </p:childTnLst>
                          </p:cTn>
                        </p:par>
                        <p:par>
                          <p:cTn id="115" fill="hold">
                            <p:stCondLst>
                              <p:cond delay="6400"/>
                            </p:stCondLst>
                            <p:childTnLst>
                              <p:par>
                                <p:cTn id="116" presetID="42" presetClass="entr" presetSubtype="0" fill="hold" nodeType="afterEffect">
                                  <p:stCondLst>
                                    <p:cond delay="0"/>
                                  </p:stCondLst>
                                  <p:childTnLst>
                                    <p:set>
                                      <p:cBhvr>
                                        <p:cTn id="117" dur="1" fill="hold">
                                          <p:stCondLst>
                                            <p:cond delay="0"/>
                                          </p:stCondLst>
                                        </p:cTn>
                                        <p:tgtEl>
                                          <p:spTgt spid="105"/>
                                        </p:tgtEl>
                                        <p:attrNameLst>
                                          <p:attrName>style.visibility</p:attrName>
                                        </p:attrNameLst>
                                      </p:cBhvr>
                                      <p:to>
                                        <p:strVal val="visible"/>
                                      </p:to>
                                    </p:set>
                                    <p:animEffect transition="in" filter="fade">
                                      <p:cBhvr>
                                        <p:cTn id="118" dur="400"/>
                                        <p:tgtEl>
                                          <p:spTgt spid="105"/>
                                        </p:tgtEl>
                                      </p:cBhvr>
                                    </p:animEffect>
                                    <p:anim calcmode="lin" valueType="num">
                                      <p:cBhvr>
                                        <p:cTn id="119" dur="400" fill="hold"/>
                                        <p:tgtEl>
                                          <p:spTgt spid="105"/>
                                        </p:tgtEl>
                                        <p:attrNameLst>
                                          <p:attrName>ppt_x</p:attrName>
                                        </p:attrNameLst>
                                      </p:cBhvr>
                                      <p:tavLst>
                                        <p:tav tm="0">
                                          <p:val>
                                            <p:strVal val="#ppt_x"/>
                                          </p:val>
                                        </p:tav>
                                        <p:tav tm="100000">
                                          <p:val>
                                            <p:strVal val="#ppt_x"/>
                                          </p:val>
                                        </p:tav>
                                      </p:tavLst>
                                    </p:anim>
                                    <p:anim calcmode="lin" valueType="num">
                                      <p:cBhvr>
                                        <p:cTn id="120" dur="400" fill="hold"/>
                                        <p:tgtEl>
                                          <p:spTgt spid="105"/>
                                        </p:tgtEl>
                                        <p:attrNameLst>
                                          <p:attrName>ppt_y</p:attrName>
                                        </p:attrNameLst>
                                      </p:cBhvr>
                                      <p:tavLst>
                                        <p:tav tm="0">
                                          <p:val>
                                            <p:strVal val="#ppt_y+.1"/>
                                          </p:val>
                                        </p:tav>
                                        <p:tav tm="100000">
                                          <p:val>
                                            <p:strVal val="#ppt_y"/>
                                          </p:val>
                                        </p:tav>
                                      </p:tavLst>
                                    </p:anim>
                                  </p:childTnLst>
                                </p:cTn>
                              </p:par>
                              <p:par>
                                <p:cTn id="121" presetID="42" presetClass="entr" presetSubtype="0" fill="hold" nodeType="withEffect">
                                  <p:stCondLst>
                                    <p:cond delay="100"/>
                                  </p:stCondLst>
                                  <p:childTnLst>
                                    <p:set>
                                      <p:cBhvr>
                                        <p:cTn id="122" dur="1" fill="hold">
                                          <p:stCondLst>
                                            <p:cond delay="0"/>
                                          </p:stCondLst>
                                        </p:cTn>
                                        <p:tgtEl>
                                          <p:spTgt spid="108"/>
                                        </p:tgtEl>
                                        <p:attrNameLst>
                                          <p:attrName>style.visibility</p:attrName>
                                        </p:attrNameLst>
                                      </p:cBhvr>
                                      <p:to>
                                        <p:strVal val="visible"/>
                                      </p:to>
                                    </p:set>
                                    <p:animEffect transition="in" filter="fade">
                                      <p:cBhvr>
                                        <p:cTn id="123" dur="400"/>
                                        <p:tgtEl>
                                          <p:spTgt spid="108"/>
                                        </p:tgtEl>
                                      </p:cBhvr>
                                    </p:animEffect>
                                    <p:anim calcmode="lin" valueType="num">
                                      <p:cBhvr>
                                        <p:cTn id="124" dur="400" fill="hold"/>
                                        <p:tgtEl>
                                          <p:spTgt spid="108"/>
                                        </p:tgtEl>
                                        <p:attrNameLst>
                                          <p:attrName>ppt_x</p:attrName>
                                        </p:attrNameLst>
                                      </p:cBhvr>
                                      <p:tavLst>
                                        <p:tav tm="0">
                                          <p:val>
                                            <p:strVal val="#ppt_x"/>
                                          </p:val>
                                        </p:tav>
                                        <p:tav tm="100000">
                                          <p:val>
                                            <p:strVal val="#ppt_x"/>
                                          </p:val>
                                        </p:tav>
                                      </p:tavLst>
                                    </p:anim>
                                    <p:anim calcmode="lin" valueType="num">
                                      <p:cBhvr>
                                        <p:cTn id="125" dur="400" fill="hold"/>
                                        <p:tgtEl>
                                          <p:spTgt spid="108"/>
                                        </p:tgtEl>
                                        <p:attrNameLst>
                                          <p:attrName>ppt_y</p:attrName>
                                        </p:attrNameLst>
                                      </p:cBhvr>
                                      <p:tavLst>
                                        <p:tav tm="0">
                                          <p:val>
                                            <p:strVal val="#ppt_y+.1"/>
                                          </p:val>
                                        </p:tav>
                                        <p:tav tm="100000">
                                          <p:val>
                                            <p:strVal val="#ppt_y"/>
                                          </p:val>
                                        </p:tav>
                                      </p:tavLst>
                                    </p:anim>
                                  </p:childTnLst>
                                </p:cTn>
                              </p:par>
                              <p:par>
                                <p:cTn id="126" presetID="42" presetClass="entr" presetSubtype="0" fill="hold" nodeType="withEffect">
                                  <p:stCondLst>
                                    <p:cond delay="200"/>
                                  </p:stCondLst>
                                  <p:childTnLst>
                                    <p:set>
                                      <p:cBhvr>
                                        <p:cTn id="127" dur="1" fill="hold">
                                          <p:stCondLst>
                                            <p:cond delay="0"/>
                                          </p:stCondLst>
                                        </p:cTn>
                                        <p:tgtEl>
                                          <p:spTgt spid="111"/>
                                        </p:tgtEl>
                                        <p:attrNameLst>
                                          <p:attrName>style.visibility</p:attrName>
                                        </p:attrNameLst>
                                      </p:cBhvr>
                                      <p:to>
                                        <p:strVal val="visible"/>
                                      </p:to>
                                    </p:set>
                                    <p:animEffect transition="in" filter="fade">
                                      <p:cBhvr>
                                        <p:cTn id="128" dur="400"/>
                                        <p:tgtEl>
                                          <p:spTgt spid="111"/>
                                        </p:tgtEl>
                                      </p:cBhvr>
                                    </p:animEffect>
                                    <p:anim calcmode="lin" valueType="num">
                                      <p:cBhvr>
                                        <p:cTn id="129" dur="400" fill="hold"/>
                                        <p:tgtEl>
                                          <p:spTgt spid="111"/>
                                        </p:tgtEl>
                                        <p:attrNameLst>
                                          <p:attrName>ppt_x</p:attrName>
                                        </p:attrNameLst>
                                      </p:cBhvr>
                                      <p:tavLst>
                                        <p:tav tm="0">
                                          <p:val>
                                            <p:strVal val="#ppt_x"/>
                                          </p:val>
                                        </p:tav>
                                        <p:tav tm="100000">
                                          <p:val>
                                            <p:strVal val="#ppt_x"/>
                                          </p:val>
                                        </p:tav>
                                      </p:tavLst>
                                    </p:anim>
                                    <p:anim calcmode="lin" valueType="num">
                                      <p:cBhvr>
                                        <p:cTn id="130" dur="400" fill="hold"/>
                                        <p:tgtEl>
                                          <p:spTgt spid="111"/>
                                        </p:tgtEl>
                                        <p:attrNameLst>
                                          <p:attrName>ppt_y</p:attrName>
                                        </p:attrNameLst>
                                      </p:cBhvr>
                                      <p:tavLst>
                                        <p:tav tm="0">
                                          <p:val>
                                            <p:strVal val="#ppt_y+.1"/>
                                          </p:val>
                                        </p:tav>
                                        <p:tav tm="100000">
                                          <p:val>
                                            <p:strVal val="#ppt_y"/>
                                          </p:val>
                                        </p:tav>
                                      </p:tavLst>
                                    </p:anim>
                                  </p:childTnLst>
                                </p:cTn>
                              </p:par>
                            </p:childTnLst>
                          </p:cTn>
                        </p:par>
                        <p:par>
                          <p:cTn id="131" fill="hold">
                            <p:stCondLst>
                              <p:cond delay="7000"/>
                            </p:stCondLst>
                            <p:childTnLst>
                              <p:par>
                                <p:cTn id="132" presetID="22" presetClass="entr" presetSubtype="1" fill="hold" nodeType="afterEffect">
                                  <p:stCondLst>
                                    <p:cond delay="0"/>
                                  </p:stCondLst>
                                  <p:childTnLst>
                                    <p:set>
                                      <p:cBhvr>
                                        <p:cTn id="133" dur="1" fill="hold">
                                          <p:stCondLst>
                                            <p:cond delay="0"/>
                                          </p:stCondLst>
                                        </p:cTn>
                                        <p:tgtEl>
                                          <p:spTgt spid="45"/>
                                        </p:tgtEl>
                                        <p:attrNameLst>
                                          <p:attrName>style.visibility</p:attrName>
                                        </p:attrNameLst>
                                      </p:cBhvr>
                                      <p:to>
                                        <p:strVal val="visible"/>
                                      </p:to>
                                    </p:set>
                                    <p:animEffect transition="in" filter="wipe(up)">
                                      <p:cBhvr>
                                        <p:cTn id="134" dur="500"/>
                                        <p:tgtEl>
                                          <p:spTgt spid="45"/>
                                        </p:tgtEl>
                                      </p:cBhvr>
                                    </p:animEffect>
                                  </p:childTnLst>
                                </p:cTn>
                              </p:par>
                            </p:childTnLst>
                          </p:cTn>
                        </p:par>
                        <p:par>
                          <p:cTn id="135" fill="hold">
                            <p:stCondLst>
                              <p:cond delay="7500"/>
                            </p:stCondLst>
                            <p:childTnLst>
                              <p:par>
                                <p:cTn id="136" presetID="42" presetClass="entr" presetSubtype="0" fill="hold" nodeType="afterEffect">
                                  <p:stCondLst>
                                    <p:cond delay="0"/>
                                  </p:stCondLst>
                                  <p:childTnLst>
                                    <p:set>
                                      <p:cBhvr>
                                        <p:cTn id="137" dur="1" fill="hold">
                                          <p:stCondLst>
                                            <p:cond delay="0"/>
                                          </p:stCondLst>
                                        </p:cTn>
                                        <p:tgtEl>
                                          <p:spTgt spid="114"/>
                                        </p:tgtEl>
                                        <p:attrNameLst>
                                          <p:attrName>style.visibility</p:attrName>
                                        </p:attrNameLst>
                                      </p:cBhvr>
                                      <p:to>
                                        <p:strVal val="visible"/>
                                      </p:to>
                                    </p:set>
                                    <p:animEffect transition="in" filter="fade">
                                      <p:cBhvr>
                                        <p:cTn id="138" dur="400"/>
                                        <p:tgtEl>
                                          <p:spTgt spid="114"/>
                                        </p:tgtEl>
                                      </p:cBhvr>
                                    </p:animEffect>
                                    <p:anim calcmode="lin" valueType="num">
                                      <p:cBhvr>
                                        <p:cTn id="139" dur="400" fill="hold"/>
                                        <p:tgtEl>
                                          <p:spTgt spid="114"/>
                                        </p:tgtEl>
                                        <p:attrNameLst>
                                          <p:attrName>ppt_x</p:attrName>
                                        </p:attrNameLst>
                                      </p:cBhvr>
                                      <p:tavLst>
                                        <p:tav tm="0">
                                          <p:val>
                                            <p:strVal val="#ppt_x"/>
                                          </p:val>
                                        </p:tav>
                                        <p:tav tm="100000">
                                          <p:val>
                                            <p:strVal val="#ppt_x"/>
                                          </p:val>
                                        </p:tav>
                                      </p:tavLst>
                                    </p:anim>
                                    <p:anim calcmode="lin" valueType="num">
                                      <p:cBhvr>
                                        <p:cTn id="140" dur="400" fill="hold"/>
                                        <p:tgtEl>
                                          <p:spTgt spid="114"/>
                                        </p:tgtEl>
                                        <p:attrNameLst>
                                          <p:attrName>ppt_y</p:attrName>
                                        </p:attrNameLst>
                                      </p:cBhvr>
                                      <p:tavLst>
                                        <p:tav tm="0">
                                          <p:val>
                                            <p:strVal val="#ppt_y+.1"/>
                                          </p:val>
                                        </p:tav>
                                        <p:tav tm="100000">
                                          <p:val>
                                            <p:strVal val="#ppt_y"/>
                                          </p:val>
                                        </p:tav>
                                      </p:tavLst>
                                    </p:anim>
                                  </p:childTnLst>
                                </p:cTn>
                              </p:par>
                              <p:par>
                                <p:cTn id="141" presetID="42" presetClass="entr" presetSubtype="0" fill="hold" nodeType="withEffect">
                                  <p:stCondLst>
                                    <p:cond delay="100"/>
                                  </p:stCondLst>
                                  <p:childTnLst>
                                    <p:set>
                                      <p:cBhvr>
                                        <p:cTn id="142" dur="1" fill="hold">
                                          <p:stCondLst>
                                            <p:cond delay="0"/>
                                          </p:stCondLst>
                                        </p:cTn>
                                        <p:tgtEl>
                                          <p:spTgt spid="117"/>
                                        </p:tgtEl>
                                        <p:attrNameLst>
                                          <p:attrName>style.visibility</p:attrName>
                                        </p:attrNameLst>
                                      </p:cBhvr>
                                      <p:to>
                                        <p:strVal val="visible"/>
                                      </p:to>
                                    </p:set>
                                    <p:animEffect transition="in" filter="fade">
                                      <p:cBhvr>
                                        <p:cTn id="143" dur="400"/>
                                        <p:tgtEl>
                                          <p:spTgt spid="117"/>
                                        </p:tgtEl>
                                      </p:cBhvr>
                                    </p:animEffect>
                                    <p:anim calcmode="lin" valueType="num">
                                      <p:cBhvr>
                                        <p:cTn id="144" dur="400" fill="hold"/>
                                        <p:tgtEl>
                                          <p:spTgt spid="117"/>
                                        </p:tgtEl>
                                        <p:attrNameLst>
                                          <p:attrName>ppt_x</p:attrName>
                                        </p:attrNameLst>
                                      </p:cBhvr>
                                      <p:tavLst>
                                        <p:tav tm="0">
                                          <p:val>
                                            <p:strVal val="#ppt_x"/>
                                          </p:val>
                                        </p:tav>
                                        <p:tav tm="100000">
                                          <p:val>
                                            <p:strVal val="#ppt_x"/>
                                          </p:val>
                                        </p:tav>
                                      </p:tavLst>
                                    </p:anim>
                                    <p:anim calcmode="lin" valueType="num">
                                      <p:cBhvr>
                                        <p:cTn id="145" dur="400" fill="hold"/>
                                        <p:tgtEl>
                                          <p:spTgt spid="117"/>
                                        </p:tgtEl>
                                        <p:attrNameLst>
                                          <p:attrName>ppt_y</p:attrName>
                                        </p:attrNameLst>
                                      </p:cBhvr>
                                      <p:tavLst>
                                        <p:tav tm="0">
                                          <p:val>
                                            <p:strVal val="#ppt_y+.1"/>
                                          </p:val>
                                        </p:tav>
                                        <p:tav tm="100000">
                                          <p:val>
                                            <p:strVal val="#ppt_y"/>
                                          </p:val>
                                        </p:tav>
                                      </p:tavLst>
                                    </p:anim>
                                  </p:childTnLst>
                                </p:cTn>
                              </p:par>
                            </p:childTnLst>
                          </p:cTn>
                        </p:par>
                        <p:par>
                          <p:cTn id="146" fill="hold">
                            <p:stCondLst>
                              <p:cond delay="8000"/>
                            </p:stCondLst>
                            <p:childTnLst>
                              <p:par>
                                <p:cTn id="147" presetID="22" presetClass="entr" presetSubtype="1" fill="hold" nodeType="afterEffect">
                                  <p:stCondLst>
                                    <p:cond delay="0"/>
                                  </p:stCondLst>
                                  <p:childTnLst>
                                    <p:set>
                                      <p:cBhvr>
                                        <p:cTn id="148" dur="1" fill="hold">
                                          <p:stCondLst>
                                            <p:cond delay="0"/>
                                          </p:stCondLst>
                                        </p:cTn>
                                        <p:tgtEl>
                                          <p:spTgt spid="50"/>
                                        </p:tgtEl>
                                        <p:attrNameLst>
                                          <p:attrName>style.visibility</p:attrName>
                                        </p:attrNameLst>
                                      </p:cBhvr>
                                      <p:to>
                                        <p:strVal val="visible"/>
                                      </p:to>
                                    </p:set>
                                    <p:animEffect transition="in" filter="wipe(up)">
                                      <p:cBhvr>
                                        <p:cTn id="149" dur="500"/>
                                        <p:tgtEl>
                                          <p:spTgt spid="50"/>
                                        </p:tgtEl>
                                      </p:cBhvr>
                                    </p:animEffect>
                                  </p:childTnLst>
                                </p:cTn>
                              </p:par>
                            </p:childTnLst>
                          </p:cTn>
                        </p:par>
                        <p:par>
                          <p:cTn id="150" fill="hold">
                            <p:stCondLst>
                              <p:cond delay="8500"/>
                            </p:stCondLst>
                            <p:childTnLst>
                              <p:par>
                                <p:cTn id="151" presetID="42" presetClass="entr" presetSubtype="0" fill="hold" nodeType="afterEffect">
                                  <p:stCondLst>
                                    <p:cond delay="0"/>
                                  </p:stCondLst>
                                  <p:childTnLst>
                                    <p:set>
                                      <p:cBhvr>
                                        <p:cTn id="152" dur="1" fill="hold">
                                          <p:stCondLst>
                                            <p:cond delay="0"/>
                                          </p:stCondLst>
                                        </p:cTn>
                                        <p:tgtEl>
                                          <p:spTgt spid="120"/>
                                        </p:tgtEl>
                                        <p:attrNameLst>
                                          <p:attrName>style.visibility</p:attrName>
                                        </p:attrNameLst>
                                      </p:cBhvr>
                                      <p:to>
                                        <p:strVal val="visible"/>
                                      </p:to>
                                    </p:set>
                                    <p:animEffect transition="in" filter="fade">
                                      <p:cBhvr>
                                        <p:cTn id="153" dur="400"/>
                                        <p:tgtEl>
                                          <p:spTgt spid="120"/>
                                        </p:tgtEl>
                                      </p:cBhvr>
                                    </p:animEffect>
                                    <p:anim calcmode="lin" valueType="num">
                                      <p:cBhvr>
                                        <p:cTn id="154" dur="400" fill="hold"/>
                                        <p:tgtEl>
                                          <p:spTgt spid="120"/>
                                        </p:tgtEl>
                                        <p:attrNameLst>
                                          <p:attrName>ppt_x</p:attrName>
                                        </p:attrNameLst>
                                      </p:cBhvr>
                                      <p:tavLst>
                                        <p:tav tm="0">
                                          <p:val>
                                            <p:strVal val="#ppt_x"/>
                                          </p:val>
                                        </p:tav>
                                        <p:tav tm="100000">
                                          <p:val>
                                            <p:strVal val="#ppt_x"/>
                                          </p:val>
                                        </p:tav>
                                      </p:tavLst>
                                    </p:anim>
                                    <p:anim calcmode="lin" valueType="num">
                                      <p:cBhvr>
                                        <p:cTn id="155" dur="400" fill="hold"/>
                                        <p:tgtEl>
                                          <p:spTgt spid="120"/>
                                        </p:tgtEl>
                                        <p:attrNameLst>
                                          <p:attrName>ppt_y</p:attrName>
                                        </p:attrNameLst>
                                      </p:cBhvr>
                                      <p:tavLst>
                                        <p:tav tm="0">
                                          <p:val>
                                            <p:strVal val="#ppt_y+.1"/>
                                          </p:val>
                                        </p:tav>
                                        <p:tav tm="100000">
                                          <p:val>
                                            <p:strVal val="#ppt_y"/>
                                          </p:val>
                                        </p:tav>
                                      </p:tavLst>
                                    </p:anim>
                                  </p:childTnLst>
                                </p:cTn>
                              </p:par>
                              <p:par>
                                <p:cTn id="156" presetID="42" presetClass="entr" presetSubtype="0" fill="hold" nodeType="withEffect">
                                  <p:stCondLst>
                                    <p:cond delay="100"/>
                                  </p:stCondLst>
                                  <p:childTnLst>
                                    <p:set>
                                      <p:cBhvr>
                                        <p:cTn id="157" dur="1" fill="hold">
                                          <p:stCondLst>
                                            <p:cond delay="0"/>
                                          </p:stCondLst>
                                        </p:cTn>
                                        <p:tgtEl>
                                          <p:spTgt spid="123"/>
                                        </p:tgtEl>
                                        <p:attrNameLst>
                                          <p:attrName>style.visibility</p:attrName>
                                        </p:attrNameLst>
                                      </p:cBhvr>
                                      <p:to>
                                        <p:strVal val="visible"/>
                                      </p:to>
                                    </p:set>
                                    <p:animEffect transition="in" filter="fade">
                                      <p:cBhvr>
                                        <p:cTn id="158" dur="400"/>
                                        <p:tgtEl>
                                          <p:spTgt spid="123"/>
                                        </p:tgtEl>
                                      </p:cBhvr>
                                    </p:animEffect>
                                    <p:anim calcmode="lin" valueType="num">
                                      <p:cBhvr>
                                        <p:cTn id="159" dur="400" fill="hold"/>
                                        <p:tgtEl>
                                          <p:spTgt spid="123"/>
                                        </p:tgtEl>
                                        <p:attrNameLst>
                                          <p:attrName>ppt_x</p:attrName>
                                        </p:attrNameLst>
                                      </p:cBhvr>
                                      <p:tavLst>
                                        <p:tav tm="0">
                                          <p:val>
                                            <p:strVal val="#ppt_x"/>
                                          </p:val>
                                        </p:tav>
                                        <p:tav tm="100000">
                                          <p:val>
                                            <p:strVal val="#ppt_x"/>
                                          </p:val>
                                        </p:tav>
                                      </p:tavLst>
                                    </p:anim>
                                    <p:anim calcmode="lin" valueType="num">
                                      <p:cBhvr>
                                        <p:cTn id="160" dur="400" fill="hold"/>
                                        <p:tgtEl>
                                          <p:spTgt spid="123"/>
                                        </p:tgtEl>
                                        <p:attrNameLst>
                                          <p:attrName>ppt_y</p:attrName>
                                        </p:attrNameLst>
                                      </p:cBhvr>
                                      <p:tavLst>
                                        <p:tav tm="0">
                                          <p:val>
                                            <p:strVal val="#ppt_y+.1"/>
                                          </p:val>
                                        </p:tav>
                                        <p:tav tm="100000">
                                          <p:val>
                                            <p:strVal val="#ppt_y"/>
                                          </p:val>
                                        </p:tav>
                                      </p:tavLst>
                                    </p:anim>
                                  </p:childTnLst>
                                </p:cTn>
                              </p:par>
                            </p:childTnLst>
                          </p:cTn>
                        </p:par>
                        <p:par>
                          <p:cTn id="161" fill="hold">
                            <p:stCondLst>
                              <p:cond delay="9000"/>
                            </p:stCondLst>
                            <p:childTnLst>
                              <p:par>
                                <p:cTn id="162" presetID="22" presetClass="entr" presetSubtype="1" fill="hold" nodeType="afterEffect">
                                  <p:stCondLst>
                                    <p:cond delay="0"/>
                                  </p:stCondLst>
                                  <p:childTnLst>
                                    <p:set>
                                      <p:cBhvr>
                                        <p:cTn id="163" dur="1" fill="hold">
                                          <p:stCondLst>
                                            <p:cond delay="0"/>
                                          </p:stCondLst>
                                        </p:cTn>
                                        <p:tgtEl>
                                          <p:spTgt spid="27"/>
                                        </p:tgtEl>
                                        <p:attrNameLst>
                                          <p:attrName>style.visibility</p:attrName>
                                        </p:attrNameLst>
                                      </p:cBhvr>
                                      <p:to>
                                        <p:strVal val="visible"/>
                                      </p:to>
                                    </p:set>
                                    <p:animEffect transition="in" filter="wipe(up)">
                                      <p:cBhvr>
                                        <p:cTn id="164" dur="500"/>
                                        <p:tgtEl>
                                          <p:spTgt spid="27"/>
                                        </p:tgtEl>
                                      </p:cBhvr>
                                    </p:animEffect>
                                  </p:childTnLst>
                                </p:cTn>
                              </p:par>
                            </p:childTnLst>
                          </p:cTn>
                        </p:par>
                        <p:par>
                          <p:cTn id="165" fill="hold">
                            <p:stCondLst>
                              <p:cond delay="9500"/>
                            </p:stCondLst>
                            <p:childTnLst>
                              <p:par>
                                <p:cTn id="166" presetID="42" presetClass="entr" presetSubtype="0" fill="hold" nodeType="afterEffect">
                                  <p:stCondLst>
                                    <p:cond delay="0"/>
                                  </p:stCondLst>
                                  <p:childTnLst>
                                    <p:set>
                                      <p:cBhvr>
                                        <p:cTn id="167" dur="1" fill="hold">
                                          <p:stCondLst>
                                            <p:cond delay="0"/>
                                          </p:stCondLst>
                                        </p:cTn>
                                        <p:tgtEl>
                                          <p:spTgt spid="126"/>
                                        </p:tgtEl>
                                        <p:attrNameLst>
                                          <p:attrName>style.visibility</p:attrName>
                                        </p:attrNameLst>
                                      </p:cBhvr>
                                      <p:to>
                                        <p:strVal val="visible"/>
                                      </p:to>
                                    </p:set>
                                    <p:animEffect transition="in" filter="fade">
                                      <p:cBhvr>
                                        <p:cTn id="168" dur="400"/>
                                        <p:tgtEl>
                                          <p:spTgt spid="126"/>
                                        </p:tgtEl>
                                      </p:cBhvr>
                                    </p:animEffect>
                                    <p:anim calcmode="lin" valueType="num">
                                      <p:cBhvr>
                                        <p:cTn id="169" dur="400" fill="hold"/>
                                        <p:tgtEl>
                                          <p:spTgt spid="126"/>
                                        </p:tgtEl>
                                        <p:attrNameLst>
                                          <p:attrName>ppt_x</p:attrName>
                                        </p:attrNameLst>
                                      </p:cBhvr>
                                      <p:tavLst>
                                        <p:tav tm="0">
                                          <p:val>
                                            <p:strVal val="#ppt_x"/>
                                          </p:val>
                                        </p:tav>
                                        <p:tav tm="100000">
                                          <p:val>
                                            <p:strVal val="#ppt_x"/>
                                          </p:val>
                                        </p:tav>
                                      </p:tavLst>
                                    </p:anim>
                                    <p:anim calcmode="lin" valueType="num">
                                      <p:cBhvr>
                                        <p:cTn id="170" dur="400" fill="hold"/>
                                        <p:tgtEl>
                                          <p:spTgt spid="126"/>
                                        </p:tgtEl>
                                        <p:attrNameLst>
                                          <p:attrName>ppt_y</p:attrName>
                                        </p:attrNameLst>
                                      </p:cBhvr>
                                      <p:tavLst>
                                        <p:tav tm="0">
                                          <p:val>
                                            <p:strVal val="#ppt_y+.1"/>
                                          </p:val>
                                        </p:tav>
                                        <p:tav tm="100000">
                                          <p:val>
                                            <p:strVal val="#ppt_y"/>
                                          </p:val>
                                        </p:tav>
                                      </p:tavLst>
                                    </p:anim>
                                  </p:childTnLst>
                                </p:cTn>
                              </p:par>
                              <p:par>
                                <p:cTn id="171" presetID="42" presetClass="entr" presetSubtype="0" fill="hold" nodeType="withEffect">
                                  <p:stCondLst>
                                    <p:cond delay="100"/>
                                  </p:stCondLst>
                                  <p:childTnLst>
                                    <p:set>
                                      <p:cBhvr>
                                        <p:cTn id="172" dur="1" fill="hold">
                                          <p:stCondLst>
                                            <p:cond delay="0"/>
                                          </p:stCondLst>
                                        </p:cTn>
                                        <p:tgtEl>
                                          <p:spTgt spid="129"/>
                                        </p:tgtEl>
                                        <p:attrNameLst>
                                          <p:attrName>style.visibility</p:attrName>
                                        </p:attrNameLst>
                                      </p:cBhvr>
                                      <p:to>
                                        <p:strVal val="visible"/>
                                      </p:to>
                                    </p:set>
                                    <p:animEffect transition="in" filter="fade">
                                      <p:cBhvr>
                                        <p:cTn id="173" dur="400"/>
                                        <p:tgtEl>
                                          <p:spTgt spid="129"/>
                                        </p:tgtEl>
                                      </p:cBhvr>
                                    </p:animEffect>
                                    <p:anim calcmode="lin" valueType="num">
                                      <p:cBhvr>
                                        <p:cTn id="174" dur="400" fill="hold"/>
                                        <p:tgtEl>
                                          <p:spTgt spid="129"/>
                                        </p:tgtEl>
                                        <p:attrNameLst>
                                          <p:attrName>ppt_x</p:attrName>
                                        </p:attrNameLst>
                                      </p:cBhvr>
                                      <p:tavLst>
                                        <p:tav tm="0">
                                          <p:val>
                                            <p:strVal val="#ppt_x"/>
                                          </p:val>
                                        </p:tav>
                                        <p:tav tm="100000">
                                          <p:val>
                                            <p:strVal val="#ppt_x"/>
                                          </p:val>
                                        </p:tav>
                                      </p:tavLst>
                                    </p:anim>
                                    <p:anim calcmode="lin" valueType="num">
                                      <p:cBhvr>
                                        <p:cTn id="175" dur="400" fill="hold"/>
                                        <p:tgtEl>
                                          <p:spTgt spid="129"/>
                                        </p:tgtEl>
                                        <p:attrNameLst>
                                          <p:attrName>ppt_y</p:attrName>
                                        </p:attrNameLst>
                                      </p:cBhvr>
                                      <p:tavLst>
                                        <p:tav tm="0">
                                          <p:val>
                                            <p:strVal val="#ppt_y+.1"/>
                                          </p:val>
                                        </p:tav>
                                        <p:tav tm="100000">
                                          <p:val>
                                            <p:strVal val="#ppt_y"/>
                                          </p:val>
                                        </p:tav>
                                      </p:tavLst>
                                    </p:anim>
                                  </p:childTnLst>
                                </p:cTn>
                              </p:par>
                              <p:par>
                                <p:cTn id="176" presetID="42" presetClass="entr" presetSubtype="0" fill="hold" nodeType="withEffect">
                                  <p:stCondLst>
                                    <p:cond delay="200"/>
                                  </p:stCondLst>
                                  <p:childTnLst>
                                    <p:set>
                                      <p:cBhvr>
                                        <p:cTn id="177" dur="1" fill="hold">
                                          <p:stCondLst>
                                            <p:cond delay="0"/>
                                          </p:stCondLst>
                                        </p:cTn>
                                        <p:tgtEl>
                                          <p:spTgt spid="132"/>
                                        </p:tgtEl>
                                        <p:attrNameLst>
                                          <p:attrName>style.visibility</p:attrName>
                                        </p:attrNameLst>
                                      </p:cBhvr>
                                      <p:to>
                                        <p:strVal val="visible"/>
                                      </p:to>
                                    </p:set>
                                    <p:animEffect transition="in" filter="fade">
                                      <p:cBhvr>
                                        <p:cTn id="178" dur="400"/>
                                        <p:tgtEl>
                                          <p:spTgt spid="132"/>
                                        </p:tgtEl>
                                      </p:cBhvr>
                                    </p:animEffect>
                                    <p:anim calcmode="lin" valueType="num">
                                      <p:cBhvr>
                                        <p:cTn id="179" dur="400" fill="hold"/>
                                        <p:tgtEl>
                                          <p:spTgt spid="132"/>
                                        </p:tgtEl>
                                        <p:attrNameLst>
                                          <p:attrName>ppt_x</p:attrName>
                                        </p:attrNameLst>
                                      </p:cBhvr>
                                      <p:tavLst>
                                        <p:tav tm="0">
                                          <p:val>
                                            <p:strVal val="#ppt_x"/>
                                          </p:val>
                                        </p:tav>
                                        <p:tav tm="100000">
                                          <p:val>
                                            <p:strVal val="#ppt_x"/>
                                          </p:val>
                                        </p:tav>
                                      </p:tavLst>
                                    </p:anim>
                                    <p:anim calcmode="lin" valueType="num">
                                      <p:cBhvr>
                                        <p:cTn id="180" dur="400" fill="hold"/>
                                        <p:tgtEl>
                                          <p:spTgt spid="132"/>
                                        </p:tgtEl>
                                        <p:attrNameLst>
                                          <p:attrName>ppt_y</p:attrName>
                                        </p:attrNameLst>
                                      </p:cBhvr>
                                      <p:tavLst>
                                        <p:tav tm="0">
                                          <p:val>
                                            <p:strVal val="#ppt_y+.1"/>
                                          </p:val>
                                        </p:tav>
                                        <p:tav tm="100000">
                                          <p:val>
                                            <p:strVal val="#ppt_y"/>
                                          </p:val>
                                        </p:tav>
                                      </p:tavLst>
                                    </p:anim>
                                  </p:childTnLst>
                                </p:cTn>
                              </p:par>
                              <p:par>
                                <p:cTn id="181" presetID="42" presetClass="entr" presetSubtype="0" fill="hold" nodeType="withEffect">
                                  <p:stCondLst>
                                    <p:cond delay="300"/>
                                  </p:stCondLst>
                                  <p:childTnLst>
                                    <p:set>
                                      <p:cBhvr>
                                        <p:cTn id="182" dur="1" fill="hold">
                                          <p:stCondLst>
                                            <p:cond delay="0"/>
                                          </p:stCondLst>
                                        </p:cTn>
                                        <p:tgtEl>
                                          <p:spTgt spid="135"/>
                                        </p:tgtEl>
                                        <p:attrNameLst>
                                          <p:attrName>style.visibility</p:attrName>
                                        </p:attrNameLst>
                                      </p:cBhvr>
                                      <p:to>
                                        <p:strVal val="visible"/>
                                      </p:to>
                                    </p:set>
                                    <p:animEffect transition="in" filter="fade">
                                      <p:cBhvr>
                                        <p:cTn id="183" dur="400"/>
                                        <p:tgtEl>
                                          <p:spTgt spid="135"/>
                                        </p:tgtEl>
                                      </p:cBhvr>
                                    </p:animEffect>
                                    <p:anim calcmode="lin" valueType="num">
                                      <p:cBhvr>
                                        <p:cTn id="184" dur="400" fill="hold"/>
                                        <p:tgtEl>
                                          <p:spTgt spid="135"/>
                                        </p:tgtEl>
                                        <p:attrNameLst>
                                          <p:attrName>ppt_x</p:attrName>
                                        </p:attrNameLst>
                                      </p:cBhvr>
                                      <p:tavLst>
                                        <p:tav tm="0">
                                          <p:val>
                                            <p:strVal val="#ppt_x"/>
                                          </p:val>
                                        </p:tav>
                                        <p:tav tm="100000">
                                          <p:val>
                                            <p:strVal val="#ppt_x"/>
                                          </p:val>
                                        </p:tav>
                                      </p:tavLst>
                                    </p:anim>
                                    <p:anim calcmode="lin" valueType="num">
                                      <p:cBhvr>
                                        <p:cTn id="185" dur="400" fill="hold"/>
                                        <p:tgtEl>
                                          <p:spTgt spid="135"/>
                                        </p:tgtEl>
                                        <p:attrNameLst>
                                          <p:attrName>ppt_y</p:attrName>
                                        </p:attrNameLst>
                                      </p:cBhvr>
                                      <p:tavLst>
                                        <p:tav tm="0">
                                          <p:val>
                                            <p:strVal val="#ppt_y+.1"/>
                                          </p:val>
                                        </p:tav>
                                        <p:tav tm="100000">
                                          <p:val>
                                            <p:strVal val="#ppt_y"/>
                                          </p:val>
                                        </p:tav>
                                      </p:tavLst>
                                    </p:anim>
                                  </p:childTnLst>
                                </p:cTn>
                              </p:par>
                              <p:par>
                                <p:cTn id="186" presetID="42" presetClass="entr" presetSubtype="0" fill="hold" nodeType="withEffect">
                                  <p:stCondLst>
                                    <p:cond delay="400"/>
                                  </p:stCondLst>
                                  <p:childTnLst>
                                    <p:set>
                                      <p:cBhvr>
                                        <p:cTn id="187" dur="1" fill="hold">
                                          <p:stCondLst>
                                            <p:cond delay="0"/>
                                          </p:stCondLst>
                                        </p:cTn>
                                        <p:tgtEl>
                                          <p:spTgt spid="138"/>
                                        </p:tgtEl>
                                        <p:attrNameLst>
                                          <p:attrName>style.visibility</p:attrName>
                                        </p:attrNameLst>
                                      </p:cBhvr>
                                      <p:to>
                                        <p:strVal val="visible"/>
                                      </p:to>
                                    </p:set>
                                    <p:animEffect transition="in" filter="fade">
                                      <p:cBhvr>
                                        <p:cTn id="188" dur="400"/>
                                        <p:tgtEl>
                                          <p:spTgt spid="138"/>
                                        </p:tgtEl>
                                      </p:cBhvr>
                                    </p:animEffect>
                                    <p:anim calcmode="lin" valueType="num">
                                      <p:cBhvr>
                                        <p:cTn id="189" dur="400" fill="hold"/>
                                        <p:tgtEl>
                                          <p:spTgt spid="138"/>
                                        </p:tgtEl>
                                        <p:attrNameLst>
                                          <p:attrName>ppt_x</p:attrName>
                                        </p:attrNameLst>
                                      </p:cBhvr>
                                      <p:tavLst>
                                        <p:tav tm="0">
                                          <p:val>
                                            <p:strVal val="#ppt_x"/>
                                          </p:val>
                                        </p:tav>
                                        <p:tav tm="100000">
                                          <p:val>
                                            <p:strVal val="#ppt_x"/>
                                          </p:val>
                                        </p:tav>
                                      </p:tavLst>
                                    </p:anim>
                                    <p:anim calcmode="lin" valueType="num">
                                      <p:cBhvr>
                                        <p:cTn id="190" dur="400" fill="hold"/>
                                        <p:tgtEl>
                                          <p:spTgt spid="138"/>
                                        </p:tgtEl>
                                        <p:attrNameLst>
                                          <p:attrName>ppt_y</p:attrName>
                                        </p:attrNameLst>
                                      </p:cBhvr>
                                      <p:tavLst>
                                        <p:tav tm="0">
                                          <p:val>
                                            <p:strVal val="#ppt_y+.1"/>
                                          </p:val>
                                        </p:tav>
                                        <p:tav tm="100000">
                                          <p:val>
                                            <p:strVal val="#ppt_y"/>
                                          </p:val>
                                        </p:tav>
                                      </p:tavLst>
                                    </p:anim>
                                  </p:childTnLst>
                                </p:cTn>
                              </p:par>
                            </p:childTnLst>
                          </p:cTn>
                        </p:par>
                        <p:par>
                          <p:cTn id="191" fill="hold">
                            <p:stCondLst>
                              <p:cond delay="10300"/>
                            </p:stCondLst>
                            <p:childTnLst>
                              <p:par>
                                <p:cTn id="192" presetID="22" presetClass="entr" presetSubtype="1" fill="hold" nodeType="afterEffect">
                                  <p:stCondLst>
                                    <p:cond delay="0"/>
                                  </p:stCondLst>
                                  <p:childTnLst>
                                    <p:set>
                                      <p:cBhvr>
                                        <p:cTn id="193" dur="1" fill="hold">
                                          <p:stCondLst>
                                            <p:cond delay="0"/>
                                          </p:stCondLst>
                                        </p:cTn>
                                        <p:tgtEl>
                                          <p:spTgt spid="34"/>
                                        </p:tgtEl>
                                        <p:attrNameLst>
                                          <p:attrName>style.visibility</p:attrName>
                                        </p:attrNameLst>
                                      </p:cBhvr>
                                      <p:to>
                                        <p:strVal val="visible"/>
                                      </p:to>
                                    </p:set>
                                    <p:animEffect transition="in" filter="wipe(up)">
                                      <p:cBhvr>
                                        <p:cTn id="194" dur="500"/>
                                        <p:tgtEl>
                                          <p:spTgt spid="34"/>
                                        </p:tgtEl>
                                      </p:cBhvr>
                                    </p:animEffect>
                                  </p:childTnLst>
                                </p:cTn>
                              </p:par>
                            </p:childTnLst>
                          </p:cTn>
                        </p:par>
                        <p:par>
                          <p:cTn id="195" fill="hold">
                            <p:stCondLst>
                              <p:cond delay="10800"/>
                            </p:stCondLst>
                            <p:childTnLst>
                              <p:par>
                                <p:cTn id="196" presetID="42" presetClass="entr" presetSubtype="0" fill="hold" nodeType="afterEffect">
                                  <p:stCondLst>
                                    <p:cond delay="0"/>
                                  </p:stCondLst>
                                  <p:childTnLst>
                                    <p:set>
                                      <p:cBhvr>
                                        <p:cTn id="197" dur="1" fill="hold">
                                          <p:stCondLst>
                                            <p:cond delay="0"/>
                                          </p:stCondLst>
                                        </p:cTn>
                                        <p:tgtEl>
                                          <p:spTgt spid="141"/>
                                        </p:tgtEl>
                                        <p:attrNameLst>
                                          <p:attrName>style.visibility</p:attrName>
                                        </p:attrNameLst>
                                      </p:cBhvr>
                                      <p:to>
                                        <p:strVal val="visible"/>
                                      </p:to>
                                    </p:set>
                                    <p:animEffect transition="in" filter="fade">
                                      <p:cBhvr>
                                        <p:cTn id="198" dur="400"/>
                                        <p:tgtEl>
                                          <p:spTgt spid="141"/>
                                        </p:tgtEl>
                                      </p:cBhvr>
                                    </p:animEffect>
                                    <p:anim calcmode="lin" valueType="num">
                                      <p:cBhvr>
                                        <p:cTn id="199" dur="400" fill="hold"/>
                                        <p:tgtEl>
                                          <p:spTgt spid="141"/>
                                        </p:tgtEl>
                                        <p:attrNameLst>
                                          <p:attrName>ppt_x</p:attrName>
                                        </p:attrNameLst>
                                      </p:cBhvr>
                                      <p:tavLst>
                                        <p:tav tm="0">
                                          <p:val>
                                            <p:strVal val="#ppt_x"/>
                                          </p:val>
                                        </p:tav>
                                        <p:tav tm="100000">
                                          <p:val>
                                            <p:strVal val="#ppt_x"/>
                                          </p:val>
                                        </p:tav>
                                      </p:tavLst>
                                    </p:anim>
                                    <p:anim calcmode="lin" valueType="num">
                                      <p:cBhvr>
                                        <p:cTn id="200" dur="400" fill="hold"/>
                                        <p:tgtEl>
                                          <p:spTgt spid="141"/>
                                        </p:tgtEl>
                                        <p:attrNameLst>
                                          <p:attrName>ppt_y</p:attrName>
                                        </p:attrNameLst>
                                      </p:cBhvr>
                                      <p:tavLst>
                                        <p:tav tm="0">
                                          <p:val>
                                            <p:strVal val="#ppt_y+.1"/>
                                          </p:val>
                                        </p:tav>
                                        <p:tav tm="100000">
                                          <p:val>
                                            <p:strVal val="#ppt_y"/>
                                          </p:val>
                                        </p:tav>
                                      </p:tavLst>
                                    </p:anim>
                                  </p:childTnLst>
                                </p:cTn>
                              </p:par>
                              <p:par>
                                <p:cTn id="201" presetID="42" presetClass="entr" presetSubtype="0" fill="hold" nodeType="withEffect">
                                  <p:stCondLst>
                                    <p:cond delay="100"/>
                                  </p:stCondLst>
                                  <p:childTnLst>
                                    <p:set>
                                      <p:cBhvr>
                                        <p:cTn id="202" dur="1" fill="hold">
                                          <p:stCondLst>
                                            <p:cond delay="0"/>
                                          </p:stCondLst>
                                        </p:cTn>
                                        <p:tgtEl>
                                          <p:spTgt spid="144"/>
                                        </p:tgtEl>
                                        <p:attrNameLst>
                                          <p:attrName>style.visibility</p:attrName>
                                        </p:attrNameLst>
                                      </p:cBhvr>
                                      <p:to>
                                        <p:strVal val="visible"/>
                                      </p:to>
                                    </p:set>
                                    <p:animEffect transition="in" filter="fade">
                                      <p:cBhvr>
                                        <p:cTn id="203" dur="400"/>
                                        <p:tgtEl>
                                          <p:spTgt spid="144"/>
                                        </p:tgtEl>
                                      </p:cBhvr>
                                    </p:animEffect>
                                    <p:anim calcmode="lin" valueType="num">
                                      <p:cBhvr>
                                        <p:cTn id="204" dur="400" fill="hold"/>
                                        <p:tgtEl>
                                          <p:spTgt spid="144"/>
                                        </p:tgtEl>
                                        <p:attrNameLst>
                                          <p:attrName>ppt_x</p:attrName>
                                        </p:attrNameLst>
                                      </p:cBhvr>
                                      <p:tavLst>
                                        <p:tav tm="0">
                                          <p:val>
                                            <p:strVal val="#ppt_x"/>
                                          </p:val>
                                        </p:tav>
                                        <p:tav tm="100000">
                                          <p:val>
                                            <p:strVal val="#ppt_x"/>
                                          </p:val>
                                        </p:tav>
                                      </p:tavLst>
                                    </p:anim>
                                    <p:anim calcmode="lin" valueType="num">
                                      <p:cBhvr>
                                        <p:cTn id="205" dur="400" fill="hold"/>
                                        <p:tgtEl>
                                          <p:spTgt spid="144"/>
                                        </p:tgtEl>
                                        <p:attrNameLst>
                                          <p:attrName>ppt_y</p:attrName>
                                        </p:attrNameLst>
                                      </p:cBhvr>
                                      <p:tavLst>
                                        <p:tav tm="0">
                                          <p:val>
                                            <p:strVal val="#ppt_y+.1"/>
                                          </p:val>
                                        </p:tav>
                                        <p:tav tm="100000">
                                          <p:val>
                                            <p:strVal val="#ppt_y"/>
                                          </p:val>
                                        </p:tav>
                                      </p:tavLst>
                                    </p:anim>
                                  </p:childTnLst>
                                </p:cTn>
                              </p:par>
                              <p:par>
                                <p:cTn id="206" presetID="42" presetClass="entr" presetSubtype="0" fill="hold" nodeType="withEffect">
                                  <p:stCondLst>
                                    <p:cond delay="200"/>
                                  </p:stCondLst>
                                  <p:childTnLst>
                                    <p:set>
                                      <p:cBhvr>
                                        <p:cTn id="207" dur="1" fill="hold">
                                          <p:stCondLst>
                                            <p:cond delay="0"/>
                                          </p:stCondLst>
                                        </p:cTn>
                                        <p:tgtEl>
                                          <p:spTgt spid="147"/>
                                        </p:tgtEl>
                                        <p:attrNameLst>
                                          <p:attrName>style.visibility</p:attrName>
                                        </p:attrNameLst>
                                      </p:cBhvr>
                                      <p:to>
                                        <p:strVal val="visible"/>
                                      </p:to>
                                    </p:set>
                                    <p:animEffect transition="in" filter="fade">
                                      <p:cBhvr>
                                        <p:cTn id="208" dur="400"/>
                                        <p:tgtEl>
                                          <p:spTgt spid="147"/>
                                        </p:tgtEl>
                                      </p:cBhvr>
                                    </p:animEffect>
                                    <p:anim calcmode="lin" valueType="num">
                                      <p:cBhvr>
                                        <p:cTn id="209" dur="400" fill="hold"/>
                                        <p:tgtEl>
                                          <p:spTgt spid="147"/>
                                        </p:tgtEl>
                                        <p:attrNameLst>
                                          <p:attrName>ppt_x</p:attrName>
                                        </p:attrNameLst>
                                      </p:cBhvr>
                                      <p:tavLst>
                                        <p:tav tm="0">
                                          <p:val>
                                            <p:strVal val="#ppt_x"/>
                                          </p:val>
                                        </p:tav>
                                        <p:tav tm="100000">
                                          <p:val>
                                            <p:strVal val="#ppt_x"/>
                                          </p:val>
                                        </p:tav>
                                      </p:tavLst>
                                    </p:anim>
                                    <p:anim calcmode="lin" valueType="num">
                                      <p:cBhvr>
                                        <p:cTn id="210" dur="400" fill="hold"/>
                                        <p:tgtEl>
                                          <p:spTgt spid="147"/>
                                        </p:tgtEl>
                                        <p:attrNameLst>
                                          <p:attrName>ppt_y</p:attrName>
                                        </p:attrNameLst>
                                      </p:cBhvr>
                                      <p:tavLst>
                                        <p:tav tm="0">
                                          <p:val>
                                            <p:strVal val="#ppt_y+.1"/>
                                          </p:val>
                                        </p:tav>
                                        <p:tav tm="100000">
                                          <p:val>
                                            <p:strVal val="#ppt_y"/>
                                          </p:val>
                                        </p:tav>
                                      </p:tavLst>
                                    </p:anim>
                                  </p:childTnLst>
                                </p:cTn>
                              </p:par>
                            </p:childTnLst>
                          </p:cTn>
                        </p:par>
                        <p:par>
                          <p:cTn id="211" fill="hold">
                            <p:stCondLst>
                              <p:cond delay="11400"/>
                            </p:stCondLst>
                            <p:childTnLst>
                              <p:par>
                                <p:cTn id="212" presetID="22" presetClass="entr" presetSubtype="8" fill="hold" grpId="0" nodeType="afterEffect" nodePh="1">
                                  <p:stCondLst>
                                    <p:cond delay="0"/>
                                  </p:stCondLst>
                                  <p:endCondLst>
                                    <p:cond evt="begin" delay="0">
                                      <p:tn val="212"/>
                                    </p:cond>
                                  </p:endCondLst>
                                  <p:childTnLst>
                                    <p:set>
                                      <p:cBhvr>
                                        <p:cTn id="213" dur="1" fill="hold">
                                          <p:stCondLst>
                                            <p:cond delay="0"/>
                                          </p:stCondLst>
                                        </p:cTn>
                                        <p:tgtEl>
                                          <p:spTgt spid="152"/>
                                        </p:tgtEl>
                                        <p:attrNameLst>
                                          <p:attrName>style.visibility</p:attrName>
                                        </p:attrNameLst>
                                      </p:cBhvr>
                                      <p:to>
                                        <p:strVal val="visible"/>
                                      </p:to>
                                    </p:set>
                                    <p:animEffect transition="in" filter="wipe(left)">
                                      <p:cBhvr>
                                        <p:cTn id="214" dur="500"/>
                                        <p:tgtEl>
                                          <p:spTgt spid="1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12" grpId="0" animBg="1"/>
      <p:bldP spid="13" grpId="0" animBg="1"/>
      <p:bldP spid="44" grpId="0" animBg="1"/>
      <p:bldP spid="15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c886886e4130c9d4635af6f8d39e4cf2f7c4767"/>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1248</TotalTime>
  <Words>4331</Words>
  <Application>Microsoft Office PowerPoint</Application>
  <PresentationFormat>全屏显示(16:9)</PresentationFormat>
  <Paragraphs>601</Paragraphs>
  <Slides>41</Slides>
  <Notes>40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41</vt:i4>
      </vt:variant>
    </vt:vector>
  </HeadingPairs>
  <TitlesOfParts>
    <vt:vector size="53" baseType="lpstr">
      <vt:lpstr>Arial</vt:lpstr>
      <vt:lpstr>宋体</vt:lpstr>
      <vt:lpstr>Calibri</vt:lpstr>
      <vt:lpstr>Impact MT Std</vt:lpstr>
      <vt:lpstr>DIN-BoldItalic</vt:lpstr>
      <vt:lpstr>Open Sans</vt:lpstr>
      <vt:lpstr>微软雅黑</vt:lpstr>
      <vt:lpstr>Times New Roman</vt:lpstr>
      <vt:lpstr>方正兰亭细黑_GBK_M</vt:lpstr>
      <vt:lpstr>Segoe UI Black</vt:lpstr>
      <vt:lpstr>方正超粗黑简体</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http://www.deepbbs.org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keywords>www.1ppt.com</cp:keywords>
  <cp:lastModifiedBy>Windows User</cp:lastModifiedBy>
  <cp:revision>174</cp:revision>
  <dcterms:created xsi:type="dcterms:W3CDTF">2015-10-29T02:12:40Z</dcterms:created>
  <dcterms:modified xsi:type="dcterms:W3CDTF">2017-06-04T04:23:39Z</dcterms:modified>
</cp:coreProperties>
</file>