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93" r:id="rId3"/>
    <p:sldId id="294" r:id="rId4"/>
    <p:sldId id="295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8" orient="horz" pos="1094" userDrawn="1">
          <p15:clr>
            <a:srgbClr val="A4A3A4"/>
          </p15:clr>
        </p15:guide>
        <p15:guide id="19" pos="7015" userDrawn="1">
          <p15:clr>
            <a:srgbClr val="A4A3A4"/>
          </p15:clr>
        </p15:guide>
        <p15:guide id="22" orient="horz" pos="2237" userDrawn="1">
          <p15:clr>
            <a:srgbClr val="A4A3A4"/>
          </p15:clr>
        </p15:guide>
        <p15:guide id="25" orient="horz" pos="5" userDrawn="1">
          <p15:clr>
            <a:srgbClr val="A4A3A4"/>
          </p15:clr>
        </p15:guide>
        <p15:guide id="26" orient="horz" pos="3725" userDrawn="1">
          <p15:clr>
            <a:srgbClr val="A4A3A4"/>
          </p15:clr>
        </p15:guide>
        <p15:guide id="27" pos="937" userDrawn="1">
          <p15:clr>
            <a:srgbClr val="A4A3A4"/>
          </p15:clr>
        </p15:guide>
        <p15:guide id="28" pos="7151" userDrawn="1">
          <p15:clr>
            <a:srgbClr val="A4A3A4"/>
          </p15:clr>
        </p15:guide>
        <p15:guide id="29" orient="horz" pos="2296" userDrawn="1">
          <p15:clr>
            <a:srgbClr val="A4A3A4"/>
          </p15:clr>
        </p15:guide>
        <p15:guide id="30" pos="551" userDrawn="1">
          <p15:clr>
            <a:srgbClr val="A4A3A4"/>
          </p15:clr>
        </p15:guide>
        <p15:guide id="31" pos="166" userDrawn="1">
          <p15:clr>
            <a:srgbClr val="A4A3A4"/>
          </p15:clr>
        </p15:guide>
        <p15:guide id="32" pos="75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A69C"/>
    <a:srgbClr val="212121"/>
    <a:srgbClr val="14BCB0"/>
    <a:srgbClr val="17CFC2"/>
    <a:srgbClr val="F8F8F0"/>
    <a:srgbClr val="8A868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376" autoAdjust="0"/>
    <p:restoredTop sz="96196" autoAdjust="0"/>
  </p:normalViewPr>
  <p:slideViewPr>
    <p:cSldViewPr snapToGrid="0">
      <p:cViewPr varScale="1">
        <p:scale>
          <a:sx n="58" d="100"/>
          <a:sy n="58" d="100"/>
        </p:scale>
        <p:origin x="-96" y="-1590"/>
      </p:cViewPr>
      <p:guideLst>
        <p:guide orient="horz" pos="1094"/>
        <p:guide orient="horz" pos="2237"/>
        <p:guide orient="horz" pos="5"/>
        <p:guide orient="horz" pos="3725"/>
        <p:guide orient="horz" pos="2296"/>
        <p:guide pos="7015"/>
        <p:guide pos="937"/>
        <p:guide pos="7151"/>
        <p:guide pos="551"/>
        <p:guide pos="166"/>
        <p:guide pos="75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7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3D14E-BC62-43C5-8E82-68ABD999CEAC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84DE2-9855-4110-8AB4-001155ECF3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071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F8370-03AC-48B5-B2FC-CCB6D94C4CD8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5418-79E9-459F-A8BB-C3EB6F5449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37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282930" y="160594"/>
            <a:ext cx="386735" cy="386735"/>
            <a:chOff x="863031" y="1990930"/>
            <a:chExt cx="386735" cy="386735"/>
          </a:xfrm>
        </p:grpSpPr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938673" y="2035277"/>
              <a:ext cx="235451" cy="298040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63031" y="1990930"/>
              <a:ext cx="386735" cy="38673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0" y="6577781"/>
            <a:ext cx="12192000" cy="280219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266540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>
          <a:xfrm rot="5400000" flipH="1">
            <a:off x="11780112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371144"/>
      </p:ext>
    </p:extLst>
  </p:cSld>
  <p:clrMapOvr>
    <a:masterClrMapping/>
  </p:clrMapOvr>
  <p:transition spd="slow" advTm="0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103575"/>
      </p:ext>
    </p:extLst>
  </p:cSld>
  <p:clrMapOvr>
    <a:masterClrMapping/>
  </p:clrMapOvr>
  <p:transition spd="slow" advTm="0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996900"/>
      </p:ext>
    </p:extLst>
  </p:cSld>
  <p:clrMapOvr>
    <a:masterClrMapping/>
  </p:clrMapOvr>
  <p:transition spd="slow" advTm="0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7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46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54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82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88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935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177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9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282930" y="160594"/>
            <a:ext cx="386735" cy="386735"/>
            <a:chOff x="863031" y="1990930"/>
            <a:chExt cx="386735" cy="386735"/>
          </a:xfrm>
        </p:grpSpPr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938673" y="2035277"/>
              <a:ext cx="235451" cy="298040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63031" y="1990930"/>
              <a:ext cx="386735" cy="38673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0" y="6577781"/>
            <a:ext cx="12192000" cy="280219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266540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>
          <a:xfrm rot="5400000" flipH="1">
            <a:off x="11780112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501047"/>
      </p:ext>
    </p:extLst>
  </p:cSld>
  <p:clrMapOvr>
    <a:masterClrMapping/>
  </p:clrMapOvr>
  <p:transition spd="slow" advTm="0">
    <p:push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03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05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68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282930" y="160594"/>
            <a:ext cx="386735" cy="386735"/>
            <a:chOff x="863031" y="1990930"/>
            <a:chExt cx="386735" cy="386735"/>
          </a:xfrm>
        </p:grpSpPr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938673" y="2035277"/>
              <a:ext cx="235451" cy="298040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63031" y="1990930"/>
              <a:ext cx="386735" cy="38673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0" y="6577781"/>
            <a:ext cx="12192000" cy="280219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6200000">
            <a:off x="266540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>
          <a:xfrm rot="5400000" flipH="1">
            <a:off x="11780112" y="6634316"/>
            <a:ext cx="193892" cy="16714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325853"/>
      </p:ext>
    </p:extLst>
  </p:cSld>
  <p:clrMapOvr>
    <a:masterClrMapping/>
  </p:clrMapOvr>
  <p:transition spd="slow" advTm="0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190171"/>
      </p:ext>
    </p:extLst>
  </p:cSld>
  <p:clrMapOvr>
    <a:masterClrMapping/>
  </p:clrMapOvr>
  <p:transition spd="slow" advTm="0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900884"/>
      </p:ext>
    </p:extLst>
  </p:cSld>
  <p:clrMapOvr>
    <a:masterClrMapping/>
  </p:clrMapOvr>
  <p:transition spd="slow" advTm="0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390625"/>
      </p:ext>
    </p:extLst>
  </p:cSld>
  <p:clrMapOvr>
    <a:masterClrMapping/>
  </p:clrMapOvr>
  <p:transition spd="slow" advTm="0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11604"/>
      </p:ext>
    </p:extLst>
  </p:cSld>
  <p:clrMapOvr>
    <a:masterClrMapping/>
  </p:clrMapOvr>
  <p:transition spd="slow" advTm="0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846188"/>
      </p:ext>
    </p:extLst>
  </p:cSld>
  <p:clrMapOvr>
    <a:masterClrMapping/>
  </p:clrMapOvr>
  <p:transition spd="slow" advTm="0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244983"/>
      </p:ext>
    </p:extLst>
  </p:cSld>
  <p:clrMapOvr>
    <a:masterClrMapping/>
  </p:clrMapOvr>
  <p:transition spd="slow" advTm="0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A8498-3080-4347-9636-F238AF11264A}" type="datetimeFigureOut">
              <a:rPr lang="zh-CN" altLang="en-US" smtClean="0"/>
              <a:t>2017/6/3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61378-CAD5-453A-9E98-0EFC94AC9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9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sh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1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作者QQ598969553           _1"/>
          <p:cNvGrpSpPr/>
          <p:nvPr/>
        </p:nvGrpSpPr>
        <p:grpSpPr>
          <a:xfrm>
            <a:off x="4909828" y="1834095"/>
            <a:ext cx="1216968" cy="1957016"/>
            <a:chOff x="4909828" y="1834095"/>
            <a:chExt cx="1216968" cy="19570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072990" y="2704141"/>
              <a:ext cx="46021" cy="325016"/>
            </a:xfrm>
            <a:custGeom>
              <a:avLst/>
              <a:gdLst>
                <a:gd name="connsiteX0" fmla="*/ 46021 w 46021"/>
                <a:gd name="connsiteY0" fmla="*/ 0 h 325016"/>
                <a:gd name="connsiteX1" fmla="*/ 46021 w 46021"/>
                <a:gd name="connsiteY1" fmla="*/ 325016 h 325016"/>
                <a:gd name="connsiteX2" fmla="*/ 26372 w 46021"/>
                <a:gd name="connsiteY2" fmla="*/ 287263 h 325016"/>
                <a:gd name="connsiteX3" fmla="*/ 24168 w 46021"/>
                <a:gd name="connsiteY3" fmla="*/ 43033 h 325016"/>
                <a:gd name="connsiteX4" fmla="*/ 46021 w 46021"/>
                <a:gd name="connsiteY4" fmla="*/ 0 h 32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21" h="325016">
                  <a:moveTo>
                    <a:pt x="46021" y="0"/>
                  </a:moveTo>
                  <a:lnTo>
                    <a:pt x="46021" y="325016"/>
                  </a:lnTo>
                  <a:lnTo>
                    <a:pt x="26372" y="287263"/>
                  </a:lnTo>
                  <a:cubicBezTo>
                    <a:pt x="-7595" y="208328"/>
                    <a:pt x="-9199" y="123559"/>
                    <a:pt x="24168" y="43033"/>
                  </a:cubicBezTo>
                  <a:lnTo>
                    <a:pt x="46021" y="0"/>
                  </a:lnTo>
                  <a:close/>
                </a:path>
              </a:pathLst>
            </a:custGeom>
          </p:spPr>
        </p:pic>
        <p:sp>
          <p:nvSpPr>
            <p:cNvPr id="4" name="文本框 27"/>
            <p:cNvSpPr txBox="1"/>
            <p:nvPr/>
          </p:nvSpPr>
          <p:spPr>
            <a:xfrm>
              <a:off x="4909828" y="1834095"/>
              <a:ext cx="1151186" cy="740048"/>
            </a:xfrm>
            <a:custGeom>
              <a:avLst/>
              <a:gdLst/>
              <a:ahLst/>
              <a:cxnLst/>
              <a:rect l="l" t="t" r="r" b="b"/>
              <a:pathLst>
                <a:path w="1151186" h="740048">
                  <a:moveTo>
                    <a:pt x="838721" y="0"/>
                  </a:moveTo>
                  <a:lnTo>
                    <a:pt x="904503" y="0"/>
                  </a:lnTo>
                  <a:lnTo>
                    <a:pt x="937394" y="32891"/>
                  </a:lnTo>
                  <a:lnTo>
                    <a:pt x="937394" y="65782"/>
                  </a:lnTo>
                  <a:lnTo>
                    <a:pt x="888057" y="230237"/>
                  </a:lnTo>
                  <a:lnTo>
                    <a:pt x="904503" y="230237"/>
                  </a:lnTo>
                  <a:lnTo>
                    <a:pt x="1052512" y="180901"/>
                  </a:lnTo>
                  <a:cubicBezTo>
                    <a:pt x="1107331" y="202828"/>
                    <a:pt x="1140222" y="224755"/>
                    <a:pt x="1151186" y="246683"/>
                  </a:cubicBezTo>
                  <a:lnTo>
                    <a:pt x="1151186" y="279574"/>
                  </a:lnTo>
                  <a:cubicBezTo>
                    <a:pt x="975767" y="444029"/>
                    <a:pt x="844203" y="526257"/>
                    <a:pt x="756493" y="526257"/>
                  </a:cubicBezTo>
                  <a:lnTo>
                    <a:pt x="756493" y="509811"/>
                  </a:lnTo>
                  <a:lnTo>
                    <a:pt x="1003176" y="312465"/>
                  </a:lnTo>
                  <a:lnTo>
                    <a:pt x="1003176" y="296020"/>
                  </a:lnTo>
                  <a:lnTo>
                    <a:pt x="789384" y="394693"/>
                  </a:lnTo>
                  <a:lnTo>
                    <a:pt x="756493" y="394693"/>
                  </a:lnTo>
                  <a:lnTo>
                    <a:pt x="723602" y="361802"/>
                  </a:lnTo>
                  <a:lnTo>
                    <a:pt x="723602" y="345356"/>
                  </a:lnTo>
                  <a:cubicBezTo>
                    <a:pt x="723602" y="301501"/>
                    <a:pt x="756493" y="235719"/>
                    <a:pt x="822275" y="148010"/>
                  </a:cubicBezTo>
                  <a:lnTo>
                    <a:pt x="822275" y="98673"/>
                  </a:lnTo>
                  <a:cubicBezTo>
                    <a:pt x="701675" y="175419"/>
                    <a:pt x="564629" y="361802"/>
                    <a:pt x="411138" y="657821"/>
                  </a:cubicBezTo>
                  <a:cubicBezTo>
                    <a:pt x="411138" y="679748"/>
                    <a:pt x="383728" y="690712"/>
                    <a:pt x="328910" y="690712"/>
                  </a:cubicBezTo>
                  <a:lnTo>
                    <a:pt x="230237" y="509811"/>
                  </a:lnTo>
                  <a:lnTo>
                    <a:pt x="49336" y="740048"/>
                  </a:lnTo>
                  <a:lnTo>
                    <a:pt x="32891" y="740048"/>
                  </a:lnTo>
                  <a:lnTo>
                    <a:pt x="0" y="707157"/>
                  </a:lnTo>
                  <a:lnTo>
                    <a:pt x="0" y="690712"/>
                  </a:lnTo>
                  <a:cubicBezTo>
                    <a:pt x="164455" y="471438"/>
                    <a:pt x="246683" y="334392"/>
                    <a:pt x="246683" y="279574"/>
                  </a:cubicBezTo>
                  <a:lnTo>
                    <a:pt x="246683" y="246683"/>
                  </a:lnTo>
                  <a:lnTo>
                    <a:pt x="230237" y="164455"/>
                  </a:lnTo>
                  <a:lnTo>
                    <a:pt x="246683" y="148010"/>
                  </a:lnTo>
                  <a:lnTo>
                    <a:pt x="263128" y="148010"/>
                  </a:lnTo>
                  <a:lnTo>
                    <a:pt x="345356" y="213792"/>
                  </a:lnTo>
                  <a:lnTo>
                    <a:pt x="345356" y="246683"/>
                  </a:lnTo>
                  <a:lnTo>
                    <a:pt x="279574" y="444029"/>
                  </a:lnTo>
                  <a:cubicBezTo>
                    <a:pt x="301501" y="444029"/>
                    <a:pt x="328910" y="493366"/>
                    <a:pt x="361801" y="592039"/>
                  </a:cubicBezTo>
                  <a:lnTo>
                    <a:pt x="378247" y="592039"/>
                  </a:lnTo>
                  <a:cubicBezTo>
                    <a:pt x="520774" y="339874"/>
                    <a:pt x="674266" y="142528"/>
                    <a:pt x="8387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5" name="文本框 26"/>
            <p:cNvSpPr txBox="1"/>
            <p:nvPr/>
          </p:nvSpPr>
          <p:spPr>
            <a:xfrm>
              <a:off x="5518312" y="2459025"/>
              <a:ext cx="608484" cy="1332086"/>
            </a:xfrm>
            <a:custGeom>
              <a:avLst/>
              <a:gdLst/>
              <a:ahLst/>
              <a:cxnLst/>
              <a:rect l="l" t="t" r="r" b="b"/>
              <a:pathLst>
                <a:path w="608484" h="1332086">
                  <a:moveTo>
                    <a:pt x="328910" y="0"/>
                  </a:moveTo>
                  <a:cubicBezTo>
                    <a:pt x="471438" y="21927"/>
                    <a:pt x="542702" y="76746"/>
                    <a:pt x="542702" y="164455"/>
                  </a:cubicBezTo>
                  <a:lnTo>
                    <a:pt x="608484" y="1052512"/>
                  </a:lnTo>
                  <a:cubicBezTo>
                    <a:pt x="586556" y="1238895"/>
                    <a:pt x="559147" y="1332086"/>
                    <a:pt x="526256" y="1332086"/>
                  </a:cubicBezTo>
                  <a:lnTo>
                    <a:pt x="509810" y="1332086"/>
                  </a:lnTo>
                  <a:lnTo>
                    <a:pt x="296019" y="970285"/>
                  </a:lnTo>
                  <a:lnTo>
                    <a:pt x="312464" y="953839"/>
                  </a:lnTo>
                  <a:lnTo>
                    <a:pt x="328910" y="953839"/>
                  </a:lnTo>
                  <a:cubicBezTo>
                    <a:pt x="394692" y="1074440"/>
                    <a:pt x="449510" y="1145703"/>
                    <a:pt x="493365" y="1167631"/>
                  </a:cubicBezTo>
                  <a:lnTo>
                    <a:pt x="509810" y="1167631"/>
                  </a:lnTo>
                  <a:lnTo>
                    <a:pt x="526256" y="1068958"/>
                  </a:lnTo>
                  <a:cubicBezTo>
                    <a:pt x="471438" y="422101"/>
                    <a:pt x="427583" y="98673"/>
                    <a:pt x="394692" y="98673"/>
                  </a:cubicBezTo>
                  <a:lnTo>
                    <a:pt x="312464" y="65782"/>
                  </a:lnTo>
                  <a:cubicBezTo>
                    <a:pt x="191864" y="131564"/>
                    <a:pt x="115118" y="164455"/>
                    <a:pt x="82227" y="164455"/>
                  </a:cubicBezTo>
                  <a:lnTo>
                    <a:pt x="49336" y="164455"/>
                  </a:lnTo>
                  <a:cubicBezTo>
                    <a:pt x="27409" y="164455"/>
                    <a:pt x="10963" y="137046"/>
                    <a:pt x="0" y="82227"/>
                  </a:cubicBezTo>
                  <a:lnTo>
                    <a:pt x="16445" y="65782"/>
                  </a:lnTo>
                  <a:lnTo>
                    <a:pt x="32891" y="65782"/>
                  </a:lnTo>
                  <a:lnTo>
                    <a:pt x="65782" y="98673"/>
                  </a:lnTo>
                  <a:lnTo>
                    <a:pt x="115118" y="98673"/>
                  </a:lnTo>
                  <a:cubicBezTo>
                    <a:pt x="213791" y="32891"/>
                    <a:pt x="285055" y="0"/>
                    <a:pt x="3289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6" name="文本框 25"/>
            <p:cNvSpPr txBox="1"/>
            <p:nvPr/>
          </p:nvSpPr>
          <p:spPr>
            <a:xfrm>
              <a:off x="5205847" y="2590589"/>
              <a:ext cx="197346" cy="263128"/>
            </a:xfrm>
            <a:custGeom>
              <a:avLst/>
              <a:gdLst/>
              <a:ahLst/>
              <a:cxnLst/>
              <a:rect l="l" t="t" r="r" b="b"/>
              <a:pathLst>
                <a:path w="197346" h="263128">
                  <a:moveTo>
                    <a:pt x="32891" y="0"/>
                  </a:moveTo>
                  <a:lnTo>
                    <a:pt x="65782" y="0"/>
                  </a:lnTo>
                  <a:lnTo>
                    <a:pt x="197346" y="131564"/>
                  </a:lnTo>
                  <a:cubicBezTo>
                    <a:pt x="197346" y="208310"/>
                    <a:pt x="175419" y="252164"/>
                    <a:pt x="131564" y="263128"/>
                  </a:cubicBezTo>
                  <a:cubicBezTo>
                    <a:pt x="87709" y="263128"/>
                    <a:pt x="54818" y="191864"/>
                    <a:pt x="32891" y="49336"/>
                  </a:cubicBezTo>
                  <a:lnTo>
                    <a:pt x="0" y="49336"/>
                  </a:lnTo>
                  <a:lnTo>
                    <a:pt x="0" y="32891"/>
                  </a:lnTo>
                  <a:lnTo>
                    <a:pt x="328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7" name="文本框 24"/>
            <p:cNvSpPr txBox="1"/>
            <p:nvPr/>
          </p:nvSpPr>
          <p:spPr>
            <a:xfrm>
              <a:off x="5320966" y="2771489"/>
              <a:ext cx="444028" cy="674266"/>
            </a:xfrm>
            <a:custGeom>
              <a:avLst/>
              <a:gdLst/>
              <a:ahLst/>
              <a:cxnLst/>
              <a:rect l="l" t="t" r="r" b="b"/>
              <a:pathLst>
                <a:path w="444028" h="674266">
                  <a:moveTo>
                    <a:pt x="296019" y="0"/>
                  </a:moveTo>
                  <a:lnTo>
                    <a:pt x="378246" y="0"/>
                  </a:lnTo>
                  <a:cubicBezTo>
                    <a:pt x="422101" y="21928"/>
                    <a:pt x="444028" y="54819"/>
                    <a:pt x="444028" y="98673"/>
                  </a:cubicBezTo>
                  <a:cubicBezTo>
                    <a:pt x="444028" y="460475"/>
                    <a:pt x="411137" y="652339"/>
                    <a:pt x="345355" y="674266"/>
                  </a:cubicBezTo>
                  <a:lnTo>
                    <a:pt x="312464" y="674266"/>
                  </a:lnTo>
                  <a:lnTo>
                    <a:pt x="246682" y="624930"/>
                  </a:lnTo>
                  <a:lnTo>
                    <a:pt x="98673" y="657821"/>
                  </a:lnTo>
                  <a:lnTo>
                    <a:pt x="0" y="559148"/>
                  </a:lnTo>
                  <a:lnTo>
                    <a:pt x="16445" y="180901"/>
                  </a:lnTo>
                  <a:lnTo>
                    <a:pt x="16445" y="148010"/>
                  </a:lnTo>
                  <a:lnTo>
                    <a:pt x="49336" y="115119"/>
                  </a:lnTo>
                  <a:lnTo>
                    <a:pt x="82227" y="131564"/>
                  </a:lnTo>
                  <a:cubicBezTo>
                    <a:pt x="169936" y="43855"/>
                    <a:pt x="241200" y="0"/>
                    <a:pt x="296019" y="0"/>
                  </a:cubicBezTo>
                  <a:close/>
                  <a:moveTo>
                    <a:pt x="246682" y="82228"/>
                  </a:moveTo>
                  <a:cubicBezTo>
                    <a:pt x="158973" y="148010"/>
                    <a:pt x="115118" y="213792"/>
                    <a:pt x="115118" y="279574"/>
                  </a:cubicBezTo>
                  <a:lnTo>
                    <a:pt x="115118" y="296020"/>
                  </a:lnTo>
                  <a:lnTo>
                    <a:pt x="131564" y="296020"/>
                  </a:lnTo>
                  <a:lnTo>
                    <a:pt x="263128" y="263128"/>
                  </a:lnTo>
                  <a:lnTo>
                    <a:pt x="296019" y="312465"/>
                  </a:lnTo>
                  <a:lnTo>
                    <a:pt x="148009" y="575593"/>
                  </a:lnTo>
                  <a:cubicBezTo>
                    <a:pt x="268610" y="531738"/>
                    <a:pt x="328910" y="504329"/>
                    <a:pt x="328910" y="493366"/>
                  </a:cubicBezTo>
                  <a:lnTo>
                    <a:pt x="328910" y="230237"/>
                  </a:lnTo>
                  <a:lnTo>
                    <a:pt x="345355" y="213792"/>
                  </a:lnTo>
                  <a:lnTo>
                    <a:pt x="328910" y="180901"/>
                  </a:lnTo>
                  <a:lnTo>
                    <a:pt x="328910" y="82228"/>
                  </a:lnTo>
                  <a:lnTo>
                    <a:pt x="246682" y="82228"/>
                  </a:lnTo>
                  <a:close/>
                  <a:moveTo>
                    <a:pt x="115118" y="361802"/>
                  </a:moveTo>
                  <a:lnTo>
                    <a:pt x="98673" y="444029"/>
                  </a:lnTo>
                  <a:lnTo>
                    <a:pt x="115118" y="460475"/>
                  </a:lnTo>
                  <a:lnTo>
                    <a:pt x="131564" y="460475"/>
                  </a:lnTo>
                  <a:lnTo>
                    <a:pt x="180900" y="361802"/>
                  </a:lnTo>
                  <a:lnTo>
                    <a:pt x="115118" y="361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8" name="文本框 23"/>
            <p:cNvSpPr txBox="1"/>
            <p:nvPr/>
          </p:nvSpPr>
          <p:spPr>
            <a:xfrm>
              <a:off x="4959164" y="2886608"/>
              <a:ext cx="180901" cy="789384"/>
            </a:xfrm>
            <a:custGeom>
              <a:avLst/>
              <a:gdLst/>
              <a:ahLst/>
              <a:cxnLst/>
              <a:rect l="l" t="t" r="r" b="b"/>
              <a:pathLst>
                <a:path w="180901" h="789384">
                  <a:moveTo>
                    <a:pt x="98673" y="0"/>
                  </a:moveTo>
                  <a:lnTo>
                    <a:pt x="115119" y="0"/>
                  </a:lnTo>
                  <a:lnTo>
                    <a:pt x="180901" y="115118"/>
                  </a:lnTo>
                  <a:lnTo>
                    <a:pt x="164456" y="115118"/>
                  </a:lnTo>
                  <a:lnTo>
                    <a:pt x="180901" y="131564"/>
                  </a:lnTo>
                  <a:cubicBezTo>
                    <a:pt x="148010" y="372765"/>
                    <a:pt x="109637" y="592038"/>
                    <a:pt x="65782" y="789384"/>
                  </a:cubicBezTo>
                  <a:lnTo>
                    <a:pt x="32891" y="789384"/>
                  </a:lnTo>
                  <a:lnTo>
                    <a:pt x="0" y="575593"/>
                  </a:lnTo>
                  <a:cubicBezTo>
                    <a:pt x="65782" y="465956"/>
                    <a:pt x="98673" y="306983"/>
                    <a:pt x="98673" y="98673"/>
                  </a:cubicBezTo>
                  <a:lnTo>
                    <a:pt x="82228" y="16445"/>
                  </a:lnTo>
                  <a:lnTo>
                    <a:pt x="9867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</p:grpSp>
      <p:grpSp>
        <p:nvGrpSpPr>
          <p:cNvPr id="9" name="原创作者QQ598969553           _2"/>
          <p:cNvGrpSpPr/>
          <p:nvPr/>
        </p:nvGrpSpPr>
        <p:grpSpPr>
          <a:xfrm>
            <a:off x="5912214" y="3378498"/>
            <a:ext cx="1282750" cy="1529431"/>
            <a:chOff x="5912214" y="3378498"/>
            <a:chExt cx="1282750" cy="1529431"/>
          </a:xfrm>
        </p:grpSpPr>
        <p:sp>
          <p:nvSpPr>
            <p:cNvPr id="10" name="文本框 22"/>
            <p:cNvSpPr txBox="1"/>
            <p:nvPr/>
          </p:nvSpPr>
          <p:spPr>
            <a:xfrm>
              <a:off x="6372688" y="3378498"/>
              <a:ext cx="657820" cy="246683"/>
            </a:xfrm>
            <a:custGeom>
              <a:avLst/>
              <a:gdLst/>
              <a:ahLst/>
              <a:cxnLst/>
              <a:rect l="l" t="t" r="r" b="b"/>
              <a:pathLst>
                <a:path w="657820" h="246683">
                  <a:moveTo>
                    <a:pt x="575593" y="0"/>
                  </a:moveTo>
                  <a:lnTo>
                    <a:pt x="608484" y="0"/>
                  </a:lnTo>
                  <a:lnTo>
                    <a:pt x="657820" y="65782"/>
                  </a:lnTo>
                  <a:lnTo>
                    <a:pt x="657820" y="115119"/>
                  </a:lnTo>
                  <a:lnTo>
                    <a:pt x="624929" y="148010"/>
                  </a:lnTo>
                  <a:lnTo>
                    <a:pt x="526256" y="131564"/>
                  </a:lnTo>
                  <a:lnTo>
                    <a:pt x="213792" y="246683"/>
                  </a:lnTo>
                  <a:lnTo>
                    <a:pt x="197346" y="246683"/>
                  </a:lnTo>
                  <a:cubicBezTo>
                    <a:pt x="65782" y="235719"/>
                    <a:pt x="0" y="208310"/>
                    <a:pt x="0" y="164455"/>
                  </a:cubicBezTo>
                  <a:lnTo>
                    <a:pt x="16446" y="148010"/>
                  </a:lnTo>
                  <a:lnTo>
                    <a:pt x="82228" y="148010"/>
                  </a:lnTo>
                  <a:lnTo>
                    <a:pt x="148010" y="164455"/>
                  </a:lnTo>
                  <a:lnTo>
                    <a:pt x="5755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11" name="文本框 21"/>
            <p:cNvSpPr txBox="1"/>
            <p:nvPr/>
          </p:nvSpPr>
          <p:spPr>
            <a:xfrm>
              <a:off x="5912214" y="3707407"/>
              <a:ext cx="509811" cy="1151186"/>
            </a:xfrm>
            <a:custGeom>
              <a:avLst/>
              <a:gdLst/>
              <a:ahLst/>
              <a:cxnLst/>
              <a:rect l="l" t="t" r="r" b="b"/>
              <a:pathLst>
                <a:path w="509811" h="1151186">
                  <a:moveTo>
                    <a:pt x="427583" y="0"/>
                  </a:moveTo>
                  <a:lnTo>
                    <a:pt x="444029" y="0"/>
                  </a:lnTo>
                  <a:lnTo>
                    <a:pt x="444029" y="49337"/>
                  </a:lnTo>
                  <a:cubicBezTo>
                    <a:pt x="444029" y="82228"/>
                    <a:pt x="465956" y="131564"/>
                    <a:pt x="509811" y="197346"/>
                  </a:cubicBezTo>
                  <a:cubicBezTo>
                    <a:pt x="509811" y="482402"/>
                    <a:pt x="350837" y="800348"/>
                    <a:pt x="32891" y="1151186"/>
                  </a:cubicBezTo>
                  <a:lnTo>
                    <a:pt x="0" y="1151186"/>
                  </a:lnTo>
                  <a:lnTo>
                    <a:pt x="0" y="1101849"/>
                  </a:lnTo>
                  <a:cubicBezTo>
                    <a:pt x="263128" y="761975"/>
                    <a:pt x="394692" y="476920"/>
                    <a:pt x="394692" y="246683"/>
                  </a:cubicBezTo>
                  <a:lnTo>
                    <a:pt x="378247" y="82228"/>
                  </a:lnTo>
                  <a:cubicBezTo>
                    <a:pt x="389210" y="27409"/>
                    <a:pt x="405656" y="0"/>
                    <a:pt x="42758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  <p:sp>
          <p:nvSpPr>
            <p:cNvPr id="12" name="文本框 20"/>
            <p:cNvSpPr txBox="1"/>
            <p:nvPr/>
          </p:nvSpPr>
          <p:spPr>
            <a:xfrm>
              <a:off x="6438470" y="3789635"/>
              <a:ext cx="756494" cy="1118294"/>
            </a:xfrm>
            <a:custGeom>
              <a:avLst/>
              <a:gdLst/>
              <a:ahLst/>
              <a:cxnLst/>
              <a:rect l="l" t="t" r="r" b="b"/>
              <a:pathLst>
                <a:path w="756494" h="1118294">
                  <a:moveTo>
                    <a:pt x="312465" y="0"/>
                  </a:moveTo>
                  <a:lnTo>
                    <a:pt x="345356" y="0"/>
                  </a:lnTo>
                  <a:cubicBezTo>
                    <a:pt x="422101" y="21927"/>
                    <a:pt x="460474" y="76745"/>
                    <a:pt x="460474" y="164455"/>
                  </a:cubicBezTo>
                  <a:lnTo>
                    <a:pt x="542702" y="148009"/>
                  </a:lnTo>
                  <a:lnTo>
                    <a:pt x="575593" y="148009"/>
                  </a:lnTo>
                  <a:cubicBezTo>
                    <a:pt x="641375" y="148009"/>
                    <a:pt x="701675" y="186382"/>
                    <a:pt x="756494" y="263128"/>
                  </a:cubicBezTo>
                  <a:cubicBezTo>
                    <a:pt x="712639" y="592038"/>
                    <a:pt x="630411" y="833239"/>
                    <a:pt x="509811" y="986730"/>
                  </a:cubicBezTo>
                  <a:lnTo>
                    <a:pt x="378247" y="1118294"/>
                  </a:lnTo>
                  <a:lnTo>
                    <a:pt x="345356" y="1118294"/>
                  </a:lnTo>
                  <a:cubicBezTo>
                    <a:pt x="312465" y="1118294"/>
                    <a:pt x="268610" y="1014139"/>
                    <a:pt x="213792" y="805830"/>
                  </a:cubicBezTo>
                  <a:lnTo>
                    <a:pt x="246683" y="772939"/>
                  </a:lnTo>
                  <a:lnTo>
                    <a:pt x="345356" y="986730"/>
                  </a:lnTo>
                  <a:lnTo>
                    <a:pt x="361801" y="986730"/>
                  </a:lnTo>
                  <a:cubicBezTo>
                    <a:pt x="537220" y="767457"/>
                    <a:pt x="624929" y="575592"/>
                    <a:pt x="624929" y="411137"/>
                  </a:cubicBezTo>
                  <a:lnTo>
                    <a:pt x="608484" y="394692"/>
                  </a:lnTo>
                  <a:lnTo>
                    <a:pt x="624929" y="312464"/>
                  </a:lnTo>
                  <a:lnTo>
                    <a:pt x="624929" y="263128"/>
                  </a:lnTo>
                  <a:lnTo>
                    <a:pt x="542702" y="246682"/>
                  </a:lnTo>
                  <a:lnTo>
                    <a:pt x="526256" y="246682"/>
                  </a:lnTo>
                  <a:cubicBezTo>
                    <a:pt x="438547" y="246682"/>
                    <a:pt x="361801" y="350837"/>
                    <a:pt x="296019" y="559147"/>
                  </a:cubicBezTo>
                  <a:cubicBezTo>
                    <a:pt x="186383" y="767457"/>
                    <a:pt x="98673" y="888057"/>
                    <a:pt x="32891" y="920948"/>
                  </a:cubicBezTo>
                  <a:lnTo>
                    <a:pt x="16446" y="904503"/>
                  </a:lnTo>
                  <a:lnTo>
                    <a:pt x="0" y="904503"/>
                  </a:lnTo>
                  <a:cubicBezTo>
                    <a:pt x="175419" y="608484"/>
                    <a:pt x="263128" y="427583"/>
                    <a:pt x="263128" y="361801"/>
                  </a:cubicBezTo>
                  <a:lnTo>
                    <a:pt x="246683" y="361801"/>
                  </a:lnTo>
                  <a:lnTo>
                    <a:pt x="98673" y="394692"/>
                  </a:lnTo>
                  <a:lnTo>
                    <a:pt x="82228" y="394692"/>
                  </a:lnTo>
                  <a:lnTo>
                    <a:pt x="49337" y="361801"/>
                  </a:lnTo>
                  <a:lnTo>
                    <a:pt x="49337" y="345355"/>
                  </a:lnTo>
                  <a:cubicBezTo>
                    <a:pt x="49337" y="323428"/>
                    <a:pt x="87709" y="312464"/>
                    <a:pt x="164455" y="312464"/>
                  </a:cubicBezTo>
                  <a:cubicBezTo>
                    <a:pt x="263128" y="257646"/>
                    <a:pt x="312465" y="219273"/>
                    <a:pt x="312465" y="197346"/>
                  </a:cubicBezTo>
                  <a:lnTo>
                    <a:pt x="312465" y="82227"/>
                  </a:lnTo>
                  <a:lnTo>
                    <a:pt x="279574" y="32891"/>
                  </a:lnTo>
                  <a:lnTo>
                    <a:pt x="31246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600">
                <a:solidFill>
                  <a:schemeClr val="bg1"/>
                </a:solidFill>
                <a:latin typeface="全新硬笔行书简" panose="02010600040101010101" pitchFamily="2" charset="-122"/>
                <a:ea typeface="全新硬笔行书简" panose="02010600040101010101" pitchFamily="2" charset="-122"/>
              </a:endParaRPr>
            </a:p>
          </p:txBody>
        </p:sp>
      </p:grpSp>
      <p:sp>
        <p:nvSpPr>
          <p:cNvPr id="13" name="原创作者QQ598969553           _3"/>
          <p:cNvSpPr/>
          <p:nvPr/>
        </p:nvSpPr>
        <p:spPr>
          <a:xfrm>
            <a:off x="3626431" y="959431"/>
            <a:ext cx="4939139" cy="4939139"/>
          </a:xfrm>
          <a:prstGeom prst="donut">
            <a:avLst>
              <a:gd name="adj" fmla="val 3500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4" name="原创作者QQ598969553           _4"/>
          <p:cNvCxnSpPr/>
          <p:nvPr/>
        </p:nvCxnSpPr>
        <p:spPr>
          <a:xfrm flipH="1" flipV="1">
            <a:off x="8849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原创作者QQ598969553           _5"/>
          <p:cNvCxnSpPr/>
          <p:nvPr/>
        </p:nvCxnSpPr>
        <p:spPr>
          <a:xfrm flipH="1" flipV="1">
            <a:off x="46211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原创作者QQ598969553           _6"/>
          <p:cNvCxnSpPr/>
          <p:nvPr/>
        </p:nvCxnSpPr>
        <p:spPr>
          <a:xfrm flipH="1" flipV="1">
            <a:off x="1111045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原创作者QQ598969553           _7"/>
          <p:cNvCxnSpPr/>
          <p:nvPr/>
        </p:nvCxnSpPr>
        <p:spPr>
          <a:xfrm flipH="1" flipV="1">
            <a:off x="853906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原创作者QQ598969553           _8"/>
          <p:cNvCxnSpPr/>
          <p:nvPr/>
        </p:nvCxnSpPr>
        <p:spPr>
          <a:xfrm flipH="1" flipV="1">
            <a:off x="856557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原创作者QQ598969553           _9"/>
          <p:cNvCxnSpPr/>
          <p:nvPr/>
        </p:nvCxnSpPr>
        <p:spPr>
          <a:xfrm flipH="1" flipV="1">
            <a:off x="8539067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原创作者QQ598969553           _10"/>
          <p:cNvCxnSpPr/>
          <p:nvPr/>
        </p:nvCxnSpPr>
        <p:spPr>
          <a:xfrm flipH="1" flipV="1">
            <a:off x="3401964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原创作者QQ598969553           _11"/>
          <p:cNvCxnSpPr/>
          <p:nvPr/>
        </p:nvCxnSpPr>
        <p:spPr>
          <a:xfrm flipH="1" flipV="1">
            <a:off x="7036073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原创作者QQ598969553           _13"/>
          <p:cNvSpPr/>
          <p:nvPr/>
        </p:nvSpPr>
        <p:spPr>
          <a:xfrm>
            <a:off x="5235579" y="5063622"/>
            <a:ext cx="1800493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演示工作室作品</a:t>
            </a:r>
          </a:p>
        </p:txBody>
      </p:sp>
    </p:spTree>
    <p:extLst>
      <p:ext uri="{BB962C8B-B14F-4D97-AF65-F5344CB8AC3E}">
        <p14:creationId xmlns:p14="http://schemas.microsoft.com/office/powerpoint/2010/main" val="3115442924"/>
      </p:ext>
    </p:extLst>
  </p:cSld>
  <p:clrMapOvr>
    <a:masterClrMapping/>
  </p:clrMapOvr>
  <p:transition spd="slow" advTm="0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</a:p>
        </p:txBody>
      </p:sp>
      <p:sp>
        <p:nvSpPr>
          <p:cNvPr id="13" name="原创作者QQ598969553           _7"/>
          <p:cNvSpPr txBox="1"/>
          <p:nvPr/>
        </p:nvSpPr>
        <p:spPr>
          <a:xfrm>
            <a:off x="2450512" y="1200378"/>
            <a:ext cx="7290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勤于，实才是我的最大特点，期待加入您的团队，一向打造专业级作品</a:t>
            </a:r>
          </a:p>
        </p:txBody>
      </p:sp>
      <p:sp>
        <p:nvSpPr>
          <p:cNvPr id="14" name="原创作者QQ598969553           _8"/>
          <p:cNvSpPr txBox="1"/>
          <p:nvPr/>
        </p:nvSpPr>
        <p:spPr>
          <a:xfrm>
            <a:off x="816857" y="5132109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5" name="原创作者QQ598969553           _9"/>
          <p:cNvSpPr txBox="1"/>
          <p:nvPr/>
        </p:nvSpPr>
        <p:spPr>
          <a:xfrm>
            <a:off x="786224" y="5500714"/>
            <a:ext cx="42683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6" name="原创作者QQ598969553           _10"/>
          <p:cNvSpPr txBox="1"/>
          <p:nvPr/>
        </p:nvSpPr>
        <p:spPr>
          <a:xfrm>
            <a:off x="6175713" y="5132109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7" name="原创作者QQ598969553           _11"/>
          <p:cNvSpPr txBox="1"/>
          <p:nvPr/>
        </p:nvSpPr>
        <p:spPr>
          <a:xfrm>
            <a:off x="6145080" y="5500714"/>
            <a:ext cx="42683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</p:spTree>
    <p:extLst>
      <p:ext uri="{BB962C8B-B14F-4D97-AF65-F5344CB8AC3E}">
        <p14:creationId xmlns:p14="http://schemas.microsoft.com/office/powerpoint/2010/main" val="4009670162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3" grpId="0" build="allAtOnce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4" name="椭圆 3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" name="原创作者QQ598969553           _3"/>
          <p:cNvSpPr txBox="1"/>
          <p:nvPr/>
        </p:nvSpPr>
        <p:spPr>
          <a:xfrm>
            <a:off x="850995" y="81983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grpSp>
        <p:nvGrpSpPr>
          <p:cNvPr id="7" name="原创作者QQ598969553           _4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8" name="矩形 7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1176860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原创作者QQ598969553           _5"/>
          <p:cNvSpPr/>
          <p:nvPr/>
        </p:nvSpPr>
        <p:spPr>
          <a:xfrm flipH="1">
            <a:off x="2484428" y="4390568"/>
            <a:ext cx="1434576" cy="2295321"/>
          </a:xfrm>
          <a:custGeom>
            <a:avLst/>
            <a:gdLst>
              <a:gd name="connsiteX0" fmla="*/ 1577975 w 2336800"/>
              <a:gd name="connsiteY0" fmla="*/ 898525 h 3736975"/>
              <a:gd name="connsiteX1" fmla="*/ 1568450 w 2336800"/>
              <a:gd name="connsiteY1" fmla="*/ 901700 h 3736975"/>
              <a:gd name="connsiteX2" fmla="*/ 1555750 w 2336800"/>
              <a:gd name="connsiteY2" fmla="*/ 914400 h 3736975"/>
              <a:gd name="connsiteX3" fmla="*/ 1543050 w 2336800"/>
              <a:gd name="connsiteY3" fmla="*/ 927100 h 3736975"/>
              <a:gd name="connsiteX4" fmla="*/ 1543050 w 2336800"/>
              <a:gd name="connsiteY4" fmla="*/ 936625 h 3736975"/>
              <a:gd name="connsiteX5" fmla="*/ 1539875 w 2336800"/>
              <a:gd name="connsiteY5" fmla="*/ 946150 h 3736975"/>
              <a:gd name="connsiteX6" fmla="*/ 1543050 w 2336800"/>
              <a:gd name="connsiteY6" fmla="*/ 955675 h 3736975"/>
              <a:gd name="connsiteX7" fmla="*/ 1543050 w 2336800"/>
              <a:gd name="connsiteY7" fmla="*/ 965200 h 3736975"/>
              <a:gd name="connsiteX8" fmla="*/ 1555750 w 2336800"/>
              <a:gd name="connsiteY8" fmla="*/ 981075 h 3736975"/>
              <a:gd name="connsiteX9" fmla="*/ 1568450 w 2336800"/>
              <a:gd name="connsiteY9" fmla="*/ 990600 h 3736975"/>
              <a:gd name="connsiteX10" fmla="*/ 1571246 w 2336800"/>
              <a:gd name="connsiteY10" fmla="*/ 991532 h 3736975"/>
              <a:gd name="connsiteX11" fmla="*/ 1470025 w 2336800"/>
              <a:gd name="connsiteY11" fmla="*/ 1831975 h 3736975"/>
              <a:gd name="connsiteX12" fmla="*/ 1587500 w 2336800"/>
              <a:gd name="connsiteY12" fmla="*/ 1958975 h 3736975"/>
              <a:gd name="connsiteX13" fmla="*/ 1698625 w 2336800"/>
              <a:gd name="connsiteY13" fmla="*/ 1831975 h 3736975"/>
              <a:gd name="connsiteX14" fmla="*/ 1603211 w 2336800"/>
              <a:gd name="connsiteY14" fmla="*/ 991713 h 3736975"/>
              <a:gd name="connsiteX15" fmla="*/ 1606550 w 2336800"/>
              <a:gd name="connsiteY15" fmla="*/ 990600 h 3736975"/>
              <a:gd name="connsiteX16" fmla="*/ 1622425 w 2336800"/>
              <a:gd name="connsiteY16" fmla="*/ 981075 h 3736975"/>
              <a:gd name="connsiteX17" fmla="*/ 1631950 w 2336800"/>
              <a:gd name="connsiteY17" fmla="*/ 965200 h 3736975"/>
              <a:gd name="connsiteX18" fmla="*/ 1635125 w 2336800"/>
              <a:gd name="connsiteY18" fmla="*/ 955675 h 3736975"/>
              <a:gd name="connsiteX19" fmla="*/ 1638300 w 2336800"/>
              <a:gd name="connsiteY19" fmla="*/ 946150 h 3736975"/>
              <a:gd name="connsiteX20" fmla="*/ 1635125 w 2336800"/>
              <a:gd name="connsiteY20" fmla="*/ 936625 h 3736975"/>
              <a:gd name="connsiteX21" fmla="*/ 1631950 w 2336800"/>
              <a:gd name="connsiteY21" fmla="*/ 927100 h 3736975"/>
              <a:gd name="connsiteX22" fmla="*/ 1622425 w 2336800"/>
              <a:gd name="connsiteY22" fmla="*/ 914400 h 3736975"/>
              <a:gd name="connsiteX23" fmla="*/ 1606550 w 2336800"/>
              <a:gd name="connsiteY23" fmla="*/ 901700 h 3736975"/>
              <a:gd name="connsiteX24" fmla="*/ 1597025 w 2336800"/>
              <a:gd name="connsiteY24" fmla="*/ 898525 h 3736975"/>
              <a:gd name="connsiteX25" fmla="*/ 1587500 w 2336800"/>
              <a:gd name="connsiteY25" fmla="*/ 898525 h 3736975"/>
              <a:gd name="connsiteX26" fmla="*/ 1450975 w 2336800"/>
              <a:gd name="connsiteY26" fmla="*/ 819150 h 3736975"/>
              <a:gd name="connsiteX27" fmla="*/ 1606550 w 2336800"/>
              <a:gd name="connsiteY27" fmla="*/ 819150 h 3736975"/>
              <a:gd name="connsiteX28" fmla="*/ 1704975 w 2336800"/>
              <a:gd name="connsiteY28" fmla="*/ 822325 h 3736975"/>
              <a:gd name="connsiteX29" fmla="*/ 1765300 w 2336800"/>
              <a:gd name="connsiteY29" fmla="*/ 828675 h 3736975"/>
              <a:gd name="connsiteX30" fmla="*/ 1828800 w 2336800"/>
              <a:gd name="connsiteY30" fmla="*/ 835025 h 3736975"/>
              <a:gd name="connsiteX31" fmla="*/ 1892300 w 2336800"/>
              <a:gd name="connsiteY31" fmla="*/ 844550 h 3736975"/>
              <a:gd name="connsiteX32" fmla="*/ 1955800 w 2336800"/>
              <a:gd name="connsiteY32" fmla="*/ 860425 h 3736975"/>
              <a:gd name="connsiteX33" fmla="*/ 2016125 w 2336800"/>
              <a:gd name="connsiteY33" fmla="*/ 876300 h 3736975"/>
              <a:gd name="connsiteX34" fmla="*/ 2070100 w 2336800"/>
              <a:gd name="connsiteY34" fmla="*/ 895350 h 3736975"/>
              <a:gd name="connsiteX35" fmla="*/ 2095500 w 2336800"/>
              <a:gd name="connsiteY35" fmla="*/ 908050 h 3736975"/>
              <a:gd name="connsiteX36" fmla="*/ 2114550 w 2336800"/>
              <a:gd name="connsiteY36" fmla="*/ 917575 h 3736975"/>
              <a:gd name="connsiteX37" fmla="*/ 2133600 w 2336800"/>
              <a:gd name="connsiteY37" fmla="*/ 930275 h 3736975"/>
              <a:gd name="connsiteX38" fmla="*/ 2149475 w 2336800"/>
              <a:gd name="connsiteY38" fmla="*/ 946150 h 3736975"/>
              <a:gd name="connsiteX39" fmla="*/ 2162175 w 2336800"/>
              <a:gd name="connsiteY39" fmla="*/ 958850 h 3736975"/>
              <a:gd name="connsiteX40" fmla="*/ 2171700 w 2336800"/>
              <a:gd name="connsiteY40" fmla="*/ 974725 h 3736975"/>
              <a:gd name="connsiteX41" fmla="*/ 2172074 w 2336800"/>
              <a:gd name="connsiteY41" fmla="*/ 976966 h 3736975"/>
              <a:gd name="connsiteX42" fmla="*/ 2178050 w 2336800"/>
              <a:gd name="connsiteY42" fmla="*/ 987425 h 3736975"/>
              <a:gd name="connsiteX43" fmla="*/ 2184400 w 2336800"/>
              <a:gd name="connsiteY43" fmla="*/ 1012825 h 3736975"/>
              <a:gd name="connsiteX44" fmla="*/ 2187575 w 2336800"/>
              <a:gd name="connsiteY44" fmla="*/ 1038225 h 3736975"/>
              <a:gd name="connsiteX45" fmla="*/ 2336800 w 2336800"/>
              <a:gd name="connsiteY45" fmla="*/ 2305050 h 3736975"/>
              <a:gd name="connsiteX46" fmla="*/ 2333625 w 2336800"/>
              <a:gd name="connsiteY46" fmla="*/ 2330450 h 3736975"/>
              <a:gd name="connsiteX47" fmla="*/ 2327275 w 2336800"/>
              <a:gd name="connsiteY47" fmla="*/ 2355850 h 3736975"/>
              <a:gd name="connsiteX48" fmla="*/ 2314575 w 2336800"/>
              <a:gd name="connsiteY48" fmla="*/ 2378075 h 3736975"/>
              <a:gd name="connsiteX49" fmla="*/ 2298700 w 2336800"/>
              <a:gd name="connsiteY49" fmla="*/ 2397125 h 3736975"/>
              <a:gd name="connsiteX50" fmla="*/ 2279650 w 2336800"/>
              <a:gd name="connsiteY50" fmla="*/ 2413000 h 3736975"/>
              <a:gd name="connsiteX51" fmla="*/ 2257425 w 2336800"/>
              <a:gd name="connsiteY51" fmla="*/ 2425700 h 3736975"/>
              <a:gd name="connsiteX52" fmla="*/ 2235200 w 2336800"/>
              <a:gd name="connsiteY52" fmla="*/ 2432050 h 3736975"/>
              <a:gd name="connsiteX53" fmla="*/ 2206625 w 2336800"/>
              <a:gd name="connsiteY53" fmla="*/ 2435225 h 3736975"/>
              <a:gd name="connsiteX54" fmla="*/ 2181225 w 2336800"/>
              <a:gd name="connsiteY54" fmla="*/ 2432050 h 3736975"/>
              <a:gd name="connsiteX55" fmla="*/ 2155825 w 2336800"/>
              <a:gd name="connsiteY55" fmla="*/ 2425700 h 3736975"/>
              <a:gd name="connsiteX56" fmla="*/ 2133600 w 2336800"/>
              <a:gd name="connsiteY56" fmla="*/ 2413000 h 3736975"/>
              <a:gd name="connsiteX57" fmla="*/ 2114550 w 2336800"/>
              <a:gd name="connsiteY57" fmla="*/ 2397125 h 3736975"/>
              <a:gd name="connsiteX58" fmla="*/ 2098675 w 2336800"/>
              <a:gd name="connsiteY58" fmla="*/ 2378075 h 3736975"/>
              <a:gd name="connsiteX59" fmla="*/ 2089150 w 2336800"/>
              <a:gd name="connsiteY59" fmla="*/ 2355850 h 3736975"/>
              <a:gd name="connsiteX60" fmla="*/ 2079625 w 2336800"/>
              <a:gd name="connsiteY60" fmla="*/ 2330450 h 3736975"/>
              <a:gd name="connsiteX61" fmla="*/ 2076450 w 2336800"/>
              <a:gd name="connsiteY61" fmla="*/ 2305050 h 3736975"/>
              <a:gd name="connsiteX62" fmla="*/ 1981200 w 2336800"/>
              <a:gd name="connsiteY62" fmla="*/ 1496439 h 3736975"/>
              <a:gd name="connsiteX63" fmla="*/ 1981200 w 2336800"/>
              <a:gd name="connsiteY63" fmla="*/ 2057400 h 3736975"/>
              <a:gd name="connsiteX64" fmla="*/ 1978025 w 2336800"/>
              <a:gd name="connsiteY64" fmla="*/ 2095500 h 3736975"/>
              <a:gd name="connsiteX65" fmla="*/ 1971675 w 2336800"/>
              <a:gd name="connsiteY65" fmla="*/ 2127250 h 3736975"/>
              <a:gd name="connsiteX66" fmla="*/ 1962150 w 2336800"/>
              <a:gd name="connsiteY66" fmla="*/ 2155825 h 3736975"/>
              <a:gd name="connsiteX67" fmla="*/ 1954679 w 2336800"/>
              <a:gd name="connsiteY67" fmla="*/ 2170766 h 3736975"/>
              <a:gd name="connsiteX68" fmla="*/ 1955800 w 2336800"/>
              <a:gd name="connsiteY68" fmla="*/ 2174875 h 3736975"/>
              <a:gd name="connsiteX69" fmla="*/ 1958975 w 2336800"/>
              <a:gd name="connsiteY69" fmla="*/ 2212975 h 3736975"/>
              <a:gd name="connsiteX70" fmla="*/ 1958975 w 2336800"/>
              <a:gd name="connsiteY70" fmla="*/ 3556000 h 3736975"/>
              <a:gd name="connsiteX71" fmla="*/ 1955800 w 2336800"/>
              <a:gd name="connsiteY71" fmla="*/ 3590925 h 3736975"/>
              <a:gd name="connsiteX72" fmla="*/ 1946275 w 2336800"/>
              <a:gd name="connsiteY72" fmla="*/ 3625850 h 3736975"/>
              <a:gd name="connsiteX73" fmla="*/ 1930400 w 2336800"/>
              <a:gd name="connsiteY73" fmla="*/ 3657600 h 3736975"/>
              <a:gd name="connsiteX74" fmla="*/ 1908175 w 2336800"/>
              <a:gd name="connsiteY74" fmla="*/ 3683000 h 3736975"/>
              <a:gd name="connsiteX75" fmla="*/ 1879600 w 2336800"/>
              <a:gd name="connsiteY75" fmla="*/ 3705225 h 3736975"/>
              <a:gd name="connsiteX76" fmla="*/ 1847850 w 2336800"/>
              <a:gd name="connsiteY76" fmla="*/ 3721100 h 3736975"/>
              <a:gd name="connsiteX77" fmla="*/ 1816100 w 2336800"/>
              <a:gd name="connsiteY77" fmla="*/ 3733800 h 3736975"/>
              <a:gd name="connsiteX78" fmla="*/ 1778000 w 2336800"/>
              <a:gd name="connsiteY78" fmla="*/ 3736975 h 3736975"/>
              <a:gd name="connsiteX79" fmla="*/ 1743075 w 2336800"/>
              <a:gd name="connsiteY79" fmla="*/ 3733800 h 3736975"/>
              <a:gd name="connsiteX80" fmla="*/ 1708150 w 2336800"/>
              <a:gd name="connsiteY80" fmla="*/ 3721100 h 3736975"/>
              <a:gd name="connsiteX81" fmla="*/ 1676400 w 2336800"/>
              <a:gd name="connsiteY81" fmla="*/ 3705225 h 3736975"/>
              <a:gd name="connsiteX82" fmla="*/ 1651000 w 2336800"/>
              <a:gd name="connsiteY82" fmla="*/ 3683000 h 3736975"/>
              <a:gd name="connsiteX83" fmla="*/ 1628775 w 2336800"/>
              <a:gd name="connsiteY83" fmla="*/ 3657600 h 3736975"/>
              <a:gd name="connsiteX84" fmla="*/ 1612900 w 2336800"/>
              <a:gd name="connsiteY84" fmla="*/ 3625850 h 3736975"/>
              <a:gd name="connsiteX85" fmla="*/ 1600200 w 2336800"/>
              <a:gd name="connsiteY85" fmla="*/ 3590925 h 3736975"/>
              <a:gd name="connsiteX86" fmla="*/ 1597025 w 2336800"/>
              <a:gd name="connsiteY86" fmla="*/ 3556000 h 3736975"/>
              <a:gd name="connsiteX87" fmla="*/ 1597025 w 2336800"/>
              <a:gd name="connsiteY87" fmla="*/ 2279650 h 3736975"/>
              <a:gd name="connsiteX88" fmla="*/ 1460500 w 2336800"/>
              <a:gd name="connsiteY88" fmla="*/ 2279650 h 3736975"/>
              <a:gd name="connsiteX89" fmla="*/ 1460500 w 2336800"/>
              <a:gd name="connsiteY89" fmla="*/ 3556000 h 3736975"/>
              <a:gd name="connsiteX90" fmla="*/ 1457325 w 2336800"/>
              <a:gd name="connsiteY90" fmla="*/ 3590925 h 3736975"/>
              <a:gd name="connsiteX91" fmla="*/ 1447800 w 2336800"/>
              <a:gd name="connsiteY91" fmla="*/ 3625850 h 3736975"/>
              <a:gd name="connsiteX92" fmla="*/ 1428750 w 2336800"/>
              <a:gd name="connsiteY92" fmla="*/ 3657600 h 3736975"/>
              <a:gd name="connsiteX93" fmla="*/ 1406525 w 2336800"/>
              <a:gd name="connsiteY93" fmla="*/ 3683000 h 3736975"/>
              <a:gd name="connsiteX94" fmla="*/ 1381125 w 2336800"/>
              <a:gd name="connsiteY94" fmla="*/ 3705225 h 3736975"/>
              <a:gd name="connsiteX95" fmla="*/ 1349375 w 2336800"/>
              <a:gd name="connsiteY95" fmla="*/ 3721100 h 3736975"/>
              <a:gd name="connsiteX96" fmla="*/ 1317625 w 2336800"/>
              <a:gd name="connsiteY96" fmla="*/ 3733800 h 3736975"/>
              <a:gd name="connsiteX97" fmla="*/ 1279525 w 2336800"/>
              <a:gd name="connsiteY97" fmla="*/ 3736975 h 3736975"/>
              <a:gd name="connsiteX98" fmla="*/ 1244600 w 2336800"/>
              <a:gd name="connsiteY98" fmla="*/ 3733800 h 3736975"/>
              <a:gd name="connsiteX99" fmla="*/ 1209675 w 2336800"/>
              <a:gd name="connsiteY99" fmla="*/ 3721100 h 3736975"/>
              <a:gd name="connsiteX100" fmla="*/ 1177925 w 2336800"/>
              <a:gd name="connsiteY100" fmla="*/ 3705225 h 3736975"/>
              <a:gd name="connsiteX101" fmla="*/ 1152525 w 2336800"/>
              <a:gd name="connsiteY101" fmla="*/ 3683000 h 3736975"/>
              <a:gd name="connsiteX102" fmla="*/ 1130300 w 2336800"/>
              <a:gd name="connsiteY102" fmla="*/ 3657600 h 3736975"/>
              <a:gd name="connsiteX103" fmla="*/ 1114425 w 2336800"/>
              <a:gd name="connsiteY103" fmla="*/ 3625850 h 3736975"/>
              <a:gd name="connsiteX104" fmla="*/ 1101725 w 2336800"/>
              <a:gd name="connsiteY104" fmla="*/ 3590925 h 3736975"/>
              <a:gd name="connsiteX105" fmla="*/ 1098550 w 2336800"/>
              <a:gd name="connsiteY105" fmla="*/ 3556000 h 3736975"/>
              <a:gd name="connsiteX106" fmla="*/ 1098550 w 2336800"/>
              <a:gd name="connsiteY106" fmla="*/ 2212975 h 3736975"/>
              <a:gd name="connsiteX107" fmla="*/ 1101725 w 2336800"/>
              <a:gd name="connsiteY107" fmla="*/ 2174875 h 3736975"/>
              <a:gd name="connsiteX108" fmla="*/ 1103062 w 2336800"/>
              <a:gd name="connsiteY108" fmla="*/ 2171199 h 3736975"/>
              <a:gd name="connsiteX109" fmla="*/ 1095375 w 2336800"/>
              <a:gd name="connsiteY109" fmla="*/ 2155825 h 3736975"/>
              <a:gd name="connsiteX110" fmla="*/ 1085850 w 2336800"/>
              <a:gd name="connsiteY110" fmla="*/ 2127250 h 3736975"/>
              <a:gd name="connsiteX111" fmla="*/ 1079500 w 2336800"/>
              <a:gd name="connsiteY111" fmla="*/ 2095500 h 3736975"/>
              <a:gd name="connsiteX112" fmla="*/ 1079500 w 2336800"/>
              <a:gd name="connsiteY112" fmla="*/ 2057400 h 3736975"/>
              <a:gd name="connsiteX113" fmla="*/ 1079500 w 2336800"/>
              <a:gd name="connsiteY113" fmla="*/ 1214835 h 3736975"/>
              <a:gd name="connsiteX114" fmla="*/ 784225 w 2336800"/>
              <a:gd name="connsiteY114" fmla="*/ 1473200 h 3736975"/>
              <a:gd name="connsiteX115" fmla="*/ 762000 w 2336800"/>
              <a:gd name="connsiteY115" fmla="*/ 1489075 h 3736975"/>
              <a:gd name="connsiteX116" fmla="*/ 739775 w 2336800"/>
              <a:gd name="connsiteY116" fmla="*/ 1504950 h 3736975"/>
              <a:gd name="connsiteX117" fmla="*/ 717550 w 2336800"/>
              <a:gd name="connsiteY117" fmla="*/ 1511300 h 3736975"/>
              <a:gd name="connsiteX118" fmla="*/ 698500 w 2336800"/>
              <a:gd name="connsiteY118" fmla="*/ 1513681 h 3736975"/>
              <a:gd name="connsiteX119" fmla="*/ 695325 w 2336800"/>
              <a:gd name="connsiteY119" fmla="*/ 1514475 h 3736975"/>
              <a:gd name="connsiteX120" fmla="*/ 692150 w 2336800"/>
              <a:gd name="connsiteY120" fmla="*/ 1514475 h 3736975"/>
              <a:gd name="connsiteX121" fmla="*/ 673100 w 2336800"/>
              <a:gd name="connsiteY121" fmla="*/ 1514475 h 3736975"/>
              <a:gd name="connsiteX122" fmla="*/ 666750 w 2336800"/>
              <a:gd name="connsiteY122" fmla="*/ 1514475 h 3736975"/>
              <a:gd name="connsiteX123" fmla="*/ 660400 w 2336800"/>
              <a:gd name="connsiteY123" fmla="*/ 1512888 h 3736975"/>
              <a:gd name="connsiteX124" fmla="*/ 647700 w 2336800"/>
              <a:gd name="connsiteY124" fmla="*/ 1511300 h 3736975"/>
              <a:gd name="connsiteX125" fmla="*/ 622300 w 2336800"/>
              <a:gd name="connsiteY125" fmla="*/ 1504950 h 3736975"/>
              <a:gd name="connsiteX126" fmla="*/ 76200 w 2336800"/>
              <a:gd name="connsiteY126" fmla="*/ 1174750 h 3736975"/>
              <a:gd name="connsiteX127" fmla="*/ 53975 w 2336800"/>
              <a:gd name="connsiteY127" fmla="*/ 1162050 h 3736975"/>
              <a:gd name="connsiteX128" fmla="*/ 34925 w 2336800"/>
              <a:gd name="connsiteY128" fmla="*/ 1143000 h 3736975"/>
              <a:gd name="connsiteX129" fmla="*/ 19050 w 2336800"/>
              <a:gd name="connsiteY129" fmla="*/ 1123950 h 3736975"/>
              <a:gd name="connsiteX130" fmla="*/ 9525 w 2336800"/>
              <a:gd name="connsiteY130" fmla="*/ 1101725 h 3736975"/>
              <a:gd name="connsiteX131" fmla="*/ 3175 w 2336800"/>
              <a:gd name="connsiteY131" fmla="*/ 1076325 h 3736975"/>
              <a:gd name="connsiteX132" fmla="*/ 0 w 2336800"/>
              <a:gd name="connsiteY132" fmla="*/ 1050925 h 3736975"/>
              <a:gd name="connsiteX133" fmla="*/ 3175 w 2336800"/>
              <a:gd name="connsiteY133" fmla="*/ 1025525 h 3736975"/>
              <a:gd name="connsiteX134" fmla="*/ 12700 w 2336800"/>
              <a:gd name="connsiteY134" fmla="*/ 1000125 h 3736975"/>
              <a:gd name="connsiteX135" fmla="*/ 25400 w 2336800"/>
              <a:gd name="connsiteY135" fmla="*/ 977900 h 3736975"/>
              <a:gd name="connsiteX136" fmla="*/ 44450 w 2336800"/>
              <a:gd name="connsiteY136" fmla="*/ 958850 h 3736975"/>
              <a:gd name="connsiteX137" fmla="*/ 63500 w 2336800"/>
              <a:gd name="connsiteY137" fmla="*/ 942975 h 3736975"/>
              <a:gd name="connsiteX138" fmla="*/ 85725 w 2336800"/>
              <a:gd name="connsiteY138" fmla="*/ 933450 h 3736975"/>
              <a:gd name="connsiteX139" fmla="*/ 111125 w 2336800"/>
              <a:gd name="connsiteY139" fmla="*/ 927100 h 3736975"/>
              <a:gd name="connsiteX140" fmla="*/ 136525 w 2336800"/>
              <a:gd name="connsiteY140" fmla="*/ 927100 h 3736975"/>
              <a:gd name="connsiteX141" fmla="*/ 161925 w 2336800"/>
              <a:gd name="connsiteY141" fmla="*/ 930275 h 3736975"/>
              <a:gd name="connsiteX142" fmla="*/ 187325 w 2336800"/>
              <a:gd name="connsiteY142" fmla="*/ 936625 h 3736975"/>
              <a:gd name="connsiteX143" fmla="*/ 669973 w 2336800"/>
              <a:gd name="connsiteY143" fmla="*/ 1228459 h 3736975"/>
              <a:gd name="connsiteX144" fmla="*/ 996950 w 2336800"/>
              <a:gd name="connsiteY144" fmla="*/ 939800 h 3736975"/>
              <a:gd name="connsiteX145" fmla="*/ 1019175 w 2336800"/>
              <a:gd name="connsiteY145" fmla="*/ 923925 h 3736975"/>
              <a:gd name="connsiteX146" fmla="*/ 1030288 w 2336800"/>
              <a:gd name="connsiteY146" fmla="*/ 917575 h 3736975"/>
              <a:gd name="connsiteX147" fmla="*/ 1054100 w 2336800"/>
              <a:gd name="connsiteY147" fmla="*/ 901700 h 3736975"/>
              <a:gd name="connsiteX148" fmla="*/ 1089025 w 2336800"/>
              <a:gd name="connsiteY148" fmla="*/ 882650 h 3736975"/>
              <a:gd name="connsiteX149" fmla="*/ 1127125 w 2336800"/>
              <a:gd name="connsiteY149" fmla="*/ 866775 h 3736975"/>
              <a:gd name="connsiteX150" fmla="*/ 1171575 w 2336800"/>
              <a:gd name="connsiteY150" fmla="*/ 854075 h 3736975"/>
              <a:gd name="connsiteX151" fmla="*/ 1219200 w 2336800"/>
              <a:gd name="connsiteY151" fmla="*/ 841375 h 3736975"/>
              <a:gd name="connsiteX152" fmla="*/ 1270000 w 2336800"/>
              <a:gd name="connsiteY152" fmla="*/ 835025 h 3736975"/>
              <a:gd name="connsiteX153" fmla="*/ 1317625 w 2336800"/>
              <a:gd name="connsiteY153" fmla="*/ 825500 h 3736975"/>
              <a:gd name="connsiteX154" fmla="*/ 1365250 w 2336800"/>
              <a:gd name="connsiteY154" fmla="*/ 822325 h 3736975"/>
              <a:gd name="connsiteX155" fmla="*/ 1588162 w 2336800"/>
              <a:gd name="connsiteY155" fmla="*/ 0 h 3736975"/>
              <a:gd name="connsiteX156" fmla="*/ 1972734 w 2336800"/>
              <a:gd name="connsiteY156" fmla="*/ 384572 h 3736975"/>
              <a:gd name="connsiteX157" fmla="*/ 1588162 w 2336800"/>
              <a:gd name="connsiteY157" fmla="*/ 769144 h 3736975"/>
              <a:gd name="connsiteX158" fmla="*/ 1203590 w 2336800"/>
              <a:gd name="connsiteY158" fmla="*/ 384572 h 3736975"/>
              <a:gd name="connsiteX159" fmla="*/ 1588162 w 2336800"/>
              <a:gd name="connsiteY159" fmla="*/ 0 h 373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336800" h="3736975">
                <a:moveTo>
                  <a:pt x="1577975" y="898525"/>
                </a:moveTo>
                <a:lnTo>
                  <a:pt x="1568450" y="901700"/>
                </a:lnTo>
                <a:lnTo>
                  <a:pt x="1555750" y="914400"/>
                </a:lnTo>
                <a:lnTo>
                  <a:pt x="1543050" y="927100"/>
                </a:lnTo>
                <a:lnTo>
                  <a:pt x="1543050" y="936625"/>
                </a:lnTo>
                <a:lnTo>
                  <a:pt x="1539875" y="946150"/>
                </a:lnTo>
                <a:lnTo>
                  <a:pt x="1543050" y="955675"/>
                </a:lnTo>
                <a:lnTo>
                  <a:pt x="1543050" y="965200"/>
                </a:lnTo>
                <a:lnTo>
                  <a:pt x="1555750" y="981075"/>
                </a:lnTo>
                <a:lnTo>
                  <a:pt x="1568450" y="990600"/>
                </a:lnTo>
                <a:lnTo>
                  <a:pt x="1571246" y="991532"/>
                </a:lnTo>
                <a:lnTo>
                  <a:pt x="1470025" y="1831975"/>
                </a:lnTo>
                <a:lnTo>
                  <a:pt x="1587500" y="1958975"/>
                </a:lnTo>
                <a:lnTo>
                  <a:pt x="1698625" y="1831975"/>
                </a:lnTo>
                <a:lnTo>
                  <a:pt x="1603211" y="991713"/>
                </a:lnTo>
                <a:lnTo>
                  <a:pt x="1606550" y="990600"/>
                </a:lnTo>
                <a:lnTo>
                  <a:pt x="1622425" y="981075"/>
                </a:lnTo>
                <a:lnTo>
                  <a:pt x="1631950" y="965200"/>
                </a:lnTo>
                <a:lnTo>
                  <a:pt x="1635125" y="955675"/>
                </a:lnTo>
                <a:lnTo>
                  <a:pt x="1638300" y="946150"/>
                </a:lnTo>
                <a:lnTo>
                  <a:pt x="1635125" y="936625"/>
                </a:lnTo>
                <a:lnTo>
                  <a:pt x="1631950" y="927100"/>
                </a:lnTo>
                <a:lnTo>
                  <a:pt x="1622425" y="914400"/>
                </a:lnTo>
                <a:lnTo>
                  <a:pt x="1606550" y="901700"/>
                </a:lnTo>
                <a:lnTo>
                  <a:pt x="1597025" y="898525"/>
                </a:lnTo>
                <a:lnTo>
                  <a:pt x="1587500" y="898525"/>
                </a:lnTo>
                <a:close/>
                <a:moveTo>
                  <a:pt x="1450975" y="819150"/>
                </a:moveTo>
                <a:lnTo>
                  <a:pt x="1606550" y="819150"/>
                </a:lnTo>
                <a:lnTo>
                  <a:pt x="1704975" y="822325"/>
                </a:lnTo>
                <a:lnTo>
                  <a:pt x="1765300" y="828675"/>
                </a:lnTo>
                <a:lnTo>
                  <a:pt x="1828800" y="835025"/>
                </a:lnTo>
                <a:lnTo>
                  <a:pt x="1892300" y="844550"/>
                </a:lnTo>
                <a:lnTo>
                  <a:pt x="1955800" y="860425"/>
                </a:lnTo>
                <a:lnTo>
                  <a:pt x="2016125" y="876300"/>
                </a:lnTo>
                <a:lnTo>
                  <a:pt x="2070100" y="895350"/>
                </a:lnTo>
                <a:lnTo>
                  <a:pt x="2095500" y="908050"/>
                </a:lnTo>
                <a:lnTo>
                  <a:pt x="2114550" y="917575"/>
                </a:lnTo>
                <a:lnTo>
                  <a:pt x="2133600" y="930275"/>
                </a:lnTo>
                <a:lnTo>
                  <a:pt x="2149475" y="946150"/>
                </a:lnTo>
                <a:lnTo>
                  <a:pt x="2162175" y="958850"/>
                </a:lnTo>
                <a:lnTo>
                  <a:pt x="2171700" y="974725"/>
                </a:lnTo>
                <a:lnTo>
                  <a:pt x="2172074" y="976966"/>
                </a:lnTo>
                <a:lnTo>
                  <a:pt x="2178050" y="987425"/>
                </a:lnTo>
                <a:lnTo>
                  <a:pt x="2184400" y="1012825"/>
                </a:lnTo>
                <a:lnTo>
                  <a:pt x="2187575" y="1038225"/>
                </a:lnTo>
                <a:lnTo>
                  <a:pt x="2336800" y="2305050"/>
                </a:lnTo>
                <a:lnTo>
                  <a:pt x="2333625" y="2330450"/>
                </a:lnTo>
                <a:lnTo>
                  <a:pt x="2327275" y="2355850"/>
                </a:lnTo>
                <a:lnTo>
                  <a:pt x="2314575" y="2378075"/>
                </a:lnTo>
                <a:lnTo>
                  <a:pt x="2298700" y="2397125"/>
                </a:lnTo>
                <a:lnTo>
                  <a:pt x="2279650" y="2413000"/>
                </a:lnTo>
                <a:lnTo>
                  <a:pt x="2257425" y="2425700"/>
                </a:lnTo>
                <a:lnTo>
                  <a:pt x="2235200" y="2432050"/>
                </a:lnTo>
                <a:lnTo>
                  <a:pt x="2206625" y="2435225"/>
                </a:lnTo>
                <a:lnTo>
                  <a:pt x="2181225" y="2432050"/>
                </a:lnTo>
                <a:lnTo>
                  <a:pt x="2155825" y="2425700"/>
                </a:lnTo>
                <a:lnTo>
                  <a:pt x="2133600" y="2413000"/>
                </a:lnTo>
                <a:lnTo>
                  <a:pt x="2114550" y="2397125"/>
                </a:lnTo>
                <a:lnTo>
                  <a:pt x="2098675" y="2378075"/>
                </a:lnTo>
                <a:lnTo>
                  <a:pt x="2089150" y="2355850"/>
                </a:lnTo>
                <a:lnTo>
                  <a:pt x="2079625" y="2330450"/>
                </a:lnTo>
                <a:lnTo>
                  <a:pt x="2076450" y="2305050"/>
                </a:lnTo>
                <a:lnTo>
                  <a:pt x="1981200" y="1496439"/>
                </a:lnTo>
                <a:lnTo>
                  <a:pt x="1981200" y="2057400"/>
                </a:lnTo>
                <a:lnTo>
                  <a:pt x="1978025" y="2095500"/>
                </a:lnTo>
                <a:lnTo>
                  <a:pt x="1971675" y="2127250"/>
                </a:lnTo>
                <a:lnTo>
                  <a:pt x="1962150" y="2155825"/>
                </a:lnTo>
                <a:lnTo>
                  <a:pt x="1954679" y="2170766"/>
                </a:lnTo>
                <a:lnTo>
                  <a:pt x="1955800" y="2174875"/>
                </a:lnTo>
                <a:lnTo>
                  <a:pt x="1958975" y="2212975"/>
                </a:lnTo>
                <a:lnTo>
                  <a:pt x="1958975" y="3556000"/>
                </a:lnTo>
                <a:lnTo>
                  <a:pt x="1955800" y="3590925"/>
                </a:lnTo>
                <a:lnTo>
                  <a:pt x="1946275" y="3625850"/>
                </a:lnTo>
                <a:lnTo>
                  <a:pt x="1930400" y="3657600"/>
                </a:lnTo>
                <a:lnTo>
                  <a:pt x="1908175" y="3683000"/>
                </a:lnTo>
                <a:lnTo>
                  <a:pt x="1879600" y="3705225"/>
                </a:lnTo>
                <a:lnTo>
                  <a:pt x="1847850" y="3721100"/>
                </a:lnTo>
                <a:lnTo>
                  <a:pt x="1816100" y="3733800"/>
                </a:lnTo>
                <a:lnTo>
                  <a:pt x="1778000" y="3736975"/>
                </a:lnTo>
                <a:lnTo>
                  <a:pt x="1743075" y="3733800"/>
                </a:lnTo>
                <a:lnTo>
                  <a:pt x="1708150" y="3721100"/>
                </a:lnTo>
                <a:lnTo>
                  <a:pt x="1676400" y="3705225"/>
                </a:lnTo>
                <a:lnTo>
                  <a:pt x="1651000" y="3683000"/>
                </a:lnTo>
                <a:lnTo>
                  <a:pt x="1628775" y="3657600"/>
                </a:lnTo>
                <a:lnTo>
                  <a:pt x="1612900" y="3625850"/>
                </a:lnTo>
                <a:lnTo>
                  <a:pt x="1600200" y="3590925"/>
                </a:lnTo>
                <a:lnTo>
                  <a:pt x="1597025" y="3556000"/>
                </a:lnTo>
                <a:lnTo>
                  <a:pt x="1597025" y="2279650"/>
                </a:lnTo>
                <a:lnTo>
                  <a:pt x="1460500" y="2279650"/>
                </a:lnTo>
                <a:lnTo>
                  <a:pt x="1460500" y="3556000"/>
                </a:lnTo>
                <a:lnTo>
                  <a:pt x="1457325" y="3590925"/>
                </a:lnTo>
                <a:lnTo>
                  <a:pt x="1447800" y="3625850"/>
                </a:lnTo>
                <a:lnTo>
                  <a:pt x="1428750" y="3657600"/>
                </a:lnTo>
                <a:lnTo>
                  <a:pt x="1406525" y="3683000"/>
                </a:lnTo>
                <a:lnTo>
                  <a:pt x="1381125" y="3705225"/>
                </a:lnTo>
                <a:lnTo>
                  <a:pt x="1349375" y="3721100"/>
                </a:lnTo>
                <a:lnTo>
                  <a:pt x="1317625" y="3733800"/>
                </a:lnTo>
                <a:lnTo>
                  <a:pt x="1279525" y="3736975"/>
                </a:lnTo>
                <a:lnTo>
                  <a:pt x="1244600" y="3733800"/>
                </a:lnTo>
                <a:lnTo>
                  <a:pt x="1209675" y="3721100"/>
                </a:lnTo>
                <a:lnTo>
                  <a:pt x="1177925" y="3705225"/>
                </a:lnTo>
                <a:lnTo>
                  <a:pt x="1152525" y="3683000"/>
                </a:lnTo>
                <a:lnTo>
                  <a:pt x="1130300" y="3657600"/>
                </a:lnTo>
                <a:lnTo>
                  <a:pt x="1114425" y="3625850"/>
                </a:lnTo>
                <a:lnTo>
                  <a:pt x="1101725" y="3590925"/>
                </a:lnTo>
                <a:lnTo>
                  <a:pt x="1098550" y="3556000"/>
                </a:lnTo>
                <a:lnTo>
                  <a:pt x="1098550" y="2212975"/>
                </a:lnTo>
                <a:lnTo>
                  <a:pt x="1101725" y="2174875"/>
                </a:lnTo>
                <a:lnTo>
                  <a:pt x="1103062" y="2171199"/>
                </a:lnTo>
                <a:lnTo>
                  <a:pt x="1095375" y="2155825"/>
                </a:lnTo>
                <a:lnTo>
                  <a:pt x="1085850" y="2127250"/>
                </a:lnTo>
                <a:lnTo>
                  <a:pt x="1079500" y="2095500"/>
                </a:lnTo>
                <a:lnTo>
                  <a:pt x="1079500" y="2057400"/>
                </a:lnTo>
                <a:lnTo>
                  <a:pt x="1079500" y="1214835"/>
                </a:lnTo>
                <a:lnTo>
                  <a:pt x="784225" y="1473200"/>
                </a:lnTo>
                <a:lnTo>
                  <a:pt x="762000" y="1489075"/>
                </a:lnTo>
                <a:lnTo>
                  <a:pt x="739775" y="1504950"/>
                </a:lnTo>
                <a:lnTo>
                  <a:pt x="717550" y="1511300"/>
                </a:lnTo>
                <a:lnTo>
                  <a:pt x="698500" y="1513681"/>
                </a:lnTo>
                <a:lnTo>
                  <a:pt x="695325" y="1514475"/>
                </a:lnTo>
                <a:lnTo>
                  <a:pt x="692150" y="1514475"/>
                </a:lnTo>
                <a:lnTo>
                  <a:pt x="673100" y="1514475"/>
                </a:lnTo>
                <a:lnTo>
                  <a:pt x="666750" y="1514475"/>
                </a:lnTo>
                <a:lnTo>
                  <a:pt x="660400" y="1512888"/>
                </a:lnTo>
                <a:lnTo>
                  <a:pt x="647700" y="1511300"/>
                </a:lnTo>
                <a:lnTo>
                  <a:pt x="622300" y="1504950"/>
                </a:lnTo>
                <a:lnTo>
                  <a:pt x="76200" y="1174750"/>
                </a:lnTo>
                <a:lnTo>
                  <a:pt x="53975" y="1162050"/>
                </a:lnTo>
                <a:lnTo>
                  <a:pt x="34925" y="1143000"/>
                </a:lnTo>
                <a:lnTo>
                  <a:pt x="19050" y="1123950"/>
                </a:lnTo>
                <a:lnTo>
                  <a:pt x="9525" y="1101725"/>
                </a:lnTo>
                <a:lnTo>
                  <a:pt x="3175" y="1076325"/>
                </a:lnTo>
                <a:lnTo>
                  <a:pt x="0" y="1050925"/>
                </a:lnTo>
                <a:lnTo>
                  <a:pt x="3175" y="1025525"/>
                </a:lnTo>
                <a:lnTo>
                  <a:pt x="12700" y="1000125"/>
                </a:lnTo>
                <a:lnTo>
                  <a:pt x="25400" y="977900"/>
                </a:lnTo>
                <a:lnTo>
                  <a:pt x="44450" y="958850"/>
                </a:lnTo>
                <a:lnTo>
                  <a:pt x="63500" y="942975"/>
                </a:lnTo>
                <a:lnTo>
                  <a:pt x="85725" y="933450"/>
                </a:lnTo>
                <a:lnTo>
                  <a:pt x="111125" y="927100"/>
                </a:lnTo>
                <a:lnTo>
                  <a:pt x="136525" y="927100"/>
                </a:lnTo>
                <a:lnTo>
                  <a:pt x="161925" y="930275"/>
                </a:lnTo>
                <a:lnTo>
                  <a:pt x="187325" y="936625"/>
                </a:lnTo>
                <a:lnTo>
                  <a:pt x="669973" y="1228459"/>
                </a:lnTo>
                <a:lnTo>
                  <a:pt x="996950" y="939800"/>
                </a:lnTo>
                <a:lnTo>
                  <a:pt x="1019175" y="923925"/>
                </a:lnTo>
                <a:lnTo>
                  <a:pt x="1030288" y="917575"/>
                </a:lnTo>
                <a:lnTo>
                  <a:pt x="1054100" y="901700"/>
                </a:lnTo>
                <a:lnTo>
                  <a:pt x="1089025" y="882650"/>
                </a:lnTo>
                <a:lnTo>
                  <a:pt x="1127125" y="866775"/>
                </a:lnTo>
                <a:lnTo>
                  <a:pt x="1171575" y="854075"/>
                </a:lnTo>
                <a:lnTo>
                  <a:pt x="1219200" y="841375"/>
                </a:lnTo>
                <a:lnTo>
                  <a:pt x="1270000" y="835025"/>
                </a:lnTo>
                <a:lnTo>
                  <a:pt x="1317625" y="825500"/>
                </a:lnTo>
                <a:lnTo>
                  <a:pt x="1365250" y="822325"/>
                </a:lnTo>
                <a:close/>
                <a:moveTo>
                  <a:pt x="1588162" y="0"/>
                </a:moveTo>
                <a:cubicBezTo>
                  <a:pt x="1800555" y="0"/>
                  <a:pt x="1972734" y="172179"/>
                  <a:pt x="1972734" y="384572"/>
                </a:cubicBezTo>
                <a:cubicBezTo>
                  <a:pt x="1972734" y="596965"/>
                  <a:pt x="1800555" y="769144"/>
                  <a:pt x="1588162" y="769144"/>
                </a:cubicBezTo>
                <a:cubicBezTo>
                  <a:pt x="1375769" y="769144"/>
                  <a:pt x="1203590" y="596965"/>
                  <a:pt x="1203590" y="384572"/>
                </a:cubicBezTo>
                <a:cubicBezTo>
                  <a:pt x="1203590" y="172179"/>
                  <a:pt x="1375769" y="0"/>
                  <a:pt x="1588162" y="0"/>
                </a:cubicBez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原创作者QQ598969553           _6"/>
          <p:cNvSpPr txBox="1"/>
          <p:nvPr/>
        </p:nvSpPr>
        <p:spPr>
          <a:xfrm>
            <a:off x="6684592" y="4051936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3" name="原创作者QQ598969553           _7"/>
          <p:cNvSpPr txBox="1"/>
          <p:nvPr/>
        </p:nvSpPr>
        <p:spPr>
          <a:xfrm>
            <a:off x="6684590" y="4400273"/>
            <a:ext cx="24905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grpSp>
        <p:nvGrpSpPr>
          <p:cNvPr id="14" name="原创作者QQ598969553           _8"/>
          <p:cNvGrpSpPr/>
          <p:nvPr/>
        </p:nvGrpSpPr>
        <p:grpSpPr>
          <a:xfrm>
            <a:off x="6091782" y="4440346"/>
            <a:ext cx="3074693" cy="643017"/>
            <a:chOff x="6091782" y="4440346"/>
            <a:chExt cx="3074693" cy="643017"/>
          </a:xfrm>
        </p:grpSpPr>
        <p:cxnSp>
          <p:nvCxnSpPr>
            <p:cNvPr id="15" name="直接连接符 14"/>
            <p:cNvCxnSpPr>
              <a:endCxn id="28" idx="46"/>
            </p:cNvCxnSpPr>
            <p:nvPr/>
          </p:nvCxnSpPr>
          <p:spPr>
            <a:xfrm flipH="1" flipV="1">
              <a:off x="6091782" y="4440346"/>
              <a:ext cx="666334" cy="643017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758115" y="5083363"/>
              <a:ext cx="2408360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原创作者QQ598969553           _9"/>
          <p:cNvSpPr txBox="1"/>
          <p:nvPr/>
        </p:nvSpPr>
        <p:spPr>
          <a:xfrm>
            <a:off x="7854608" y="2185725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8" name="原创作者QQ598969553           _10"/>
          <p:cNvSpPr txBox="1"/>
          <p:nvPr/>
        </p:nvSpPr>
        <p:spPr>
          <a:xfrm>
            <a:off x="7854606" y="2500044"/>
            <a:ext cx="25339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cxnSp>
        <p:nvCxnSpPr>
          <p:cNvPr id="19" name="原创作者QQ598969553           _11"/>
          <p:cNvCxnSpPr/>
          <p:nvPr/>
        </p:nvCxnSpPr>
        <p:spPr>
          <a:xfrm flipV="1">
            <a:off x="7503977" y="3196013"/>
            <a:ext cx="2844289" cy="3084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原创作者QQ598969553           _12"/>
          <p:cNvSpPr txBox="1"/>
          <p:nvPr/>
        </p:nvSpPr>
        <p:spPr>
          <a:xfrm>
            <a:off x="3130257" y="2070811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1" name="原创作者QQ598969553           _13"/>
          <p:cNvSpPr txBox="1"/>
          <p:nvPr/>
        </p:nvSpPr>
        <p:spPr>
          <a:xfrm>
            <a:off x="3130255" y="2376655"/>
            <a:ext cx="24914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grpSp>
        <p:nvGrpSpPr>
          <p:cNvPr id="22" name="原创作者QQ598969553           _14"/>
          <p:cNvGrpSpPr/>
          <p:nvPr/>
        </p:nvGrpSpPr>
        <p:grpSpPr>
          <a:xfrm>
            <a:off x="3213745" y="3059149"/>
            <a:ext cx="2408360" cy="297957"/>
            <a:chOff x="3213745" y="3059149"/>
            <a:chExt cx="2408360" cy="297957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4425143" y="3064712"/>
              <a:ext cx="0" cy="292394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0800000" flipH="1">
              <a:off x="3213745" y="3059149"/>
              <a:ext cx="2408360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原创作者QQ598969553           _15"/>
          <p:cNvSpPr/>
          <p:nvPr/>
        </p:nvSpPr>
        <p:spPr>
          <a:xfrm rot="21578978">
            <a:off x="3397230" y="3186977"/>
            <a:ext cx="1895806" cy="1902303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原创作者QQ598969553           _16"/>
          <p:cNvSpPr/>
          <p:nvPr/>
        </p:nvSpPr>
        <p:spPr>
          <a:xfrm rot="21578978">
            <a:off x="6131902" y="2363259"/>
            <a:ext cx="1432249" cy="1437157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原创作者QQ598969553           _17"/>
          <p:cNvSpPr>
            <a:spLocks noChangeAspect="1"/>
          </p:cNvSpPr>
          <p:nvPr/>
        </p:nvSpPr>
        <p:spPr bwMode="auto">
          <a:xfrm>
            <a:off x="6554040" y="2787851"/>
            <a:ext cx="587973" cy="587973"/>
          </a:xfrm>
          <a:custGeom>
            <a:avLst/>
            <a:gdLst>
              <a:gd name="T0" fmla="*/ 956359 w 1647825"/>
              <a:gd name="T1" fmla="*/ 1636826 h 1647826"/>
              <a:gd name="T2" fmla="*/ 747857 w 1647825"/>
              <a:gd name="T3" fmla="*/ 1644290 h 1647826"/>
              <a:gd name="T4" fmla="*/ 552064 w 1647825"/>
              <a:gd name="T5" fmla="*/ 1602253 h 1647826"/>
              <a:gd name="T6" fmla="*/ 715689 w 1647825"/>
              <a:gd name="T7" fmla="*/ 1601861 h 1647826"/>
              <a:gd name="T8" fmla="*/ 887256 w 1647825"/>
              <a:gd name="T9" fmla="*/ 1606575 h 1647826"/>
              <a:gd name="T10" fmla="*/ 1054454 w 1647825"/>
              <a:gd name="T11" fmla="*/ 1574360 h 1647826"/>
              <a:gd name="T12" fmla="*/ 824299 w 1647825"/>
              <a:gd name="T13" fmla="*/ 1511300 h 1647826"/>
              <a:gd name="T14" fmla="*/ 704546 w 1647825"/>
              <a:gd name="T15" fmla="*/ 1461552 h 1647826"/>
              <a:gd name="T16" fmla="*/ 930127 w 1647825"/>
              <a:gd name="T17" fmla="*/ 1463902 h 1647826"/>
              <a:gd name="T18" fmla="*/ 1356122 w 1647825"/>
              <a:gd name="T19" fmla="*/ 1452828 h 1647826"/>
              <a:gd name="T20" fmla="*/ 1149747 w 1647825"/>
              <a:gd name="T21" fmla="*/ 1581151 h 1647826"/>
              <a:gd name="T22" fmla="*/ 515270 w 1647825"/>
              <a:gd name="T23" fmla="*/ 1266356 h 1647826"/>
              <a:gd name="T24" fmla="*/ 425814 w 1647825"/>
              <a:gd name="T25" fmla="*/ 1545074 h 1647826"/>
              <a:gd name="T26" fmla="*/ 236961 w 1647825"/>
              <a:gd name="T27" fmla="*/ 1401552 h 1647826"/>
              <a:gd name="T28" fmla="*/ 652180 w 1647825"/>
              <a:gd name="T29" fmla="*/ 1071563 h 1647826"/>
              <a:gd name="T30" fmla="*/ 198520 w 1647825"/>
              <a:gd name="T31" fmla="*/ 994251 h 1647826"/>
              <a:gd name="T32" fmla="*/ 228545 w 1647825"/>
              <a:gd name="T33" fmla="*/ 1165580 h 1647826"/>
              <a:gd name="T34" fmla="*/ 158888 w 1647825"/>
              <a:gd name="T35" fmla="*/ 998634 h 1647826"/>
              <a:gd name="T36" fmla="*/ 1499776 w 1647825"/>
              <a:gd name="T37" fmla="*/ 943174 h 1647826"/>
              <a:gd name="T38" fmla="*/ 1443657 w 1647825"/>
              <a:gd name="T39" fmla="*/ 1118941 h 1647826"/>
              <a:gd name="T40" fmla="*/ 1430523 w 1647825"/>
              <a:gd name="T41" fmla="*/ 1050060 h 1647826"/>
              <a:gd name="T42" fmla="*/ 1647825 w 1647825"/>
              <a:gd name="T43" fmla="*/ 804876 h 1647826"/>
              <a:gd name="T44" fmla="*/ 1627188 w 1647825"/>
              <a:gd name="T45" fmla="*/ 1006630 h 1647826"/>
              <a:gd name="T46" fmla="*/ 1562100 w 1647825"/>
              <a:gd name="T47" fmla="*/ 1190116 h 1647826"/>
              <a:gd name="T48" fmla="*/ 1456928 w 1647825"/>
              <a:gd name="T49" fmla="*/ 1350963 h 1647826"/>
              <a:gd name="T50" fmla="*/ 1529556 w 1647825"/>
              <a:gd name="T51" fmla="*/ 1167081 h 1647826"/>
              <a:gd name="T52" fmla="*/ 1588294 w 1647825"/>
              <a:gd name="T53" fmla="*/ 1003056 h 1647826"/>
              <a:gd name="T54" fmla="*/ 1608931 w 1647825"/>
              <a:gd name="T55" fmla="*/ 823940 h 1647826"/>
              <a:gd name="T56" fmla="*/ 45244 w 1647825"/>
              <a:gd name="T57" fmla="*/ 926307 h 1647826"/>
              <a:gd name="T58" fmla="*/ 89297 w 1647825"/>
              <a:gd name="T59" fmla="*/ 1101726 h 1647826"/>
              <a:gd name="T60" fmla="*/ 170260 w 1647825"/>
              <a:gd name="T61" fmla="*/ 1259285 h 1647826"/>
              <a:gd name="T62" fmla="*/ 135335 w 1647825"/>
              <a:gd name="T63" fmla="*/ 1276748 h 1647826"/>
              <a:gd name="T64" fmla="*/ 46831 w 1647825"/>
              <a:gd name="T65" fmla="*/ 1098948 h 1647826"/>
              <a:gd name="T66" fmla="*/ 3175 w 1647825"/>
              <a:gd name="T67" fmla="*/ 900907 h 1647826"/>
              <a:gd name="T68" fmla="*/ 1314889 w 1647825"/>
              <a:gd name="T69" fmla="*/ 671513 h 1647826"/>
              <a:gd name="T70" fmla="*/ 987105 w 1647825"/>
              <a:gd name="T71" fmla="*/ 1046163 h 1647826"/>
              <a:gd name="T72" fmla="*/ 1540533 w 1647825"/>
              <a:gd name="T73" fmla="*/ 418281 h 1647826"/>
              <a:gd name="T74" fmla="*/ 1626767 w 1647825"/>
              <a:gd name="T75" fmla="*/ 640748 h 1647826"/>
              <a:gd name="T76" fmla="*/ 1341437 w 1647825"/>
              <a:gd name="T77" fmla="*/ 662559 h 1647826"/>
              <a:gd name="T78" fmla="*/ 175991 w 1647825"/>
              <a:gd name="T79" fmla="*/ 833870 h 1647826"/>
              <a:gd name="T80" fmla="*/ 31713 w 1647825"/>
              <a:gd name="T81" fmla="*/ 595541 h 1647826"/>
              <a:gd name="T82" fmla="*/ 293316 w 1647825"/>
              <a:gd name="T83" fmla="*/ 387350 h 1647826"/>
              <a:gd name="T84" fmla="*/ 1155020 w 1647825"/>
              <a:gd name="T85" fmla="*/ 223001 h 1647826"/>
              <a:gd name="T86" fmla="*/ 1312138 w 1647825"/>
              <a:gd name="T87" fmla="*/ 341854 h 1647826"/>
              <a:gd name="T88" fmla="*/ 1208052 w 1647825"/>
              <a:gd name="T89" fmla="*/ 302633 h 1647826"/>
              <a:gd name="T90" fmla="*/ 598488 w 1647825"/>
              <a:gd name="T91" fmla="*/ 217164 h 1647826"/>
              <a:gd name="T92" fmla="*/ 395220 w 1647825"/>
              <a:gd name="T93" fmla="*/ 338651 h 1647826"/>
              <a:gd name="T94" fmla="*/ 380872 w 1647825"/>
              <a:gd name="T95" fmla="*/ 299616 h 1647826"/>
              <a:gd name="T96" fmla="*/ 545878 w 1647825"/>
              <a:gd name="T97" fmla="*/ 196850 h 1647826"/>
              <a:gd name="T98" fmla="*/ 1212850 w 1647825"/>
              <a:gd name="T99" fmla="*/ 97392 h 1647826"/>
              <a:gd name="T100" fmla="*/ 1386682 w 1647825"/>
              <a:gd name="T101" fmla="*/ 223079 h 1647826"/>
              <a:gd name="T102" fmla="*/ 1522413 w 1647825"/>
              <a:gd name="T103" fmla="*/ 388938 h 1647826"/>
              <a:gd name="T104" fmla="*/ 1364457 w 1647825"/>
              <a:gd name="T105" fmla="*/ 255694 h 1647826"/>
              <a:gd name="T106" fmla="*/ 1221582 w 1647825"/>
              <a:gd name="T107" fmla="*/ 147507 h 1647826"/>
              <a:gd name="T108" fmla="*/ 1055291 w 1647825"/>
              <a:gd name="T109" fmla="*/ 73527 h 1647826"/>
              <a:gd name="T110" fmla="*/ 470813 w 1647825"/>
              <a:gd name="T111" fmla="*/ 122846 h 1647826"/>
              <a:gd name="T112" fmla="*/ 319328 w 1647825"/>
              <a:gd name="T113" fmla="*/ 222679 h 1647826"/>
              <a:gd name="T114" fmla="*/ 195602 w 1647825"/>
              <a:gd name="T115" fmla="*/ 354728 h 1647826"/>
              <a:gd name="T116" fmla="*/ 218602 w 1647825"/>
              <a:gd name="T117" fmla="*/ 265635 h 1647826"/>
              <a:gd name="T118" fmla="*/ 383174 w 1647825"/>
              <a:gd name="T119" fmla="*/ 127619 h 1647826"/>
              <a:gd name="T120" fmla="*/ 580263 w 1647825"/>
              <a:gd name="T121" fmla="*/ 36139 h 1647826"/>
              <a:gd name="T122" fmla="*/ 995500 w 1647825"/>
              <a:gd name="T123" fmla="*/ 18230 h 1647826"/>
              <a:gd name="T124" fmla="*/ 630147 w 1647825"/>
              <a:gd name="T125" fmla="*/ 63409 h 1647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47825" h="1647826">
                <a:moveTo>
                  <a:pt x="1069148" y="1570038"/>
                </a:moveTo>
                <a:lnTo>
                  <a:pt x="1117600" y="1593610"/>
                </a:lnTo>
                <a:lnTo>
                  <a:pt x="1100126" y="1600289"/>
                </a:lnTo>
                <a:lnTo>
                  <a:pt x="1082651" y="1606182"/>
                </a:lnTo>
                <a:lnTo>
                  <a:pt x="1065177" y="1611682"/>
                </a:lnTo>
                <a:lnTo>
                  <a:pt x="1047305" y="1616790"/>
                </a:lnTo>
                <a:lnTo>
                  <a:pt x="1029831" y="1621504"/>
                </a:lnTo>
                <a:lnTo>
                  <a:pt x="1011562" y="1626218"/>
                </a:lnTo>
                <a:lnTo>
                  <a:pt x="993293" y="1630147"/>
                </a:lnTo>
                <a:lnTo>
                  <a:pt x="974628" y="1634076"/>
                </a:lnTo>
                <a:lnTo>
                  <a:pt x="956359" y="1636826"/>
                </a:lnTo>
                <a:lnTo>
                  <a:pt x="937693" y="1639969"/>
                </a:lnTo>
                <a:lnTo>
                  <a:pt x="919027" y="1641933"/>
                </a:lnTo>
                <a:lnTo>
                  <a:pt x="899964" y="1644290"/>
                </a:lnTo>
                <a:lnTo>
                  <a:pt x="880901" y="1645469"/>
                </a:lnTo>
                <a:lnTo>
                  <a:pt x="862235" y="1646648"/>
                </a:lnTo>
                <a:lnTo>
                  <a:pt x="842775" y="1647826"/>
                </a:lnTo>
                <a:lnTo>
                  <a:pt x="823315" y="1647826"/>
                </a:lnTo>
                <a:lnTo>
                  <a:pt x="804252" y="1647826"/>
                </a:lnTo>
                <a:lnTo>
                  <a:pt x="785586" y="1646648"/>
                </a:lnTo>
                <a:lnTo>
                  <a:pt x="766523" y="1645862"/>
                </a:lnTo>
                <a:lnTo>
                  <a:pt x="747857" y="1644290"/>
                </a:lnTo>
                <a:lnTo>
                  <a:pt x="729986" y="1642326"/>
                </a:lnTo>
                <a:lnTo>
                  <a:pt x="711320" y="1640362"/>
                </a:lnTo>
                <a:lnTo>
                  <a:pt x="693051" y="1637219"/>
                </a:lnTo>
                <a:lnTo>
                  <a:pt x="674782" y="1634469"/>
                </a:lnTo>
                <a:lnTo>
                  <a:pt x="656911" y="1630933"/>
                </a:lnTo>
                <a:lnTo>
                  <a:pt x="639039" y="1627004"/>
                </a:lnTo>
                <a:lnTo>
                  <a:pt x="621168" y="1622683"/>
                </a:lnTo>
                <a:lnTo>
                  <a:pt x="603693" y="1617968"/>
                </a:lnTo>
                <a:lnTo>
                  <a:pt x="586219" y="1613254"/>
                </a:lnTo>
                <a:lnTo>
                  <a:pt x="569142" y="1607754"/>
                </a:lnTo>
                <a:lnTo>
                  <a:pt x="552064" y="1602253"/>
                </a:lnTo>
                <a:lnTo>
                  <a:pt x="534987" y="1596360"/>
                </a:lnTo>
                <a:lnTo>
                  <a:pt x="583439" y="1572003"/>
                </a:lnTo>
                <a:lnTo>
                  <a:pt x="597736" y="1576324"/>
                </a:lnTo>
                <a:lnTo>
                  <a:pt x="612033" y="1580646"/>
                </a:lnTo>
                <a:lnTo>
                  <a:pt x="626728" y="1584182"/>
                </a:lnTo>
                <a:lnTo>
                  <a:pt x="640628" y="1587717"/>
                </a:lnTo>
                <a:lnTo>
                  <a:pt x="655322" y="1591253"/>
                </a:lnTo>
                <a:lnTo>
                  <a:pt x="670811" y="1594396"/>
                </a:lnTo>
                <a:lnTo>
                  <a:pt x="685505" y="1597146"/>
                </a:lnTo>
                <a:lnTo>
                  <a:pt x="700597" y="1599896"/>
                </a:lnTo>
                <a:lnTo>
                  <a:pt x="715689" y="1601861"/>
                </a:lnTo>
                <a:lnTo>
                  <a:pt x="730780" y="1603432"/>
                </a:lnTo>
                <a:lnTo>
                  <a:pt x="745872" y="1605396"/>
                </a:lnTo>
                <a:lnTo>
                  <a:pt x="760963" y="1606575"/>
                </a:lnTo>
                <a:lnTo>
                  <a:pt x="776452" y="1607754"/>
                </a:lnTo>
                <a:lnTo>
                  <a:pt x="791941" y="1608932"/>
                </a:lnTo>
                <a:lnTo>
                  <a:pt x="807429" y="1609325"/>
                </a:lnTo>
                <a:lnTo>
                  <a:pt x="823315" y="1609325"/>
                </a:lnTo>
                <a:lnTo>
                  <a:pt x="839201" y="1609325"/>
                </a:lnTo>
                <a:lnTo>
                  <a:pt x="855087" y="1608147"/>
                </a:lnTo>
                <a:lnTo>
                  <a:pt x="870973" y="1607754"/>
                </a:lnTo>
                <a:lnTo>
                  <a:pt x="887256" y="1606575"/>
                </a:lnTo>
                <a:lnTo>
                  <a:pt x="902744" y="1605396"/>
                </a:lnTo>
                <a:lnTo>
                  <a:pt x="918233" y="1603432"/>
                </a:lnTo>
                <a:lnTo>
                  <a:pt x="933722" y="1601468"/>
                </a:lnTo>
                <a:lnTo>
                  <a:pt x="949210" y="1598718"/>
                </a:lnTo>
                <a:lnTo>
                  <a:pt x="964699" y="1596360"/>
                </a:lnTo>
                <a:lnTo>
                  <a:pt x="980188" y="1593218"/>
                </a:lnTo>
                <a:lnTo>
                  <a:pt x="995279" y="1590467"/>
                </a:lnTo>
                <a:lnTo>
                  <a:pt x="1010371" y="1586932"/>
                </a:lnTo>
                <a:lnTo>
                  <a:pt x="1025065" y="1583003"/>
                </a:lnTo>
                <a:lnTo>
                  <a:pt x="1039760" y="1578681"/>
                </a:lnTo>
                <a:lnTo>
                  <a:pt x="1054454" y="1574360"/>
                </a:lnTo>
                <a:lnTo>
                  <a:pt x="1069148" y="1570038"/>
                </a:lnTo>
                <a:close/>
                <a:moveTo>
                  <a:pt x="990600" y="1450975"/>
                </a:moveTo>
                <a:lnTo>
                  <a:pt x="960761" y="1497590"/>
                </a:lnTo>
                <a:lnTo>
                  <a:pt x="944450" y="1500332"/>
                </a:lnTo>
                <a:lnTo>
                  <a:pt x="927740" y="1503466"/>
                </a:lnTo>
                <a:lnTo>
                  <a:pt x="910632" y="1505424"/>
                </a:lnTo>
                <a:lnTo>
                  <a:pt x="893923" y="1507775"/>
                </a:lnTo>
                <a:lnTo>
                  <a:pt x="876417" y="1508950"/>
                </a:lnTo>
                <a:lnTo>
                  <a:pt x="859310" y="1510125"/>
                </a:lnTo>
                <a:lnTo>
                  <a:pt x="841804" y="1510909"/>
                </a:lnTo>
                <a:lnTo>
                  <a:pt x="824299" y="1511300"/>
                </a:lnTo>
                <a:lnTo>
                  <a:pt x="807589" y="1510909"/>
                </a:lnTo>
                <a:lnTo>
                  <a:pt x="791675" y="1510125"/>
                </a:lnTo>
                <a:lnTo>
                  <a:pt x="775363" y="1508950"/>
                </a:lnTo>
                <a:lnTo>
                  <a:pt x="759051" y="1507775"/>
                </a:lnTo>
                <a:lnTo>
                  <a:pt x="743137" y="1506208"/>
                </a:lnTo>
                <a:lnTo>
                  <a:pt x="727223" y="1503858"/>
                </a:lnTo>
                <a:lnTo>
                  <a:pt x="711707" y="1501899"/>
                </a:lnTo>
                <a:lnTo>
                  <a:pt x="695395" y="1498765"/>
                </a:lnTo>
                <a:lnTo>
                  <a:pt x="666750" y="1453326"/>
                </a:lnTo>
                <a:lnTo>
                  <a:pt x="685449" y="1458026"/>
                </a:lnTo>
                <a:lnTo>
                  <a:pt x="704546" y="1461552"/>
                </a:lnTo>
                <a:lnTo>
                  <a:pt x="724041" y="1465077"/>
                </a:lnTo>
                <a:lnTo>
                  <a:pt x="743933" y="1467819"/>
                </a:lnTo>
                <a:lnTo>
                  <a:pt x="763428" y="1469778"/>
                </a:lnTo>
                <a:lnTo>
                  <a:pt x="783718" y="1471345"/>
                </a:lnTo>
                <a:lnTo>
                  <a:pt x="803611" y="1472520"/>
                </a:lnTo>
                <a:lnTo>
                  <a:pt x="824299" y="1472520"/>
                </a:lnTo>
                <a:lnTo>
                  <a:pt x="845783" y="1472520"/>
                </a:lnTo>
                <a:lnTo>
                  <a:pt x="866869" y="1470953"/>
                </a:lnTo>
                <a:lnTo>
                  <a:pt x="888353" y="1469386"/>
                </a:lnTo>
                <a:lnTo>
                  <a:pt x="909439" y="1467428"/>
                </a:lnTo>
                <a:lnTo>
                  <a:pt x="930127" y="1463902"/>
                </a:lnTo>
                <a:lnTo>
                  <a:pt x="950417" y="1460377"/>
                </a:lnTo>
                <a:lnTo>
                  <a:pt x="970708" y="1456068"/>
                </a:lnTo>
                <a:lnTo>
                  <a:pt x="990600" y="1450975"/>
                </a:lnTo>
                <a:close/>
                <a:moveTo>
                  <a:pt x="1402556" y="1195388"/>
                </a:moveTo>
                <a:lnTo>
                  <a:pt x="1425972" y="1326889"/>
                </a:lnTo>
                <a:lnTo>
                  <a:pt x="1435100" y="1376153"/>
                </a:lnTo>
                <a:lnTo>
                  <a:pt x="1420019" y="1392044"/>
                </a:lnTo>
                <a:lnTo>
                  <a:pt x="1404541" y="1408333"/>
                </a:lnTo>
                <a:lnTo>
                  <a:pt x="1389063" y="1423429"/>
                </a:lnTo>
                <a:lnTo>
                  <a:pt x="1372394" y="1438526"/>
                </a:lnTo>
                <a:lnTo>
                  <a:pt x="1356122" y="1452828"/>
                </a:lnTo>
                <a:lnTo>
                  <a:pt x="1339056" y="1467131"/>
                </a:lnTo>
                <a:lnTo>
                  <a:pt x="1321594" y="1480241"/>
                </a:lnTo>
                <a:lnTo>
                  <a:pt x="1303734" y="1493749"/>
                </a:lnTo>
                <a:lnTo>
                  <a:pt x="1285875" y="1506462"/>
                </a:lnTo>
                <a:lnTo>
                  <a:pt x="1267619" y="1518380"/>
                </a:lnTo>
                <a:lnTo>
                  <a:pt x="1248569" y="1529902"/>
                </a:lnTo>
                <a:lnTo>
                  <a:pt x="1229519" y="1541423"/>
                </a:lnTo>
                <a:lnTo>
                  <a:pt x="1210072" y="1552149"/>
                </a:lnTo>
                <a:lnTo>
                  <a:pt x="1190228" y="1562082"/>
                </a:lnTo>
                <a:lnTo>
                  <a:pt x="1170384" y="1572014"/>
                </a:lnTo>
                <a:lnTo>
                  <a:pt x="1149747" y="1581151"/>
                </a:lnTo>
                <a:lnTo>
                  <a:pt x="1103709" y="1557711"/>
                </a:lnTo>
                <a:lnTo>
                  <a:pt x="989012" y="1500503"/>
                </a:lnTo>
                <a:lnTo>
                  <a:pt x="996553" y="1489379"/>
                </a:lnTo>
                <a:lnTo>
                  <a:pt x="1027906" y="1439321"/>
                </a:lnTo>
                <a:lnTo>
                  <a:pt x="1136253" y="1267694"/>
                </a:lnTo>
                <a:lnTo>
                  <a:pt x="1342628" y="1211279"/>
                </a:lnTo>
                <a:lnTo>
                  <a:pt x="1400969" y="1195785"/>
                </a:lnTo>
                <a:lnTo>
                  <a:pt x="1402556" y="1195388"/>
                </a:lnTo>
                <a:close/>
                <a:moveTo>
                  <a:pt x="252864" y="1195388"/>
                </a:moveTo>
                <a:lnTo>
                  <a:pt x="302960" y="1209265"/>
                </a:lnTo>
                <a:lnTo>
                  <a:pt x="515270" y="1266356"/>
                </a:lnTo>
                <a:lnTo>
                  <a:pt x="518849" y="1267545"/>
                </a:lnTo>
                <a:lnTo>
                  <a:pt x="537137" y="1295695"/>
                </a:lnTo>
                <a:lnTo>
                  <a:pt x="629775" y="1441992"/>
                </a:lnTo>
                <a:lnTo>
                  <a:pt x="660786" y="1491154"/>
                </a:lnTo>
                <a:lnTo>
                  <a:pt x="666750" y="1500669"/>
                </a:lnTo>
                <a:lnTo>
                  <a:pt x="550655" y="1559743"/>
                </a:lnTo>
                <a:lnTo>
                  <a:pt x="504138" y="1582738"/>
                </a:lnTo>
                <a:lnTo>
                  <a:pt x="484259" y="1574412"/>
                </a:lnTo>
                <a:lnTo>
                  <a:pt x="464379" y="1564897"/>
                </a:lnTo>
                <a:lnTo>
                  <a:pt x="444898" y="1555382"/>
                </a:lnTo>
                <a:lnTo>
                  <a:pt x="425814" y="1545074"/>
                </a:lnTo>
                <a:lnTo>
                  <a:pt x="407127" y="1533973"/>
                </a:lnTo>
                <a:lnTo>
                  <a:pt x="388441" y="1522871"/>
                </a:lnTo>
                <a:lnTo>
                  <a:pt x="370152" y="1511374"/>
                </a:lnTo>
                <a:lnTo>
                  <a:pt x="352260" y="1498687"/>
                </a:lnTo>
                <a:lnTo>
                  <a:pt x="334767" y="1486396"/>
                </a:lnTo>
                <a:lnTo>
                  <a:pt x="317671" y="1473313"/>
                </a:lnTo>
                <a:lnTo>
                  <a:pt x="300972" y="1459833"/>
                </a:lnTo>
                <a:lnTo>
                  <a:pt x="284671" y="1445560"/>
                </a:lnTo>
                <a:lnTo>
                  <a:pt x="267972" y="1431287"/>
                </a:lnTo>
                <a:lnTo>
                  <a:pt x="252467" y="1416618"/>
                </a:lnTo>
                <a:lnTo>
                  <a:pt x="236961" y="1401552"/>
                </a:lnTo>
                <a:lnTo>
                  <a:pt x="222250" y="1386090"/>
                </a:lnTo>
                <a:lnTo>
                  <a:pt x="230202" y="1336531"/>
                </a:lnTo>
                <a:lnTo>
                  <a:pt x="251671" y="1203318"/>
                </a:lnTo>
                <a:lnTo>
                  <a:pt x="252864" y="1195388"/>
                </a:lnTo>
                <a:close/>
                <a:moveTo>
                  <a:pt x="950912" y="1071563"/>
                </a:moveTo>
                <a:lnTo>
                  <a:pt x="998316" y="1071563"/>
                </a:lnTo>
                <a:lnTo>
                  <a:pt x="1120775" y="1245264"/>
                </a:lnTo>
                <a:lnTo>
                  <a:pt x="1119590" y="1245662"/>
                </a:lnTo>
                <a:lnTo>
                  <a:pt x="1095888" y="1279526"/>
                </a:lnTo>
                <a:lnTo>
                  <a:pt x="950912" y="1071563"/>
                </a:lnTo>
                <a:close/>
                <a:moveTo>
                  <a:pt x="652180" y="1071563"/>
                </a:moveTo>
                <a:lnTo>
                  <a:pt x="700087" y="1071563"/>
                </a:lnTo>
                <a:lnTo>
                  <a:pt x="554783" y="1276351"/>
                </a:lnTo>
                <a:lnTo>
                  <a:pt x="534987" y="1244662"/>
                </a:lnTo>
                <a:lnTo>
                  <a:pt x="652180" y="1071563"/>
                </a:lnTo>
                <a:close/>
                <a:moveTo>
                  <a:pt x="177703" y="873125"/>
                </a:moveTo>
                <a:lnTo>
                  <a:pt x="179305" y="893844"/>
                </a:lnTo>
                <a:lnTo>
                  <a:pt x="182107" y="914164"/>
                </a:lnTo>
                <a:lnTo>
                  <a:pt x="185710" y="934485"/>
                </a:lnTo>
                <a:lnTo>
                  <a:pt x="188913" y="954805"/>
                </a:lnTo>
                <a:lnTo>
                  <a:pt x="193716" y="974727"/>
                </a:lnTo>
                <a:lnTo>
                  <a:pt x="198520" y="994251"/>
                </a:lnTo>
                <a:lnTo>
                  <a:pt x="204125" y="1013774"/>
                </a:lnTo>
                <a:lnTo>
                  <a:pt x="210931" y="1032899"/>
                </a:lnTo>
                <a:lnTo>
                  <a:pt x="217336" y="1052025"/>
                </a:lnTo>
                <a:lnTo>
                  <a:pt x="224942" y="1070751"/>
                </a:lnTo>
                <a:lnTo>
                  <a:pt x="232949" y="1089478"/>
                </a:lnTo>
                <a:lnTo>
                  <a:pt x="241356" y="1107009"/>
                </a:lnTo>
                <a:lnTo>
                  <a:pt x="250563" y="1124939"/>
                </a:lnTo>
                <a:lnTo>
                  <a:pt x="260171" y="1142470"/>
                </a:lnTo>
                <a:lnTo>
                  <a:pt x="270179" y="1159603"/>
                </a:lnTo>
                <a:lnTo>
                  <a:pt x="280988" y="1176338"/>
                </a:lnTo>
                <a:lnTo>
                  <a:pt x="228545" y="1165580"/>
                </a:lnTo>
                <a:lnTo>
                  <a:pt x="220538" y="1151236"/>
                </a:lnTo>
                <a:lnTo>
                  <a:pt x="212532" y="1136494"/>
                </a:lnTo>
                <a:lnTo>
                  <a:pt x="205326" y="1121752"/>
                </a:lnTo>
                <a:lnTo>
                  <a:pt x="198120" y="1107009"/>
                </a:lnTo>
                <a:lnTo>
                  <a:pt x="191315" y="1091869"/>
                </a:lnTo>
                <a:lnTo>
                  <a:pt x="185310" y="1076728"/>
                </a:lnTo>
                <a:lnTo>
                  <a:pt x="178904" y="1061587"/>
                </a:lnTo>
                <a:lnTo>
                  <a:pt x="173300" y="1046048"/>
                </a:lnTo>
                <a:lnTo>
                  <a:pt x="168096" y="1030509"/>
                </a:lnTo>
                <a:lnTo>
                  <a:pt x="163292" y="1014571"/>
                </a:lnTo>
                <a:lnTo>
                  <a:pt x="158888" y="998634"/>
                </a:lnTo>
                <a:lnTo>
                  <a:pt x="154885" y="982297"/>
                </a:lnTo>
                <a:lnTo>
                  <a:pt x="151282" y="966360"/>
                </a:lnTo>
                <a:lnTo>
                  <a:pt x="148079" y="949227"/>
                </a:lnTo>
                <a:lnTo>
                  <a:pt x="144877" y="932492"/>
                </a:lnTo>
                <a:lnTo>
                  <a:pt x="142875" y="915360"/>
                </a:lnTo>
                <a:lnTo>
                  <a:pt x="143275" y="915758"/>
                </a:lnTo>
                <a:lnTo>
                  <a:pt x="177703" y="873125"/>
                </a:lnTo>
                <a:close/>
                <a:moveTo>
                  <a:pt x="1469926" y="865188"/>
                </a:moveTo>
                <a:lnTo>
                  <a:pt x="1504950" y="909130"/>
                </a:lnTo>
                <a:lnTo>
                  <a:pt x="1502960" y="925756"/>
                </a:lnTo>
                <a:lnTo>
                  <a:pt x="1499776" y="943174"/>
                </a:lnTo>
                <a:lnTo>
                  <a:pt x="1496990" y="959801"/>
                </a:lnTo>
                <a:lnTo>
                  <a:pt x="1493408" y="976428"/>
                </a:lnTo>
                <a:lnTo>
                  <a:pt x="1489428" y="993054"/>
                </a:lnTo>
                <a:lnTo>
                  <a:pt x="1484652" y="1009285"/>
                </a:lnTo>
                <a:lnTo>
                  <a:pt x="1479876" y="1025516"/>
                </a:lnTo>
                <a:lnTo>
                  <a:pt x="1474702" y="1041350"/>
                </a:lnTo>
                <a:lnTo>
                  <a:pt x="1469528" y="1057185"/>
                </a:lnTo>
                <a:lnTo>
                  <a:pt x="1463558" y="1073020"/>
                </a:lnTo>
                <a:lnTo>
                  <a:pt x="1457190" y="1088855"/>
                </a:lnTo>
                <a:lnTo>
                  <a:pt x="1450423" y="1103898"/>
                </a:lnTo>
                <a:lnTo>
                  <a:pt x="1443657" y="1118941"/>
                </a:lnTo>
                <a:lnTo>
                  <a:pt x="1435697" y="1133984"/>
                </a:lnTo>
                <a:lnTo>
                  <a:pt x="1428533" y="1148631"/>
                </a:lnTo>
                <a:lnTo>
                  <a:pt x="1420175" y="1162883"/>
                </a:lnTo>
                <a:lnTo>
                  <a:pt x="1365250" y="1177926"/>
                </a:lnTo>
                <a:lnTo>
                  <a:pt x="1376394" y="1160508"/>
                </a:lnTo>
                <a:lnTo>
                  <a:pt x="1386743" y="1143089"/>
                </a:lnTo>
                <a:lnTo>
                  <a:pt x="1396693" y="1124879"/>
                </a:lnTo>
                <a:lnTo>
                  <a:pt x="1405847" y="1106669"/>
                </a:lnTo>
                <a:lnTo>
                  <a:pt x="1414603" y="1088063"/>
                </a:lnTo>
                <a:lnTo>
                  <a:pt x="1422961" y="1069457"/>
                </a:lnTo>
                <a:lnTo>
                  <a:pt x="1430523" y="1050060"/>
                </a:lnTo>
                <a:lnTo>
                  <a:pt x="1437687" y="1030662"/>
                </a:lnTo>
                <a:lnTo>
                  <a:pt x="1444055" y="1010868"/>
                </a:lnTo>
                <a:lnTo>
                  <a:pt x="1449627" y="990283"/>
                </a:lnTo>
                <a:lnTo>
                  <a:pt x="1454802" y="970094"/>
                </a:lnTo>
                <a:lnTo>
                  <a:pt x="1459180" y="949508"/>
                </a:lnTo>
                <a:lnTo>
                  <a:pt x="1463160" y="928923"/>
                </a:lnTo>
                <a:lnTo>
                  <a:pt x="1466344" y="907942"/>
                </a:lnTo>
                <a:lnTo>
                  <a:pt x="1468334" y="886565"/>
                </a:lnTo>
                <a:lnTo>
                  <a:pt x="1469926" y="865188"/>
                </a:lnTo>
                <a:close/>
                <a:moveTo>
                  <a:pt x="1646635" y="785813"/>
                </a:moveTo>
                <a:lnTo>
                  <a:pt x="1647825" y="804876"/>
                </a:lnTo>
                <a:lnTo>
                  <a:pt x="1647825" y="823940"/>
                </a:lnTo>
                <a:lnTo>
                  <a:pt x="1647825" y="842606"/>
                </a:lnTo>
                <a:lnTo>
                  <a:pt x="1646635" y="861669"/>
                </a:lnTo>
                <a:lnTo>
                  <a:pt x="1645841" y="879938"/>
                </a:lnTo>
                <a:lnTo>
                  <a:pt x="1644650" y="898605"/>
                </a:lnTo>
                <a:lnTo>
                  <a:pt x="1642269" y="916477"/>
                </a:lnTo>
                <a:lnTo>
                  <a:pt x="1640285" y="934746"/>
                </a:lnTo>
                <a:lnTo>
                  <a:pt x="1637506" y="953015"/>
                </a:lnTo>
                <a:lnTo>
                  <a:pt x="1634728" y="970887"/>
                </a:lnTo>
                <a:lnTo>
                  <a:pt x="1631156" y="988759"/>
                </a:lnTo>
                <a:lnTo>
                  <a:pt x="1627188" y="1006630"/>
                </a:lnTo>
                <a:lnTo>
                  <a:pt x="1623616" y="1023708"/>
                </a:lnTo>
                <a:lnTo>
                  <a:pt x="1618853" y="1041183"/>
                </a:lnTo>
                <a:lnTo>
                  <a:pt x="1614091" y="1058260"/>
                </a:lnTo>
                <a:lnTo>
                  <a:pt x="1608931" y="1075735"/>
                </a:lnTo>
                <a:lnTo>
                  <a:pt x="1602978" y="1092416"/>
                </a:lnTo>
                <a:lnTo>
                  <a:pt x="1597025" y="1109096"/>
                </a:lnTo>
                <a:lnTo>
                  <a:pt x="1590675" y="1125777"/>
                </a:lnTo>
                <a:lnTo>
                  <a:pt x="1584325" y="1142060"/>
                </a:lnTo>
                <a:lnTo>
                  <a:pt x="1576785" y="1158343"/>
                </a:lnTo>
                <a:lnTo>
                  <a:pt x="1569641" y="1174229"/>
                </a:lnTo>
                <a:lnTo>
                  <a:pt x="1562100" y="1190116"/>
                </a:lnTo>
                <a:lnTo>
                  <a:pt x="1553766" y="1205605"/>
                </a:lnTo>
                <a:lnTo>
                  <a:pt x="1545828" y="1221094"/>
                </a:lnTo>
                <a:lnTo>
                  <a:pt x="1537097" y="1236980"/>
                </a:lnTo>
                <a:lnTo>
                  <a:pt x="1527969" y="1251675"/>
                </a:lnTo>
                <a:lnTo>
                  <a:pt x="1518841" y="1266767"/>
                </a:lnTo>
                <a:lnTo>
                  <a:pt x="1508919" y="1281461"/>
                </a:lnTo>
                <a:lnTo>
                  <a:pt x="1499394" y="1295759"/>
                </a:lnTo>
                <a:lnTo>
                  <a:pt x="1489075" y="1309659"/>
                </a:lnTo>
                <a:lnTo>
                  <a:pt x="1478756" y="1323560"/>
                </a:lnTo>
                <a:lnTo>
                  <a:pt x="1468041" y="1337460"/>
                </a:lnTo>
                <a:lnTo>
                  <a:pt x="1456928" y="1350963"/>
                </a:lnTo>
                <a:lnTo>
                  <a:pt x="1447800" y="1300525"/>
                </a:lnTo>
                <a:lnTo>
                  <a:pt x="1457325" y="1287816"/>
                </a:lnTo>
                <a:lnTo>
                  <a:pt x="1466453" y="1274710"/>
                </a:lnTo>
                <a:lnTo>
                  <a:pt x="1474788" y="1262398"/>
                </a:lnTo>
                <a:lnTo>
                  <a:pt x="1483519" y="1248895"/>
                </a:lnTo>
                <a:lnTo>
                  <a:pt x="1492250" y="1235789"/>
                </a:lnTo>
                <a:lnTo>
                  <a:pt x="1499791" y="1222682"/>
                </a:lnTo>
                <a:lnTo>
                  <a:pt x="1508125" y="1208782"/>
                </a:lnTo>
                <a:lnTo>
                  <a:pt x="1515666" y="1195279"/>
                </a:lnTo>
                <a:lnTo>
                  <a:pt x="1522810" y="1180981"/>
                </a:lnTo>
                <a:lnTo>
                  <a:pt x="1529556" y="1167081"/>
                </a:lnTo>
                <a:lnTo>
                  <a:pt x="1536700" y="1153180"/>
                </a:lnTo>
                <a:lnTo>
                  <a:pt x="1543050" y="1138883"/>
                </a:lnTo>
                <a:lnTo>
                  <a:pt x="1549003" y="1124188"/>
                </a:lnTo>
                <a:lnTo>
                  <a:pt x="1555353" y="1109493"/>
                </a:lnTo>
                <a:lnTo>
                  <a:pt x="1560910" y="1094799"/>
                </a:lnTo>
                <a:lnTo>
                  <a:pt x="1566069" y="1079707"/>
                </a:lnTo>
                <a:lnTo>
                  <a:pt x="1571228" y="1064218"/>
                </a:lnTo>
                <a:lnTo>
                  <a:pt x="1575991" y="1049126"/>
                </a:lnTo>
                <a:lnTo>
                  <a:pt x="1580356" y="1034034"/>
                </a:lnTo>
                <a:lnTo>
                  <a:pt x="1584722" y="1018545"/>
                </a:lnTo>
                <a:lnTo>
                  <a:pt x="1588294" y="1003056"/>
                </a:lnTo>
                <a:lnTo>
                  <a:pt x="1591866" y="987170"/>
                </a:lnTo>
                <a:lnTo>
                  <a:pt x="1595041" y="971681"/>
                </a:lnTo>
                <a:lnTo>
                  <a:pt x="1597819" y="955398"/>
                </a:lnTo>
                <a:lnTo>
                  <a:pt x="1600597" y="939511"/>
                </a:lnTo>
                <a:lnTo>
                  <a:pt x="1602581" y="923228"/>
                </a:lnTo>
                <a:lnTo>
                  <a:pt x="1604566" y="906945"/>
                </a:lnTo>
                <a:lnTo>
                  <a:pt x="1606153" y="890662"/>
                </a:lnTo>
                <a:lnTo>
                  <a:pt x="1606947" y="874378"/>
                </a:lnTo>
                <a:lnTo>
                  <a:pt x="1607741" y="857301"/>
                </a:lnTo>
                <a:lnTo>
                  <a:pt x="1608931" y="841017"/>
                </a:lnTo>
                <a:lnTo>
                  <a:pt x="1608931" y="823940"/>
                </a:lnTo>
                <a:lnTo>
                  <a:pt x="1608931" y="822351"/>
                </a:lnTo>
                <a:lnTo>
                  <a:pt x="1646635" y="785813"/>
                </a:lnTo>
                <a:close/>
                <a:moveTo>
                  <a:pt x="1191" y="779463"/>
                </a:moveTo>
                <a:lnTo>
                  <a:pt x="39291" y="816372"/>
                </a:lnTo>
                <a:lnTo>
                  <a:pt x="38894" y="824707"/>
                </a:lnTo>
                <a:lnTo>
                  <a:pt x="39291" y="842169"/>
                </a:lnTo>
                <a:lnTo>
                  <a:pt x="39687" y="858838"/>
                </a:lnTo>
                <a:lnTo>
                  <a:pt x="40481" y="876300"/>
                </a:lnTo>
                <a:lnTo>
                  <a:pt x="41672" y="892969"/>
                </a:lnTo>
                <a:lnTo>
                  <a:pt x="43656" y="910035"/>
                </a:lnTo>
                <a:lnTo>
                  <a:pt x="45244" y="926307"/>
                </a:lnTo>
                <a:lnTo>
                  <a:pt x="47625" y="943372"/>
                </a:lnTo>
                <a:lnTo>
                  <a:pt x="50403" y="959644"/>
                </a:lnTo>
                <a:lnTo>
                  <a:pt x="53578" y="975519"/>
                </a:lnTo>
                <a:lnTo>
                  <a:pt x="56753" y="992188"/>
                </a:lnTo>
                <a:lnTo>
                  <a:pt x="60325" y="1008063"/>
                </a:lnTo>
                <a:lnTo>
                  <a:pt x="64691" y="1023938"/>
                </a:lnTo>
                <a:lnTo>
                  <a:pt x="69056" y="1039813"/>
                </a:lnTo>
                <a:lnTo>
                  <a:pt x="73819" y="1055688"/>
                </a:lnTo>
                <a:lnTo>
                  <a:pt x="78581" y="1071166"/>
                </a:lnTo>
                <a:lnTo>
                  <a:pt x="83741" y="1086644"/>
                </a:lnTo>
                <a:lnTo>
                  <a:pt x="89297" y="1101726"/>
                </a:lnTo>
                <a:lnTo>
                  <a:pt x="95250" y="1116807"/>
                </a:lnTo>
                <a:lnTo>
                  <a:pt x="101203" y="1131888"/>
                </a:lnTo>
                <a:lnTo>
                  <a:pt x="108347" y="1146573"/>
                </a:lnTo>
                <a:lnTo>
                  <a:pt x="114697" y="1161257"/>
                </a:lnTo>
                <a:lnTo>
                  <a:pt x="122238" y="1175941"/>
                </a:lnTo>
                <a:lnTo>
                  <a:pt x="129381" y="1190229"/>
                </a:lnTo>
                <a:lnTo>
                  <a:pt x="137319" y="1204517"/>
                </a:lnTo>
                <a:lnTo>
                  <a:pt x="144860" y="1218407"/>
                </a:lnTo>
                <a:lnTo>
                  <a:pt x="153194" y="1232298"/>
                </a:lnTo>
                <a:lnTo>
                  <a:pt x="161925" y="1245792"/>
                </a:lnTo>
                <a:lnTo>
                  <a:pt x="170260" y="1259285"/>
                </a:lnTo>
                <a:lnTo>
                  <a:pt x="179388" y="1272382"/>
                </a:lnTo>
                <a:lnTo>
                  <a:pt x="188913" y="1285479"/>
                </a:lnTo>
                <a:lnTo>
                  <a:pt x="198438" y="1298179"/>
                </a:lnTo>
                <a:lnTo>
                  <a:pt x="207963" y="1311276"/>
                </a:lnTo>
                <a:lnTo>
                  <a:pt x="199628" y="1362076"/>
                </a:lnTo>
                <a:lnTo>
                  <a:pt x="188516" y="1348186"/>
                </a:lnTo>
                <a:lnTo>
                  <a:pt x="177403" y="1334295"/>
                </a:lnTo>
                <a:lnTo>
                  <a:pt x="166291" y="1320404"/>
                </a:lnTo>
                <a:lnTo>
                  <a:pt x="155575" y="1306117"/>
                </a:lnTo>
                <a:lnTo>
                  <a:pt x="145256" y="1291432"/>
                </a:lnTo>
                <a:lnTo>
                  <a:pt x="135335" y="1276748"/>
                </a:lnTo>
                <a:lnTo>
                  <a:pt x="125413" y="1261667"/>
                </a:lnTo>
                <a:lnTo>
                  <a:pt x="115888" y="1245792"/>
                </a:lnTo>
                <a:lnTo>
                  <a:pt x="106760" y="1230710"/>
                </a:lnTo>
                <a:lnTo>
                  <a:pt x="98425" y="1214835"/>
                </a:lnTo>
                <a:lnTo>
                  <a:pt x="90091" y="1198960"/>
                </a:lnTo>
                <a:lnTo>
                  <a:pt x="81756" y="1183085"/>
                </a:lnTo>
                <a:lnTo>
                  <a:pt x="74216" y="1166416"/>
                </a:lnTo>
                <a:lnTo>
                  <a:pt x="66675" y="1150144"/>
                </a:lnTo>
                <a:lnTo>
                  <a:pt x="59928" y="1133079"/>
                </a:lnTo>
                <a:lnTo>
                  <a:pt x="53578" y="1116410"/>
                </a:lnTo>
                <a:lnTo>
                  <a:pt x="46831" y="1098948"/>
                </a:lnTo>
                <a:lnTo>
                  <a:pt x="41275" y="1081882"/>
                </a:lnTo>
                <a:lnTo>
                  <a:pt x="35719" y="1064419"/>
                </a:lnTo>
                <a:lnTo>
                  <a:pt x="30559" y="1046957"/>
                </a:lnTo>
                <a:lnTo>
                  <a:pt x="25797" y="1029097"/>
                </a:lnTo>
                <a:lnTo>
                  <a:pt x="21431" y="1011635"/>
                </a:lnTo>
                <a:lnTo>
                  <a:pt x="17066" y="993379"/>
                </a:lnTo>
                <a:lnTo>
                  <a:pt x="13494" y="975122"/>
                </a:lnTo>
                <a:lnTo>
                  <a:pt x="10716" y="956469"/>
                </a:lnTo>
                <a:lnTo>
                  <a:pt x="7541" y="938610"/>
                </a:lnTo>
                <a:lnTo>
                  <a:pt x="5556" y="919957"/>
                </a:lnTo>
                <a:lnTo>
                  <a:pt x="3175" y="900907"/>
                </a:lnTo>
                <a:lnTo>
                  <a:pt x="1984" y="882254"/>
                </a:lnTo>
                <a:lnTo>
                  <a:pt x="794" y="863204"/>
                </a:lnTo>
                <a:lnTo>
                  <a:pt x="397" y="844154"/>
                </a:lnTo>
                <a:lnTo>
                  <a:pt x="0" y="824707"/>
                </a:lnTo>
                <a:lnTo>
                  <a:pt x="397" y="802085"/>
                </a:lnTo>
                <a:lnTo>
                  <a:pt x="1191" y="779463"/>
                </a:lnTo>
                <a:close/>
                <a:moveTo>
                  <a:pt x="1314889" y="671513"/>
                </a:moveTo>
                <a:lnTo>
                  <a:pt x="1339850" y="701729"/>
                </a:lnTo>
                <a:lnTo>
                  <a:pt x="1101725" y="776288"/>
                </a:lnTo>
                <a:lnTo>
                  <a:pt x="1116385" y="730768"/>
                </a:lnTo>
                <a:lnTo>
                  <a:pt x="1314889" y="671513"/>
                </a:lnTo>
                <a:close/>
                <a:moveTo>
                  <a:pt x="339763" y="668338"/>
                </a:moveTo>
                <a:lnTo>
                  <a:pt x="538932" y="730250"/>
                </a:lnTo>
                <a:lnTo>
                  <a:pt x="554038" y="776288"/>
                </a:lnTo>
                <a:lnTo>
                  <a:pt x="317500" y="698500"/>
                </a:lnTo>
                <a:lnTo>
                  <a:pt x="339763" y="668338"/>
                </a:lnTo>
                <a:close/>
                <a:moveTo>
                  <a:pt x="828080" y="554038"/>
                </a:moveTo>
                <a:lnTo>
                  <a:pt x="847512" y="567940"/>
                </a:lnTo>
                <a:lnTo>
                  <a:pt x="1087438" y="737939"/>
                </a:lnTo>
                <a:lnTo>
                  <a:pt x="1086645" y="741117"/>
                </a:lnTo>
                <a:lnTo>
                  <a:pt x="1086249" y="742308"/>
                </a:lnTo>
                <a:lnTo>
                  <a:pt x="987105" y="1046163"/>
                </a:lnTo>
                <a:lnTo>
                  <a:pt x="980364" y="1046163"/>
                </a:lnTo>
                <a:lnTo>
                  <a:pt x="935551" y="1046163"/>
                </a:lnTo>
                <a:lnTo>
                  <a:pt x="669054" y="1046163"/>
                </a:lnTo>
                <a:lnTo>
                  <a:pt x="570308" y="742308"/>
                </a:lnTo>
                <a:lnTo>
                  <a:pt x="569911" y="741117"/>
                </a:lnTo>
                <a:lnTo>
                  <a:pt x="568325" y="737939"/>
                </a:lnTo>
                <a:lnTo>
                  <a:pt x="808648" y="567940"/>
                </a:lnTo>
                <a:lnTo>
                  <a:pt x="828080" y="554038"/>
                </a:lnTo>
                <a:close/>
                <a:moveTo>
                  <a:pt x="1360910" y="387350"/>
                </a:moveTo>
                <a:lnTo>
                  <a:pt x="1489666" y="409557"/>
                </a:lnTo>
                <a:lnTo>
                  <a:pt x="1540533" y="418281"/>
                </a:lnTo>
                <a:lnTo>
                  <a:pt x="1550865" y="437316"/>
                </a:lnTo>
                <a:lnTo>
                  <a:pt x="1560800" y="456747"/>
                </a:lnTo>
                <a:lnTo>
                  <a:pt x="1570337" y="476178"/>
                </a:lnTo>
                <a:lnTo>
                  <a:pt x="1579477" y="495213"/>
                </a:lnTo>
                <a:lnTo>
                  <a:pt x="1587425" y="515834"/>
                </a:lnTo>
                <a:lnTo>
                  <a:pt x="1595373" y="536058"/>
                </a:lnTo>
                <a:lnTo>
                  <a:pt x="1602924" y="556282"/>
                </a:lnTo>
                <a:lnTo>
                  <a:pt x="1609679" y="577300"/>
                </a:lnTo>
                <a:lnTo>
                  <a:pt x="1616038" y="597920"/>
                </a:lnTo>
                <a:lnTo>
                  <a:pt x="1621601" y="619731"/>
                </a:lnTo>
                <a:lnTo>
                  <a:pt x="1626767" y="640748"/>
                </a:lnTo>
                <a:lnTo>
                  <a:pt x="1631536" y="662955"/>
                </a:lnTo>
                <a:lnTo>
                  <a:pt x="1635908" y="684369"/>
                </a:lnTo>
                <a:lnTo>
                  <a:pt x="1639484" y="706973"/>
                </a:lnTo>
                <a:lnTo>
                  <a:pt x="1641868" y="728783"/>
                </a:lnTo>
                <a:lnTo>
                  <a:pt x="1644650" y="751387"/>
                </a:lnTo>
                <a:lnTo>
                  <a:pt x="1607692" y="786680"/>
                </a:lnTo>
                <a:lnTo>
                  <a:pt x="1513510" y="877888"/>
                </a:lnTo>
                <a:lnTo>
                  <a:pt x="1508343" y="871543"/>
                </a:lnTo>
                <a:lnTo>
                  <a:pt x="1471386" y="825146"/>
                </a:lnTo>
                <a:lnTo>
                  <a:pt x="1363691" y="689921"/>
                </a:lnTo>
                <a:lnTo>
                  <a:pt x="1341437" y="662559"/>
                </a:lnTo>
                <a:lnTo>
                  <a:pt x="1341835" y="656214"/>
                </a:lnTo>
                <a:lnTo>
                  <a:pt x="1355743" y="455557"/>
                </a:lnTo>
                <a:lnTo>
                  <a:pt x="1360115" y="396074"/>
                </a:lnTo>
                <a:lnTo>
                  <a:pt x="1360910" y="387350"/>
                </a:lnTo>
                <a:close/>
                <a:moveTo>
                  <a:pt x="293316" y="387350"/>
                </a:moveTo>
                <a:lnTo>
                  <a:pt x="293316" y="388143"/>
                </a:lnTo>
                <a:lnTo>
                  <a:pt x="297280" y="446040"/>
                </a:lnTo>
                <a:lnTo>
                  <a:pt x="311549" y="656214"/>
                </a:lnTo>
                <a:lnTo>
                  <a:pt x="312738" y="662559"/>
                </a:lnTo>
                <a:lnTo>
                  <a:pt x="290145" y="689921"/>
                </a:lnTo>
                <a:lnTo>
                  <a:pt x="175991" y="833870"/>
                </a:lnTo>
                <a:lnTo>
                  <a:pt x="141111" y="877888"/>
                </a:lnTo>
                <a:lnTo>
                  <a:pt x="138733" y="875509"/>
                </a:lnTo>
                <a:lnTo>
                  <a:pt x="39641" y="779939"/>
                </a:lnTo>
                <a:lnTo>
                  <a:pt x="3175" y="744646"/>
                </a:lnTo>
                <a:lnTo>
                  <a:pt x="5949" y="722835"/>
                </a:lnTo>
                <a:lnTo>
                  <a:pt x="8724" y="701025"/>
                </a:lnTo>
                <a:lnTo>
                  <a:pt x="12291" y="679611"/>
                </a:lnTo>
                <a:lnTo>
                  <a:pt x="16255" y="658197"/>
                </a:lnTo>
                <a:lnTo>
                  <a:pt x="21011" y="636783"/>
                </a:lnTo>
                <a:lnTo>
                  <a:pt x="26164" y="616162"/>
                </a:lnTo>
                <a:lnTo>
                  <a:pt x="31713" y="595541"/>
                </a:lnTo>
                <a:lnTo>
                  <a:pt x="38452" y="574920"/>
                </a:lnTo>
                <a:lnTo>
                  <a:pt x="44793" y="554696"/>
                </a:lnTo>
                <a:lnTo>
                  <a:pt x="51928" y="534472"/>
                </a:lnTo>
                <a:lnTo>
                  <a:pt x="59855" y="514644"/>
                </a:lnTo>
                <a:lnTo>
                  <a:pt x="68179" y="495213"/>
                </a:lnTo>
                <a:lnTo>
                  <a:pt x="77296" y="476178"/>
                </a:lnTo>
                <a:lnTo>
                  <a:pt x="86016" y="457143"/>
                </a:lnTo>
                <a:lnTo>
                  <a:pt x="95528" y="438109"/>
                </a:lnTo>
                <a:lnTo>
                  <a:pt x="105834" y="419867"/>
                </a:lnTo>
                <a:lnTo>
                  <a:pt x="156173" y="410747"/>
                </a:lnTo>
                <a:lnTo>
                  <a:pt x="293316" y="387350"/>
                </a:lnTo>
                <a:close/>
                <a:moveTo>
                  <a:pt x="808037" y="298450"/>
                </a:moveTo>
                <a:lnTo>
                  <a:pt x="827881" y="306401"/>
                </a:lnTo>
                <a:lnTo>
                  <a:pt x="847725" y="298450"/>
                </a:lnTo>
                <a:lnTo>
                  <a:pt x="847725" y="536575"/>
                </a:lnTo>
                <a:lnTo>
                  <a:pt x="827881" y="522661"/>
                </a:lnTo>
                <a:lnTo>
                  <a:pt x="808037" y="536575"/>
                </a:lnTo>
                <a:lnTo>
                  <a:pt x="808037" y="298450"/>
                </a:lnTo>
                <a:close/>
                <a:moveTo>
                  <a:pt x="1106341" y="198438"/>
                </a:moveTo>
                <a:lnTo>
                  <a:pt x="1122567" y="205965"/>
                </a:lnTo>
                <a:lnTo>
                  <a:pt x="1139189" y="214285"/>
                </a:lnTo>
                <a:lnTo>
                  <a:pt x="1155020" y="223001"/>
                </a:lnTo>
                <a:lnTo>
                  <a:pt x="1170455" y="231717"/>
                </a:lnTo>
                <a:lnTo>
                  <a:pt x="1185889" y="241225"/>
                </a:lnTo>
                <a:lnTo>
                  <a:pt x="1200928" y="251129"/>
                </a:lnTo>
                <a:lnTo>
                  <a:pt x="1216363" y="261034"/>
                </a:lnTo>
                <a:lnTo>
                  <a:pt x="1231006" y="271335"/>
                </a:lnTo>
                <a:lnTo>
                  <a:pt x="1244858" y="282031"/>
                </a:lnTo>
                <a:lnTo>
                  <a:pt x="1258710" y="293520"/>
                </a:lnTo>
                <a:lnTo>
                  <a:pt x="1272562" y="305010"/>
                </a:lnTo>
                <a:lnTo>
                  <a:pt x="1286018" y="316895"/>
                </a:lnTo>
                <a:lnTo>
                  <a:pt x="1299078" y="328780"/>
                </a:lnTo>
                <a:lnTo>
                  <a:pt x="1312138" y="341854"/>
                </a:lnTo>
                <a:lnTo>
                  <a:pt x="1324407" y="354928"/>
                </a:lnTo>
                <a:lnTo>
                  <a:pt x="1336675" y="367606"/>
                </a:lnTo>
                <a:lnTo>
                  <a:pt x="1332322" y="423863"/>
                </a:lnTo>
                <a:lnTo>
                  <a:pt x="1318470" y="406827"/>
                </a:lnTo>
                <a:lnTo>
                  <a:pt x="1304618" y="390584"/>
                </a:lnTo>
                <a:lnTo>
                  <a:pt x="1289975" y="374737"/>
                </a:lnTo>
                <a:lnTo>
                  <a:pt x="1274145" y="359286"/>
                </a:lnTo>
                <a:lnTo>
                  <a:pt x="1258314" y="344231"/>
                </a:lnTo>
                <a:lnTo>
                  <a:pt x="1242088" y="329969"/>
                </a:lnTo>
                <a:lnTo>
                  <a:pt x="1225070" y="316103"/>
                </a:lnTo>
                <a:lnTo>
                  <a:pt x="1208052" y="302633"/>
                </a:lnTo>
                <a:lnTo>
                  <a:pt x="1189847" y="290351"/>
                </a:lnTo>
                <a:lnTo>
                  <a:pt x="1171642" y="278070"/>
                </a:lnTo>
                <a:lnTo>
                  <a:pt x="1153437" y="266580"/>
                </a:lnTo>
                <a:lnTo>
                  <a:pt x="1134440" y="255884"/>
                </a:lnTo>
                <a:lnTo>
                  <a:pt x="1114652" y="245187"/>
                </a:lnTo>
                <a:lnTo>
                  <a:pt x="1094864" y="235679"/>
                </a:lnTo>
                <a:lnTo>
                  <a:pt x="1074680" y="227359"/>
                </a:lnTo>
                <a:lnTo>
                  <a:pt x="1054100" y="218643"/>
                </a:lnTo>
                <a:lnTo>
                  <a:pt x="1106341" y="198438"/>
                </a:lnTo>
                <a:close/>
                <a:moveTo>
                  <a:pt x="545878" y="196850"/>
                </a:moveTo>
                <a:lnTo>
                  <a:pt x="598488" y="217164"/>
                </a:lnTo>
                <a:lnTo>
                  <a:pt x="577763" y="225130"/>
                </a:lnTo>
                <a:lnTo>
                  <a:pt x="557835" y="233495"/>
                </a:lnTo>
                <a:lnTo>
                  <a:pt x="538305" y="243055"/>
                </a:lnTo>
                <a:lnTo>
                  <a:pt x="518775" y="253013"/>
                </a:lnTo>
                <a:lnTo>
                  <a:pt x="500441" y="263369"/>
                </a:lnTo>
                <a:lnTo>
                  <a:pt x="481709" y="274522"/>
                </a:lnTo>
                <a:lnTo>
                  <a:pt x="463375" y="286471"/>
                </a:lnTo>
                <a:lnTo>
                  <a:pt x="446236" y="298421"/>
                </a:lnTo>
                <a:lnTo>
                  <a:pt x="428700" y="311566"/>
                </a:lnTo>
                <a:lnTo>
                  <a:pt x="411960" y="325108"/>
                </a:lnTo>
                <a:lnTo>
                  <a:pt x="395220" y="338651"/>
                </a:lnTo>
                <a:lnTo>
                  <a:pt x="379676" y="352991"/>
                </a:lnTo>
                <a:lnTo>
                  <a:pt x="364132" y="368127"/>
                </a:lnTo>
                <a:lnTo>
                  <a:pt x="349385" y="383263"/>
                </a:lnTo>
                <a:lnTo>
                  <a:pt x="335037" y="399594"/>
                </a:lnTo>
                <a:lnTo>
                  <a:pt x="321087" y="415925"/>
                </a:lnTo>
                <a:lnTo>
                  <a:pt x="317500" y="360957"/>
                </a:lnTo>
                <a:lnTo>
                  <a:pt x="329457" y="347812"/>
                </a:lnTo>
                <a:lnTo>
                  <a:pt x="341414" y="335465"/>
                </a:lnTo>
                <a:lnTo>
                  <a:pt x="354567" y="323117"/>
                </a:lnTo>
                <a:lnTo>
                  <a:pt x="367719" y="311566"/>
                </a:lnTo>
                <a:lnTo>
                  <a:pt x="380872" y="299616"/>
                </a:lnTo>
                <a:lnTo>
                  <a:pt x="394423" y="288463"/>
                </a:lnTo>
                <a:lnTo>
                  <a:pt x="408373" y="277708"/>
                </a:lnTo>
                <a:lnTo>
                  <a:pt x="422721" y="267352"/>
                </a:lnTo>
                <a:lnTo>
                  <a:pt x="437069" y="256996"/>
                </a:lnTo>
                <a:lnTo>
                  <a:pt x="451816" y="247436"/>
                </a:lnTo>
                <a:lnTo>
                  <a:pt x="466962" y="237877"/>
                </a:lnTo>
                <a:lnTo>
                  <a:pt x="482107" y="228715"/>
                </a:lnTo>
                <a:lnTo>
                  <a:pt x="497651" y="219952"/>
                </a:lnTo>
                <a:lnTo>
                  <a:pt x="513195" y="211986"/>
                </a:lnTo>
                <a:lnTo>
                  <a:pt x="529536" y="204020"/>
                </a:lnTo>
                <a:lnTo>
                  <a:pt x="545878" y="196850"/>
                </a:lnTo>
                <a:close/>
                <a:moveTo>
                  <a:pt x="1028700" y="25400"/>
                </a:moveTo>
                <a:lnTo>
                  <a:pt x="1048147" y="30571"/>
                </a:lnTo>
                <a:lnTo>
                  <a:pt x="1067197" y="36139"/>
                </a:lnTo>
                <a:lnTo>
                  <a:pt x="1086247" y="42503"/>
                </a:lnTo>
                <a:lnTo>
                  <a:pt x="1104900" y="49265"/>
                </a:lnTo>
                <a:lnTo>
                  <a:pt x="1123553" y="56026"/>
                </a:lnTo>
                <a:lnTo>
                  <a:pt x="1142207" y="63186"/>
                </a:lnTo>
                <a:lnTo>
                  <a:pt x="1160066" y="71538"/>
                </a:lnTo>
                <a:lnTo>
                  <a:pt x="1177925" y="79891"/>
                </a:lnTo>
                <a:lnTo>
                  <a:pt x="1195388" y="88641"/>
                </a:lnTo>
                <a:lnTo>
                  <a:pt x="1212850" y="97392"/>
                </a:lnTo>
                <a:lnTo>
                  <a:pt x="1230313" y="106937"/>
                </a:lnTo>
                <a:lnTo>
                  <a:pt x="1246982" y="116881"/>
                </a:lnTo>
                <a:lnTo>
                  <a:pt x="1263650" y="127620"/>
                </a:lnTo>
                <a:lnTo>
                  <a:pt x="1280319" y="138359"/>
                </a:lnTo>
                <a:lnTo>
                  <a:pt x="1296194" y="149098"/>
                </a:lnTo>
                <a:lnTo>
                  <a:pt x="1312069" y="160633"/>
                </a:lnTo>
                <a:lnTo>
                  <a:pt x="1327547" y="172565"/>
                </a:lnTo>
                <a:lnTo>
                  <a:pt x="1342629" y="184497"/>
                </a:lnTo>
                <a:lnTo>
                  <a:pt x="1358107" y="197225"/>
                </a:lnTo>
                <a:lnTo>
                  <a:pt x="1372791" y="209953"/>
                </a:lnTo>
                <a:lnTo>
                  <a:pt x="1386682" y="223079"/>
                </a:lnTo>
                <a:lnTo>
                  <a:pt x="1400572" y="237000"/>
                </a:lnTo>
                <a:lnTo>
                  <a:pt x="1414463" y="250921"/>
                </a:lnTo>
                <a:lnTo>
                  <a:pt x="1427957" y="264444"/>
                </a:lnTo>
                <a:lnTo>
                  <a:pt x="1440657" y="279161"/>
                </a:lnTo>
                <a:lnTo>
                  <a:pt x="1453754" y="293877"/>
                </a:lnTo>
                <a:lnTo>
                  <a:pt x="1466454" y="309389"/>
                </a:lnTo>
                <a:lnTo>
                  <a:pt x="1477963" y="324901"/>
                </a:lnTo>
                <a:lnTo>
                  <a:pt x="1489473" y="340413"/>
                </a:lnTo>
                <a:lnTo>
                  <a:pt x="1501379" y="356323"/>
                </a:lnTo>
                <a:lnTo>
                  <a:pt x="1512094" y="372233"/>
                </a:lnTo>
                <a:lnTo>
                  <a:pt x="1522413" y="388938"/>
                </a:lnTo>
                <a:lnTo>
                  <a:pt x="1470026" y="380187"/>
                </a:lnTo>
                <a:lnTo>
                  <a:pt x="1460501" y="366664"/>
                </a:lnTo>
                <a:lnTo>
                  <a:pt x="1451373" y="353539"/>
                </a:lnTo>
                <a:lnTo>
                  <a:pt x="1441451" y="340413"/>
                </a:lnTo>
                <a:lnTo>
                  <a:pt x="1430735" y="327685"/>
                </a:lnTo>
                <a:lnTo>
                  <a:pt x="1420416" y="315355"/>
                </a:lnTo>
                <a:lnTo>
                  <a:pt x="1409701" y="302627"/>
                </a:lnTo>
                <a:lnTo>
                  <a:pt x="1398985" y="290695"/>
                </a:lnTo>
                <a:lnTo>
                  <a:pt x="1387872" y="278763"/>
                </a:lnTo>
                <a:lnTo>
                  <a:pt x="1375966" y="267228"/>
                </a:lnTo>
                <a:lnTo>
                  <a:pt x="1364457" y="255694"/>
                </a:lnTo>
                <a:lnTo>
                  <a:pt x="1352154" y="244557"/>
                </a:lnTo>
                <a:lnTo>
                  <a:pt x="1340247" y="233420"/>
                </a:lnTo>
                <a:lnTo>
                  <a:pt x="1327944" y="223079"/>
                </a:lnTo>
                <a:lnTo>
                  <a:pt x="1315244" y="212737"/>
                </a:lnTo>
                <a:lnTo>
                  <a:pt x="1302544" y="202396"/>
                </a:lnTo>
                <a:lnTo>
                  <a:pt x="1289844" y="192452"/>
                </a:lnTo>
                <a:lnTo>
                  <a:pt x="1276350" y="182906"/>
                </a:lnTo>
                <a:lnTo>
                  <a:pt x="1262857" y="173758"/>
                </a:lnTo>
                <a:lnTo>
                  <a:pt x="1248966" y="164610"/>
                </a:lnTo>
                <a:lnTo>
                  <a:pt x="1235472" y="155462"/>
                </a:lnTo>
                <a:lnTo>
                  <a:pt x="1221582" y="147507"/>
                </a:lnTo>
                <a:lnTo>
                  <a:pt x="1207294" y="139155"/>
                </a:lnTo>
                <a:lnTo>
                  <a:pt x="1192610" y="130802"/>
                </a:lnTo>
                <a:lnTo>
                  <a:pt x="1178322" y="123643"/>
                </a:lnTo>
                <a:lnTo>
                  <a:pt x="1163241" y="116085"/>
                </a:lnTo>
                <a:lnTo>
                  <a:pt x="1148557" y="108926"/>
                </a:lnTo>
                <a:lnTo>
                  <a:pt x="1133475" y="102164"/>
                </a:lnTo>
                <a:lnTo>
                  <a:pt x="1117997" y="95801"/>
                </a:lnTo>
                <a:lnTo>
                  <a:pt x="1102916" y="89834"/>
                </a:lnTo>
                <a:lnTo>
                  <a:pt x="1087041" y="84266"/>
                </a:lnTo>
                <a:lnTo>
                  <a:pt x="1071166" y="78698"/>
                </a:lnTo>
                <a:lnTo>
                  <a:pt x="1055291" y="73527"/>
                </a:lnTo>
                <a:lnTo>
                  <a:pt x="1028700" y="25400"/>
                </a:lnTo>
                <a:close/>
                <a:moveTo>
                  <a:pt x="619125" y="25400"/>
                </a:moveTo>
                <a:lnTo>
                  <a:pt x="594935" y="72333"/>
                </a:lnTo>
                <a:lnTo>
                  <a:pt x="579073" y="77504"/>
                </a:lnTo>
                <a:lnTo>
                  <a:pt x="563211" y="82674"/>
                </a:lnTo>
                <a:lnTo>
                  <a:pt x="546952" y="89038"/>
                </a:lnTo>
                <a:lnTo>
                  <a:pt x="531486" y="95004"/>
                </a:lnTo>
                <a:lnTo>
                  <a:pt x="516020" y="101368"/>
                </a:lnTo>
                <a:lnTo>
                  <a:pt x="500951" y="108130"/>
                </a:lnTo>
                <a:lnTo>
                  <a:pt x="485882" y="115289"/>
                </a:lnTo>
                <a:lnTo>
                  <a:pt x="470813" y="122846"/>
                </a:lnTo>
                <a:lnTo>
                  <a:pt x="456140" y="130005"/>
                </a:lnTo>
                <a:lnTo>
                  <a:pt x="441467" y="138358"/>
                </a:lnTo>
                <a:lnTo>
                  <a:pt x="427191" y="146313"/>
                </a:lnTo>
                <a:lnTo>
                  <a:pt x="412915" y="155063"/>
                </a:lnTo>
                <a:lnTo>
                  <a:pt x="399036" y="163813"/>
                </a:lnTo>
                <a:lnTo>
                  <a:pt x="385156" y="172961"/>
                </a:lnTo>
                <a:lnTo>
                  <a:pt x="371277" y="182507"/>
                </a:lnTo>
                <a:lnTo>
                  <a:pt x="358190" y="192053"/>
                </a:lnTo>
                <a:lnTo>
                  <a:pt x="345104" y="201996"/>
                </a:lnTo>
                <a:lnTo>
                  <a:pt x="332018" y="212338"/>
                </a:lnTo>
                <a:lnTo>
                  <a:pt x="319328" y="222679"/>
                </a:lnTo>
                <a:lnTo>
                  <a:pt x="307035" y="233418"/>
                </a:lnTo>
                <a:lnTo>
                  <a:pt x="294741" y="244554"/>
                </a:lnTo>
                <a:lnTo>
                  <a:pt x="282448" y="256089"/>
                </a:lnTo>
                <a:lnTo>
                  <a:pt x="270948" y="267226"/>
                </a:lnTo>
                <a:lnTo>
                  <a:pt x="259448" y="278760"/>
                </a:lnTo>
                <a:lnTo>
                  <a:pt x="247948" y="291090"/>
                </a:lnTo>
                <a:lnTo>
                  <a:pt x="236844" y="303022"/>
                </a:lnTo>
                <a:lnTo>
                  <a:pt x="226137" y="315750"/>
                </a:lnTo>
                <a:lnTo>
                  <a:pt x="215826" y="328477"/>
                </a:lnTo>
                <a:lnTo>
                  <a:pt x="205516" y="341205"/>
                </a:lnTo>
                <a:lnTo>
                  <a:pt x="195602" y="354728"/>
                </a:lnTo>
                <a:lnTo>
                  <a:pt x="185688" y="367854"/>
                </a:lnTo>
                <a:lnTo>
                  <a:pt x="176170" y="381377"/>
                </a:lnTo>
                <a:lnTo>
                  <a:pt x="123825" y="390525"/>
                </a:lnTo>
                <a:lnTo>
                  <a:pt x="134135" y="373820"/>
                </a:lnTo>
                <a:lnTo>
                  <a:pt x="145239" y="357512"/>
                </a:lnTo>
                <a:lnTo>
                  <a:pt x="156739" y="341205"/>
                </a:lnTo>
                <a:lnTo>
                  <a:pt x="168239" y="325693"/>
                </a:lnTo>
                <a:lnTo>
                  <a:pt x="180136" y="310181"/>
                </a:lnTo>
                <a:lnTo>
                  <a:pt x="192826" y="295067"/>
                </a:lnTo>
                <a:lnTo>
                  <a:pt x="205516" y="280351"/>
                </a:lnTo>
                <a:lnTo>
                  <a:pt x="218602" y="265635"/>
                </a:lnTo>
                <a:lnTo>
                  <a:pt x="232085" y="251316"/>
                </a:lnTo>
                <a:lnTo>
                  <a:pt x="245965" y="237395"/>
                </a:lnTo>
                <a:lnTo>
                  <a:pt x="259844" y="223872"/>
                </a:lnTo>
                <a:lnTo>
                  <a:pt x="274517" y="210349"/>
                </a:lnTo>
                <a:lnTo>
                  <a:pt x="289190" y="197621"/>
                </a:lnTo>
                <a:lnTo>
                  <a:pt x="303862" y="184893"/>
                </a:lnTo>
                <a:lnTo>
                  <a:pt x="319328" y="172961"/>
                </a:lnTo>
                <a:lnTo>
                  <a:pt x="334794" y="160631"/>
                </a:lnTo>
                <a:lnTo>
                  <a:pt x="350656" y="149495"/>
                </a:lnTo>
                <a:lnTo>
                  <a:pt x="366518" y="138358"/>
                </a:lnTo>
                <a:lnTo>
                  <a:pt x="383174" y="127619"/>
                </a:lnTo>
                <a:lnTo>
                  <a:pt x="399829" y="116880"/>
                </a:lnTo>
                <a:lnTo>
                  <a:pt x="416881" y="106936"/>
                </a:lnTo>
                <a:lnTo>
                  <a:pt x="433933" y="97391"/>
                </a:lnTo>
                <a:lnTo>
                  <a:pt x="451778" y="88640"/>
                </a:lnTo>
                <a:lnTo>
                  <a:pt x="469227" y="79890"/>
                </a:lnTo>
                <a:lnTo>
                  <a:pt x="487072" y="71140"/>
                </a:lnTo>
                <a:lnTo>
                  <a:pt x="505710" y="63185"/>
                </a:lnTo>
                <a:lnTo>
                  <a:pt x="523951" y="56026"/>
                </a:lnTo>
                <a:lnTo>
                  <a:pt x="542193" y="48867"/>
                </a:lnTo>
                <a:lnTo>
                  <a:pt x="561228" y="42105"/>
                </a:lnTo>
                <a:lnTo>
                  <a:pt x="580263" y="36139"/>
                </a:lnTo>
                <a:lnTo>
                  <a:pt x="599694" y="30570"/>
                </a:lnTo>
                <a:lnTo>
                  <a:pt x="619125" y="25400"/>
                </a:lnTo>
                <a:close/>
                <a:moveTo>
                  <a:pt x="824315" y="0"/>
                </a:moveTo>
                <a:lnTo>
                  <a:pt x="846110" y="792"/>
                </a:lnTo>
                <a:lnTo>
                  <a:pt x="868300" y="1585"/>
                </a:lnTo>
                <a:lnTo>
                  <a:pt x="889699" y="2774"/>
                </a:lnTo>
                <a:lnTo>
                  <a:pt x="911097" y="4756"/>
                </a:lnTo>
                <a:lnTo>
                  <a:pt x="932495" y="7530"/>
                </a:lnTo>
                <a:lnTo>
                  <a:pt x="953497" y="10700"/>
                </a:lnTo>
                <a:lnTo>
                  <a:pt x="974499" y="13871"/>
                </a:lnTo>
                <a:lnTo>
                  <a:pt x="995500" y="18230"/>
                </a:lnTo>
                <a:lnTo>
                  <a:pt x="1020861" y="63806"/>
                </a:lnTo>
                <a:lnTo>
                  <a:pt x="1084263" y="178339"/>
                </a:lnTo>
                <a:lnTo>
                  <a:pt x="1071187" y="183491"/>
                </a:lnTo>
                <a:lnTo>
                  <a:pt x="1015710" y="204892"/>
                </a:lnTo>
                <a:lnTo>
                  <a:pt x="847298" y="270679"/>
                </a:lnTo>
                <a:lnTo>
                  <a:pt x="827882" y="277813"/>
                </a:lnTo>
                <a:lnTo>
                  <a:pt x="808465" y="270679"/>
                </a:lnTo>
                <a:lnTo>
                  <a:pt x="636883" y="203703"/>
                </a:lnTo>
                <a:lnTo>
                  <a:pt x="581010" y="181906"/>
                </a:lnTo>
                <a:lnTo>
                  <a:pt x="571500" y="178339"/>
                </a:lnTo>
                <a:lnTo>
                  <a:pt x="630147" y="63409"/>
                </a:lnTo>
                <a:lnTo>
                  <a:pt x="653130" y="18230"/>
                </a:lnTo>
                <a:lnTo>
                  <a:pt x="673736" y="13871"/>
                </a:lnTo>
                <a:lnTo>
                  <a:pt x="694738" y="10700"/>
                </a:lnTo>
                <a:lnTo>
                  <a:pt x="716136" y="7530"/>
                </a:lnTo>
                <a:lnTo>
                  <a:pt x="737534" y="4756"/>
                </a:lnTo>
                <a:lnTo>
                  <a:pt x="758932" y="2774"/>
                </a:lnTo>
                <a:lnTo>
                  <a:pt x="780726" y="1585"/>
                </a:lnTo>
                <a:lnTo>
                  <a:pt x="802125" y="792"/>
                </a:lnTo>
                <a:lnTo>
                  <a:pt x="824315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原创作者QQ598969553           _18"/>
          <p:cNvSpPr/>
          <p:nvPr/>
        </p:nvSpPr>
        <p:spPr>
          <a:xfrm rot="21578978">
            <a:off x="5223492" y="3256824"/>
            <a:ext cx="1238193" cy="1242436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原创作者QQ598969553           _19"/>
          <p:cNvSpPr>
            <a:spLocks noChangeAspect="1" noChangeArrowheads="1"/>
          </p:cNvSpPr>
          <p:nvPr/>
        </p:nvSpPr>
        <p:spPr bwMode="auto">
          <a:xfrm>
            <a:off x="5588434" y="3673871"/>
            <a:ext cx="508309" cy="408341"/>
          </a:xfrm>
          <a:custGeom>
            <a:avLst/>
            <a:gdLst>
              <a:gd name="T0" fmla="*/ 552105 w 2874963"/>
              <a:gd name="T1" fmla="*/ 1256550 h 2311400"/>
              <a:gd name="T2" fmla="*/ 814407 w 2874963"/>
              <a:gd name="T3" fmla="*/ 1166381 h 2311400"/>
              <a:gd name="T4" fmla="*/ 861857 w 2874963"/>
              <a:gd name="T5" fmla="*/ 1221938 h 2311400"/>
              <a:gd name="T6" fmla="*/ 529108 w 2874963"/>
              <a:gd name="T7" fmla="*/ 1452571 h 2311400"/>
              <a:gd name="T8" fmla="*/ 122756 w 2874963"/>
              <a:gd name="T9" fmla="*/ 1358877 h 2311400"/>
              <a:gd name="T10" fmla="*/ 175912 w 2874963"/>
              <a:gd name="T11" fmla="*/ 1192357 h 2311400"/>
              <a:gd name="T12" fmla="*/ 277118 w 2874963"/>
              <a:gd name="T13" fmla="*/ 1128994 h 2311400"/>
              <a:gd name="T14" fmla="*/ 305052 w 2874963"/>
              <a:gd name="T15" fmla="*/ 1242809 h 2311400"/>
              <a:gd name="T16" fmla="*/ 994050 w 2874963"/>
              <a:gd name="T17" fmla="*/ 853464 h 2311400"/>
              <a:gd name="T18" fmla="*/ 644668 w 2874963"/>
              <a:gd name="T19" fmla="*/ 666225 h 2311400"/>
              <a:gd name="T20" fmla="*/ 675774 w 2874963"/>
              <a:gd name="T21" fmla="*/ 776137 h 2311400"/>
              <a:gd name="T22" fmla="*/ 719353 w 2874963"/>
              <a:gd name="T23" fmla="*/ 821032 h 2311400"/>
              <a:gd name="T24" fmla="*/ 694258 w 2874963"/>
              <a:gd name="T25" fmla="*/ 885897 h 2311400"/>
              <a:gd name="T26" fmla="*/ 639408 w 2874963"/>
              <a:gd name="T27" fmla="*/ 997010 h 2311400"/>
              <a:gd name="T28" fmla="*/ 561868 w 2874963"/>
              <a:gd name="T29" fmla="*/ 1068783 h 2311400"/>
              <a:gd name="T30" fmla="*/ 506117 w 2874963"/>
              <a:gd name="T31" fmla="*/ 1079143 h 2311400"/>
              <a:gd name="T32" fmla="*/ 449013 w 2874963"/>
              <a:gd name="T33" fmla="*/ 1059924 h 2311400"/>
              <a:gd name="T34" fmla="*/ 372374 w 2874963"/>
              <a:gd name="T35" fmla="*/ 966830 h 2311400"/>
              <a:gd name="T36" fmla="*/ 317074 w 2874963"/>
              <a:gd name="T37" fmla="*/ 867429 h 2311400"/>
              <a:gd name="T38" fmla="*/ 315722 w 2874963"/>
              <a:gd name="T39" fmla="*/ 807819 h 2311400"/>
              <a:gd name="T40" fmla="*/ 360804 w 2874963"/>
              <a:gd name="T41" fmla="*/ 726436 h 2311400"/>
              <a:gd name="T42" fmla="*/ 420311 w 2874963"/>
              <a:gd name="T43" fmla="*/ 688148 h 2311400"/>
              <a:gd name="T44" fmla="*/ 541281 w 2874963"/>
              <a:gd name="T45" fmla="*/ 679889 h 2311400"/>
              <a:gd name="T46" fmla="*/ 615816 w 2874963"/>
              <a:gd name="T47" fmla="*/ 642201 h 2311400"/>
              <a:gd name="T48" fmla="*/ 607328 w 2874963"/>
              <a:gd name="T49" fmla="*/ 550770 h 2311400"/>
              <a:gd name="T50" fmla="*/ 652075 w 2874963"/>
              <a:gd name="T51" fmla="*/ 576010 h 2311400"/>
              <a:gd name="T52" fmla="*/ 690816 w 2874963"/>
              <a:gd name="T53" fmla="*/ 613419 h 2311400"/>
              <a:gd name="T54" fmla="*/ 708834 w 2874963"/>
              <a:gd name="T55" fmla="*/ 715281 h 2311400"/>
              <a:gd name="T56" fmla="*/ 684809 w 2874963"/>
              <a:gd name="T57" fmla="*/ 784841 h 2311400"/>
              <a:gd name="T58" fmla="*/ 653727 w 2874963"/>
              <a:gd name="T59" fmla="*/ 664651 h 2311400"/>
              <a:gd name="T60" fmla="*/ 590811 w 2874963"/>
              <a:gd name="T61" fmla="*/ 648726 h 2311400"/>
              <a:gd name="T62" fmla="*/ 495911 w 2874963"/>
              <a:gd name="T63" fmla="*/ 681177 h 2311400"/>
              <a:gd name="T64" fmla="*/ 382693 w 2874963"/>
              <a:gd name="T65" fmla="*/ 672613 h 2311400"/>
              <a:gd name="T66" fmla="*/ 342000 w 2874963"/>
              <a:gd name="T67" fmla="*/ 784841 h 2311400"/>
              <a:gd name="T68" fmla="*/ 316624 w 2874963"/>
              <a:gd name="T69" fmla="*/ 733159 h 2311400"/>
              <a:gd name="T70" fmla="*/ 334342 w 2874963"/>
              <a:gd name="T71" fmla="*/ 634002 h 2311400"/>
              <a:gd name="T72" fmla="*/ 392753 w 2874963"/>
              <a:gd name="T73" fmla="*/ 561737 h 2311400"/>
              <a:gd name="T74" fmla="*/ 513330 w 2874963"/>
              <a:gd name="T75" fmla="*/ 530788 h 2311400"/>
              <a:gd name="T76" fmla="*/ 816493 w 2874963"/>
              <a:gd name="T77" fmla="*/ 367350 h 2311400"/>
              <a:gd name="T78" fmla="*/ 816493 w 2874963"/>
              <a:gd name="T79" fmla="*/ 418842 h 2311400"/>
              <a:gd name="T80" fmla="*/ 1079641 w 2874963"/>
              <a:gd name="T81" fmla="*/ 426048 h 2311400"/>
              <a:gd name="T82" fmla="*/ 1093467 w 2874963"/>
              <a:gd name="T83" fmla="*/ 377108 h 2311400"/>
              <a:gd name="T84" fmla="*/ 1049584 w 2874963"/>
              <a:gd name="T85" fmla="*/ 364048 h 2311400"/>
              <a:gd name="T86" fmla="*/ 1023434 w 2874963"/>
              <a:gd name="T87" fmla="*/ 392871 h 2311400"/>
              <a:gd name="T88" fmla="*/ 856619 w 2874963"/>
              <a:gd name="T89" fmla="*/ 372605 h 2311400"/>
              <a:gd name="T90" fmla="*/ 927854 w 2874963"/>
              <a:gd name="T91" fmla="*/ 64403 h 2311400"/>
              <a:gd name="T92" fmla="*/ 904258 w 2874963"/>
              <a:gd name="T93" fmla="*/ 91875 h 2311400"/>
              <a:gd name="T94" fmla="*/ 905010 w 2874963"/>
              <a:gd name="T95" fmla="*/ 129406 h 2311400"/>
              <a:gd name="T96" fmla="*/ 930108 w 2874963"/>
              <a:gd name="T97" fmla="*/ 155677 h 2311400"/>
              <a:gd name="T98" fmla="*/ 967829 w 2874963"/>
              <a:gd name="T99" fmla="*/ 158379 h 2311400"/>
              <a:gd name="T100" fmla="*/ 996233 w 2874963"/>
              <a:gd name="T101" fmla="*/ 136162 h 2311400"/>
              <a:gd name="T102" fmla="*/ 1002845 w 2874963"/>
              <a:gd name="T103" fmla="*/ 99081 h 2311400"/>
              <a:gd name="T104" fmla="*/ 983158 w 2874963"/>
              <a:gd name="T105" fmla="*/ 68306 h 2311400"/>
              <a:gd name="T106" fmla="*/ 881566 w 2874963"/>
              <a:gd name="T107" fmla="*/ 0 h 2311400"/>
              <a:gd name="T108" fmla="*/ 1048381 w 2874963"/>
              <a:gd name="T109" fmla="*/ 20417 h 2311400"/>
              <a:gd name="T110" fmla="*/ 1859163 w 2874963"/>
              <a:gd name="T111" fmla="*/ 308953 h 2311400"/>
              <a:gd name="T112" fmla="*/ 1899590 w 2874963"/>
              <a:gd name="T113" fmla="*/ 355791 h 2311400"/>
              <a:gd name="T114" fmla="*/ 2705 w 2874963"/>
              <a:gd name="T115" fmla="*/ 364048 h 2311400"/>
              <a:gd name="T116" fmla="*/ 38623 w 2874963"/>
              <a:gd name="T117" fmla="*/ 313456 h 2311400"/>
              <a:gd name="T118" fmla="*/ 855416 w 2874963"/>
              <a:gd name="T119" fmla="*/ 26121 h 2311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74963" h="2311400">
                <a:moveTo>
                  <a:pt x="1500188" y="1927225"/>
                </a:moveTo>
                <a:lnTo>
                  <a:pt x="2676526" y="1927225"/>
                </a:lnTo>
                <a:lnTo>
                  <a:pt x="2676526" y="1949450"/>
                </a:lnTo>
                <a:lnTo>
                  <a:pt x="1500188" y="1949450"/>
                </a:lnTo>
                <a:lnTo>
                  <a:pt x="1500188" y="1927225"/>
                </a:lnTo>
                <a:close/>
                <a:moveTo>
                  <a:pt x="1500188" y="1706563"/>
                </a:moveTo>
                <a:lnTo>
                  <a:pt x="2676526" y="1706563"/>
                </a:lnTo>
                <a:lnTo>
                  <a:pt x="2676526" y="1728788"/>
                </a:lnTo>
                <a:lnTo>
                  <a:pt x="1500188" y="1728788"/>
                </a:lnTo>
                <a:lnTo>
                  <a:pt x="1500188" y="1706563"/>
                </a:lnTo>
                <a:close/>
                <a:moveTo>
                  <a:pt x="741023" y="1676400"/>
                </a:moveTo>
                <a:lnTo>
                  <a:pt x="803616" y="1676400"/>
                </a:lnTo>
                <a:lnTo>
                  <a:pt x="835026" y="1736633"/>
                </a:lnTo>
                <a:lnTo>
                  <a:pt x="813107" y="1759278"/>
                </a:lnTo>
                <a:lnTo>
                  <a:pt x="833218" y="1897860"/>
                </a:lnTo>
                <a:lnTo>
                  <a:pt x="772432" y="2124075"/>
                </a:lnTo>
                <a:lnTo>
                  <a:pt x="711647" y="1897860"/>
                </a:lnTo>
                <a:lnTo>
                  <a:pt x="731532" y="1759278"/>
                </a:lnTo>
                <a:lnTo>
                  <a:pt x="709613" y="1736633"/>
                </a:lnTo>
                <a:lnTo>
                  <a:pt x="741023" y="1676400"/>
                </a:lnTo>
                <a:close/>
                <a:moveTo>
                  <a:pt x="1033510" y="1660525"/>
                </a:moveTo>
                <a:lnTo>
                  <a:pt x="1069768" y="1677761"/>
                </a:lnTo>
                <a:lnTo>
                  <a:pt x="1107612" y="1695904"/>
                </a:lnTo>
                <a:lnTo>
                  <a:pt x="1126421" y="1705202"/>
                </a:lnTo>
                <a:lnTo>
                  <a:pt x="1145003" y="1714727"/>
                </a:lnTo>
                <a:lnTo>
                  <a:pt x="1163585" y="1724252"/>
                </a:lnTo>
                <a:lnTo>
                  <a:pt x="1181261" y="1734004"/>
                </a:lnTo>
                <a:lnTo>
                  <a:pt x="1198257" y="1743302"/>
                </a:lnTo>
                <a:lnTo>
                  <a:pt x="1214346" y="1752600"/>
                </a:lnTo>
                <a:lnTo>
                  <a:pt x="1229076" y="1761671"/>
                </a:lnTo>
                <a:lnTo>
                  <a:pt x="1242673" y="1770289"/>
                </a:lnTo>
                <a:lnTo>
                  <a:pt x="1248792" y="1774598"/>
                </a:lnTo>
                <a:lnTo>
                  <a:pt x="1254683" y="1778680"/>
                </a:lnTo>
                <a:lnTo>
                  <a:pt x="1259896" y="1782762"/>
                </a:lnTo>
                <a:lnTo>
                  <a:pt x="1264881" y="1786618"/>
                </a:lnTo>
                <a:lnTo>
                  <a:pt x="1269187" y="1790473"/>
                </a:lnTo>
                <a:lnTo>
                  <a:pt x="1273039" y="1794102"/>
                </a:lnTo>
                <a:lnTo>
                  <a:pt x="1276438" y="1797504"/>
                </a:lnTo>
                <a:lnTo>
                  <a:pt x="1278931" y="1800905"/>
                </a:lnTo>
                <a:lnTo>
                  <a:pt x="1281197" y="1803627"/>
                </a:lnTo>
                <a:lnTo>
                  <a:pt x="1283237" y="1807029"/>
                </a:lnTo>
                <a:lnTo>
                  <a:pt x="1287542" y="1814739"/>
                </a:lnTo>
                <a:lnTo>
                  <a:pt x="1291621" y="1823811"/>
                </a:lnTo>
                <a:lnTo>
                  <a:pt x="1296380" y="1834016"/>
                </a:lnTo>
                <a:lnTo>
                  <a:pt x="1300686" y="1845582"/>
                </a:lnTo>
                <a:lnTo>
                  <a:pt x="1305445" y="1858282"/>
                </a:lnTo>
                <a:lnTo>
                  <a:pt x="1310203" y="1871889"/>
                </a:lnTo>
                <a:lnTo>
                  <a:pt x="1314736" y="1886404"/>
                </a:lnTo>
                <a:lnTo>
                  <a:pt x="1319495" y="1901371"/>
                </a:lnTo>
                <a:lnTo>
                  <a:pt x="1324027" y="1917246"/>
                </a:lnTo>
                <a:lnTo>
                  <a:pt x="1333318" y="1950130"/>
                </a:lnTo>
                <a:lnTo>
                  <a:pt x="1342382" y="1984375"/>
                </a:lnTo>
                <a:lnTo>
                  <a:pt x="1350994" y="2018620"/>
                </a:lnTo>
                <a:lnTo>
                  <a:pt x="1359378" y="2052411"/>
                </a:lnTo>
                <a:lnTo>
                  <a:pt x="1366857" y="2084388"/>
                </a:lnTo>
                <a:lnTo>
                  <a:pt x="1373655" y="2114097"/>
                </a:lnTo>
                <a:lnTo>
                  <a:pt x="1379320" y="2140404"/>
                </a:lnTo>
                <a:lnTo>
                  <a:pt x="1387478" y="2179184"/>
                </a:lnTo>
                <a:lnTo>
                  <a:pt x="1390651" y="2193925"/>
                </a:lnTo>
                <a:lnTo>
                  <a:pt x="798513" y="2193925"/>
                </a:lnTo>
                <a:lnTo>
                  <a:pt x="1111918" y="1875064"/>
                </a:lnTo>
                <a:lnTo>
                  <a:pt x="1011755" y="1800905"/>
                </a:lnTo>
                <a:lnTo>
                  <a:pt x="1094922" y="1766661"/>
                </a:lnTo>
                <a:lnTo>
                  <a:pt x="1033510" y="1660525"/>
                </a:lnTo>
                <a:close/>
                <a:moveTo>
                  <a:pt x="511355" y="1660525"/>
                </a:moveTo>
                <a:lnTo>
                  <a:pt x="449944" y="1766661"/>
                </a:lnTo>
                <a:lnTo>
                  <a:pt x="532657" y="1800905"/>
                </a:lnTo>
                <a:lnTo>
                  <a:pt x="432494" y="1875064"/>
                </a:lnTo>
                <a:lnTo>
                  <a:pt x="746126" y="2193925"/>
                </a:lnTo>
                <a:lnTo>
                  <a:pt x="153988" y="2193925"/>
                </a:lnTo>
                <a:lnTo>
                  <a:pt x="157160" y="2179184"/>
                </a:lnTo>
                <a:lnTo>
                  <a:pt x="165318" y="2140404"/>
                </a:lnTo>
                <a:lnTo>
                  <a:pt x="171210" y="2114097"/>
                </a:lnTo>
                <a:lnTo>
                  <a:pt x="177782" y="2084388"/>
                </a:lnTo>
                <a:lnTo>
                  <a:pt x="185260" y="2052411"/>
                </a:lnTo>
                <a:lnTo>
                  <a:pt x="193418" y="2018620"/>
                </a:lnTo>
                <a:lnTo>
                  <a:pt x="202256" y="1984375"/>
                </a:lnTo>
                <a:lnTo>
                  <a:pt x="211321" y="1950130"/>
                </a:lnTo>
                <a:lnTo>
                  <a:pt x="220385" y="1917246"/>
                </a:lnTo>
                <a:lnTo>
                  <a:pt x="224918" y="1901371"/>
                </a:lnTo>
                <a:lnTo>
                  <a:pt x="229676" y="1886404"/>
                </a:lnTo>
                <a:lnTo>
                  <a:pt x="234209" y="1871889"/>
                </a:lnTo>
                <a:lnTo>
                  <a:pt x="238967" y="1858282"/>
                </a:lnTo>
                <a:lnTo>
                  <a:pt x="243726" y="1845582"/>
                </a:lnTo>
                <a:lnTo>
                  <a:pt x="248259" y="1834016"/>
                </a:lnTo>
                <a:lnTo>
                  <a:pt x="252791" y="1823811"/>
                </a:lnTo>
                <a:lnTo>
                  <a:pt x="257096" y="1814739"/>
                </a:lnTo>
                <a:lnTo>
                  <a:pt x="261175" y="1807029"/>
                </a:lnTo>
                <a:lnTo>
                  <a:pt x="263442" y="1803627"/>
                </a:lnTo>
                <a:lnTo>
                  <a:pt x="265481" y="1800905"/>
                </a:lnTo>
                <a:lnTo>
                  <a:pt x="268200" y="1797504"/>
                </a:lnTo>
                <a:lnTo>
                  <a:pt x="271600" y="1794102"/>
                </a:lnTo>
                <a:lnTo>
                  <a:pt x="275452" y="1790473"/>
                </a:lnTo>
                <a:lnTo>
                  <a:pt x="279984" y="1786618"/>
                </a:lnTo>
                <a:lnTo>
                  <a:pt x="284517" y="1782762"/>
                </a:lnTo>
                <a:lnTo>
                  <a:pt x="289955" y="1778680"/>
                </a:lnTo>
                <a:lnTo>
                  <a:pt x="295621" y="1774598"/>
                </a:lnTo>
                <a:lnTo>
                  <a:pt x="301966" y="1770289"/>
                </a:lnTo>
                <a:lnTo>
                  <a:pt x="315336" y="1761671"/>
                </a:lnTo>
                <a:lnTo>
                  <a:pt x="330066" y="1752600"/>
                </a:lnTo>
                <a:lnTo>
                  <a:pt x="346155" y="1743302"/>
                </a:lnTo>
                <a:lnTo>
                  <a:pt x="363378" y="1734004"/>
                </a:lnTo>
                <a:lnTo>
                  <a:pt x="381053" y="1724252"/>
                </a:lnTo>
                <a:lnTo>
                  <a:pt x="399409" y="1714727"/>
                </a:lnTo>
                <a:lnTo>
                  <a:pt x="418218" y="1705202"/>
                </a:lnTo>
                <a:lnTo>
                  <a:pt x="437253" y="1695904"/>
                </a:lnTo>
                <a:lnTo>
                  <a:pt x="475098" y="1677761"/>
                </a:lnTo>
                <a:lnTo>
                  <a:pt x="511355" y="1660525"/>
                </a:lnTo>
                <a:close/>
                <a:moveTo>
                  <a:pt x="929254" y="1614488"/>
                </a:moveTo>
                <a:lnTo>
                  <a:pt x="950557" y="1623559"/>
                </a:lnTo>
                <a:lnTo>
                  <a:pt x="974579" y="1633992"/>
                </a:lnTo>
                <a:lnTo>
                  <a:pt x="1004946" y="1647599"/>
                </a:lnTo>
                <a:lnTo>
                  <a:pt x="1068853" y="1757817"/>
                </a:lnTo>
                <a:lnTo>
                  <a:pt x="975258" y="1796370"/>
                </a:lnTo>
                <a:lnTo>
                  <a:pt x="1084263" y="1877106"/>
                </a:lnTo>
                <a:lnTo>
                  <a:pt x="773113" y="2193926"/>
                </a:lnTo>
                <a:lnTo>
                  <a:pt x="929254" y="1614488"/>
                </a:lnTo>
                <a:close/>
                <a:moveTo>
                  <a:pt x="615947" y="1614488"/>
                </a:moveTo>
                <a:lnTo>
                  <a:pt x="773113" y="2193926"/>
                </a:lnTo>
                <a:lnTo>
                  <a:pt x="460375" y="1877106"/>
                </a:lnTo>
                <a:lnTo>
                  <a:pt x="569936" y="1796370"/>
                </a:lnTo>
                <a:lnTo>
                  <a:pt x="475636" y="1757817"/>
                </a:lnTo>
                <a:lnTo>
                  <a:pt x="539869" y="1647599"/>
                </a:lnTo>
                <a:lnTo>
                  <a:pt x="570619" y="1633992"/>
                </a:lnTo>
                <a:lnTo>
                  <a:pt x="594536" y="1623559"/>
                </a:lnTo>
                <a:lnTo>
                  <a:pt x="615947" y="1614488"/>
                </a:lnTo>
                <a:close/>
                <a:moveTo>
                  <a:pt x="1500188" y="1487488"/>
                </a:moveTo>
                <a:lnTo>
                  <a:pt x="2676526" y="1487488"/>
                </a:lnTo>
                <a:lnTo>
                  <a:pt x="2676526" y="1509713"/>
                </a:lnTo>
                <a:lnTo>
                  <a:pt x="1500188" y="1509713"/>
                </a:lnTo>
                <a:lnTo>
                  <a:pt x="1500188" y="1487488"/>
                </a:lnTo>
                <a:close/>
                <a:moveTo>
                  <a:pt x="1500188" y="1266825"/>
                </a:moveTo>
                <a:lnTo>
                  <a:pt x="2676526" y="1266825"/>
                </a:lnTo>
                <a:lnTo>
                  <a:pt x="2676526" y="1289050"/>
                </a:lnTo>
                <a:lnTo>
                  <a:pt x="1500188" y="1289050"/>
                </a:lnTo>
                <a:lnTo>
                  <a:pt x="1500188" y="1266825"/>
                </a:lnTo>
                <a:close/>
                <a:moveTo>
                  <a:pt x="1500188" y="1047750"/>
                </a:moveTo>
                <a:lnTo>
                  <a:pt x="2676526" y="1047750"/>
                </a:lnTo>
                <a:lnTo>
                  <a:pt x="2676526" y="1068388"/>
                </a:lnTo>
                <a:lnTo>
                  <a:pt x="1500188" y="1068388"/>
                </a:lnTo>
                <a:lnTo>
                  <a:pt x="1500188" y="1047750"/>
                </a:lnTo>
                <a:close/>
                <a:moveTo>
                  <a:pt x="929369" y="969963"/>
                </a:moveTo>
                <a:lnTo>
                  <a:pt x="936399" y="973819"/>
                </a:lnTo>
                <a:lnTo>
                  <a:pt x="942522" y="977674"/>
                </a:lnTo>
                <a:lnTo>
                  <a:pt x="948872" y="981756"/>
                </a:lnTo>
                <a:lnTo>
                  <a:pt x="954315" y="986519"/>
                </a:lnTo>
                <a:lnTo>
                  <a:pt x="959531" y="991281"/>
                </a:lnTo>
                <a:lnTo>
                  <a:pt x="964294" y="995817"/>
                </a:lnTo>
                <a:lnTo>
                  <a:pt x="968829" y="1001033"/>
                </a:lnTo>
                <a:lnTo>
                  <a:pt x="972911" y="1006249"/>
                </a:lnTo>
                <a:lnTo>
                  <a:pt x="976767" y="1011919"/>
                </a:lnTo>
                <a:lnTo>
                  <a:pt x="980395" y="1017588"/>
                </a:lnTo>
                <a:lnTo>
                  <a:pt x="983797" y="1023485"/>
                </a:lnTo>
                <a:lnTo>
                  <a:pt x="986745" y="1029835"/>
                </a:lnTo>
                <a:lnTo>
                  <a:pt x="989467" y="1035958"/>
                </a:lnTo>
                <a:lnTo>
                  <a:pt x="992188" y="1042535"/>
                </a:lnTo>
                <a:lnTo>
                  <a:pt x="994683" y="1049338"/>
                </a:lnTo>
                <a:lnTo>
                  <a:pt x="996724" y="1056368"/>
                </a:lnTo>
                <a:lnTo>
                  <a:pt x="998765" y="1063172"/>
                </a:lnTo>
                <a:lnTo>
                  <a:pt x="1001033" y="1070883"/>
                </a:lnTo>
                <a:lnTo>
                  <a:pt x="1004208" y="1085850"/>
                </a:lnTo>
                <a:lnTo>
                  <a:pt x="1007383" y="1101725"/>
                </a:lnTo>
                <a:lnTo>
                  <a:pt x="1010558" y="1118508"/>
                </a:lnTo>
                <a:lnTo>
                  <a:pt x="1016454" y="1153433"/>
                </a:lnTo>
                <a:lnTo>
                  <a:pt x="1019856" y="1172256"/>
                </a:lnTo>
                <a:lnTo>
                  <a:pt x="1023712" y="1191306"/>
                </a:lnTo>
                <a:lnTo>
                  <a:pt x="1029608" y="1192667"/>
                </a:lnTo>
                <a:lnTo>
                  <a:pt x="1035958" y="1194254"/>
                </a:lnTo>
                <a:lnTo>
                  <a:pt x="1041628" y="1196295"/>
                </a:lnTo>
                <a:lnTo>
                  <a:pt x="1047297" y="1198790"/>
                </a:lnTo>
                <a:lnTo>
                  <a:pt x="1052513" y="1201511"/>
                </a:lnTo>
                <a:lnTo>
                  <a:pt x="1057729" y="1204459"/>
                </a:lnTo>
                <a:lnTo>
                  <a:pt x="1062492" y="1208088"/>
                </a:lnTo>
                <a:lnTo>
                  <a:pt x="1066801" y="1211943"/>
                </a:lnTo>
                <a:lnTo>
                  <a:pt x="1070883" y="1216025"/>
                </a:lnTo>
                <a:lnTo>
                  <a:pt x="1074738" y="1220108"/>
                </a:lnTo>
                <a:lnTo>
                  <a:pt x="1078140" y="1224870"/>
                </a:lnTo>
                <a:lnTo>
                  <a:pt x="1081088" y="1229633"/>
                </a:lnTo>
                <a:lnTo>
                  <a:pt x="1083583" y="1234849"/>
                </a:lnTo>
                <a:lnTo>
                  <a:pt x="1085624" y="1240065"/>
                </a:lnTo>
                <a:lnTo>
                  <a:pt x="1087212" y="1245734"/>
                </a:lnTo>
                <a:lnTo>
                  <a:pt x="1088345" y="1251404"/>
                </a:lnTo>
                <a:lnTo>
                  <a:pt x="1089026" y="1257527"/>
                </a:lnTo>
                <a:lnTo>
                  <a:pt x="1089026" y="1263424"/>
                </a:lnTo>
                <a:lnTo>
                  <a:pt x="1088572" y="1270000"/>
                </a:lnTo>
                <a:lnTo>
                  <a:pt x="1087438" y="1276124"/>
                </a:lnTo>
                <a:lnTo>
                  <a:pt x="1085624" y="1282927"/>
                </a:lnTo>
                <a:lnTo>
                  <a:pt x="1083356" y="1289277"/>
                </a:lnTo>
                <a:lnTo>
                  <a:pt x="1080635" y="1296081"/>
                </a:lnTo>
                <a:lnTo>
                  <a:pt x="1077006" y="1303111"/>
                </a:lnTo>
                <a:lnTo>
                  <a:pt x="1072470" y="1310141"/>
                </a:lnTo>
                <a:lnTo>
                  <a:pt x="1067481" y="1317172"/>
                </a:lnTo>
                <a:lnTo>
                  <a:pt x="1061585" y="1324202"/>
                </a:lnTo>
                <a:lnTo>
                  <a:pt x="1055235" y="1331006"/>
                </a:lnTo>
                <a:lnTo>
                  <a:pt x="1047751" y="1338036"/>
                </a:lnTo>
                <a:lnTo>
                  <a:pt x="1039587" y="1345293"/>
                </a:lnTo>
                <a:lnTo>
                  <a:pt x="1030742" y="1352324"/>
                </a:lnTo>
                <a:lnTo>
                  <a:pt x="1020990" y="1359354"/>
                </a:lnTo>
                <a:lnTo>
                  <a:pt x="1018269" y="1372281"/>
                </a:lnTo>
                <a:lnTo>
                  <a:pt x="1015094" y="1385208"/>
                </a:lnTo>
                <a:lnTo>
                  <a:pt x="1011919" y="1398361"/>
                </a:lnTo>
                <a:lnTo>
                  <a:pt x="1007836" y="1411061"/>
                </a:lnTo>
                <a:lnTo>
                  <a:pt x="1003754" y="1423761"/>
                </a:lnTo>
                <a:lnTo>
                  <a:pt x="999445" y="1436008"/>
                </a:lnTo>
                <a:lnTo>
                  <a:pt x="994456" y="1448254"/>
                </a:lnTo>
                <a:lnTo>
                  <a:pt x="989240" y="1460274"/>
                </a:lnTo>
                <a:lnTo>
                  <a:pt x="983570" y="1472066"/>
                </a:lnTo>
                <a:lnTo>
                  <a:pt x="977901" y="1483633"/>
                </a:lnTo>
                <a:lnTo>
                  <a:pt x="971551" y="1494745"/>
                </a:lnTo>
                <a:lnTo>
                  <a:pt x="964974" y="1505858"/>
                </a:lnTo>
                <a:lnTo>
                  <a:pt x="958170" y="1516516"/>
                </a:lnTo>
                <a:lnTo>
                  <a:pt x="950913" y="1526722"/>
                </a:lnTo>
                <a:lnTo>
                  <a:pt x="943429" y="1536700"/>
                </a:lnTo>
                <a:lnTo>
                  <a:pt x="935492" y="1546225"/>
                </a:lnTo>
                <a:lnTo>
                  <a:pt x="927554" y="1555297"/>
                </a:lnTo>
                <a:lnTo>
                  <a:pt x="919163" y="1564141"/>
                </a:lnTo>
                <a:lnTo>
                  <a:pt x="910772" y="1572533"/>
                </a:lnTo>
                <a:lnTo>
                  <a:pt x="901701" y="1580243"/>
                </a:lnTo>
                <a:lnTo>
                  <a:pt x="892629" y="1587500"/>
                </a:lnTo>
                <a:lnTo>
                  <a:pt x="883331" y="1594531"/>
                </a:lnTo>
                <a:lnTo>
                  <a:pt x="873352" y="1600881"/>
                </a:lnTo>
                <a:lnTo>
                  <a:pt x="863601" y="1606550"/>
                </a:lnTo>
                <a:lnTo>
                  <a:pt x="858385" y="1609272"/>
                </a:lnTo>
                <a:lnTo>
                  <a:pt x="853169" y="1611766"/>
                </a:lnTo>
                <a:lnTo>
                  <a:pt x="847952" y="1614261"/>
                </a:lnTo>
                <a:lnTo>
                  <a:pt x="842736" y="1616302"/>
                </a:lnTo>
                <a:lnTo>
                  <a:pt x="837520" y="1618343"/>
                </a:lnTo>
                <a:lnTo>
                  <a:pt x="832077" y="1620384"/>
                </a:lnTo>
                <a:lnTo>
                  <a:pt x="826635" y="1621972"/>
                </a:lnTo>
                <a:lnTo>
                  <a:pt x="821192" y="1623786"/>
                </a:lnTo>
                <a:lnTo>
                  <a:pt x="815749" y="1625147"/>
                </a:lnTo>
                <a:lnTo>
                  <a:pt x="810079" y="1626508"/>
                </a:lnTo>
                <a:lnTo>
                  <a:pt x="804410" y="1627415"/>
                </a:lnTo>
                <a:lnTo>
                  <a:pt x="798740" y="1628549"/>
                </a:lnTo>
                <a:lnTo>
                  <a:pt x="793070" y="1629229"/>
                </a:lnTo>
                <a:lnTo>
                  <a:pt x="787401" y="1629909"/>
                </a:lnTo>
                <a:lnTo>
                  <a:pt x="781277" y="1630363"/>
                </a:lnTo>
                <a:lnTo>
                  <a:pt x="775381" y="1630363"/>
                </a:lnTo>
                <a:lnTo>
                  <a:pt x="769711" y="1630363"/>
                </a:lnTo>
                <a:lnTo>
                  <a:pt x="763815" y="1629909"/>
                </a:lnTo>
                <a:lnTo>
                  <a:pt x="757918" y="1629229"/>
                </a:lnTo>
                <a:lnTo>
                  <a:pt x="752249" y="1628549"/>
                </a:lnTo>
                <a:lnTo>
                  <a:pt x="746579" y="1627415"/>
                </a:lnTo>
                <a:lnTo>
                  <a:pt x="740910" y="1626508"/>
                </a:lnTo>
                <a:lnTo>
                  <a:pt x="735240" y="1625147"/>
                </a:lnTo>
                <a:lnTo>
                  <a:pt x="729797" y="1623786"/>
                </a:lnTo>
                <a:lnTo>
                  <a:pt x="724354" y="1621972"/>
                </a:lnTo>
                <a:lnTo>
                  <a:pt x="718911" y="1620384"/>
                </a:lnTo>
                <a:lnTo>
                  <a:pt x="713468" y="1618343"/>
                </a:lnTo>
                <a:lnTo>
                  <a:pt x="708252" y="1616302"/>
                </a:lnTo>
                <a:lnTo>
                  <a:pt x="703036" y="1614261"/>
                </a:lnTo>
                <a:lnTo>
                  <a:pt x="697820" y="1611766"/>
                </a:lnTo>
                <a:lnTo>
                  <a:pt x="692604" y="1609272"/>
                </a:lnTo>
                <a:lnTo>
                  <a:pt x="687388" y="1606550"/>
                </a:lnTo>
                <a:lnTo>
                  <a:pt x="677636" y="1600881"/>
                </a:lnTo>
                <a:lnTo>
                  <a:pt x="668111" y="1594531"/>
                </a:lnTo>
                <a:lnTo>
                  <a:pt x="658359" y="1587500"/>
                </a:lnTo>
                <a:lnTo>
                  <a:pt x="649288" y="1580243"/>
                </a:lnTo>
                <a:lnTo>
                  <a:pt x="640217" y="1572533"/>
                </a:lnTo>
                <a:lnTo>
                  <a:pt x="631826" y="1564141"/>
                </a:lnTo>
                <a:lnTo>
                  <a:pt x="623434" y="1555297"/>
                </a:lnTo>
                <a:lnTo>
                  <a:pt x="615497" y="1546225"/>
                </a:lnTo>
                <a:lnTo>
                  <a:pt x="607559" y="1536700"/>
                </a:lnTo>
                <a:lnTo>
                  <a:pt x="600075" y="1526722"/>
                </a:lnTo>
                <a:lnTo>
                  <a:pt x="592818" y="1516516"/>
                </a:lnTo>
                <a:lnTo>
                  <a:pt x="586015" y="1505858"/>
                </a:lnTo>
                <a:lnTo>
                  <a:pt x="579665" y="1494745"/>
                </a:lnTo>
                <a:lnTo>
                  <a:pt x="573315" y="1483633"/>
                </a:lnTo>
                <a:lnTo>
                  <a:pt x="567418" y="1472066"/>
                </a:lnTo>
                <a:lnTo>
                  <a:pt x="561975" y="1460274"/>
                </a:lnTo>
                <a:lnTo>
                  <a:pt x="556533" y="1448254"/>
                </a:lnTo>
                <a:lnTo>
                  <a:pt x="551997" y="1436008"/>
                </a:lnTo>
                <a:lnTo>
                  <a:pt x="547234" y="1423761"/>
                </a:lnTo>
                <a:lnTo>
                  <a:pt x="543152" y="1411061"/>
                </a:lnTo>
                <a:lnTo>
                  <a:pt x="539524" y="1398361"/>
                </a:lnTo>
                <a:lnTo>
                  <a:pt x="535895" y="1385208"/>
                </a:lnTo>
                <a:lnTo>
                  <a:pt x="532947" y="1372281"/>
                </a:lnTo>
                <a:lnTo>
                  <a:pt x="529999" y="1359354"/>
                </a:lnTo>
                <a:lnTo>
                  <a:pt x="520247" y="1352324"/>
                </a:lnTo>
                <a:lnTo>
                  <a:pt x="511402" y="1345293"/>
                </a:lnTo>
                <a:lnTo>
                  <a:pt x="503238" y="1338036"/>
                </a:lnTo>
                <a:lnTo>
                  <a:pt x="495981" y="1331006"/>
                </a:lnTo>
                <a:lnTo>
                  <a:pt x="489404" y="1324202"/>
                </a:lnTo>
                <a:lnTo>
                  <a:pt x="483734" y="1317172"/>
                </a:lnTo>
                <a:lnTo>
                  <a:pt x="478518" y="1310141"/>
                </a:lnTo>
                <a:lnTo>
                  <a:pt x="474209" y="1303111"/>
                </a:lnTo>
                <a:lnTo>
                  <a:pt x="470581" y="1296081"/>
                </a:lnTo>
                <a:lnTo>
                  <a:pt x="467633" y="1289277"/>
                </a:lnTo>
                <a:lnTo>
                  <a:pt x="465365" y="1282927"/>
                </a:lnTo>
                <a:lnTo>
                  <a:pt x="463550" y="1276124"/>
                </a:lnTo>
                <a:lnTo>
                  <a:pt x="462416" y="1270000"/>
                </a:lnTo>
                <a:lnTo>
                  <a:pt x="461963" y="1263424"/>
                </a:lnTo>
                <a:lnTo>
                  <a:pt x="462190" y="1257527"/>
                </a:lnTo>
                <a:lnTo>
                  <a:pt x="462643" y="1251404"/>
                </a:lnTo>
                <a:lnTo>
                  <a:pt x="463777" y="1245734"/>
                </a:lnTo>
                <a:lnTo>
                  <a:pt x="465591" y="1240065"/>
                </a:lnTo>
                <a:lnTo>
                  <a:pt x="467633" y="1234849"/>
                </a:lnTo>
                <a:lnTo>
                  <a:pt x="469900" y="1229633"/>
                </a:lnTo>
                <a:lnTo>
                  <a:pt x="473075" y="1224870"/>
                </a:lnTo>
                <a:lnTo>
                  <a:pt x="476477" y="1220108"/>
                </a:lnTo>
                <a:lnTo>
                  <a:pt x="480106" y="1216025"/>
                </a:lnTo>
                <a:lnTo>
                  <a:pt x="484188" y="1211943"/>
                </a:lnTo>
                <a:lnTo>
                  <a:pt x="488724" y="1208088"/>
                </a:lnTo>
                <a:lnTo>
                  <a:pt x="493486" y="1204459"/>
                </a:lnTo>
                <a:lnTo>
                  <a:pt x="498475" y="1201511"/>
                </a:lnTo>
                <a:lnTo>
                  <a:pt x="503918" y="1198790"/>
                </a:lnTo>
                <a:lnTo>
                  <a:pt x="509361" y="1196295"/>
                </a:lnTo>
                <a:lnTo>
                  <a:pt x="515258" y="1194254"/>
                </a:lnTo>
                <a:lnTo>
                  <a:pt x="521381" y="1192667"/>
                </a:lnTo>
                <a:lnTo>
                  <a:pt x="527504" y="1191306"/>
                </a:lnTo>
                <a:lnTo>
                  <a:pt x="529999" y="1178606"/>
                </a:lnTo>
                <a:lnTo>
                  <a:pt x="532493" y="1166133"/>
                </a:lnTo>
                <a:lnTo>
                  <a:pt x="536575" y="1142093"/>
                </a:lnTo>
                <a:lnTo>
                  <a:pt x="540431" y="1118961"/>
                </a:lnTo>
                <a:lnTo>
                  <a:pt x="544513" y="1097190"/>
                </a:lnTo>
                <a:lnTo>
                  <a:pt x="546781" y="1086531"/>
                </a:lnTo>
                <a:lnTo>
                  <a:pt x="548822" y="1076552"/>
                </a:lnTo>
                <a:lnTo>
                  <a:pt x="551317" y="1066574"/>
                </a:lnTo>
                <a:lnTo>
                  <a:pt x="554038" y="1057275"/>
                </a:lnTo>
                <a:lnTo>
                  <a:pt x="556759" y="1048204"/>
                </a:lnTo>
                <a:lnTo>
                  <a:pt x="560161" y="1039360"/>
                </a:lnTo>
                <a:lnTo>
                  <a:pt x="563790" y="1030742"/>
                </a:lnTo>
                <a:lnTo>
                  <a:pt x="567645" y="1022804"/>
                </a:lnTo>
                <a:lnTo>
                  <a:pt x="575809" y="1025299"/>
                </a:lnTo>
                <a:lnTo>
                  <a:pt x="586695" y="1028701"/>
                </a:lnTo>
                <a:lnTo>
                  <a:pt x="600075" y="1032330"/>
                </a:lnTo>
                <a:lnTo>
                  <a:pt x="607786" y="1034144"/>
                </a:lnTo>
                <a:lnTo>
                  <a:pt x="615950" y="1035958"/>
                </a:lnTo>
                <a:lnTo>
                  <a:pt x="625022" y="1037772"/>
                </a:lnTo>
                <a:lnTo>
                  <a:pt x="634320" y="1039360"/>
                </a:lnTo>
                <a:lnTo>
                  <a:pt x="644072" y="1040947"/>
                </a:lnTo>
                <a:lnTo>
                  <a:pt x="654731" y="1042308"/>
                </a:lnTo>
                <a:lnTo>
                  <a:pt x="665617" y="1043215"/>
                </a:lnTo>
                <a:lnTo>
                  <a:pt x="676956" y="1044122"/>
                </a:lnTo>
                <a:lnTo>
                  <a:pt x="688749" y="1044576"/>
                </a:lnTo>
                <a:lnTo>
                  <a:pt x="700995" y="1044576"/>
                </a:lnTo>
                <a:lnTo>
                  <a:pt x="713468" y="1044576"/>
                </a:lnTo>
                <a:lnTo>
                  <a:pt x="726395" y="1043896"/>
                </a:lnTo>
                <a:lnTo>
                  <a:pt x="739549" y="1042762"/>
                </a:lnTo>
                <a:lnTo>
                  <a:pt x="753156" y="1041174"/>
                </a:lnTo>
                <a:lnTo>
                  <a:pt x="766763" y="1039133"/>
                </a:lnTo>
                <a:lnTo>
                  <a:pt x="780824" y="1036185"/>
                </a:lnTo>
                <a:lnTo>
                  <a:pt x="795111" y="1033010"/>
                </a:lnTo>
                <a:lnTo>
                  <a:pt x="809626" y="1028928"/>
                </a:lnTo>
                <a:lnTo>
                  <a:pt x="816883" y="1026887"/>
                </a:lnTo>
                <a:lnTo>
                  <a:pt x="824140" y="1024619"/>
                </a:lnTo>
                <a:lnTo>
                  <a:pt x="831624" y="1022124"/>
                </a:lnTo>
                <a:lnTo>
                  <a:pt x="838881" y="1019176"/>
                </a:lnTo>
                <a:lnTo>
                  <a:pt x="846365" y="1016228"/>
                </a:lnTo>
                <a:lnTo>
                  <a:pt x="853849" y="1013280"/>
                </a:lnTo>
                <a:lnTo>
                  <a:pt x="861560" y="1009878"/>
                </a:lnTo>
                <a:lnTo>
                  <a:pt x="869044" y="1006249"/>
                </a:lnTo>
                <a:lnTo>
                  <a:pt x="876527" y="1002621"/>
                </a:lnTo>
                <a:lnTo>
                  <a:pt x="884011" y="998538"/>
                </a:lnTo>
                <a:lnTo>
                  <a:pt x="891495" y="994230"/>
                </a:lnTo>
                <a:lnTo>
                  <a:pt x="898979" y="989921"/>
                </a:lnTo>
                <a:lnTo>
                  <a:pt x="906463" y="985158"/>
                </a:lnTo>
                <a:lnTo>
                  <a:pt x="914401" y="980622"/>
                </a:lnTo>
                <a:lnTo>
                  <a:pt x="921885" y="975406"/>
                </a:lnTo>
                <a:lnTo>
                  <a:pt x="929369" y="969963"/>
                </a:lnTo>
                <a:close/>
                <a:moveTo>
                  <a:pt x="774700" y="801688"/>
                </a:moveTo>
                <a:lnTo>
                  <a:pt x="790563" y="802369"/>
                </a:lnTo>
                <a:lnTo>
                  <a:pt x="805746" y="803050"/>
                </a:lnTo>
                <a:lnTo>
                  <a:pt x="820702" y="804638"/>
                </a:lnTo>
                <a:lnTo>
                  <a:pt x="835205" y="806681"/>
                </a:lnTo>
                <a:lnTo>
                  <a:pt x="849255" y="809177"/>
                </a:lnTo>
                <a:lnTo>
                  <a:pt x="863079" y="812353"/>
                </a:lnTo>
                <a:lnTo>
                  <a:pt x="875996" y="815757"/>
                </a:lnTo>
                <a:lnTo>
                  <a:pt x="882567" y="817799"/>
                </a:lnTo>
                <a:lnTo>
                  <a:pt x="888459" y="819842"/>
                </a:lnTo>
                <a:lnTo>
                  <a:pt x="894578" y="822111"/>
                </a:lnTo>
                <a:lnTo>
                  <a:pt x="900243" y="824380"/>
                </a:lnTo>
                <a:lnTo>
                  <a:pt x="906135" y="826649"/>
                </a:lnTo>
                <a:lnTo>
                  <a:pt x="911574" y="829372"/>
                </a:lnTo>
                <a:lnTo>
                  <a:pt x="916559" y="831868"/>
                </a:lnTo>
                <a:lnTo>
                  <a:pt x="921771" y="834818"/>
                </a:lnTo>
                <a:lnTo>
                  <a:pt x="926757" y="837314"/>
                </a:lnTo>
                <a:lnTo>
                  <a:pt x="931516" y="840491"/>
                </a:lnTo>
                <a:lnTo>
                  <a:pt x="935821" y="843214"/>
                </a:lnTo>
                <a:lnTo>
                  <a:pt x="940127" y="846391"/>
                </a:lnTo>
                <a:lnTo>
                  <a:pt x="944206" y="849568"/>
                </a:lnTo>
                <a:lnTo>
                  <a:pt x="948058" y="852518"/>
                </a:lnTo>
                <a:lnTo>
                  <a:pt x="951684" y="855921"/>
                </a:lnTo>
                <a:lnTo>
                  <a:pt x="955083" y="859325"/>
                </a:lnTo>
                <a:lnTo>
                  <a:pt x="958029" y="862956"/>
                </a:lnTo>
                <a:lnTo>
                  <a:pt x="960975" y="866359"/>
                </a:lnTo>
                <a:lnTo>
                  <a:pt x="966867" y="866586"/>
                </a:lnTo>
                <a:lnTo>
                  <a:pt x="972986" y="867494"/>
                </a:lnTo>
                <a:lnTo>
                  <a:pt x="978651" y="868402"/>
                </a:lnTo>
                <a:lnTo>
                  <a:pt x="984090" y="869990"/>
                </a:lnTo>
                <a:lnTo>
                  <a:pt x="989302" y="871579"/>
                </a:lnTo>
                <a:lnTo>
                  <a:pt x="994287" y="873621"/>
                </a:lnTo>
                <a:lnTo>
                  <a:pt x="999273" y="876117"/>
                </a:lnTo>
                <a:lnTo>
                  <a:pt x="1003805" y="878840"/>
                </a:lnTo>
                <a:lnTo>
                  <a:pt x="1008337" y="882017"/>
                </a:lnTo>
                <a:lnTo>
                  <a:pt x="1012416" y="885194"/>
                </a:lnTo>
                <a:lnTo>
                  <a:pt x="1016722" y="888824"/>
                </a:lnTo>
                <a:lnTo>
                  <a:pt x="1020574" y="892909"/>
                </a:lnTo>
                <a:lnTo>
                  <a:pt x="1024200" y="896993"/>
                </a:lnTo>
                <a:lnTo>
                  <a:pt x="1027599" y="901078"/>
                </a:lnTo>
                <a:lnTo>
                  <a:pt x="1030999" y="905843"/>
                </a:lnTo>
                <a:lnTo>
                  <a:pt x="1034171" y="910835"/>
                </a:lnTo>
                <a:lnTo>
                  <a:pt x="1037117" y="915600"/>
                </a:lnTo>
                <a:lnTo>
                  <a:pt x="1040063" y="921046"/>
                </a:lnTo>
                <a:lnTo>
                  <a:pt x="1042556" y="926492"/>
                </a:lnTo>
                <a:lnTo>
                  <a:pt x="1045048" y="931938"/>
                </a:lnTo>
                <a:lnTo>
                  <a:pt x="1047541" y="938065"/>
                </a:lnTo>
                <a:lnTo>
                  <a:pt x="1049807" y="943965"/>
                </a:lnTo>
                <a:lnTo>
                  <a:pt x="1051847" y="949865"/>
                </a:lnTo>
                <a:lnTo>
                  <a:pt x="1053886" y="956218"/>
                </a:lnTo>
                <a:lnTo>
                  <a:pt x="1055699" y="962572"/>
                </a:lnTo>
                <a:lnTo>
                  <a:pt x="1057286" y="969153"/>
                </a:lnTo>
                <a:lnTo>
                  <a:pt x="1060458" y="982314"/>
                </a:lnTo>
                <a:lnTo>
                  <a:pt x="1062724" y="996156"/>
                </a:lnTo>
                <a:lnTo>
                  <a:pt x="1064764" y="1009997"/>
                </a:lnTo>
                <a:lnTo>
                  <a:pt x="1066577" y="1024066"/>
                </a:lnTo>
                <a:lnTo>
                  <a:pt x="1067936" y="1038362"/>
                </a:lnTo>
                <a:lnTo>
                  <a:pt x="1069069" y="1052430"/>
                </a:lnTo>
                <a:lnTo>
                  <a:pt x="1069523" y="1066499"/>
                </a:lnTo>
                <a:lnTo>
                  <a:pt x="1069749" y="1080341"/>
                </a:lnTo>
                <a:lnTo>
                  <a:pt x="1069976" y="1093956"/>
                </a:lnTo>
                <a:lnTo>
                  <a:pt x="1069749" y="1107117"/>
                </a:lnTo>
                <a:lnTo>
                  <a:pt x="1069523" y="1120051"/>
                </a:lnTo>
                <a:lnTo>
                  <a:pt x="1069069" y="1132305"/>
                </a:lnTo>
                <a:lnTo>
                  <a:pt x="1068390" y="1143878"/>
                </a:lnTo>
                <a:lnTo>
                  <a:pt x="1067030" y="1165208"/>
                </a:lnTo>
                <a:lnTo>
                  <a:pt x="1065444" y="1182907"/>
                </a:lnTo>
                <a:lnTo>
                  <a:pt x="1064084" y="1196295"/>
                </a:lnTo>
                <a:lnTo>
                  <a:pt x="1056832" y="1192665"/>
                </a:lnTo>
                <a:lnTo>
                  <a:pt x="1053207" y="1191076"/>
                </a:lnTo>
                <a:lnTo>
                  <a:pt x="1049581" y="1189715"/>
                </a:lnTo>
                <a:lnTo>
                  <a:pt x="1045728" y="1188353"/>
                </a:lnTo>
                <a:lnTo>
                  <a:pt x="1041876" y="1187219"/>
                </a:lnTo>
                <a:lnTo>
                  <a:pt x="1037570" y="1186311"/>
                </a:lnTo>
                <a:lnTo>
                  <a:pt x="1033491" y="1185403"/>
                </a:lnTo>
                <a:lnTo>
                  <a:pt x="1027826" y="1146147"/>
                </a:lnTo>
                <a:lnTo>
                  <a:pt x="1024880" y="1127086"/>
                </a:lnTo>
                <a:lnTo>
                  <a:pt x="1021934" y="1109159"/>
                </a:lnTo>
                <a:lnTo>
                  <a:pt x="1018761" y="1091914"/>
                </a:lnTo>
                <a:lnTo>
                  <a:pt x="1015136" y="1075122"/>
                </a:lnTo>
                <a:lnTo>
                  <a:pt x="1013096" y="1067180"/>
                </a:lnTo>
                <a:lnTo>
                  <a:pt x="1010603" y="1059465"/>
                </a:lnTo>
                <a:lnTo>
                  <a:pt x="1008337" y="1051523"/>
                </a:lnTo>
                <a:lnTo>
                  <a:pt x="1006071" y="1044262"/>
                </a:lnTo>
                <a:lnTo>
                  <a:pt x="1003125" y="1037000"/>
                </a:lnTo>
                <a:lnTo>
                  <a:pt x="1000406" y="1029966"/>
                </a:lnTo>
                <a:lnTo>
                  <a:pt x="997233" y="1023159"/>
                </a:lnTo>
                <a:lnTo>
                  <a:pt x="994061" y="1016578"/>
                </a:lnTo>
                <a:lnTo>
                  <a:pt x="990435" y="1009997"/>
                </a:lnTo>
                <a:lnTo>
                  <a:pt x="986583" y="1003871"/>
                </a:lnTo>
                <a:lnTo>
                  <a:pt x="982504" y="997971"/>
                </a:lnTo>
                <a:lnTo>
                  <a:pt x="977971" y="992298"/>
                </a:lnTo>
                <a:lnTo>
                  <a:pt x="973439" y="986852"/>
                </a:lnTo>
                <a:lnTo>
                  <a:pt x="968454" y="981406"/>
                </a:lnTo>
                <a:lnTo>
                  <a:pt x="963241" y="976414"/>
                </a:lnTo>
                <a:lnTo>
                  <a:pt x="957576" y="971422"/>
                </a:lnTo>
                <a:lnTo>
                  <a:pt x="951458" y="966657"/>
                </a:lnTo>
                <a:lnTo>
                  <a:pt x="945112" y="962345"/>
                </a:lnTo>
                <a:lnTo>
                  <a:pt x="938087" y="958261"/>
                </a:lnTo>
                <a:lnTo>
                  <a:pt x="931063" y="954403"/>
                </a:lnTo>
                <a:lnTo>
                  <a:pt x="923131" y="960076"/>
                </a:lnTo>
                <a:lnTo>
                  <a:pt x="915426" y="965295"/>
                </a:lnTo>
                <a:lnTo>
                  <a:pt x="907268" y="970287"/>
                </a:lnTo>
                <a:lnTo>
                  <a:pt x="899563" y="975052"/>
                </a:lnTo>
                <a:lnTo>
                  <a:pt x="891632" y="979818"/>
                </a:lnTo>
                <a:lnTo>
                  <a:pt x="883701" y="984129"/>
                </a:lnTo>
                <a:lnTo>
                  <a:pt x="875996" y="988213"/>
                </a:lnTo>
                <a:lnTo>
                  <a:pt x="868291" y="992298"/>
                </a:lnTo>
                <a:lnTo>
                  <a:pt x="860359" y="995929"/>
                </a:lnTo>
                <a:lnTo>
                  <a:pt x="852655" y="999559"/>
                </a:lnTo>
                <a:lnTo>
                  <a:pt x="844950" y="1002509"/>
                </a:lnTo>
                <a:lnTo>
                  <a:pt x="837018" y="1005686"/>
                </a:lnTo>
                <a:lnTo>
                  <a:pt x="829314" y="1008636"/>
                </a:lnTo>
                <a:lnTo>
                  <a:pt x="821835" y="1011359"/>
                </a:lnTo>
                <a:lnTo>
                  <a:pt x="814357" y="1013628"/>
                </a:lnTo>
                <a:lnTo>
                  <a:pt x="806879" y="1016124"/>
                </a:lnTo>
                <a:lnTo>
                  <a:pt x="791696" y="1020209"/>
                </a:lnTo>
                <a:lnTo>
                  <a:pt x="776966" y="1023612"/>
                </a:lnTo>
                <a:lnTo>
                  <a:pt x="762690" y="1026335"/>
                </a:lnTo>
                <a:lnTo>
                  <a:pt x="748413" y="1028832"/>
                </a:lnTo>
                <a:lnTo>
                  <a:pt x="734590" y="1030420"/>
                </a:lnTo>
                <a:lnTo>
                  <a:pt x="720993" y="1031328"/>
                </a:lnTo>
                <a:lnTo>
                  <a:pt x="707849" y="1032235"/>
                </a:lnTo>
                <a:lnTo>
                  <a:pt x="694932" y="1032462"/>
                </a:lnTo>
                <a:lnTo>
                  <a:pt x="682469" y="1032235"/>
                </a:lnTo>
                <a:lnTo>
                  <a:pt x="670232" y="1031555"/>
                </a:lnTo>
                <a:lnTo>
                  <a:pt x="658675" y="1030874"/>
                </a:lnTo>
                <a:lnTo>
                  <a:pt x="647570" y="1029739"/>
                </a:lnTo>
                <a:lnTo>
                  <a:pt x="636920" y="1028605"/>
                </a:lnTo>
                <a:lnTo>
                  <a:pt x="626496" y="1027016"/>
                </a:lnTo>
                <a:lnTo>
                  <a:pt x="616978" y="1025201"/>
                </a:lnTo>
                <a:lnTo>
                  <a:pt x="607913" y="1023385"/>
                </a:lnTo>
                <a:lnTo>
                  <a:pt x="599302" y="1021570"/>
                </a:lnTo>
                <a:lnTo>
                  <a:pt x="591597" y="1019755"/>
                </a:lnTo>
                <a:lnTo>
                  <a:pt x="577547" y="1015897"/>
                </a:lnTo>
                <a:lnTo>
                  <a:pt x="566443" y="1012267"/>
                </a:lnTo>
                <a:lnTo>
                  <a:pt x="558059" y="1009317"/>
                </a:lnTo>
                <a:lnTo>
                  <a:pt x="553980" y="1017940"/>
                </a:lnTo>
                <a:lnTo>
                  <a:pt x="550127" y="1026789"/>
                </a:lnTo>
                <a:lnTo>
                  <a:pt x="546728" y="1035866"/>
                </a:lnTo>
                <a:lnTo>
                  <a:pt x="543782" y="1045396"/>
                </a:lnTo>
                <a:lnTo>
                  <a:pt x="541063" y="1055607"/>
                </a:lnTo>
                <a:lnTo>
                  <a:pt x="538343" y="1065591"/>
                </a:lnTo>
                <a:lnTo>
                  <a:pt x="536077" y="1076257"/>
                </a:lnTo>
                <a:lnTo>
                  <a:pt x="533811" y="1087148"/>
                </a:lnTo>
                <a:lnTo>
                  <a:pt x="529505" y="1110067"/>
                </a:lnTo>
                <a:lnTo>
                  <a:pt x="525653" y="1133893"/>
                </a:lnTo>
                <a:lnTo>
                  <a:pt x="521347" y="1159081"/>
                </a:lnTo>
                <a:lnTo>
                  <a:pt x="518628" y="1172242"/>
                </a:lnTo>
                <a:lnTo>
                  <a:pt x="516135" y="1185403"/>
                </a:lnTo>
                <a:lnTo>
                  <a:pt x="512056" y="1186311"/>
                </a:lnTo>
                <a:lnTo>
                  <a:pt x="507751" y="1187219"/>
                </a:lnTo>
                <a:lnTo>
                  <a:pt x="503672" y="1188580"/>
                </a:lnTo>
                <a:lnTo>
                  <a:pt x="499819" y="1189942"/>
                </a:lnTo>
                <a:lnTo>
                  <a:pt x="495967" y="1191530"/>
                </a:lnTo>
                <a:lnTo>
                  <a:pt x="492341" y="1192891"/>
                </a:lnTo>
                <a:lnTo>
                  <a:pt x="488715" y="1195161"/>
                </a:lnTo>
                <a:lnTo>
                  <a:pt x="485089" y="1196976"/>
                </a:lnTo>
                <a:lnTo>
                  <a:pt x="482823" y="1181546"/>
                </a:lnTo>
                <a:lnTo>
                  <a:pt x="481464" y="1172015"/>
                </a:lnTo>
                <a:lnTo>
                  <a:pt x="480331" y="1161123"/>
                </a:lnTo>
                <a:lnTo>
                  <a:pt x="479424" y="1148870"/>
                </a:lnTo>
                <a:lnTo>
                  <a:pt x="478518" y="1135935"/>
                </a:lnTo>
                <a:lnTo>
                  <a:pt x="478064" y="1121867"/>
                </a:lnTo>
                <a:lnTo>
                  <a:pt x="477838" y="1107344"/>
                </a:lnTo>
                <a:lnTo>
                  <a:pt x="478064" y="1092141"/>
                </a:lnTo>
                <a:lnTo>
                  <a:pt x="478744" y="1076030"/>
                </a:lnTo>
                <a:lnTo>
                  <a:pt x="480104" y="1059692"/>
                </a:lnTo>
                <a:lnTo>
                  <a:pt x="481237" y="1051296"/>
                </a:lnTo>
                <a:lnTo>
                  <a:pt x="482144" y="1043127"/>
                </a:lnTo>
                <a:lnTo>
                  <a:pt x="483503" y="1034504"/>
                </a:lnTo>
                <a:lnTo>
                  <a:pt x="484863" y="1025882"/>
                </a:lnTo>
                <a:lnTo>
                  <a:pt x="486676" y="1017259"/>
                </a:lnTo>
                <a:lnTo>
                  <a:pt x="488489" y="1008863"/>
                </a:lnTo>
                <a:lnTo>
                  <a:pt x="490528" y="1000240"/>
                </a:lnTo>
                <a:lnTo>
                  <a:pt x="492794" y="991617"/>
                </a:lnTo>
                <a:lnTo>
                  <a:pt x="495514" y="983221"/>
                </a:lnTo>
                <a:lnTo>
                  <a:pt x="498233" y="974599"/>
                </a:lnTo>
                <a:lnTo>
                  <a:pt x="501406" y="966203"/>
                </a:lnTo>
                <a:lnTo>
                  <a:pt x="504578" y="957580"/>
                </a:lnTo>
                <a:lnTo>
                  <a:pt x="508204" y="949411"/>
                </a:lnTo>
                <a:lnTo>
                  <a:pt x="512056" y="941242"/>
                </a:lnTo>
                <a:lnTo>
                  <a:pt x="516362" y="933073"/>
                </a:lnTo>
                <a:lnTo>
                  <a:pt x="520894" y="924904"/>
                </a:lnTo>
                <a:lnTo>
                  <a:pt x="525653" y="917189"/>
                </a:lnTo>
                <a:lnTo>
                  <a:pt x="530639" y="909474"/>
                </a:lnTo>
                <a:lnTo>
                  <a:pt x="536077" y="901985"/>
                </a:lnTo>
                <a:lnTo>
                  <a:pt x="541969" y="894270"/>
                </a:lnTo>
                <a:lnTo>
                  <a:pt x="548314" y="887009"/>
                </a:lnTo>
                <a:lnTo>
                  <a:pt x="554659" y="880201"/>
                </a:lnTo>
                <a:lnTo>
                  <a:pt x="561458" y="873394"/>
                </a:lnTo>
                <a:lnTo>
                  <a:pt x="568709" y="866813"/>
                </a:lnTo>
                <a:lnTo>
                  <a:pt x="576414" y="860460"/>
                </a:lnTo>
                <a:lnTo>
                  <a:pt x="584572" y="854333"/>
                </a:lnTo>
                <a:lnTo>
                  <a:pt x="592730" y="848433"/>
                </a:lnTo>
                <a:lnTo>
                  <a:pt x="601795" y="842987"/>
                </a:lnTo>
                <a:lnTo>
                  <a:pt x="611313" y="837541"/>
                </a:lnTo>
                <a:lnTo>
                  <a:pt x="620830" y="832549"/>
                </a:lnTo>
                <a:lnTo>
                  <a:pt x="630801" y="828011"/>
                </a:lnTo>
                <a:lnTo>
                  <a:pt x="641452" y="823926"/>
                </a:lnTo>
                <a:lnTo>
                  <a:pt x="652783" y="819615"/>
                </a:lnTo>
                <a:lnTo>
                  <a:pt x="664340" y="815984"/>
                </a:lnTo>
                <a:lnTo>
                  <a:pt x="676350" y="812807"/>
                </a:lnTo>
                <a:lnTo>
                  <a:pt x="689041" y="810084"/>
                </a:lnTo>
                <a:lnTo>
                  <a:pt x="701957" y="807815"/>
                </a:lnTo>
                <a:lnTo>
                  <a:pt x="715328" y="805546"/>
                </a:lnTo>
                <a:lnTo>
                  <a:pt x="729378" y="804184"/>
                </a:lnTo>
                <a:lnTo>
                  <a:pt x="744107" y="802823"/>
                </a:lnTo>
                <a:lnTo>
                  <a:pt x="759064" y="801915"/>
                </a:lnTo>
                <a:lnTo>
                  <a:pt x="774700" y="801688"/>
                </a:lnTo>
                <a:close/>
                <a:moveTo>
                  <a:pt x="44000" y="736683"/>
                </a:moveTo>
                <a:lnTo>
                  <a:pt x="44000" y="2267412"/>
                </a:lnTo>
                <a:lnTo>
                  <a:pt x="2830736" y="2267412"/>
                </a:lnTo>
                <a:lnTo>
                  <a:pt x="2830736" y="736683"/>
                </a:lnTo>
                <a:lnTo>
                  <a:pt x="44000" y="736683"/>
                </a:lnTo>
                <a:close/>
                <a:moveTo>
                  <a:pt x="1266245" y="538738"/>
                </a:moveTo>
                <a:lnTo>
                  <a:pt x="1261935" y="538964"/>
                </a:lnTo>
                <a:lnTo>
                  <a:pt x="1257399" y="539645"/>
                </a:lnTo>
                <a:lnTo>
                  <a:pt x="1253317" y="540778"/>
                </a:lnTo>
                <a:lnTo>
                  <a:pt x="1249234" y="542365"/>
                </a:lnTo>
                <a:lnTo>
                  <a:pt x="1245605" y="544179"/>
                </a:lnTo>
                <a:lnTo>
                  <a:pt x="1241977" y="546220"/>
                </a:lnTo>
                <a:lnTo>
                  <a:pt x="1238348" y="548714"/>
                </a:lnTo>
                <a:lnTo>
                  <a:pt x="1235172" y="551662"/>
                </a:lnTo>
                <a:lnTo>
                  <a:pt x="1232224" y="554836"/>
                </a:lnTo>
                <a:lnTo>
                  <a:pt x="1229956" y="558237"/>
                </a:lnTo>
                <a:lnTo>
                  <a:pt x="1227688" y="561865"/>
                </a:lnTo>
                <a:lnTo>
                  <a:pt x="1225874" y="565720"/>
                </a:lnTo>
                <a:lnTo>
                  <a:pt x="1224286" y="569574"/>
                </a:lnTo>
                <a:lnTo>
                  <a:pt x="1223152" y="573883"/>
                </a:lnTo>
                <a:lnTo>
                  <a:pt x="1222471" y="578191"/>
                </a:lnTo>
                <a:lnTo>
                  <a:pt x="1222471" y="582725"/>
                </a:lnTo>
                <a:lnTo>
                  <a:pt x="1222471" y="604719"/>
                </a:lnTo>
                <a:lnTo>
                  <a:pt x="1222471" y="609254"/>
                </a:lnTo>
                <a:lnTo>
                  <a:pt x="1223152" y="613562"/>
                </a:lnTo>
                <a:lnTo>
                  <a:pt x="1224286" y="617870"/>
                </a:lnTo>
                <a:lnTo>
                  <a:pt x="1225874" y="621725"/>
                </a:lnTo>
                <a:lnTo>
                  <a:pt x="1227688" y="625579"/>
                </a:lnTo>
                <a:lnTo>
                  <a:pt x="1229956" y="629207"/>
                </a:lnTo>
                <a:lnTo>
                  <a:pt x="1232224" y="632608"/>
                </a:lnTo>
                <a:lnTo>
                  <a:pt x="1235172" y="635556"/>
                </a:lnTo>
                <a:lnTo>
                  <a:pt x="1238348" y="638504"/>
                </a:lnTo>
                <a:lnTo>
                  <a:pt x="1241977" y="640998"/>
                </a:lnTo>
                <a:lnTo>
                  <a:pt x="1245605" y="643492"/>
                </a:lnTo>
                <a:lnTo>
                  <a:pt x="1249234" y="645306"/>
                </a:lnTo>
                <a:lnTo>
                  <a:pt x="1253317" y="646893"/>
                </a:lnTo>
                <a:lnTo>
                  <a:pt x="1257399" y="647800"/>
                </a:lnTo>
                <a:lnTo>
                  <a:pt x="1261935" y="648254"/>
                </a:lnTo>
                <a:lnTo>
                  <a:pt x="1266245" y="648707"/>
                </a:lnTo>
                <a:lnTo>
                  <a:pt x="1608265" y="648707"/>
                </a:lnTo>
                <a:lnTo>
                  <a:pt x="1613028" y="648254"/>
                </a:lnTo>
                <a:lnTo>
                  <a:pt x="1617337" y="647800"/>
                </a:lnTo>
                <a:lnTo>
                  <a:pt x="1621419" y="646893"/>
                </a:lnTo>
                <a:lnTo>
                  <a:pt x="1625502" y="645306"/>
                </a:lnTo>
                <a:lnTo>
                  <a:pt x="1629358" y="643492"/>
                </a:lnTo>
                <a:lnTo>
                  <a:pt x="1632986" y="640998"/>
                </a:lnTo>
                <a:lnTo>
                  <a:pt x="1636388" y="638504"/>
                </a:lnTo>
                <a:lnTo>
                  <a:pt x="1639337" y="635556"/>
                </a:lnTo>
                <a:lnTo>
                  <a:pt x="1642285" y="632608"/>
                </a:lnTo>
                <a:lnTo>
                  <a:pt x="1644780" y="629207"/>
                </a:lnTo>
                <a:lnTo>
                  <a:pt x="1647275" y="625579"/>
                </a:lnTo>
                <a:lnTo>
                  <a:pt x="1649089" y="621725"/>
                </a:lnTo>
                <a:lnTo>
                  <a:pt x="1650224" y="617870"/>
                </a:lnTo>
                <a:lnTo>
                  <a:pt x="1651584" y="613562"/>
                </a:lnTo>
                <a:lnTo>
                  <a:pt x="1652038" y="609254"/>
                </a:lnTo>
                <a:lnTo>
                  <a:pt x="1652492" y="604719"/>
                </a:lnTo>
                <a:lnTo>
                  <a:pt x="1652492" y="582725"/>
                </a:lnTo>
                <a:lnTo>
                  <a:pt x="1652038" y="578191"/>
                </a:lnTo>
                <a:lnTo>
                  <a:pt x="1651584" y="573883"/>
                </a:lnTo>
                <a:lnTo>
                  <a:pt x="1650224" y="569574"/>
                </a:lnTo>
                <a:lnTo>
                  <a:pt x="1649089" y="565720"/>
                </a:lnTo>
                <a:lnTo>
                  <a:pt x="1647275" y="561865"/>
                </a:lnTo>
                <a:lnTo>
                  <a:pt x="1644780" y="558237"/>
                </a:lnTo>
                <a:lnTo>
                  <a:pt x="1642285" y="554836"/>
                </a:lnTo>
                <a:lnTo>
                  <a:pt x="1639337" y="551662"/>
                </a:lnTo>
                <a:lnTo>
                  <a:pt x="1636388" y="548714"/>
                </a:lnTo>
                <a:lnTo>
                  <a:pt x="1632986" y="546220"/>
                </a:lnTo>
                <a:lnTo>
                  <a:pt x="1629358" y="544179"/>
                </a:lnTo>
                <a:lnTo>
                  <a:pt x="1625502" y="542365"/>
                </a:lnTo>
                <a:lnTo>
                  <a:pt x="1621419" y="540778"/>
                </a:lnTo>
                <a:lnTo>
                  <a:pt x="1617337" y="539645"/>
                </a:lnTo>
                <a:lnTo>
                  <a:pt x="1613028" y="538964"/>
                </a:lnTo>
                <a:lnTo>
                  <a:pt x="1608265" y="538738"/>
                </a:lnTo>
                <a:lnTo>
                  <a:pt x="1583997" y="538738"/>
                </a:lnTo>
                <a:lnTo>
                  <a:pt x="1583997" y="549848"/>
                </a:lnTo>
                <a:lnTo>
                  <a:pt x="1583997" y="554156"/>
                </a:lnTo>
                <a:lnTo>
                  <a:pt x="1583090" y="558691"/>
                </a:lnTo>
                <a:lnTo>
                  <a:pt x="1582182" y="562772"/>
                </a:lnTo>
                <a:lnTo>
                  <a:pt x="1580595" y="566627"/>
                </a:lnTo>
                <a:lnTo>
                  <a:pt x="1578780" y="570481"/>
                </a:lnTo>
                <a:lnTo>
                  <a:pt x="1576512" y="574109"/>
                </a:lnTo>
                <a:lnTo>
                  <a:pt x="1574017" y="577510"/>
                </a:lnTo>
                <a:lnTo>
                  <a:pt x="1571296" y="580685"/>
                </a:lnTo>
                <a:lnTo>
                  <a:pt x="1568121" y="583632"/>
                </a:lnTo>
                <a:lnTo>
                  <a:pt x="1564492" y="586126"/>
                </a:lnTo>
                <a:lnTo>
                  <a:pt x="1560863" y="588394"/>
                </a:lnTo>
                <a:lnTo>
                  <a:pt x="1557234" y="590208"/>
                </a:lnTo>
                <a:lnTo>
                  <a:pt x="1553152" y="591795"/>
                </a:lnTo>
                <a:lnTo>
                  <a:pt x="1548842" y="592929"/>
                </a:lnTo>
                <a:lnTo>
                  <a:pt x="1544533" y="593382"/>
                </a:lnTo>
                <a:lnTo>
                  <a:pt x="1539997" y="593609"/>
                </a:lnTo>
                <a:lnTo>
                  <a:pt x="1334739" y="593609"/>
                </a:lnTo>
                <a:lnTo>
                  <a:pt x="1330430" y="593382"/>
                </a:lnTo>
                <a:lnTo>
                  <a:pt x="1325894" y="592929"/>
                </a:lnTo>
                <a:lnTo>
                  <a:pt x="1321811" y="591795"/>
                </a:lnTo>
                <a:lnTo>
                  <a:pt x="1317729" y="590208"/>
                </a:lnTo>
                <a:lnTo>
                  <a:pt x="1313647" y="588394"/>
                </a:lnTo>
                <a:lnTo>
                  <a:pt x="1310018" y="586126"/>
                </a:lnTo>
                <a:lnTo>
                  <a:pt x="1306842" y="583632"/>
                </a:lnTo>
                <a:lnTo>
                  <a:pt x="1303667" y="580685"/>
                </a:lnTo>
                <a:lnTo>
                  <a:pt x="1300719" y="577510"/>
                </a:lnTo>
                <a:lnTo>
                  <a:pt x="1298224" y="574109"/>
                </a:lnTo>
                <a:lnTo>
                  <a:pt x="1296183" y="570481"/>
                </a:lnTo>
                <a:lnTo>
                  <a:pt x="1294368" y="566627"/>
                </a:lnTo>
                <a:lnTo>
                  <a:pt x="1292781" y="562772"/>
                </a:lnTo>
                <a:lnTo>
                  <a:pt x="1291647" y="558691"/>
                </a:lnTo>
                <a:lnTo>
                  <a:pt x="1290966" y="554156"/>
                </a:lnTo>
                <a:lnTo>
                  <a:pt x="1290739" y="549848"/>
                </a:lnTo>
                <a:lnTo>
                  <a:pt x="1290739" y="538738"/>
                </a:lnTo>
                <a:lnTo>
                  <a:pt x="1266245" y="538738"/>
                </a:lnTo>
                <a:close/>
                <a:moveTo>
                  <a:pt x="1433626" y="87976"/>
                </a:moveTo>
                <a:lnTo>
                  <a:pt x="1429316" y="88203"/>
                </a:lnTo>
                <a:lnTo>
                  <a:pt x="1425688" y="88656"/>
                </a:lnTo>
                <a:lnTo>
                  <a:pt x="1421832" y="89336"/>
                </a:lnTo>
                <a:lnTo>
                  <a:pt x="1417976" y="90243"/>
                </a:lnTo>
                <a:lnTo>
                  <a:pt x="1414347" y="91150"/>
                </a:lnTo>
                <a:lnTo>
                  <a:pt x="1410718" y="92511"/>
                </a:lnTo>
                <a:lnTo>
                  <a:pt x="1407316" y="93871"/>
                </a:lnTo>
                <a:lnTo>
                  <a:pt x="1403688" y="95458"/>
                </a:lnTo>
                <a:lnTo>
                  <a:pt x="1400286" y="97272"/>
                </a:lnTo>
                <a:lnTo>
                  <a:pt x="1397337" y="99086"/>
                </a:lnTo>
                <a:lnTo>
                  <a:pt x="1394162" y="101127"/>
                </a:lnTo>
                <a:lnTo>
                  <a:pt x="1390987" y="103168"/>
                </a:lnTo>
                <a:lnTo>
                  <a:pt x="1388265" y="105435"/>
                </a:lnTo>
                <a:lnTo>
                  <a:pt x="1385316" y="107929"/>
                </a:lnTo>
                <a:lnTo>
                  <a:pt x="1382822" y="110423"/>
                </a:lnTo>
                <a:lnTo>
                  <a:pt x="1380100" y="113371"/>
                </a:lnTo>
                <a:lnTo>
                  <a:pt x="1377605" y="116092"/>
                </a:lnTo>
                <a:lnTo>
                  <a:pt x="1375110" y="119039"/>
                </a:lnTo>
                <a:lnTo>
                  <a:pt x="1373069" y="122214"/>
                </a:lnTo>
                <a:lnTo>
                  <a:pt x="1371028" y="125161"/>
                </a:lnTo>
                <a:lnTo>
                  <a:pt x="1369213" y="128336"/>
                </a:lnTo>
                <a:lnTo>
                  <a:pt x="1367399" y="131737"/>
                </a:lnTo>
                <a:lnTo>
                  <a:pt x="1365811" y="135138"/>
                </a:lnTo>
                <a:lnTo>
                  <a:pt x="1364677" y="138766"/>
                </a:lnTo>
                <a:lnTo>
                  <a:pt x="1363317" y="142394"/>
                </a:lnTo>
                <a:lnTo>
                  <a:pt x="1362183" y="146022"/>
                </a:lnTo>
                <a:lnTo>
                  <a:pt x="1361502" y="149650"/>
                </a:lnTo>
                <a:lnTo>
                  <a:pt x="1360595" y="153504"/>
                </a:lnTo>
                <a:lnTo>
                  <a:pt x="1360141" y="157359"/>
                </a:lnTo>
                <a:lnTo>
                  <a:pt x="1359914" y="161213"/>
                </a:lnTo>
                <a:lnTo>
                  <a:pt x="1359914" y="165295"/>
                </a:lnTo>
                <a:lnTo>
                  <a:pt x="1359914" y="169376"/>
                </a:lnTo>
                <a:lnTo>
                  <a:pt x="1360141" y="173231"/>
                </a:lnTo>
                <a:lnTo>
                  <a:pt x="1360595" y="177085"/>
                </a:lnTo>
                <a:lnTo>
                  <a:pt x="1361502" y="180940"/>
                </a:lnTo>
                <a:lnTo>
                  <a:pt x="1362183" y="184568"/>
                </a:lnTo>
                <a:lnTo>
                  <a:pt x="1363317" y="188422"/>
                </a:lnTo>
                <a:lnTo>
                  <a:pt x="1364677" y="192050"/>
                </a:lnTo>
                <a:lnTo>
                  <a:pt x="1365811" y="195451"/>
                </a:lnTo>
                <a:lnTo>
                  <a:pt x="1367399" y="198852"/>
                </a:lnTo>
                <a:lnTo>
                  <a:pt x="1369213" y="202253"/>
                </a:lnTo>
                <a:lnTo>
                  <a:pt x="1371028" y="205655"/>
                </a:lnTo>
                <a:lnTo>
                  <a:pt x="1373069" y="208602"/>
                </a:lnTo>
                <a:lnTo>
                  <a:pt x="1375110" y="211777"/>
                </a:lnTo>
                <a:lnTo>
                  <a:pt x="1377605" y="214724"/>
                </a:lnTo>
                <a:lnTo>
                  <a:pt x="1380100" y="217445"/>
                </a:lnTo>
                <a:lnTo>
                  <a:pt x="1382822" y="220166"/>
                </a:lnTo>
                <a:lnTo>
                  <a:pt x="1385316" y="222660"/>
                </a:lnTo>
                <a:lnTo>
                  <a:pt x="1388265" y="225381"/>
                </a:lnTo>
                <a:lnTo>
                  <a:pt x="1390987" y="227422"/>
                </a:lnTo>
                <a:lnTo>
                  <a:pt x="1394162" y="229689"/>
                </a:lnTo>
                <a:lnTo>
                  <a:pt x="1397337" y="231730"/>
                </a:lnTo>
                <a:lnTo>
                  <a:pt x="1400286" y="233544"/>
                </a:lnTo>
                <a:lnTo>
                  <a:pt x="1403688" y="235131"/>
                </a:lnTo>
                <a:lnTo>
                  <a:pt x="1407316" y="236718"/>
                </a:lnTo>
                <a:lnTo>
                  <a:pt x="1410718" y="238305"/>
                </a:lnTo>
                <a:lnTo>
                  <a:pt x="1414347" y="239212"/>
                </a:lnTo>
                <a:lnTo>
                  <a:pt x="1417976" y="240346"/>
                </a:lnTo>
                <a:lnTo>
                  <a:pt x="1421832" y="241253"/>
                </a:lnTo>
                <a:lnTo>
                  <a:pt x="1425688" y="241933"/>
                </a:lnTo>
                <a:lnTo>
                  <a:pt x="1429316" y="242387"/>
                </a:lnTo>
                <a:lnTo>
                  <a:pt x="1433626" y="242613"/>
                </a:lnTo>
                <a:lnTo>
                  <a:pt x="1437481" y="242840"/>
                </a:lnTo>
                <a:lnTo>
                  <a:pt x="1441337" y="242613"/>
                </a:lnTo>
                <a:lnTo>
                  <a:pt x="1445419" y="242387"/>
                </a:lnTo>
                <a:lnTo>
                  <a:pt x="1449275" y="241933"/>
                </a:lnTo>
                <a:lnTo>
                  <a:pt x="1452904" y="241253"/>
                </a:lnTo>
                <a:lnTo>
                  <a:pt x="1456986" y="240346"/>
                </a:lnTo>
                <a:lnTo>
                  <a:pt x="1460615" y="239212"/>
                </a:lnTo>
                <a:lnTo>
                  <a:pt x="1464244" y="238305"/>
                </a:lnTo>
                <a:lnTo>
                  <a:pt x="1467419" y="236718"/>
                </a:lnTo>
                <a:lnTo>
                  <a:pt x="1471048" y="235131"/>
                </a:lnTo>
                <a:lnTo>
                  <a:pt x="1474224" y="233544"/>
                </a:lnTo>
                <a:lnTo>
                  <a:pt x="1477626" y="231730"/>
                </a:lnTo>
                <a:lnTo>
                  <a:pt x="1480801" y="229689"/>
                </a:lnTo>
                <a:lnTo>
                  <a:pt x="1483749" y="227422"/>
                </a:lnTo>
                <a:lnTo>
                  <a:pt x="1486698" y="225381"/>
                </a:lnTo>
                <a:lnTo>
                  <a:pt x="1489646" y="222660"/>
                </a:lnTo>
                <a:lnTo>
                  <a:pt x="1492141" y="220166"/>
                </a:lnTo>
                <a:lnTo>
                  <a:pt x="1494636" y="217445"/>
                </a:lnTo>
                <a:lnTo>
                  <a:pt x="1497131" y="214724"/>
                </a:lnTo>
                <a:lnTo>
                  <a:pt x="1499399" y="211777"/>
                </a:lnTo>
                <a:lnTo>
                  <a:pt x="1501667" y="208602"/>
                </a:lnTo>
                <a:lnTo>
                  <a:pt x="1503482" y="205655"/>
                </a:lnTo>
                <a:lnTo>
                  <a:pt x="1505523" y="202253"/>
                </a:lnTo>
                <a:lnTo>
                  <a:pt x="1507110" y="198852"/>
                </a:lnTo>
                <a:lnTo>
                  <a:pt x="1508698" y="195451"/>
                </a:lnTo>
                <a:lnTo>
                  <a:pt x="1510286" y="192050"/>
                </a:lnTo>
                <a:lnTo>
                  <a:pt x="1511420" y="188422"/>
                </a:lnTo>
                <a:lnTo>
                  <a:pt x="1512327" y="184568"/>
                </a:lnTo>
                <a:lnTo>
                  <a:pt x="1513461" y="180940"/>
                </a:lnTo>
                <a:lnTo>
                  <a:pt x="1513915" y="177085"/>
                </a:lnTo>
                <a:lnTo>
                  <a:pt x="1514368" y="173231"/>
                </a:lnTo>
                <a:lnTo>
                  <a:pt x="1514595" y="169376"/>
                </a:lnTo>
                <a:lnTo>
                  <a:pt x="1515049" y="165295"/>
                </a:lnTo>
                <a:lnTo>
                  <a:pt x="1514595" y="161213"/>
                </a:lnTo>
                <a:lnTo>
                  <a:pt x="1514368" y="157359"/>
                </a:lnTo>
                <a:lnTo>
                  <a:pt x="1513915" y="153504"/>
                </a:lnTo>
                <a:lnTo>
                  <a:pt x="1513461" y="149650"/>
                </a:lnTo>
                <a:lnTo>
                  <a:pt x="1512327" y="146022"/>
                </a:lnTo>
                <a:lnTo>
                  <a:pt x="1511420" y="142394"/>
                </a:lnTo>
                <a:lnTo>
                  <a:pt x="1510286" y="138766"/>
                </a:lnTo>
                <a:lnTo>
                  <a:pt x="1508698" y="135138"/>
                </a:lnTo>
                <a:lnTo>
                  <a:pt x="1507110" y="131737"/>
                </a:lnTo>
                <a:lnTo>
                  <a:pt x="1505523" y="128336"/>
                </a:lnTo>
                <a:lnTo>
                  <a:pt x="1503482" y="125161"/>
                </a:lnTo>
                <a:lnTo>
                  <a:pt x="1501667" y="122214"/>
                </a:lnTo>
                <a:lnTo>
                  <a:pt x="1499399" y="119039"/>
                </a:lnTo>
                <a:lnTo>
                  <a:pt x="1497131" y="116092"/>
                </a:lnTo>
                <a:lnTo>
                  <a:pt x="1494636" y="113371"/>
                </a:lnTo>
                <a:lnTo>
                  <a:pt x="1492141" y="110423"/>
                </a:lnTo>
                <a:lnTo>
                  <a:pt x="1489646" y="107929"/>
                </a:lnTo>
                <a:lnTo>
                  <a:pt x="1486698" y="105435"/>
                </a:lnTo>
                <a:lnTo>
                  <a:pt x="1483749" y="103168"/>
                </a:lnTo>
                <a:lnTo>
                  <a:pt x="1480801" y="101127"/>
                </a:lnTo>
                <a:lnTo>
                  <a:pt x="1477626" y="99086"/>
                </a:lnTo>
                <a:lnTo>
                  <a:pt x="1474224" y="97272"/>
                </a:lnTo>
                <a:lnTo>
                  <a:pt x="1471048" y="95458"/>
                </a:lnTo>
                <a:lnTo>
                  <a:pt x="1467419" y="93871"/>
                </a:lnTo>
                <a:lnTo>
                  <a:pt x="1464244" y="92511"/>
                </a:lnTo>
                <a:lnTo>
                  <a:pt x="1460615" y="91150"/>
                </a:lnTo>
                <a:lnTo>
                  <a:pt x="1456986" y="90243"/>
                </a:lnTo>
                <a:lnTo>
                  <a:pt x="1452904" y="89336"/>
                </a:lnTo>
                <a:lnTo>
                  <a:pt x="1449275" y="88656"/>
                </a:lnTo>
                <a:lnTo>
                  <a:pt x="1445419" y="88203"/>
                </a:lnTo>
                <a:lnTo>
                  <a:pt x="1441337" y="87976"/>
                </a:lnTo>
                <a:lnTo>
                  <a:pt x="1437481" y="87976"/>
                </a:lnTo>
                <a:lnTo>
                  <a:pt x="1433626" y="87976"/>
                </a:lnTo>
                <a:close/>
                <a:moveTo>
                  <a:pt x="1330430" y="0"/>
                </a:moveTo>
                <a:lnTo>
                  <a:pt x="1334739" y="0"/>
                </a:lnTo>
                <a:lnTo>
                  <a:pt x="1539997" y="0"/>
                </a:lnTo>
                <a:lnTo>
                  <a:pt x="1544533" y="0"/>
                </a:lnTo>
                <a:lnTo>
                  <a:pt x="1548842" y="681"/>
                </a:lnTo>
                <a:lnTo>
                  <a:pt x="1553152" y="1814"/>
                </a:lnTo>
                <a:lnTo>
                  <a:pt x="1557234" y="3401"/>
                </a:lnTo>
                <a:lnTo>
                  <a:pt x="1560863" y="5215"/>
                </a:lnTo>
                <a:lnTo>
                  <a:pt x="1564492" y="7483"/>
                </a:lnTo>
                <a:lnTo>
                  <a:pt x="1568121" y="9750"/>
                </a:lnTo>
                <a:lnTo>
                  <a:pt x="1571296" y="12698"/>
                </a:lnTo>
                <a:lnTo>
                  <a:pt x="1574017" y="15872"/>
                </a:lnTo>
                <a:lnTo>
                  <a:pt x="1576512" y="19273"/>
                </a:lnTo>
                <a:lnTo>
                  <a:pt x="1578780" y="22901"/>
                </a:lnTo>
                <a:lnTo>
                  <a:pt x="1580595" y="26756"/>
                </a:lnTo>
                <a:lnTo>
                  <a:pt x="1582182" y="30837"/>
                </a:lnTo>
                <a:lnTo>
                  <a:pt x="1583090" y="34919"/>
                </a:lnTo>
                <a:lnTo>
                  <a:pt x="1583997" y="39453"/>
                </a:lnTo>
                <a:lnTo>
                  <a:pt x="1583997" y="43761"/>
                </a:lnTo>
                <a:lnTo>
                  <a:pt x="1583997" y="450762"/>
                </a:lnTo>
                <a:lnTo>
                  <a:pt x="2742963" y="450762"/>
                </a:lnTo>
                <a:lnTo>
                  <a:pt x="2749768" y="450762"/>
                </a:lnTo>
                <a:lnTo>
                  <a:pt x="2756345" y="451442"/>
                </a:lnTo>
                <a:lnTo>
                  <a:pt x="2762922" y="452349"/>
                </a:lnTo>
                <a:lnTo>
                  <a:pt x="2769499" y="453483"/>
                </a:lnTo>
                <a:lnTo>
                  <a:pt x="2775623" y="455070"/>
                </a:lnTo>
                <a:lnTo>
                  <a:pt x="2782200" y="456884"/>
                </a:lnTo>
                <a:lnTo>
                  <a:pt x="2788097" y="458925"/>
                </a:lnTo>
                <a:lnTo>
                  <a:pt x="2793994" y="461192"/>
                </a:lnTo>
                <a:lnTo>
                  <a:pt x="2799891" y="463686"/>
                </a:lnTo>
                <a:lnTo>
                  <a:pt x="2805788" y="466634"/>
                </a:lnTo>
                <a:lnTo>
                  <a:pt x="2811231" y="470035"/>
                </a:lnTo>
                <a:lnTo>
                  <a:pt x="2816675" y="473436"/>
                </a:lnTo>
                <a:lnTo>
                  <a:pt x="2821664" y="477064"/>
                </a:lnTo>
                <a:lnTo>
                  <a:pt x="2826654" y="480919"/>
                </a:lnTo>
                <a:lnTo>
                  <a:pt x="2831417" y="485000"/>
                </a:lnTo>
                <a:lnTo>
                  <a:pt x="2835953" y="489535"/>
                </a:lnTo>
                <a:lnTo>
                  <a:pt x="2840489" y="494070"/>
                </a:lnTo>
                <a:lnTo>
                  <a:pt x="2844571" y="498831"/>
                </a:lnTo>
                <a:lnTo>
                  <a:pt x="2848427" y="504046"/>
                </a:lnTo>
                <a:lnTo>
                  <a:pt x="2852056" y="509261"/>
                </a:lnTo>
                <a:lnTo>
                  <a:pt x="2855685" y="514249"/>
                </a:lnTo>
                <a:lnTo>
                  <a:pt x="2858860" y="520145"/>
                </a:lnTo>
                <a:lnTo>
                  <a:pt x="2861809" y="525813"/>
                </a:lnTo>
                <a:lnTo>
                  <a:pt x="2864530" y="531482"/>
                </a:lnTo>
                <a:lnTo>
                  <a:pt x="2866798" y="537377"/>
                </a:lnTo>
                <a:lnTo>
                  <a:pt x="2869066" y="543726"/>
                </a:lnTo>
                <a:lnTo>
                  <a:pt x="2870881" y="549848"/>
                </a:lnTo>
                <a:lnTo>
                  <a:pt x="2872015" y="556423"/>
                </a:lnTo>
                <a:lnTo>
                  <a:pt x="2873375" y="562772"/>
                </a:lnTo>
                <a:lnTo>
                  <a:pt x="2874056" y="569348"/>
                </a:lnTo>
                <a:lnTo>
                  <a:pt x="2874736" y="575923"/>
                </a:lnTo>
                <a:lnTo>
                  <a:pt x="2874963" y="582725"/>
                </a:lnTo>
                <a:lnTo>
                  <a:pt x="2874963" y="2311400"/>
                </a:lnTo>
                <a:lnTo>
                  <a:pt x="0" y="2311400"/>
                </a:lnTo>
                <a:lnTo>
                  <a:pt x="0" y="582725"/>
                </a:lnTo>
                <a:lnTo>
                  <a:pt x="227" y="575923"/>
                </a:lnTo>
                <a:lnTo>
                  <a:pt x="680" y="569348"/>
                </a:lnTo>
                <a:lnTo>
                  <a:pt x="1588" y="562772"/>
                </a:lnTo>
                <a:lnTo>
                  <a:pt x="2722" y="556423"/>
                </a:lnTo>
                <a:lnTo>
                  <a:pt x="4082" y="549848"/>
                </a:lnTo>
                <a:lnTo>
                  <a:pt x="5897" y="543726"/>
                </a:lnTo>
                <a:lnTo>
                  <a:pt x="7938" y="537377"/>
                </a:lnTo>
                <a:lnTo>
                  <a:pt x="10206" y="531482"/>
                </a:lnTo>
                <a:lnTo>
                  <a:pt x="13154" y="525813"/>
                </a:lnTo>
                <a:lnTo>
                  <a:pt x="16103" y="520145"/>
                </a:lnTo>
                <a:lnTo>
                  <a:pt x="19051" y="514249"/>
                </a:lnTo>
                <a:lnTo>
                  <a:pt x="22453" y="509261"/>
                </a:lnTo>
                <a:lnTo>
                  <a:pt x="26309" y="504046"/>
                </a:lnTo>
                <a:lnTo>
                  <a:pt x="30165" y="498831"/>
                </a:lnTo>
                <a:lnTo>
                  <a:pt x="34474" y="494070"/>
                </a:lnTo>
                <a:lnTo>
                  <a:pt x="38783" y="489535"/>
                </a:lnTo>
                <a:lnTo>
                  <a:pt x="43319" y="485000"/>
                </a:lnTo>
                <a:lnTo>
                  <a:pt x="48082" y="480919"/>
                </a:lnTo>
                <a:lnTo>
                  <a:pt x="53072" y="477064"/>
                </a:lnTo>
                <a:lnTo>
                  <a:pt x="58288" y="473436"/>
                </a:lnTo>
                <a:lnTo>
                  <a:pt x="63732" y="470035"/>
                </a:lnTo>
                <a:lnTo>
                  <a:pt x="69175" y="466634"/>
                </a:lnTo>
                <a:lnTo>
                  <a:pt x="74845" y="463686"/>
                </a:lnTo>
                <a:lnTo>
                  <a:pt x="80742" y="461192"/>
                </a:lnTo>
                <a:lnTo>
                  <a:pt x="86866" y="458925"/>
                </a:lnTo>
                <a:lnTo>
                  <a:pt x="92763" y="456884"/>
                </a:lnTo>
                <a:lnTo>
                  <a:pt x="99340" y="455070"/>
                </a:lnTo>
                <a:lnTo>
                  <a:pt x="105464" y="453483"/>
                </a:lnTo>
                <a:lnTo>
                  <a:pt x="112041" y="452349"/>
                </a:lnTo>
                <a:lnTo>
                  <a:pt x="118618" y="451442"/>
                </a:lnTo>
                <a:lnTo>
                  <a:pt x="125195" y="450762"/>
                </a:lnTo>
                <a:lnTo>
                  <a:pt x="132000" y="450762"/>
                </a:lnTo>
                <a:lnTo>
                  <a:pt x="1290739" y="450762"/>
                </a:lnTo>
                <a:lnTo>
                  <a:pt x="1290739" y="43761"/>
                </a:lnTo>
                <a:lnTo>
                  <a:pt x="1290966" y="39453"/>
                </a:lnTo>
                <a:lnTo>
                  <a:pt x="1291647" y="34919"/>
                </a:lnTo>
                <a:lnTo>
                  <a:pt x="1292781" y="30837"/>
                </a:lnTo>
                <a:lnTo>
                  <a:pt x="1294368" y="26756"/>
                </a:lnTo>
                <a:lnTo>
                  <a:pt x="1296183" y="22901"/>
                </a:lnTo>
                <a:lnTo>
                  <a:pt x="1298224" y="19273"/>
                </a:lnTo>
                <a:lnTo>
                  <a:pt x="1300719" y="15872"/>
                </a:lnTo>
                <a:lnTo>
                  <a:pt x="1303667" y="12698"/>
                </a:lnTo>
                <a:lnTo>
                  <a:pt x="1306842" y="9750"/>
                </a:lnTo>
                <a:lnTo>
                  <a:pt x="1310018" y="7483"/>
                </a:lnTo>
                <a:lnTo>
                  <a:pt x="1313647" y="5215"/>
                </a:lnTo>
                <a:lnTo>
                  <a:pt x="1317729" y="3401"/>
                </a:lnTo>
                <a:lnTo>
                  <a:pt x="1321811" y="1814"/>
                </a:lnTo>
                <a:lnTo>
                  <a:pt x="1325894" y="681"/>
                </a:lnTo>
                <a:lnTo>
                  <a:pt x="1330430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原创作者QQ598969553           _20"/>
          <p:cNvSpPr>
            <a:spLocks noChangeAspect="1"/>
          </p:cNvSpPr>
          <p:nvPr/>
        </p:nvSpPr>
        <p:spPr bwMode="auto">
          <a:xfrm>
            <a:off x="3955996" y="3861192"/>
            <a:ext cx="778275" cy="553872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754054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4" dur="59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Rot by="-21600000">
                                      <p:cBhvr>
                                        <p:cTn id="41" dur="3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Rot by="21600000">
                                      <p:cBhvr>
                                        <p:cTn id="58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1" grpId="0" animBg="1"/>
      <p:bldP spid="12" grpId="0"/>
      <p:bldP spid="13" grpId="0"/>
      <p:bldP spid="17" grpId="0"/>
      <p:bldP spid="18" grpId="0"/>
      <p:bldP spid="20" grpId="0"/>
      <p:bldP spid="21" grpId="0"/>
      <p:bldP spid="25" grpId="0" animBg="1"/>
      <p:bldP spid="25" grpId="1" animBg="1"/>
      <p:bldP spid="26" grpId="0" animBg="1"/>
      <p:bldP spid="26" grpId="1" animBg="1"/>
      <p:bldP spid="27" grpId="0" animBg="1"/>
      <p:bldP spid="28" grpId="0" animBg="1"/>
      <p:bldP spid="28" grpId="1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原创作者QQ598969553           _1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72990" y="2704141"/>
            <a:ext cx="46021" cy="325016"/>
          </a:xfrm>
          <a:custGeom>
            <a:avLst/>
            <a:gdLst>
              <a:gd name="connsiteX0" fmla="*/ 46021 w 46021"/>
              <a:gd name="connsiteY0" fmla="*/ 0 h 325016"/>
              <a:gd name="connsiteX1" fmla="*/ 46021 w 46021"/>
              <a:gd name="connsiteY1" fmla="*/ 325016 h 325016"/>
              <a:gd name="connsiteX2" fmla="*/ 26372 w 46021"/>
              <a:gd name="connsiteY2" fmla="*/ 287263 h 325016"/>
              <a:gd name="connsiteX3" fmla="*/ 24168 w 46021"/>
              <a:gd name="connsiteY3" fmla="*/ 43033 h 325016"/>
              <a:gd name="connsiteX4" fmla="*/ 46021 w 46021"/>
              <a:gd name="connsiteY4" fmla="*/ 0 h 325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021" h="325016">
                <a:moveTo>
                  <a:pt x="46021" y="0"/>
                </a:moveTo>
                <a:lnTo>
                  <a:pt x="46021" y="325016"/>
                </a:lnTo>
                <a:lnTo>
                  <a:pt x="26372" y="287263"/>
                </a:lnTo>
                <a:cubicBezTo>
                  <a:pt x="-7595" y="208328"/>
                  <a:pt x="-9199" y="123559"/>
                  <a:pt x="24168" y="43033"/>
                </a:cubicBezTo>
                <a:lnTo>
                  <a:pt x="46021" y="0"/>
                </a:lnTo>
                <a:close/>
              </a:path>
            </a:pathLst>
          </a:custGeom>
        </p:spPr>
      </p:pic>
      <p:sp>
        <p:nvSpPr>
          <p:cNvPr id="3" name="原创作者QQ598969553           _2"/>
          <p:cNvSpPr/>
          <p:nvPr/>
        </p:nvSpPr>
        <p:spPr>
          <a:xfrm>
            <a:off x="3626431" y="959431"/>
            <a:ext cx="4939139" cy="4939139"/>
          </a:xfrm>
          <a:prstGeom prst="donut">
            <a:avLst>
              <a:gd name="adj" fmla="val 3500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" name="原创作者QQ598969553           _3"/>
          <p:cNvCxnSpPr/>
          <p:nvPr/>
        </p:nvCxnSpPr>
        <p:spPr>
          <a:xfrm flipH="1" flipV="1">
            <a:off x="8849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原创作者QQ598969553           _4"/>
          <p:cNvCxnSpPr/>
          <p:nvPr/>
        </p:nvCxnSpPr>
        <p:spPr>
          <a:xfrm flipH="1" flipV="1">
            <a:off x="46211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原创作者QQ598969553           _5"/>
          <p:cNvCxnSpPr/>
          <p:nvPr/>
        </p:nvCxnSpPr>
        <p:spPr>
          <a:xfrm flipH="1" flipV="1">
            <a:off x="1111045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原创作者QQ598969553           _6"/>
          <p:cNvCxnSpPr/>
          <p:nvPr/>
        </p:nvCxnSpPr>
        <p:spPr>
          <a:xfrm flipH="1" flipV="1">
            <a:off x="853906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原创作者QQ598969553           _7"/>
          <p:cNvCxnSpPr/>
          <p:nvPr/>
        </p:nvCxnSpPr>
        <p:spPr>
          <a:xfrm flipH="1" flipV="1">
            <a:off x="856557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原创作者QQ598969553           _8"/>
          <p:cNvCxnSpPr/>
          <p:nvPr/>
        </p:nvCxnSpPr>
        <p:spPr>
          <a:xfrm flipH="1" flipV="1">
            <a:off x="8539067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原创作者QQ598969553           _9"/>
          <p:cNvCxnSpPr/>
          <p:nvPr/>
        </p:nvCxnSpPr>
        <p:spPr>
          <a:xfrm flipH="1" flipV="1">
            <a:off x="3401964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原创作者QQ598969553           _10"/>
          <p:cNvCxnSpPr/>
          <p:nvPr/>
        </p:nvCxnSpPr>
        <p:spPr>
          <a:xfrm flipH="1" flipV="1">
            <a:off x="7036073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原创作者QQ598969553           _11"/>
          <p:cNvGrpSpPr/>
          <p:nvPr/>
        </p:nvGrpSpPr>
        <p:grpSpPr>
          <a:xfrm>
            <a:off x="4260886" y="2510894"/>
            <a:ext cx="3670229" cy="1836212"/>
            <a:chOff x="4316898" y="2565266"/>
            <a:chExt cx="3670229" cy="1836212"/>
          </a:xfrm>
        </p:grpSpPr>
        <p:sp>
          <p:nvSpPr>
            <p:cNvPr id="13" name="文本框 1"/>
            <p:cNvSpPr txBox="1"/>
            <p:nvPr/>
          </p:nvSpPr>
          <p:spPr>
            <a:xfrm>
              <a:off x="4907677" y="2974089"/>
              <a:ext cx="28828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谢谢聆听</a:t>
              </a:r>
            </a:p>
          </p:txBody>
        </p:sp>
        <p:sp>
          <p:nvSpPr>
            <p:cNvPr id="14" name="文本框 2"/>
            <p:cNvSpPr txBox="1"/>
            <p:nvPr/>
          </p:nvSpPr>
          <p:spPr>
            <a:xfrm flipH="1">
              <a:off x="4316898" y="2831818"/>
              <a:ext cx="5862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rgbClr val="12A69C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“</a:t>
              </a:r>
            </a:p>
          </p:txBody>
        </p:sp>
        <p:sp>
          <p:nvSpPr>
            <p:cNvPr id="15" name="文本框 27"/>
            <p:cNvSpPr txBox="1"/>
            <p:nvPr/>
          </p:nvSpPr>
          <p:spPr>
            <a:xfrm flipH="1" flipV="1">
              <a:off x="7928498" y="2565266"/>
              <a:ext cx="5862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600">
                  <a:solidFill>
                    <a:srgbClr val="12A69C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“</a:t>
              </a:r>
            </a:p>
          </p:txBody>
        </p:sp>
      </p:grpSp>
      <p:sp>
        <p:nvSpPr>
          <p:cNvPr id="16" name="原创作者QQ598969553           _12"/>
          <p:cNvSpPr/>
          <p:nvPr/>
        </p:nvSpPr>
        <p:spPr>
          <a:xfrm>
            <a:off x="5235579" y="5063622"/>
            <a:ext cx="1800494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演示工作室作品</a:t>
            </a:r>
          </a:p>
        </p:txBody>
      </p:sp>
    </p:spTree>
    <p:extLst>
      <p:ext uri="{BB962C8B-B14F-4D97-AF65-F5344CB8AC3E}">
        <p14:creationId xmlns:p14="http://schemas.microsoft.com/office/powerpoint/2010/main" val="1357202396"/>
      </p:ext>
    </p:extLst>
  </p:cSld>
  <p:clrMapOvr>
    <a:masterClrMapping/>
  </p:clrMapOvr>
  <p:transition spd="slow" advTm="0"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29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作者QQ598969553           _1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3" name="矩形 2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原创作者QQ598969553           _2"/>
          <p:cNvSpPr txBox="1"/>
          <p:nvPr/>
        </p:nvSpPr>
        <p:spPr>
          <a:xfrm>
            <a:off x="5549704" y="1166571"/>
            <a:ext cx="1862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100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ONTENTS</a:t>
            </a:r>
            <a:endParaRPr lang="zh-CN" altLang="en-US" sz="1000">
              <a:solidFill>
                <a:srgbClr val="12A6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原创作者QQ598969553           _3"/>
          <p:cNvSpPr/>
          <p:nvPr/>
        </p:nvSpPr>
        <p:spPr>
          <a:xfrm rot="21578978">
            <a:off x="4779875" y="711304"/>
            <a:ext cx="1539659" cy="1618421"/>
          </a:xfrm>
          <a:custGeom>
            <a:avLst/>
            <a:gdLst>
              <a:gd name="connsiteX0" fmla="*/ 979163 w 1809727"/>
              <a:gd name="connsiteY0" fmla="*/ 0 h 1902303"/>
              <a:gd name="connsiteX1" fmla="*/ 1078361 w 1809727"/>
              <a:gd name="connsiteY1" fmla="*/ 8220 h 1902303"/>
              <a:gd name="connsiteX2" fmla="*/ 1099423 w 1809727"/>
              <a:gd name="connsiteY2" fmla="*/ 136848 h 1902303"/>
              <a:gd name="connsiteX3" fmla="*/ 1120894 w 1809727"/>
              <a:gd name="connsiteY3" fmla="*/ 140125 h 1902303"/>
              <a:gd name="connsiteX4" fmla="*/ 1190484 w 1809727"/>
              <a:gd name="connsiteY4" fmla="*/ 157560 h 1902303"/>
              <a:gd name="connsiteX5" fmla="*/ 1207217 w 1809727"/>
              <a:gd name="connsiteY5" fmla="*/ 163335 h 1902303"/>
              <a:gd name="connsiteX6" fmla="*/ 1286437 w 1809727"/>
              <a:gd name="connsiteY6" fmla="*/ 60912 h 1902303"/>
              <a:gd name="connsiteX7" fmla="*/ 1377591 w 1809727"/>
              <a:gd name="connsiteY7" fmla="*/ 100896 h 1902303"/>
              <a:gd name="connsiteX8" fmla="*/ 1355736 w 1809727"/>
              <a:gd name="connsiteY8" fmla="*/ 229458 h 1902303"/>
              <a:gd name="connsiteX9" fmla="*/ 1383323 w 1809727"/>
              <a:gd name="connsiteY9" fmla="*/ 243156 h 1902303"/>
              <a:gd name="connsiteX10" fmla="*/ 1449401 w 1809727"/>
              <a:gd name="connsiteY10" fmla="*/ 289248 h 1902303"/>
              <a:gd name="connsiteX11" fmla="*/ 1557284 w 1809727"/>
              <a:gd name="connsiteY11" fmla="*/ 218295 h 1902303"/>
              <a:gd name="connsiteX12" fmla="*/ 1630516 w 1809727"/>
              <a:gd name="connsiteY12" fmla="*/ 285710 h 1902303"/>
              <a:gd name="connsiteX13" fmla="*/ 1568827 w 1809727"/>
              <a:gd name="connsiteY13" fmla="*/ 398878 h 1902303"/>
              <a:gd name="connsiteX14" fmla="*/ 1614445 w 1809727"/>
              <a:gd name="connsiteY14" fmla="*/ 451863 h 1902303"/>
              <a:gd name="connsiteX15" fmla="*/ 1637070 w 1809727"/>
              <a:gd name="connsiteY15" fmla="*/ 487227 h 1902303"/>
              <a:gd name="connsiteX16" fmla="*/ 1762353 w 1809727"/>
              <a:gd name="connsiteY16" fmla="*/ 455095 h 1902303"/>
              <a:gd name="connsiteX17" fmla="*/ 1809727 w 1809727"/>
              <a:gd name="connsiteY17" fmla="*/ 542635 h 1902303"/>
              <a:gd name="connsiteX18" fmla="*/ 1714400 w 1809727"/>
              <a:gd name="connsiteY18" fmla="*/ 629857 h 1902303"/>
              <a:gd name="connsiteX19" fmla="*/ 1716987 w 1809727"/>
              <a:gd name="connsiteY19" fmla="*/ 635813 h 1902303"/>
              <a:gd name="connsiteX20" fmla="*/ 1537148 w 1809727"/>
              <a:gd name="connsiteY20" fmla="*/ 634713 h 1902303"/>
              <a:gd name="connsiteX21" fmla="*/ 1505014 w 1809727"/>
              <a:gd name="connsiteY21" fmla="*/ 575511 h 1902303"/>
              <a:gd name="connsiteX22" fmla="*/ 947903 w 1809727"/>
              <a:gd name="connsiteY22" fmla="*/ 279297 h 1902303"/>
              <a:gd name="connsiteX23" fmla="*/ 276049 w 1809727"/>
              <a:gd name="connsiteY23" fmla="*/ 951151 h 1902303"/>
              <a:gd name="connsiteX24" fmla="*/ 947903 w 1809727"/>
              <a:gd name="connsiteY24" fmla="*/ 1623005 h 1902303"/>
              <a:gd name="connsiteX25" fmla="*/ 1505014 w 1809727"/>
              <a:gd name="connsiteY25" fmla="*/ 1326791 h 1902303"/>
              <a:gd name="connsiteX26" fmla="*/ 1533250 w 1809727"/>
              <a:gd name="connsiteY26" fmla="*/ 1274772 h 1902303"/>
              <a:gd name="connsiteX27" fmla="*/ 1718176 w 1809727"/>
              <a:gd name="connsiteY27" fmla="*/ 1275902 h 1902303"/>
              <a:gd name="connsiteX28" fmla="*/ 1809727 w 1809727"/>
              <a:gd name="connsiteY28" fmla="*/ 1359668 h 1902303"/>
              <a:gd name="connsiteX29" fmla="*/ 1762353 w 1809727"/>
              <a:gd name="connsiteY29" fmla="*/ 1447209 h 1902303"/>
              <a:gd name="connsiteX30" fmla="*/ 1638168 w 1809727"/>
              <a:gd name="connsiteY30" fmla="*/ 1415359 h 1902303"/>
              <a:gd name="connsiteX31" fmla="*/ 1629167 w 1809727"/>
              <a:gd name="connsiteY31" fmla="*/ 1430382 h 1902303"/>
              <a:gd name="connsiteX32" fmla="*/ 1569513 w 1809727"/>
              <a:gd name="connsiteY32" fmla="*/ 1504685 h 1902303"/>
              <a:gd name="connsiteX33" fmla="*/ 1630516 w 1809727"/>
              <a:gd name="connsiteY33" fmla="*/ 1616594 h 1902303"/>
              <a:gd name="connsiteX34" fmla="*/ 1557284 w 1809727"/>
              <a:gd name="connsiteY34" fmla="*/ 1684009 h 1902303"/>
              <a:gd name="connsiteX35" fmla="*/ 1449303 w 1809727"/>
              <a:gd name="connsiteY35" fmla="*/ 1612992 h 1902303"/>
              <a:gd name="connsiteX36" fmla="*/ 1423084 w 1809727"/>
              <a:gd name="connsiteY36" fmla="*/ 1633404 h 1902303"/>
              <a:gd name="connsiteX37" fmla="*/ 1355732 w 1809727"/>
              <a:gd name="connsiteY37" fmla="*/ 1672830 h 1902303"/>
              <a:gd name="connsiteX38" fmla="*/ 1377591 w 1809727"/>
              <a:gd name="connsiteY38" fmla="*/ 1801408 h 1902303"/>
              <a:gd name="connsiteX39" fmla="*/ 1286436 w 1809727"/>
              <a:gd name="connsiteY39" fmla="*/ 1841391 h 1902303"/>
              <a:gd name="connsiteX40" fmla="*/ 1207411 w 1809727"/>
              <a:gd name="connsiteY40" fmla="*/ 1739219 h 1902303"/>
              <a:gd name="connsiteX41" fmla="*/ 1203872 w 1809727"/>
              <a:gd name="connsiteY41" fmla="*/ 1740638 h 1902303"/>
              <a:gd name="connsiteX42" fmla="*/ 1099485 w 1809727"/>
              <a:gd name="connsiteY42" fmla="*/ 1765081 h 1902303"/>
              <a:gd name="connsiteX43" fmla="*/ 1078361 w 1809727"/>
              <a:gd name="connsiteY43" fmla="*/ 1894083 h 1902303"/>
              <a:gd name="connsiteX44" fmla="*/ 979164 w 1809727"/>
              <a:gd name="connsiteY44" fmla="*/ 1902303 h 1902303"/>
              <a:gd name="connsiteX45" fmla="*/ 936976 w 1809727"/>
              <a:gd name="connsiteY45" fmla="*/ 1778189 h 1902303"/>
              <a:gd name="connsiteX46" fmla="*/ 874635 w 1809727"/>
              <a:gd name="connsiteY46" fmla="*/ 1775238 h 1902303"/>
              <a:gd name="connsiteX47" fmla="*/ 827538 w 1809727"/>
              <a:gd name="connsiteY47" fmla="*/ 1768644 h 1902303"/>
              <a:gd name="connsiteX48" fmla="*/ 765252 w 1809727"/>
              <a:gd name="connsiteY48" fmla="*/ 1884579 h 1902303"/>
              <a:gd name="connsiteX49" fmla="*/ 668760 w 1809727"/>
              <a:gd name="connsiteY49" fmla="*/ 1860143 h 1902303"/>
              <a:gd name="connsiteX50" fmla="*/ 669171 w 1809727"/>
              <a:gd name="connsiteY50" fmla="*/ 1725406 h 1902303"/>
              <a:gd name="connsiteX51" fmla="*/ 598547 w 1809727"/>
              <a:gd name="connsiteY51" fmla="*/ 1698991 h 1902303"/>
              <a:gd name="connsiteX52" fmla="*/ 570169 w 1809727"/>
              <a:gd name="connsiteY52" fmla="*/ 1683178 h 1902303"/>
              <a:gd name="connsiteX53" fmla="*/ 472195 w 1809727"/>
              <a:gd name="connsiteY53" fmla="*/ 1773921 h 1902303"/>
              <a:gd name="connsiteX54" fmla="*/ 388865 w 1809727"/>
              <a:gd name="connsiteY54" fmla="*/ 1719480 h 1902303"/>
              <a:gd name="connsiteX55" fmla="*/ 432632 w 1809727"/>
              <a:gd name="connsiteY55" fmla="*/ 1593244 h 1902303"/>
              <a:gd name="connsiteX56" fmla="*/ 421978 w 1809727"/>
              <a:gd name="connsiteY56" fmla="*/ 1585388 h 1902303"/>
              <a:gd name="connsiteX57" fmla="*/ 356265 w 1809727"/>
              <a:gd name="connsiteY57" fmla="*/ 1518681 h 1902303"/>
              <a:gd name="connsiteX58" fmla="*/ 230946 w 1809727"/>
              <a:gd name="connsiteY58" fmla="*/ 1574105 h 1902303"/>
              <a:gd name="connsiteX59" fmla="*/ 169810 w 1809727"/>
              <a:gd name="connsiteY59" fmla="*/ 1495557 h 1902303"/>
              <a:gd name="connsiteX60" fmla="*/ 252722 w 1809727"/>
              <a:gd name="connsiteY60" fmla="*/ 1389698 h 1902303"/>
              <a:gd name="connsiteX61" fmla="*/ 224415 w 1809727"/>
              <a:gd name="connsiteY61" fmla="*/ 1342587 h 1902303"/>
              <a:gd name="connsiteX62" fmla="*/ 201835 w 1809727"/>
              <a:gd name="connsiteY62" fmla="*/ 1295251 h 1902303"/>
              <a:gd name="connsiteX63" fmla="*/ 67650 w 1809727"/>
              <a:gd name="connsiteY63" fmla="*/ 1306781 h 1902303"/>
              <a:gd name="connsiteX64" fmla="*/ 35330 w 1809727"/>
              <a:gd name="connsiteY64" fmla="*/ 1212637 h 1902303"/>
              <a:gd name="connsiteX65" fmla="*/ 148489 w 1809727"/>
              <a:gd name="connsiteY65" fmla="*/ 1139197 h 1902303"/>
              <a:gd name="connsiteX66" fmla="*/ 142843 w 1809727"/>
              <a:gd name="connsiteY66" fmla="*/ 1117084 h 1902303"/>
              <a:gd name="connsiteX67" fmla="*/ 130483 w 1809727"/>
              <a:gd name="connsiteY67" fmla="*/ 1035794 h 1902303"/>
              <a:gd name="connsiteX68" fmla="*/ 130368 w 1809727"/>
              <a:gd name="connsiteY68" fmla="*/ 1033513 h 1902303"/>
              <a:gd name="connsiteX69" fmla="*/ 0 w 1809727"/>
              <a:gd name="connsiteY69" fmla="*/ 1000921 h 1902303"/>
              <a:gd name="connsiteX70" fmla="*/ 0 w 1809727"/>
              <a:gd name="connsiteY70" fmla="*/ 901384 h 1902303"/>
              <a:gd name="connsiteX71" fmla="*/ 130367 w 1809727"/>
              <a:gd name="connsiteY71" fmla="*/ 868792 h 1902303"/>
              <a:gd name="connsiteX72" fmla="*/ 130483 w 1809727"/>
              <a:gd name="connsiteY72" fmla="*/ 866510 h 1902303"/>
              <a:gd name="connsiteX73" fmla="*/ 142009 w 1809727"/>
              <a:gd name="connsiteY73" fmla="*/ 789370 h 1902303"/>
              <a:gd name="connsiteX74" fmla="*/ 148500 w 1809727"/>
              <a:gd name="connsiteY74" fmla="*/ 763113 h 1902303"/>
              <a:gd name="connsiteX75" fmla="*/ 35330 w 1809727"/>
              <a:gd name="connsiteY75" fmla="*/ 689666 h 1902303"/>
              <a:gd name="connsiteX76" fmla="*/ 67649 w 1809727"/>
              <a:gd name="connsiteY76" fmla="*/ 595522 h 1902303"/>
              <a:gd name="connsiteX77" fmla="*/ 201838 w 1809727"/>
              <a:gd name="connsiteY77" fmla="*/ 607053 h 1902303"/>
              <a:gd name="connsiteX78" fmla="*/ 216774 w 1809727"/>
              <a:gd name="connsiteY78" fmla="*/ 574274 h 1902303"/>
              <a:gd name="connsiteX79" fmla="*/ 253361 w 1809727"/>
              <a:gd name="connsiteY79" fmla="*/ 513422 h 1902303"/>
              <a:gd name="connsiteX80" fmla="*/ 169810 w 1809727"/>
              <a:gd name="connsiteY80" fmla="*/ 406748 h 1902303"/>
              <a:gd name="connsiteX81" fmla="*/ 230946 w 1809727"/>
              <a:gd name="connsiteY81" fmla="*/ 328199 h 1902303"/>
              <a:gd name="connsiteX82" fmla="*/ 353514 w 1809727"/>
              <a:gd name="connsiteY82" fmla="*/ 382407 h 1902303"/>
              <a:gd name="connsiteX83" fmla="*/ 425554 w 1809727"/>
              <a:gd name="connsiteY83" fmla="*/ 313930 h 1902303"/>
              <a:gd name="connsiteX84" fmla="*/ 432615 w 1809727"/>
              <a:gd name="connsiteY84" fmla="*/ 309010 h 1902303"/>
              <a:gd name="connsiteX85" fmla="*/ 388866 w 1809727"/>
              <a:gd name="connsiteY85" fmla="*/ 182824 h 1902303"/>
              <a:gd name="connsiteX86" fmla="*/ 472195 w 1809727"/>
              <a:gd name="connsiteY86" fmla="*/ 128382 h 1902303"/>
              <a:gd name="connsiteX87" fmla="*/ 570759 w 1809727"/>
              <a:gd name="connsiteY87" fmla="*/ 219673 h 1902303"/>
              <a:gd name="connsiteX88" fmla="*/ 668225 w 1809727"/>
              <a:gd name="connsiteY88" fmla="*/ 173975 h 1902303"/>
              <a:gd name="connsiteX89" fmla="*/ 669161 w 1809727"/>
              <a:gd name="connsiteY89" fmla="*/ 173677 h 1902303"/>
              <a:gd name="connsiteX90" fmla="*/ 668760 w 1809727"/>
              <a:gd name="connsiteY90" fmla="*/ 42161 h 1902303"/>
              <a:gd name="connsiteX91" fmla="*/ 765252 w 1809727"/>
              <a:gd name="connsiteY91" fmla="*/ 17726 h 1902303"/>
              <a:gd name="connsiteX92" fmla="*/ 827498 w 1809727"/>
              <a:gd name="connsiteY92" fmla="*/ 133588 h 1902303"/>
              <a:gd name="connsiteX93" fmla="*/ 879540 w 1809727"/>
              <a:gd name="connsiteY93" fmla="*/ 126614 h 1902303"/>
              <a:gd name="connsiteX94" fmla="*/ 936993 w 1809727"/>
              <a:gd name="connsiteY94" fmla="*/ 124063 h 1902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809727" h="1902303">
                <a:moveTo>
                  <a:pt x="979163" y="0"/>
                </a:moveTo>
                <a:lnTo>
                  <a:pt x="1078361" y="8220"/>
                </a:lnTo>
                <a:lnTo>
                  <a:pt x="1099423" y="136848"/>
                </a:lnTo>
                <a:lnTo>
                  <a:pt x="1120894" y="140125"/>
                </a:lnTo>
                <a:cubicBezTo>
                  <a:pt x="1144471" y="144950"/>
                  <a:pt x="1167684" y="150776"/>
                  <a:pt x="1190484" y="157560"/>
                </a:cubicBezTo>
                <a:lnTo>
                  <a:pt x="1207217" y="163335"/>
                </a:lnTo>
                <a:lnTo>
                  <a:pt x="1286437" y="60912"/>
                </a:lnTo>
                <a:lnTo>
                  <a:pt x="1377591" y="100896"/>
                </a:lnTo>
                <a:lnTo>
                  <a:pt x="1355736" y="229458"/>
                </a:lnTo>
                <a:lnTo>
                  <a:pt x="1383323" y="243156"/>
                </a:lnTo>
                <a:lnTo>
                  <a:pt x="1449401" y="289248"/>
                </a:lnTo>
                <a:lnTo>
                  <a:pt x="1557284" y="218295"/>
                </a:lnTo>
                <a:lnTo>
                  <a:pt x="1630516" y="285710"/>
                </a:lnTo>
                <a:lnTo>
                  <a:pt x="1568827" y="398878"/>
                </a:lnTo>
                <a:lnTo>
                  <a:pt x="1614445" y="451863"/>
                </a:lnTo>
                <a:lnTo>
                  <a:pt x="1637070" y="487227"/>
                </a:lnTo>
                <a:lnTo>
                  <a:pt x="1762353" y="455095"/>
                </a:lnTo>
                <a:lnTo>
                  <a:pt x="1809727" y="542635"/>
                </a:lnTo>
                <a:lnTo>
                  <a:pt x="1714400" y="629857"/>
                </a:lnTo>
                <a:lnTo>
                  <a:pt x="1716987" y="635813"/>
                </a:lnTo>
                <a:lnTo>
                  <a:pt x="1537148" y="634713"/>
                </a:lnTo>
                <a:lnTo>
                  <a:pt x="1505014" y="575511"/>
                </a:lnTo>
                <a:cubicBezTo>
                  <a:pt x="1384277" y="396797"/>
                  <a:pt x="1179812" y="279297"/>
                  <a:pt x="947903" y="279297"/>
                </a:cubicBezTo>
                <a:cubicBezTo>
                  <a:pt x="576848" y="279297"/>
                  <a:pt x="276049" y="580096"/>
                  <a:pt x="276049" y="951151"/>
                </a:cubicBezTo>
                <a:cubicBezTo>
                  <a:pt x="276049" y="1322206"/>
                  <a:pt x="576848" y="1623005"/>
                  <a:pt x="947903" y="1623005"/>
                </a:cubicBezTo>
                <a:cubicBezTo>
                  <a:pt x="1179812" y="1623005"/>
                  <a:pt x="1384277" y="1505505"/>
                  <a:pt x="1505014" y="1326791"/>
                </a:cubicBezTo>
                <a:lnTo>
                  <a:pt x="1533250" y="1274772"/>
                </a:lnTo>
                <a:lnTo>
                  <a:pt x="1718176" y="1275902"/>
                </a:lnTo>
                <a:lnTo>
                  <a:pt x="1809727" y="1359668"/>
                </a:lnTo>
                <a:lnTo>
                  <a:pt x="1762353" y="1447209"/>
                </a:lnTo>
                <a:lnTo>
                  <a:pt x="1638168" y="1415359"/>
                </a:lnTo>
                <a:lnTo>
                  <a:pt x="1629167" y="1430382"/>
                </a:lnTo>
                <a:lnTo>
                  <a:pt x="1569513" y="1504685"/>
                </a:lnTo>
                <a:lnTo>
                  <a:pt x="1630516" y="1616594"/>
                </a:lnTo>
                <a:lnTo>
                  <a:pt x="1557284" y="1684009"/>
                </a:lnTo>
                <a:lnTo>
                  <a:pt x="1449303" y="1612992"/>
                </a:lnTo>
                <a:lnTo>
                  <a:pt x="1423084" y="1633404"/>
                </a:lnTo>
                <a:lnTo>
                  <a:pt x="1355732" y="1672830"/>
                </a:lnTo>
                <a:lnTo>
                  <a:pt x="1377591" y="1801408"/>
                </a:lnTo>
                <a:lnTo>
                  <a:pt x="1286436" y="1841391"/>
                </a:lnTo>
                <a:lnTo>
                  <a:pt x="1207411" y="1739219"/>
                </a:lnTo>
                <a:lnTo>
                  <a:pt x="1203872" y="1740638"/>
                </a:lnTo>
                <a:lnTo>
                  <a:pt x="1099485" y="1765081"/>
                </a:lnTo>
                <a:lnTo>
                  <a:pt x="1078361" y="1894083"/>
                </a:lnTo>
                <a:lnTo>
                  <a:pt x="979164" y="1902303"/>
                </a:lnTo>
                <a:lnTo>
                  <a:pt x="936976" y="1778189"/>
                </a:lnTo>
                <a:lnTo>
                  <a:pt x="874635" y="1775238"/>
                </a:lnTo>
                <a:lnTo>
                  <a:pt x="827538" y="1768644"/>
                </a:lnTo>
                <a:lnTo>
                  <a:pt x="765252" y="1884579"/>
                </a:lnTo>
                <a:lnTo>
                  <a:pt x="668760" y="1860143"/>
                </a:lnTo>
                <a:lnTo>
                  <a:pt x="669171" y="1725406"/>
                </a:lnTo>
                <a:lnTo>
                  <a:pt x="598547" y="1698991"/>
                </a:lnTo>
                <a:lnTo>
                  <a:pt x="570169" y="1683178"/>
                </a:lnTo>
                <a:lnTo>
                  <a:pt x="472195" y="1773921"/>
                </a:lnTo>
                <a:lnTo>
                  <a:pt x="388865" y="1719480"/>
                </a:lnTo>
                <a:lnTo>
                  <a:pt x="432632" y="1593244"/>
                </a:lnTo>
                <a:lnTo>
                  <a:pt x="421978" y="1585388"/>
                </a:lnTo>
                <a:lnTo>
                  <a:pt x="356265" y="1518681"/>
                </a:lnTo>
                <a:lnTo>
                  <a:pt x="230946" y="1574105"/>
                </a:lnTo>
                <a:lnTo>
                  <a:pt x="169810" y="1495557"/>
                </a:lnTo>
                <a:lnTo>
                  <a:pt x="252722" y="1389698"/>
                </a:lnTo>
                <a:lnTo>
                  <a:pt x="224415" y="1342587"/>
                </a:lnTo>
                <a:lnTo>
                  <a:pt x="201835" y="1295251"/>
                </a:lnTo>
                <a:lnTo>
                  <a:pt x="67650" y="1306781"/>
                </a:lnTo>
                <a:lnTo>
                  <a:pt x="35330" y="1212637"/>
                </a:lnTo>
                <a:lnTo>
                  <a:pt x="148489" y="1139197"/>
                </a:lnTo>
                <a:lnTo>
                  <a:pt x="142843" y="1117084"/>
                </a:lnTo>
                <a:cubicBezTo>
                  <a:pt x="137419" y="1090431"/>
                  <a:pt x="133277" y="1063311"/>
                  <a:pt x="130483" y="1035794"/>
                </a:cubicBezTo>
                <a:lnTo>
                  <a:pt x="130368" y="1033513"/>
                </a:lnTo>
                <a:lnTo>
                  <a:pt x="0" y="1000921"/>
                </a:lnTo>
                <a:lnTo>
                  <a:pt x="0" y="901384"/>
                </a:lnTo>
                <a:lnTo>
                  <a:pt x="130367" y="868792"/>
                </a:lnTo>
                <a:lnTo>
                  <a:pt x="130483" y="866510"/>
                </a:lnTo>
                <a:cubicBezTo>
                  <a:pt x="133133" y="840419"/>
                  <a:pt x="136994" y="814687"/>
                  <a:pt x="142009" y="789370"/>
                </a:cubicBezTo>
                <a:lnTo>
                  <a:pt x="148500" y="763113"/>
                </a:lnTo>
                <a:lnTo>
                  <a:pt x="35330" y="689666"/>
                </a:lnTo>
                <a:lnTo>
                  <a:pt x="67649" y="595522"/>
                </a:lnTo>
                <a:lnTo>
                  <a:pt x="201838" y="607053"/>
                </a:lnTo>
                <a:lnTo>
                  <a:pt x="216774" y="574274"/>
                </a:lnTo>
                <a:lnTo>
                  <a:pt x="253361" y="513422"/>
                </a:lnTo>
                <a:lnTo>
                  <a:pt x="169810" y="406748"/>
                </a:lnTo>
                <a:lnTo>
                  <a:pt x="230946" y="328199"/>
                </a:lnTo>
                <a:lnTo>
                  <a:pt x="353514" y="382407"/>
                </a:lnTo>
                <a:lnTo>
                  <a:pt x="425554" y="313930"/>
                </a:lnTo>
                <a:lnTo>
                  <a:pt x="432615" y="309010"/>
                </a:lnTo>
                <a:lnTo>
                  <a:pt x="388866" y="182824"/>
                </a:lnTo>
                <a:lnTo>
                  <a:pt x="472195" y="128382"/>
                </a:lnTo>
                <a:lnTo>
                  <a:pt x="570759" y="219673"/>
                </a:lnTo>
                <a:lnTo>
                  <a:pt x="668225" y="173975"/>
                </a:lnTo>
                <a:lnTo>
                  <a:pt x="669161" y="173677"/>
                </a:lnTo>
                <a:lnTo>
                  <a:pt x="668760" y="42161"/>
                </a:lnTo>
                <a:lnTo>
                  <a:pt x="765252" y="17726"/>
                </a:lnTo>
                <a:lnTo>
                  <a:pt x="827498" y="133588"/>
                </a:lnTo>
                <a:lnTo>
                  <a:pt x="879540" y="126614"/>
                </a:lnTo>
                <a:lnTo>
                  <a:pt x="936993" y="124063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原创作者QQ598969553           _4"/>
          <p:cNvSpPr/>
          <p:nvPr/>
        </p:nvSpPr>
        <p:spPr>
          <a:xfrm>
            <a:off x="24" y="3795523"/>
            <a:ext cx="12191976" cy="109320"/>
          </a:xfrm>
          <a:custGeom>
            <a:avLst/>
            <a:gdLst>
              <a:gd name="connsiteX0" fmla="*/ 12133525 w 12191976"/>
              <a:gd name="connsiteY0" fmla="*/ 45719 h 109320"/>
              <a:gd name="connsiteX1" fmla="*/ 12087806 w 12191976"/>
              <a:gd name="connsiteY1" fmla="*/ 45719 h 109320"/>
              <a:gd name="connsiteX2" fmla="*/ 12099236 w 12191976"/>
              <a:gd name="connsiteY2" fmla="*/ 0 h 109320"/>
              <a:gd name="connsiteX3" fmla="*/ 12122095 w 12191976"/>
              <a:gd name="connsiteY3" fmla="*/ 0 h 109320"/>
              <a:gd name="connsiteX4" fmla="*/ 12040656 w 12191976"/>
              <a:gd name="connsiteY4" fmla="*/ 45720 h 109320"/>
              <a:gd name="connsiteX5" fmla="*/ 11994937 w 12191976"/>
              <a:gd name="connsiteY5" fmla="*/ 45720 h 109320"/>
              <a:gd name="connsiteX6" fmla="*/ 12006367 w 12191976"/>
              <a:gd name="connsiteY6" fmla="*/ 1 h 109320"/>
              <a:gd name="connsiteX7" fmla="*/ 12029226 w 12191976"/>
              <a:gd name="connsiteY7" fmla="*/ 1 h 109320"/>
              <a:gd name="connsiteX8" fmla="*/ 11947787 w 12191976"/>
              <a:gd name="connsiteY8" fmla="*/ 45721 h 109320"/>
              <a:gd name="connsiteX9" fmla="*/ 11902068 w 12191976"/>
              <a:gd name="connsiteY9" fmla="*/ 45721 h 109320"/>
              <a:gd name="connsiteX10" fmla="*/ 11913498 w 12191976"/>
              <a:gd name="connsiteY10" fmla="*/ 2 h 109320"/>
              <a:gd name="connsiteX11" fmla="*/ 11936357 w 12191976"/>
              <a:gd name="connsiteY11" fmla="*/ 2 h 109320"/>
              <a:gd name="connsiteX12" fmla="*/ 11854918 w 12191976"/>
              <a:gd name="connsiteY12" fmla="*/ 45722 h 109320"/>
              <a:gd name="connsiteX13" fmla="*/ 11809199 w 12191976"/>
              <a:gd name="connsiteY13" fmla="*/ 45722 h 109320"/>
              <a:gd name="connsiteX14" fmla="*/ 11820629 w 12191976"/>
              <a:gd name="connsiteY14" fmla="*/ 3 h 109320"/>
              <a:gd name="connsiteX15" fmla="*/ 11843488 w 12191976"/>
              <a:gd name="connsiteY15" fmla="*/ 3 h 109320"/>
              <a:gd name="connsiteX16" fmla="*/ 11762049 w 12191976"/>
              <a:gd name="connsiteY16" fmla="*/ 45723 h 109320"/>
              <a:gd name="connsiteX17" fmla="*/ 11716330 w 12191976"/>
              <a:gd name="connsiteY17" fmla="*/ 45723 h 109320"/>
              <a:gd name="connsiteX18" fmla="*/ 11727760 w 12191976"/>
              <a:gd name="connsiteY18" fmla="*/ 4 h 109320"/>
              <a:gd name="connsiteX19" fmla="*/ 11750619 w 12191976"/>
              <a:gd name="connsiteY19" fmla="*/ 4 h 109320"/>
              <a:gd name="connsiteX20" fmla="*/ 11669180 w 12191976"/>
              <a:gd name="connsiteY20" fmla="*/ 45724 h 109320"/>
              <a:gd name="connsiteX21" fmla="*/ 11623461 w 12191976"/>
              <a:gd name="connsiteY21" fmla="*/ 45724 h 109320"/>
              <a:gd name="connsiteX22" fmla="*/ 11634891 w 12191976"/>
              <a:gd name="connsiteY22" fmla="*/ 5 h 109320"/>
              <a:gd name="connsiteX23" fmla="*/ 11657750 w 12191976"/>
              <a:gd name="connsiteY23" fmla="*/ 5 h 109320"/>
              <a:gd name="connsiteX24" fmla="*/ 11576311 w 12191976"/>
              <a:gd name="connsiteY24" fmla="*/ 45725 h 109320"/>
              <a:gd name="connsiteX25" fmla="*/ 11530592 w 12191976"/>
              <a:gd name="connsiteY25" fmla="*/ 45725 h 109320"/>
              <a:gd name="connsiteX26" fmla="*/ 11542022 w 12191976"/>
              <a:gd name="connsiteY26" fmla="*/ 6 h 109320"/>
              <a:gd name="connsiteX27" fmla="*/ 11564881 w 12191976"/>
              <a:gd name="connsiteY27" fmla="*/ 6 h 109320"/>
              <a:gd name="connsiteX28" fmla="*/ 11483442 w 12191976"/>
              <a:gd name="connsiteY28" fmla="*/ 45726 h 109320"/>
              <a:gd name="connsiteX29" fmla="*/ 11437723 w 12191976"/>
              <a:gd name="connsiteY29" fmla="*/ 45726 h 109320"/>
              <a:gd name="connsiteX30" fmla="*/ 11449153 w 12191976"/>
              <a:gd name="connsiteY30" fmla="*/ 7 h 109320"/>
              <a:gd name="connsiteX31" fmla="*/ 11472012 w 12191976"/>
              <a:gd name="connsiteY31" fmla="*/ 7 h 109320"/>
              <a:gd name="connsiteX32" fmla="*/ 11390573 w 12191976"/>
              <a:gd name="connsiteY32" fmla="*/ 45727 h 109320"/>
              <a:gd name="connsiteX33" fmla="*/ 11344854 w 12191976"/>
              <a:gd name="connsiteY33" fmla="*/ 45727 h 109320"/>
              <a:gd name="connsiteX34" fmla="*/ 11356284 w 12191976"/>
              <a:gd name="connsiteY34" fmla="*/ 8 h 109320"/>
              <a:gd name="connsiteX35" fmla="*/ 11379143 w 12191976"/>
              <a:gd name="connsiteY35" fmla="*/ 8 h 109320"/>
              <a:gd name="connsiteX36" fmla="*/ 11297704 w 12191976"/>
              <a:gd name="connsiteY36" fmla="*/ 45728 h 109320"/>
              <a:gd name="connsiteX37" fmla="*/ 11251985 w 12191976"/>
              <a:gd name="connsiteY37" fmla="*/ 45728 h 109320"/>
              <a:gd name="connsiteX38" fmla="*/ 11263415 w 12191976"/>
              <a:gd name="connsiteY38" fmla="*/ 9 h 109320"/>
              <a:gd name="connsiteX39" fmla="*/ 11286274 w 12191976"/>
              <a:gd name="connsiteY39" fmla="*/ 9 h 109320"/>
              <a:gd name="connsiteX40" fmla="*/ 11204835 w 12191976"/>
              <a:gd name="connsiteY40" fmla="*/ 45729 h 109320"/>
              <a:gd name="connsiteX41" fmla="*/ 11159116 w 12191976"/>
              <a:gd name="connsiteY41" fmla="*/ 45729 h 109320"/>
              <a:gd name="connsiteX42" fmla="*/ 11170546 w 12191976"/>
              <a:gd name="connsiteY42" fmla="*/ 10 h 109320"/>
              <a:gd name="connsiteX43" fmla="*/ 11193405 w 12191976"/>
              <a:gd name="connsiteY43" fmla="*/ 10 h 109320"/>
              <a:gd name="connsiteX44" fmla="*/ 11111966 w 12191976"/>
              <a:gd name="connsiteY44" fmla="*/ 45730 h 109320"/>
              <a:gd name="connsiteX45" fmla="*/ 11066247 w 12191976"/>
              <a:gd name="connsiteY45" fmla="*/ 45730 h 109320"/>
              <a:gd name="connsiteX46" fmla="*/ 11077677 w 12191976"/>
              <a:gd name="connsiteY46" fmla="*/ 11 h 109320"/>
              <a:gd name="connsiteX47" fmla="*/ 11100536 w 12191976"/>
              <a:gd name="connsiteY47" fmla="*/ 11 h 109320"/>
              <a:gd name="connsiteX48" fmla="*/ 11019097 w 12191976"/>
              <a:gd name="connsiteY48" fmla="*/ 45731 h 109320"/>
              <a:gd name="connsiteX49" fmla="*/ 10973378 w 12191976"/>
              <a:gd name="connsiteY49" fmla="*/ 45731 h 109320"/>
              <a:gd name="connsiteX50" fmla="*/ 10984808 w 12191976"/>
              <a:gd name="connsiteY50" fmla="*/ 12 h 109320"/>
              <a:gd name="connsiteX51" fmla="*/ 11007667 w 12191976"/>
              <a:gd name="connsiteY51" fmla="*/ 12 h 109320"/>
              <a:gd name="connsiteX52" fmla="*/ 10926228 w 12191976"/>
              <a:gd name="connsiteY52" fmla="*/ 45732 h 109320"/>
              <a:gd name="connsiteX53" fmla="*/ 10880509 w 12191976"/>
              <a:gd name="connsiteY53" fmla="*/ 45732 h 109320"/>
              <a:gd name="connsiteX54" fmla="*/ 10891939 w 12191976"/>
              <a:gd name="connsiteY54" fmla="*/ 13 h 109320"/>
              <a:gd name="connsiteX55" fmla="*/ 10914798 w 12191976"/>
              <a:gd name="connsiteY55" fmla="*/ 13 h 109320"/>
              <a:gd name="connsiteX56" fmla="*/ 10833359 w 12191976"/>
              <a:gd name="connsiteY56" fmla="*/ 45733 h 109320"/>
              <a:gd name="connsiteX57" fmla="*/ 10787640 w 12191976"/>
              <a:gd name="connsiteY57" fmla="*/ 45733 h 109320"/>
              <a:gd name="connsiteX58" fmla="*/ 10799070 w 12191976"/>
              <a:gd name="connsiteY58" fmla="*/ 14 h 109320"/>
              <a:gd name="connsiteX59" fmla="*/ 10821929 w 12191976"/>
              <a:gd name="connsiteY59" fmla="*/ 14 h 109320"/>
              <a:gd name="connsiteX60" fmla="*/ 10740490 w 12191976"/>
              <a:gd name="connsiteY60" fmla="*/ 45734 h 109320"/>
              <a:gd name="connsiteX61" fmla="*/ 10694771 w 12191976"/>
              <a:gd name="connsiteY61" fmla="*/ 45734 h 109320"/>
              <a:gd name="connsiteX62" fmla="*/ 10706201 w 12191976"/>
              <a:gd name="connsiteY62" fmla="*/ 15 h 109320"/>
              <a:gd name="connsiteX63" fmla="*/ 10729060 w 12191976"/>
              <a:gd name="connsiteY63" fmla="*/ 15 h 109320"/>
              <a:gd name="connsiteX64" fmla="*/ 10647621 w 12191976"/>
              <a:gd name="connsiteY64" fmla="*/ 45735 h 109320"/>
              <a:gd name="connsiteX65" fmla="*/ 10601902 w 12191976"/>
              <a:gd name="connsiteY65" fmla="*/ 45735 h 109320"/>
              <a:gd name="connsiteX66" fmla="*/ 10613332 w 12191976"/>
              <a:gd name="connsiteY66" fmla="*/ 16 h 109320"/>
              <a:gd name="connsiteX67" fmla="*/ 10636191 w 12191976"/>
              <a:gd name="connsiteY67" fmla="*/ 16 h 109320"/>
              <a:gd name="connsiteX68" fmla="*/ 10554752 w 12191976"/>
              <a:gd name="connsiteY68" fmla="*/ 45736 h 109320"/>
              <a:gd name="connsiteX69" fmla="*/ 10509033 w 12191976"/>
              <a:gd name="connsiteY69" fmla="*/ 45736 h 109320"/>
              <a:gd name="connsiteX70" fmla="*/ 10520463 w 12191976"/>
              <a:gd name="connsiteY70" fmla="*/ 17 h 109320"/>
              <a:gd name="connsiteX71" fmla="*/ 10543322 w 12191976"/>
              <a:gd name="connsiteY71" fmla="*/ 17 h 109320"/>
              <a:gd name="connsiteX72" fmla="*/ 10461883 w 12191976"/>
              <a:gd name="connsiteY72" fmla="*/ 45737 h 109320"/>
              <a:gd name="connsiteX73" fmla="*/ 10416164 w 12191976"/>
              <a:gd name="connsiteY73" fmla="*/ 45737 h 109320"/>
              <a:gd name="connsiteX74" fmla="*/ 10427594 w 12191976"/>
              <a:gd name="connsiteY74" fmla="*/ 18 h 109320"/>
              <a:gd name="connsiteX75" fmla="*/ 10450453 w 12191976"/>
              <a:gd name="connsiteY75" fmla="*/ 18 h 109320"/>
              <a:gd name="connsiteX76" fmla="*/ 10369014 w 12191976"/>
              <a:gd name="connsiteY76" fmla="*/ 45738 h 109320"/>
              <a:gd name="connsiteX77" fmla="*/ 10323295 w 12191976"/>
              <a:gd name="connsiteY77" fmla="*/ 45738 h 109320"/>
              <a:gd name="connsiteX78" fmla="*/ 10334725 w 12191976"/>
              <a:gd name="connsiteY78" fmla="*/ 19 h 109320"/>
              <a:gd name="connsiteX79" fmla="*/ 10357584 w 12191976"/>
              <a:gd name="connsiteY79" fmla="*/ 19 h 109320"/>
              <a:gd name="connsiteX80" fmla="*/ 10276145 w 12191976"/>
              <a:gd name="connsiteY80" fmla="*/ 45739 h 109320"/>
              <a:gd name="connsiteX81" fmla="*/ 10230426 w 12191976"/>
              <a:gd name="connsiteY81" fmla="*/ 45739 h 109320"/>
              <a:gd name="connsiteX82" fmla="*/ 10241856 w 12191976"/>
              <a:gd name="connsiteY82" fmla="*/ 20 h 109320"/>
              <a:gd name="connsiteX83" fmla="*/ 10264715 w 12191976"/>
              <a:gd name="connsiteY83" fmla="*/ 20 h 109320"/>
              <a:gd name="connsiteX84" fmla="*/ 10183276 w 12191976"/>
              <a:gd name="connsiteY84" fmla="*/ 45740 h 109320"/>
              <a:gd name="connsiteX85" fmla="*/ 10137557 w 12191976"/>
              <a:gd name="connsiteY85" fmla="*/ 45740 h 109320"/>
              <a:gd name="connsiteX86" fmla="*/ 10148987 w 12191976"/>
              <a:gd name="connsiteY86" fmla="*/ 21 h 109320"/>
              <a:gd name="connsiteX87" fmla="*/ 10171846 w 12191976"/>
              <a:gd name="connsiteY87" fmla="*/ 21 h 109320"/>
              <a:gd name="connsiteX88" fmla="*/ 10090407 w 12191976"/>
              <a:gd name="connsiteY88" fmla="*/ 45741 h 109320"/>
              <a:gd name="connsiteX89" fmla="*/ 10044688 w 12191976"/>
              <a:gd name="connsiteY89" fmla="*/ 45741 h 109320"/>
              <a:gd name="connsiteX90" fmla="*/ 10056118 w 12191976"/>
              <a:gd name="connsiteY90" fmla="*/ 22 h 109320"/>
              <a:gd name="connsiteX91" fmla="*/ 10078977 w 12191976"/>
              <a:gd name="connsiteY91" fmla="*/ 22 h 109320"/>
              <a:gd name="connsiteX92" fmla="*/ 9997538 w 12191976"/>
              <a:gd name="connsiteY92" fmla="*/ 45742 h 109320"/>
              <a:gd name="connsiteX93" fmla="*/ 9951819 w 12191976"/>
              <a:gd name="connsiteY93" fmla="*/ 45742 h 109320"/>
              <a:gd name="connsiteX94" fmla="*/ 9963249 w 12191976"/>
              <a:gd name="connsiteY94" fmla="*/ 23 h 109320"/>
              <a:gd name="connsiteX95" fmla="*/ 9986108 w 12191976"/>
              <a:gd name="connsiteY95" fmla="*/ 23 h 109320"/>
              <a:gd name="connsiteX96" fmla="*/ 9904669 w 12191976"/>
              <a:gd name="connsiteY96" fmla="*/ 45743 h 109320"/>
              <a:gd name="connsiteX97" fmla="*/ 9858950 w 12191976"/>
              <a:gd name="connsiteY97" fmla="*/ 45743 h 109320"/>
              <a:gd name="connsiteX98" fmla="*/ 9870380 w 12191976"/>
              <a:gd name="connsiteY98" fmla="*/ 24 h 109320"/>
              <a:gd name="connsiteX99" fmla="*/ 9893239 w 12191976"/>
              <a:gd name="connsiteY99" fmla="*/ 24 h 109320"/>
              <a:gd name="connsiteX100" fmla="*/ 9811800 w 12191976"/>
              <a:gd name="connsiteY100" fmla="*/ 45744 h 109320"/>
              <a:gd name="connsiteX101" fmla="*/ 9766081 w 12191976"/>
              <a:gd name="connsiteY101" fmla="*/ 45744 h 109320"/>
              <a:gd name="connsiteX102" fmla="*/ 9777511 w 12191976"/>
              <a:gd name="connsiteY102" fmla="*/ 25 h 109320"/>
              <a:gd name="connsiteX103" fmla="*/ 9800370 w 12191976"/>
              <a:gd name="connsiteY103" fmla="*/ 25 h 109320"/>
              <a:gd name="connsiteX104" fmla="*/ 9718931 w 12191976"/>
              <a:gd name="connsiteY104" fmla="*/ 45745 h 109320"/>
              <a:gd name="connsiteX105" fmla="*/ 9673212 w 12191976"/>
              <a:gd name="connsiteY105" fmla="*/ 45745 h 109320"/>
              <a:gd name="connsiteX106" fmla="*/ 9684642 w 12191976"/>
              <a:gd name="connsiteY106" fmla="*/ 26 h 109320"/>
              <a:gd name="connsiteX107" fmla="*/ 9707501 w 12191976"/>
              <a:gd name="connsiteY107" fmla="*/ 26 h 109320"/>
              <a:gd name="connsiteX108" fmla="*/ 9626062 w 12191976"/>
              <a:gd name="connsiteY108" fmla="*/ 45746 h 109320"/>
              <a:gd name="connsiteX109" fmla="*/ 9580343 w 12191976"/>
              <a:gd name="connsiteY109" fmla="*/ 45746 h 109320"/>
              <a:gd name="connsiteX110" fmla="*/ 9591773 w 12191976"/>
              <a:gd name="connsiteY110" fmla="*/ 27 h 109320"/>
              <a:gd name="connsiteX111" fmla="*/ 9614632 w 12191976"/>
              <a:gd name="connsiteY111" fmla="*/ 27 h 109320"/>
              <a:gd name="connsiteX112" fmla="*/ 9533193 w 12191976"/>
              <a:gd name="connsiteY112" fmla="*/ 45747 h 109320"/>
              <a:gd name="connsiteX113" fmla="*/ 9487474 w 12191976"/>
              <a:gd name="connsiteY113" fmla="*/ 45747 h 109320"/>
              <a:gd name="connsiteX114" fmla="*/ 9498904 w 12191976"/>
              <a:gd name="connsiteY114" fmla="*/ 28 h 109320"/>
              <a:gd name="connsiteX115" fmla="*/ 9521763 w 12191976"/>
              <a:gd name="connsiteY115" fmla="*/ 28 h 109320"/>
              <a:gd name="connsiteX116" fmla="*/ 9440324 w 12191976"/>
              <a:gd name="connsiteY116" fmla="*/ 45748 h 109320"/>
              <a:gd name="connsiteX117" fmla="*/ 9394605 w 12191976"/>
              <a:gd name="connsiteY117" fmla="*/ 45748 h 109320"/>
              <a:gd name="connsiteX118" fmla="*/ 9406035 w 12191976"/>
              <a:gd name="connsiteY118" fmla="*/ 29 h 109320"/>
              <a:gd name="connsiteX119" fmla="*/ 9428894 w 12191976"/>
              <a:gd name="connsiteY119" fmla="*/ 29 h 109320"/>
              <a:gd name="connsiteX120" fmla="*/ 9347455 w 12191976"/>
              <a:gd name="connsiteY120" fmla="*/ 45749 h 109320"/>
              <a:gd name="connsiteX121" fmla="*/ 9301736 w 12191976"/>
              <a:gd name="connsiteY121" fmla="*/ 45749 h 109320"/>
              <a:gd name="connsiteX122" fmla="*/ 9313166 w 12191976"/>
              <a:gd name="connsiteY122" fmla="*/ 30 h 109320"/>
              <a:gd name="connsiteX123" fmla="*/ 9336025 w 12191976"/>
              <a:gd name="connsiteY123" fmla="*/ 30 h 109320"/>
              <a:gd name="connsiteX124" fmla="*/ 9254586 w 12191976"/>
              <a:gd name="connsiteY124" fmla="*/ 45750 h 109320"/>
              <a:gd name="connsiteX125" fmla="*/ 9208867 w 12191976"/>
              <a:gd name="connsiteY125" fmla="*/ 45750 h 109320"/>
              <a:gd name="connsiteX126" fmla="*/ 9220297 w 12191976"/>
              <a:gd name="connsiteY126" fmla="*/ 31 h 109320"/>
              <a:gd name="connsiteX127" fmla="*/ 9243156 w 12191976"/>
              <a:gd name="connsiteY127" fmla="*/ 31 h 109320"/>
              <a:gd name="connsiteX128" fmla="*/ 9161717 w 12191976"/>
              <a:gd name="connsiteY128" fmla="*/ 45751 h 109320"/>
              <a:gd name="connsiteX129" fmla="*/ 9115998 w 12191976"/>
              <a:gd name="connsiteY129" fmla="*/ 45751 h 109320"/>
              <a:gd name="connsiteX130" fmla="*/ 9127428 w 12191976"/>
              <a:gd name="connsiteY130" fmla="*/ 32 h 109320"/>
              <a:gd name="connsiteX131" fmla="*/ 9150287 w 12191976"/>
              <a:gd name="connsiteY131" fmla="*/ 32 h 109320"/>
              <a:gd name="connsiteX132" fmla="*/ 9068848 w 12191976"/>
              <a:gd name="connsiteY132" fmla="*/ 45752 h 109320"/>
              <a:gd name="connsiteX133" fmla="*/ 9023129 w 12191976"/>
              <a:gd name="connsiteY133" fmla="*/ 45752 h 109320"/>
              <a:gd name="connsiteX134" fmla="*/ 9034559 w 12191976"/>
              <a:gd name="connsiteY134" fmla="*/ 33 h 109320"/>
              <a:gd name="connsiteX135" fmla="*/ 9057418 w 12191976"/>
              <a:gd name="connsiteY135" fmla="*/ 33 h 109320"/>
              <a:gd name="connsiteX136" fmla="*/ 8975979 w 12191976"/>
              <a:gd name="connsiteY136" fmla="*/ 45753 h 109320"/>
              <a:gd name="connsiteX137" fmla="*/ 8930260 w 12191976"/>
              <a:gd name="connsiteY137" fmla="*/ 45753 h 109320"/>
              <a:gd name="connsiteX138" fmla="*/ 8941690 w 12191976"/>
              <a:gd name="connsiteY138" fmla="*/ 34 h 109320"/>
              <a:gd name="connsiteX139" fmla="*/ 8964549 w 12191976"/>
              <a:gd name="connsiteY139" fmla="*/ 34 h 109320"/>
              <a:gd name="connsiteX140" fmla="*/ 8883110 w 12191976"/>
              <a:gd name="connsiteY140" fmla="*/ 45754 h 109320"/>
              <a:gd name="connsiteX141" fmla="*/ 8837391 w 12191976"/>
              <a:gd name="connsiteY141" fmla="*/ 45754 h 109320"/>
              <a:gd name="connsiteX142" fmla="*/ 8848821 w 12191976"/>
              <a:gd name="connsiteY142" fmla="*/ 35 h 109320"/>
              <a:gd name="connsiteX143" fmla="*/ 8871680 w 12191976"/>
              <a:gd name="connsiteY143" fmla="*/ 35 h 109320"/>
              <a:gd name="connsiteX144" fmla="*/ 8790241 w 12191976"/>
              <a:gd name="connsiteY144" fmla="*/ 45755 h 109320"/>
              <a:gd name="connsiteX145" fmla="*/ 8744522 w 12191976"/>
              <a:gd name="connsiteY145" fmla="*/ 45755 h 109320"/>
              <a:gd name="connsiteX146" fmla="*/ 8755952 w 12191976"/>
              <a:gd name="connsiteY146" fmla="*/ 36 h 109320"/>
              <a:gd name="connsiteX147" fmla="*/ 8778811 w 12191976"/>
              <a:gd name="connsiteY147" fmla="*/ 36 h 109320"/>
              <a:gd name="connsiteX148" fmla="*/ 8697372 w 12191976"/>
              <a:gd name="connsiteY148" fmla="*/ 45756 h 109320"/>
              <a:gd name="connsiteX149" fmla="*/ 8651653 w 12191976"/>
              <a:gd name="connsiteY149" fmla="*/ 45756 h 109320"/>
              <a:gd name="connsiteX150" fmla="*/ 8663083 w 12191976"/>
              <a:gd name="connsiteY150" fmla="*/ 37 h 109320"/>
              <a:gd name="connsiteX151" fmla="*/ 8685942 w 12191976"/>
              <a:gd name="connsiteY151" fmla="*/ 37 h 109320"/>
              <a:gd name="connsiteX152" fmla="*/ 8604503 w 12191976"/>
              <a:gd name="connsiteY152" fmla="*/ 45757 h 109320"/>
              <a:gd name="connsiteX153" fmla="*/ 8558784 w 12191976"/>
              <a:gd name="connsiteY153" fmla="*/ 45757 h 109320"/>
              <a:gd name="connsiteX154" fmla="*/ 8570214 w 12191976"/>
              <a:gd name="connsiteY154" fmla="*/ 38 h 109320"/>
              <a:gd name="connsiteX155" fmla="*/ 8593073 w 12191976"/>
              <a:gd name="connsiteY155" fmla="*/ 38 h 109320"/>
              <a:gd name="connsiteX156" fmla="*/ 8511634 w 12191976"/>
              <a:gd name="connsiteY156" fmla="*/ 45758 h 109320"/>
              <a:gd name="connsiteX157" fmla="*/ 8465915 w 12191976"/>
              <a:gd name="connsiteY157" fmla="*/ 45758 h 109320"/>
              <a:gd name="connsiteX158" fmla="*/ 8477345 w 12191976"/>
              <a:gd name="connsiteY158" fmla="*/ 39 h 109320"/>
              <a:gd name="connsiteX159" fmla="*/ 8500204 w 12191976"/>
              <a:gd name="connsiteY159" fmla="*/ 39 h 109320"/>
              <a:gd name="connsiteX160" fmla="*/ 8418765 w 12191976"/>
              <a:gd name="connsiteY160" fmla="*/ 45759 h 109320"/>
              <a:gd name="connsiteX161" fmla="*/ 8373046 w 12191976"/>
              <a:gd name="connsiteY161" fmla="*/ 45759 h 109320"/>
              <a:gd name="connsiteX162" fmla="*/ 8384476 w 12191976"/>
              <a:gd name="connsiteY162" fmla="*/ 40 h 109320"/>
              <a:gd name="connsiteX163" fmla="*/ 8407335 w 12191976"/>
              <a:gd name="connsiteY163" fmla="*/ 40 h 109320"/>
              <a:gd name="connsiteX164" fmla="*/ 8325896 w 12191976"/>
              <a:gd name="connsiteY164" fmla="*/ 45760 h 109320"/>
              <a:gd name="connsiteX165" fmla="*/ 8280177 w 12191976"/>
              <a:gd name="connsiteY165" fmla="*/ 45760 h 109320"/>
              <a:gd name="connsiteX166" fmla="*/ 8291607 w 12191976"/>
              <a:gd name="connsiteY166" fmla="*/ 41 h 109320"/>
              <a:gd name="connsiteX167" fmla="*/ 8314466 w 12191976"/>
              <a:gd name="connsiteY167" fmla="*/ 41 h 109320"/>
              <a:gd name="connsiteX168" fmla="*/ 8233027 w 12191976"/>
              <a:gd name="connsiteY168" fmla="*/ 45761 h 109320"/>
              <a:gd name="connsiteX169" fmla="*/ 8187308 w 12191976"/>
              <a:gd name="connsiteY169" fmla="*/ 45761 h 109320"/>
              <a:gd name="connsiteX170" fmla="*/ 8198738 w 12191976"/>
              <a:gd name="connsiteY170" fmla="*/ 42 h 109320"/>
              <a:gd name="connsiteX171" fmla="*/ 8221597 w 12191976"/>
              <a:gd name="connsiteY171" fmla="*/ 42 h 109320"/>
              <a:gd name="connsiteX172" fmla="*/ 8140158 w 12191976"/>
              <a:gd name="connsiteY172" fmla="*/ 45762 h 109320"/>
              <a:gd name="connsiteX173" fmla="*/ 8094439 w 12191976"/>
              <a:gd name="connsiteY173" fmla="*/ 45762 h 109320"/>
              <a:gd name="connsiteX174" fmla="*/ 8105869 w 12191976"/>
              <a:gd name="connsiteY174" fmla="*/ 43 h 109320"/>
              <a:gd name="connsiteX175" fmla="*/ 8128728 w 12191976"/>
              <a:gd name="connsiteY175" fmla="*/ 43 h 109320"/>
              <a:gd name="connsiteX176" fmla="*/ 8047289 w 12191976"/>
              <a:gd name="connsiteY176" fmla="*/ 45763 h 109320"/>
              <a:gd name="connsiteX177" fmla="*/ 8001570 w 12191976"/>
              <a:gd name="connsiteY177" fmla="*/ 45763 h 109320"/>
              <a:gd name="connsiteX178" fmla="*/ 8013000 w 12191976"/>
              <a:gd name="connsiteY178" fmla="*/ 44 h 109320"/>
              <a:gd name="connsiteX179" fmla="*/ 8035859 w 12191976"/>
              <a:gd name="connsiteY179" fmla="*/ 44 h 109320"/>
              <a:gd name="connsiteX180" fmla="*/ 7954420 w 12191976"/>
              <a:gd name="connsiteY180" fmla="*/ 45764 h 109320"/>
              <a:gd name="connsiteX181" fmla="*/ 7908701 w 12191976"/>
              <a:gd name="connsiteY181" fmla="*/ 45764 h 109320"/>
              <a:gd name="connsiteX182" fmla="*/ 7920131 w 12191976"/>
              <a:gd name="connsiteY182" fmla="*/ 45 h 109320"/>
              <a:gd name="connsiteX183" fmla="*/ 7942990 w 12191976"/>
              <a:gd name="connsiteY183" fmla="*/ 45 h 109320"/>
              <a:gd name="connsiteX184" fmla="*/ 7861551 w 12191976"/>
              <a:gd name="connsiteY184" fmla="*/ 45765 h 109320"/>
              <a:gd name="connsiteX185" fmla="*/ 7815832 w 12191976"/>
              <a:gd name="connsiteY185" fmla="*/ 45765 h 109320"/>
              <a:gd name="connsiteX186" fmla="*/ 7827262 w 12191976"/>
              <a:gd name="connsiteY186" fmla="*/ 46 h 109320"/>
              <a:gd name="connsiteX187" fmla="*/ 7850121 w 12191976"/>
              <a:gd name="connsiteY187" fmla="*/ 46 h 109320"/>
              <a:gd name="connsiteX188" fmla="*/ 7768682 w 12191976"/>
              <a:gd name="connsiteY188" fmla="*/ 45766 h 109320"/>
              <a:gd name="connsiteX189" fmla="*/ 7722963 w 12191976"/>
              <a:gd name="connsiteY189" fmla="*/ 45766 h 109320"/>
              <a:gd name="connsiteX190" fmla="*/ 7734393 w 12191976"/>
              <a:gd name="connsiteY190" fmla="*/ 47 h 109320"/>
              <a:gd name="connsiteX191" fmla="*/ 7757252 w 12191976"/>
              <a:gd name="connsiteY191" fmla="*/ 47 h 109320"/>
              <a:gd name="connsiteX192" fmla="*/ 7675813 w 12191976"/>
              <a:gd name="connsiteY192" fmla="*/ 45767 h 109320"/>
              <a:gd name="connsiteX193" fmla="*/ 7630094 w 12191976"/>
              <a:gd name="connsiteY193" fmla="*/ 45767 h 109320"/>
              <a:gd name="connsiteX194" fmla="*/ 7641524 w 12191976"/>
              <a:gd name="connsiteY194" fmla="*/ 48 h 109320"/>
              <a:gd name="connsiteX195" fmla="*/ 7664383 w 12191976"/>
              <a:gd name="connsiteY195" fmla="*/ 48 h 109320"/>
              <a:gd name="connsiteX196" fmla="*/ 7582944 w 12191976"/>
              <a:gd name="connsiteY196" fmla="*/ 45768 h 109320"/>
              <a:gd name="connsiteX197" fmla="*/ 7537225 w 12191976"/>
              <a:gd name="connsiteY197" fmla="*/ 45768 h 109320"/>
              <a:gd name="connsiteX198" fmla="*/ 7548655 w 12191976"/>
              <a:gd name="connsiteY198" fmla="*/ 49 h 109320"/>
              <a:gd name="connsiteX199" fmla="*/ 7571514 w 12191976"/>
              <a:gd name="connsiteY199" fmla="*/ 49 h 109320"/>
              <a:gd name="connsiteX200" fmla="*/ 7490075 w 12191976"/>
              <a:gd name="connsiteY200" fmla="*/ 45769 h 109320"/>
              <a:gd name="connsiteX201" fmla="*/ 7444356 w 12191976"/>
              <a:gd name="connsiteY201" fmla="*/ 45769 h 109320"/>
              <a:gd name="connsiteX202" fmla="*/ 7455786 w 12191976"/>
              <a:gd name="connsiteY202" fmla="*/ 50 h 109320"/>
              <a:gd name="connsiteX203" fmla="*/ 7478645 w 12191976"/>
              <a:gd name="connsiteY203" fmla="*/ 50 h 109320"/>
              <a:gd name="connsiteX204" fmla="*/ 7397206 w 12191976"/>
              <a:gd name="connsiteY204" fmla="*/ 45770 h 109320"/>
              <a:gd name="connsiteX205" fmla="*/ 7351487 w 12191976"/>
              <a:gd name="connsiteY205" fmla="*/ 45770 h 109320"/>
              <a:gd name="connsiteX206" fmla="*/ 7362917 w 12191976"/>
              <a:gd name="connsiteY206" fmla="*/ 51 h 109320"/>
              <a:gd name="connsiteX207" fmla="*/ 7385776 w 12191976"/>
              <a:gd name="connsiteY207" fmla="*/ 51 h 109320"/>
              <a:gd name="connsiteX208" fmla="*/ 7304337 w 12191976"/>
              <a:gd name="connsiteY208" fmla="*/ 45771 h 109320"/>
              <a:gd name="connsiteX209" fmla="*/ 7258618 w 12191976"/>
              <a:gd name="connsiteY209" fmla="*/ 45771 h 109320"/>
              <a:gd name="connsiteX210" fmla="*/ 7270048 w 12191976"/>
              <a:gd name="connsiteY210" fmla="*/ 52 h 109320"/>
              <a:gd name="connsiteX211" fmla="*/ 7292907 w 12191976"/>
              <a:gd name="connsiteY211" fmla="*/ 52 h 109320"/>
              <a:gd name="connsiteX212" fmla="*/ 7211468 w 12191976"/>
              <a:gd name="connsiteY212" fmla="*/ 45772 h 109320"/>
              <a:gd name="connsiteX213" fmla="*/ 7165749 w 12191976"/>
              <a:gd name="connsiteY213" fmla="*/ 45772 h 109320"/>
              <a:gd name="connsiteX214" fmla="*/ 7177179 w 12191976"/>
              <a:gd name="connsiteY214" fmla="*/ 53 h 109320"/>
              <a:gd name="connsiteX215" fmla="*/ 7200038 w 12191976"/>
              <a:gd name="connsiteY215" fmla="*/ 53 h 109320"/>
              <a:gd name="connsiteX216" fmla="*/ 7118599 w 12191976"/>
              <a:gd name="connsiteY216" fmla="*/ 45773 h 109320"/>
              <a:gd name="connsiteX217" fmla="*/ 7072880 w 12191976"/>
              <a:gd name="connsiteY217" fmla="*/ 45773 h 109320"/>
              <a:gd name="connsiteX218" fmla="*/ 7084310 w 12191976"/>
              <a:gd name="connsiteY218" fmla="*/ 54 h 109320"/>
              <a:gd name="connsiteX219" fmla="*/ 7107169 w 12191976"/>
              <a:gd name="connsiteY219" fmla="*/ 54 h 109320"/>
              <a:gd name="connsiteX220" fmla="*/ 46915 w 12191976"/>
              <a:gd name="connsiteY220" fmla="*/ 45774 h 109320"/>
              <a:gd name="connsiteX221" fmla="*/ 1196 w 12191976"/>
              <a:gd name="connsiteY221" fmla="*/ 45774 h 109320"/>
              <a:gd name="connsiteX222" fmla="*/ 12626 w 12191976"/>
              <a:gd name="connsiteY222" fmla="*/ 55 h 109320"/>
              <a:gd name="connsiteX223" fmla="*/ 35485 w 12191976"/>
              <a:gd name="connsiteY223" fmla="*/ 55 h 109320"/>
              <a:gd name="connsiteX224" fmla="*/ 136597 w 12191976"/>
              <a:gd name="connsiteY224" fmla="*/ 45774 h 109320"/>
              <a:gd name="connsiteX225" fmla="*/ 90878 w 12191976"/>
              <a:gd name="connsiteY225" fmla="*/ 45774 h 109320"/>
              <a:gd name="connsiteX226" fmla="*/ 102308 w 12191976"/>
              <a:gd name="connsiteY226" fmla="*/ 55 h 109320"/>
              <a:gd name="connsiteX227" fmla="*/ 125167 w 12191976"/>
              <a:gd name="connsiteY227" fmla="*/ 55 h 109320"/>
              <a:gd name="connsiteX228" fmla="*/ 226280 w 12191976"/>
              <a:gd name="connsiteY228" fmla="*/ 45774 h 109320"/>
              <a:gd name="connsiteX229" fmla="*/ 180561 w 12191976"/>
              <a:gd name="connsiteY229" fmla="*/ 45774 h 109320"/>
              <a:gd name="connsiteX230" fmla="*/ 191991 w 12191976"/>
              <a:gd name="connsiteY230" fmla="*/ 55 h 109320"/>
              <a:gd name="connsiteX231" fmla="*/ 214849 w 12191976"/>
              <a:gd name="connsiteY231" fmla="*/ 55 h 109320"/>
              <a:gd name="connsiteX232" fmla="*/ 315962 w 12191976"/>
              <a:gd name="connsiteY232" fmla="*/ 45774 h 109320"/>
              <a:gd name="connsiteX233" fmla="*/ 270243 w 12191976"/>
              <a:gd name="connsiteY233" fmla="*/ 45774 h 109320"/>
              <a:gd name="connsiteX234" fmla="*/ 281673 w 12191976"/>
              <a:gd name="connsiteY234" fmla="*/ 55 h 109320"/>
              <a:gd name="connsiteX235" fmla="*/ 304532 w 12191976"/>
              <a:gd name="connsiteY235" fmla="*/ 55 h 109320"/>
              <a:gd name="connsiteX236" fmla="*/ 405644 w 12191976"/>
              <a:gd name="connsiteY236" fmla="*/ 45774 h 109320"/>
              <a:gd name="connsiteX237" fmla="*/ 359925 w 12191976"/>
              <a:gd name="connsiteY237" fmla="*/ 45774 h 109320"/>
              <a:gd name="connsiteX238" fmla="*/ 371355 w 12191976"/>
              <a:gd name="connsiteY238" fmla="*/ 55 h 109320"/>
              <a:gd name="connsiteX239" fmla="*/ 394214 w 12191976"/>
              <a:gd name="connsiteY239" fmla="*/ 55 h 109320"/>
              <a:gd name="connsiteX240" fmla="*/ 495326 w 12191976"/>
              <a:gd name="connsiteY240" fmla="*/ 45774 h 109320"/>
              <a:gd name="connsiteX241" fmla="*/ 449607 w 12191976"/>
              <a:gd name="connsiteY241" fmla="*/ 45774 h 109320"/>
              <a:gd name="connsiteX242" fmla="*/ 461037 w 12191976"/>
              <a:gd name="connsiteY242" fmla="*/ 55 h 109320"/>
              <a:gd name="connsiteX243" fmla="*/ 483896 w 12191976"/>
              <a:gd name="connsiteY243" fmla="*/ 55 h 109320"/>
              <a:gd name="connsiteX244" fmla="*/ 585008 w 12191976"/>
              <a:gd name="connsiteY244" fmla="*/ 45774 h 109320"/>
              <a:gd name="connsiteX245" fmla="*/ 539289 w 12191976"/>
              <a:gd name="connsiteY245" fmla="*/ 45774 h 109320"/>
              <a:gd name="connsiteX246" fmla="*/ 550719 w 12191976"/>
              <a:gd name="connsiteY246" fmla="*/ 55 h 109320"/>
              <a:gd name="connsiteX247" fmla="*/ 573578 w 12191976"/>
              <a:gd name="connsiteY247" fmla="*/ 55 h 109320"/>
              <a:gd name="connsiteX248" fmla="*/ 674690 w 12191976"/>
              <a:gd name="connsiteY248" fmla="*/ 45774 h 109320"/>
              <a:gd name="connsiteX249" fmla="*/ 628971 w 12191976"/>
              <a:gd name="connsiteY249" fmla="*/ 45774 h 109320"/>
              <a:gd name="connsiteX250" fmla="*/ 640401 w 12191976"/>
              <a:gd name="connsiteY250" fmla="*/ 55 h 109320"/>
              <a:gd name="connsiteX251" fmla="*/ 663260 w 12191976"/>
              <a:gd name="connsiteY251" fmla="*/ 55 h 109320"/>
              <a:gd name="connsiteX252" fmla="*/ 764373 w 12191976"/>
              <a:gd name="connsiteY252" fmla="*/ 45774 h 109320"/>
              <a:gd name="connsiteX253" fmla="*/ 718653 w 12191976"/>
              <a:gd name="connsiteY253" fmla="*/ 45774 h 109320"/>
              <a:gd name="connsiteX254" fmla="*/ 730084 w 12191976"/>
              <a:gd name="connsiteY254" fmla="*/ 55 h 109320"/>
              <a:gd name="connsiteX255" fmla="*/ 752943 w 12191976"/>
              <a:gd name="connsiteY255" fmla="*/ 55 h 109320"/>
              <a:gd name="connsiteX256" fmla="*/ 854055 w 12191976"/>
              <a:gd name="connsiteY256" fmla="*/ 45774 h 109320"/>
              <a:gd name="connsiteX257" fmla="*/ 808336 w 12191976"/>
              <a:gd name="connsiteY257" fmla="*/ 45774 h 109320"/>
              <a:gd name="connsiteX258" fmla="*/ 819766 w 12191976"/>
              <a:gd name="connsiteY258" fmla="*/ 55 h 109320"/>
              <a:gd name="connsiteX259" fmla="*/ 842625 w 12191976"/>
              <a:gd name="connsiteY259" fmla="*/ 55 h 109320"/>
              <a:gd name="connsiteX260" fmla="*/ 943737 w 12191976"/>
              <a:gd name="connsiteY260" fmla="*/ 45774 h 109320"/>
              <a:gd name="connsiteX261" fmla="*/ 898018 w 12191976"/>
              <a:gd name="connsiteY261" fmla="*/ 45774 h 109320"/>
              <a:gd name="connsiteX262" fmla="*/ 909448 w 12191976"/>
              <a:gd name="connsiteY262" fmla="*/ 55 h 109320"/>
              <a:gd name="connsiteX263" fmla="*/ 932307 w 12191976"/>
              <a:gd name="connsiteY263" fmla="*/ 55 h 109320"/>
              <a:gd name="connsiteX264" fmla="*/ 1033419 w 12191976"/>
              <a:gd name="connsiteY264" fmla="*/ 45774 h 109320"/>
              <a:gd name="connsiteX265" fmla="*/ 987700 w 12191976"/>
              <a:gd name="connsiteY265" fmla="*/ 45774 h 109320"/>
              <a:gd name="connsiteX266" fmla="*/ 999130 w 12191976"/>
              <a:gd name="connsiteY266" fmla="*/ 55 h 109320"/>
              <a:gd name="connsiteX267" fmla="*/ 1021989 w 12191976"/>
              <a:gd name="connsiteY267" fmla="*/ 55 h 109320"/>
              <a:gd name="connsiteX268" fmla="*/ 1123101 w 12191976"/>
              <a:gd name="connsiteY268" fmla="*/ 45774 h 109320"/>
              <a:gd name="connsiteX269" fmla="*/ 1077382 w 12191976"/>
              <a:gd name="connsiteY269" fmla="*/ 45774 h 109320"/>
              <a:gd name="connsiteX270" fmla="*/ 1088812 w 12191976"/>
              <a:gd name="connsiteY270" fmla="*/ 55 h 109320"/>
              <a:gd name="connsiteX271" fmla="*/ 1111671 w 12191976"/>
              <a:gd name="connsiteY271" fmla="*/ 55 h 109320"/>
              <a:gd name="connsiteX272" fmla="*/ 1212783 w 12191976"/>
              <a:gd name="connsiteY272" fmla="*/ 45774 h 109320"/>
              <a:gd name="connsiteX273" fmla="*/ 1167064 w 12191976"/>
              <a:gd name="connsiteY273" fmla="*/ 45774 h 109320"/>
              <a:gd name="connsiteX274" fmla="*/ 1178494 w 12191976"/>
              <a:gd name="connsiteY274" fmla="*/ 55 h 109320"/>
              <a:gd name="connsiteX275" fmla="*/ 1201353 w 12191976"/>
              <a:gd name="connsiteY275" fmla="*/ 55 h 109320"/>
              <a:gd name="connsiteX276" fmla="*/ 1302466 w 12191976"/>
              <a:gd name="connsiteY276" fmla="*/ 45774 h 109320"/>
              <a:gd name="connsiteX277" fmla="*/ 1256746 w 12191976"/>
              <a:gd name="connsiteY277" fmla="*/ 45774 h 109320"/>
              <a:gd name="connsiteX278" fmla="*/ 1268176 w 12191976"/>
              <a:gd name="connsiteY278" fmla="*/ 55 h 109320"/>
              <a:gd name="connsiteX279" fmla="*/ 1291036 w 12191976"/>
              <a:gd name="connsiteY279" fmla="*/ 55 h 109320"/>
              <a:gd name="connsiteX280" fmla="*/ 1392148 w 12191976"/>
              <a:gd name="connsiteY280" fmla="*/ 45774 h 109320"/>
              <a:gd name="connsiteX281" fmla="*/ 1346429 w 12191976"/>
              <a:gd name="connsiteY281" fmla="*/ 45774 h 109320"/>
              <a:gd name="connsiteX282" fmla="*/ 1357859 w 12191976"/>
              <a:gd name="connsiteY282" fmla="*/ 55 h 109320"/>
              <a:gd name="connsiteX283" fmla="*/ 1380718 w 12191976"/>
              <a:gd name="connsiteY283" fmla="*/ 55 h 109320"/>
              <a:gd name="connsiteX284" fmla="*/ 1481830 w 12191976"/>
              <a:gd name="connsiteY284" fmla="*/ 45774 h 109320"/>
              <a:gd name="connsiteX285" fmla="*/ 1436111 w 12191976"/>
              <a:gd name="connsiteY285" fmla="*/ 45774 h 109320"/>
              <a:gd name="connsiteX286" fmla="*/ 1447541 w 12191976"/>
              <a:gd name="connsiteY286" fmla="*/ 55 h 109320"/>
              <a:gd name="connsiteX287" fmla="*/ 1470400 w 12191976"/>
              <a:gd name="connsiteY287" fmla="*/ 55 h 109320"/>
              <a:gd name="connsiteX288" fmla="*/ 1571512 w 12191976"/>
              <a:gd name="connsiteY288" fmla="*/ 45774 h 109320"/>
              <a:gd name="connsiteX289" fmla="*/ 1525793 w 12191976"/>
              <a:gd name="connsiteY289" fmla="*/ 45774 h 109320"/>
              <a:gd name="connsiteX290" fmla="*/ 1537223 w 12191976"/>
              <a:gd name="connsiteY290" fmla="*/ 55 h 109320"/>
              <a:gd name="connsiteX291" fmla="*/ 1560082 w 12191976"/>
              <a:gd name="connsiteY291" fmla="*/ 55 h 109320"/>
              <a:gd name="connsiteX292" fmla="*/ 1661194 w 12191976"/>
              <a:gd name="connsiteY292" fmla="*/ 45774 h 109320"/>
              <a:gd name="connsiteX293" fmla="*/ 1615475 w 12191976"/>
              <a:gd name="connsiteY293" fmla="*/ 45774 h 109320"/>
              <a:gd name="connsiteX294" fmla="*/ 1626905 w 12191976"/>
              <a:gd name="connsiteY294" fmla="*/ 55 h 109320"/>
              <a:gd name="connsiteX295" fmla="*/ 1649764 w 12191976"/>
              <a:gd name="connsiteY295" fmla="*/ 55 h 109320"/>
              <a:gd name="connsiteX296" fmla="*/ 1750876 w 12191976"/>
              <a:gd name="connsiteY296" fmla="*/ 45774 h 109320"/>
              <a:gd name="connsiteX297" fmla="*/ 1705157 w 12191976"/>
              <a:gd name="connsiteY297" fmla="*/ 45774 h 109320"/>
              <a:gd name="connsiteX298" fmla="*/ 1716587 w 12191976"/>
              <a:gd name="connsiteY298" fmla="*/ 55 h 109320"/>
              <a:gd name="connsiteX299" fmla="*/ 1739446 w 12191976"/>
              <a:gd name="connsiteY299" fmla="*/ 55 h 109320"/>
              <a:gd name="connsiteX300" fmla="*/ 1840558 w 12191976"/>
              <a:gd name="connsiteY300" fmla="*/ 45774 h 109320"/>
              <a:gd name="connsiteX301" fmla="*/ 1794839 w 12191976"/>
              <a:gd name="connsiteY301" fmla="*/ 45774 h 109320"/>
              <a:gd name="connsiteX302" fmla="*/ 1806269 w 12191976"/>
              <a:gd name="connsiteY302" fmla="*/ 55 h 109320"/>
              <a:gd name="connsiteX303" fmla="*/ 1829128 w 12191976"/>
              <a:gd name="connsiteY303" fmla="*/ 55 h 109320"/>
              <a:gd name="connsiteX304" fmla="*/ 1930241 w 12191976"/>
              <a:gd name="connsiteY304" fmla="*/ 45774 h 109320"/>
              <a:gd name="connsiteX305" fmla="*/ 1884521 w 12191976"/>
              <a:gd name="connsiteY305" fmla="*/ 45774 h 109320"/>
              <a:gd name="connsiteX306" fmla="*/ 1895951 w 12191976"/>
              <a:gd name="connsiteY306" fmla="*/ 55 h 109320"/>
              <a:gd name="connsiteX307" fmla="*/ 1918810 w 12191976"/>
              <a:gd name="connsiteY307" fmla="*/ 55 h 109320"/>
              <a:gd name="connsiteX308" fmla="*/ 2019923 w 12191976"/>
              <a:gd name="connsiteY308" fmla="*/ 45774 h 109320"/>
              <a:gd name="connsiteX309" fmla="*/ 1974204 w 12191976"/>
              <a:gd name="connsiteY309" fmla="*/ 45774 h 109320"/>
              <a:gd name="connsiteX310" fmla="*/ 1985634 w 12191976"/>
              <a:gd name="connsiteY310" fmla="*/ 55 h 109320"/>
              <a:gd name="connsiteX311" fmla="*/ 2008493 w 12191976"/>
              <a:gd name="connsiteY311" fmla="*/ 55 h 109320"/>
              <a:gd name="connsiteX312" fmla="*/ 2109606 w 12191976"/>
              <a:gd name="connsiteY312" fmla="*/ 45774 h 109320"/>
              <a:gd name="connsiteX313" fmla="*/ 2063886 w 12191976"/>
              <a:gd name="connsiteY313" fmla="*/ 45774 h 109320"/>
              <a:gd name="connsiteX314" fmla="*/ 2075316 w 12191976"/>
              <a:gd name="connsiteY314" fmla="*/ 55 h 109320"/>
              <a:gd name="connsiteX315" fmla="*/ 2098176 w 12191976"/>
              <a:gd name="connsiteY315" fmla="*/ 55 h 109320"/>
              <a:gd name="connsiteX316" fmla="*/ 2199288 w 12191976"/>
              <a:gd name="connsiteY316" fmla="*/ 45774 h 109320"/>
              <a:gd name="connsiteX317" fmla="*/ 2153569 w 12191976"/>
              <a:gd name="connsiteY317" fmla="*/ 45774 h 109320"/>
              <a:gd name="connsiteX318" fmla="*/ 2164999 w 12191976"/>
              <a:gd name="connsiteY318" fmla="*/ 55 h 109320"/>
              <a:gd name="connsiteX319" fmla="*/ 2187858 w 12191976"/>
              <a:gd name="connsiteY319" fmla="*/ 55 h 109320"/>
              <a:gd name="connsiteX320" fmla="*/ 2288971 w 12191976"/>
              <a:gd name="connsiteY320" fmla="*/ 45774 h 109320"/>
              <a:gd name="connsiteX321" fmla="*/ 2243251 w 12191976"/>
              <a:gd name="connsiteY321" fmla="*/ 45774 h 109320"/>
              <a:gd name="connsiteX322" fmla="*/ 2254682 w 12191976"/>
              <a:gd name="connsiteY322" fmla="*/ 55 h 109320"/>
              <a:gd name="connsiteX323" fmla="*/ 2277540 w 12191976"/>
              <a:gd name="connsiteY323" fmla="*/ 55 h 109320"/>
              <a:gd name="connsiteX324" fmla="*/ 2378653 w 12191976"/>
              <a:gd name="connsiteY324" fmla="*/ 45774 h 109320"/>
              <a:gd name="connsiteX325" fmla="*/ 2332934 w 12191976"/>
              <a:gd name="connsiteY325" fmla="*/ 45774 h 109320"/>
              <a:gd name="connsiteX326" fmla="*/ 2344364 w 12191976"/>
              <a:gd name="connsiteY326" fmla="*/ 55 h 109320"/>
              <a:gd name="connsiteX327" fmla="*/ 2367223 w 12191976"/>
              <a:gd name="connsiteY327" fmla="*/ 55 h 109320"/>
              <a:gd name="connsiteX328" fmla="*/ 2468335 w 12191976"/>
              <a:gd name="connsiteY328" fmla="*/ 45774 h 109320"/>
              <a:gd name="connsiteX329" fmla="*/ 2422616 w 12191976"/>
              <a:gd name="connsiteY329" fmla="*/ 45774 h 109320"/>
              <a:gd name="connsiteX330" fmla="*/ 2434046 w 12191976"/>
              <a:gd name="connsiteY330" fmla="*/ 55 h 109320"/>
              <a:gd name="connsiteX331" fmla="*/ 2456905 w 12191976"/>
              <a:gd name="connsiteY331" fmla="*/ 55 h 109320"/>
              <a:gd name="connsiteX332" fmla="*/ 2558017 w 12191976"/>
              <a:gd name="connsiteY332" fmla="*/ 45774 h 109320"/>
              <a:gd name="connsiteX333" fmla="*/ 2512298 w 12191976"/>
              <a:gd name="connsiteY333" fmla="*/ 45774 h 109320"/>
              <a:gd name="connsiteX334" fmla="*/ 2523728 w 12191976"/>
              <a:gd name="connsiteY334" fmla="*/ 55 h 109320"/>
              <a:gd name="connsiteX335" fmla="*/ 2546587 w 12191976"/>
              <a:gd name="connsiteY335" fmla="*/ 55 h 109320"/>
              <a:gd name="connsiteX336" fmla="*/ 2647699 w 12191976"/>
              <a:gd name="connsiteY336" fmla="*/ 45774 h 109320"/>
              <a:gd name="connsiteX337" fmla="*/ 2601980 w 12191976"/>
              <a:gd name="connsiteY337" fmla="*/ 45774 h 109320"/>
              <a:gd name="connsiteX338" fmla="*/ 2613410 w 12191976"/>
              <a:gd name="connsiteY338" fmla="*/ 55 h 109320"/>
              <a:gd name="connsiteX339" fmla="*/ 2636269 w 12191976"/>
              <a:gd name="connsiteY339" fmla="*/ 55 h 109320"/>
              <a:gd name="connsiteX340" fmla="*/ 2737382 w 12191976"/>
              <a:gd name="connsiteY340" fmla="*/ 45774 h 109320"/>
              <a:gd name="connsiteX341" fmla="*/ 2691662 w 12191976"/>
              <a:gd name="connsiteY341" fmla="*/ 45774 h 109320"/>
              <a:gd name="connsiteX342" fmla="*/ 2703092 w 12191976"/>
              <a:gd name="connsiteY342" fmla="*/ 55 h 109320"/>
              <a:gd name="connsiteX343" fmla="*/ 2725952 w 12191976"/>
              <a:gd name="connsiteY343" fmla="*/ 55 h 109320"/>
              <a:gd name="connsiteX344" fmla="*/ 2827064 w 12191976"/>
              <a:gd name="connsiteY344" fmla="*/ 45774 h 109320"/>
              <a:gd name="connsiteX345" fmla="*/ 2781344 w 12191976"/>
              <a:gd name="connsiteY345" fmla="*/ 45774 h 109320"/>
              <a:gd name="connsiteX346" fmla="*/ 2792774 w 12191976"/>
              <a:gd name="connsiteY346" fmla="*/ 55 h 109320"/>
              <a:gd name="connsiteX347" fmla="*/ 2815633 w 12191976"/>
              <a:gd name="connsiteY347" fmla="*/ 55 h 109320"/>
              <a:gd name="connsiteX348" fmla="*/ 2916745 w 12191976"/>
              <a:gd name="connsiteY348" fmla="*/ 45774 h 109320"/>
              <a:gd name="connsiteX349" fmla="*/ 2871026 w 12191976"/>
              <a:gd name="connsiteY349" fmla="*/ 45774 h 109320"/>
              <a:gd name="connsiteX350" fmla="*/ 2882457 w 12191976"/>
              <a:gd name="connsiteY350" fmla="*/ 55 h 109320"/>
              <a:gd name="connsiteX351" fmla="*/ 2905316 w 12191976"/>
              <a:gd name="connsiteY351" fmla="*/ 55 h 109320"/>
              <a:gd name="connsiteX352" fmla="*/ 3006428 w 12191976"/>
              <a:gd name="connsiteY352" fmla="*/ 45774 h 109320"/>
              <a:gd name="connsiteX353" fmla="*/ 2960708 w 12191976"/>
              <a:gd name="connsiteY353" fmla="*/ 45774 h 109320"/>
              <a:gd name="connsiteX354" fmla="*/ 2972139 w 12191976"/>
              <a:gd name="connsiteY354" fmla="*/ 55 h 109320"/>
              <a:gd name="connsiteX355" fmla="*/ 2994998 w 12191976"/>
              <a:gd name="connsiteY355" fmla="*/ 55 h 109320"/>
              <a:gd name="connsiteX356" fmla="*/ 3096110 w 12191976"/>
              <a:gd name="connsiteY356" fmla="*/ 45774 h 109320"/>
              <a:gd name="connsiteX357" fmla="*/ 3050390 w 12191976"/>
              <a:gd name="connsiteY357" fmla="*/ 45774 h 109320"/>
              <a:gd name="connsiteX358" fmla="*/ 3061821 w 12191976"/>
              <a:gd name="connsiteY358" fmla="*/ 55 h 109320"/>
              <a:gd name="connsiteX359" fmla="*/ 3084680 w 12191976"/>
              <a:gd name="connsiteY359" fmla="*/ 55 h 109320"/>
              <a:gd name="connsiteX360" fmla="*/ 3185792 w 12191976"/>
              <a:gd name="connsiteY360" fmla="*/ 45774 h 109320"/>
              <a:gd name="connsiteX361" fmla="*/ 3140073 w 12191976"/>
              <a:gd name="connsiteY361" fmla="*/ 45774 h 109320"/>
              <a:gd name="connsiteX362" fmla="*/ 3151503 w 12191976"/>
              <a:gd name="connsiteY362" fmla="*/ 55 h 109320"/>
              <a:gd name="connsiteX363" fmla="*/ 3174362 w 12191976"/>
              <a:gd name="connsiteY363" fmla="*/ 55 h 109320"/>
              <a:gd name="connsiteX364" fmla="*/ 3275474 w 12191976"/>
              <a:gd name="connsiteY364" fmla="*/ 45774 h 109320"/>
              <a:gd name="connsiteX365" fmla="*/ 3229755 w 12191976"/>
              <a:gd name="connsiteY365" fmla="*/ 45774 h 109320"/>
              <a:gd name="connsiteX366" fmla="*/ 3241185 w 12191976"/>
              <a:gd name="connsiteY366" fmla="*/ 55 h 109320"/>
              <a:gd name="connsiteX367" fmla="*/ 3264044 w 12191976"/>
              <a:gd name="connsiteY367" fmla="*/ 55 h 109320"/>
              <a:gd name="connsiteX368" fmla="*/ 3365157 w 12191976"/>
              <a:gd name="connsiteY368" fmla="*/ 45774 h 109320"/>
              <a:gd name="connsiteX369" fmla="*/ 3319437 w 12191976"/>
              <a:gd name="connsiteY369" fmla="*/ 45774 h 109320"/>
              <a:gd name="connsiteX370" fmla="*/ 3330868 w 12191976"/>
              <a:gd name="connsiteY370" fmla="*/ 55 h 109320"/>
              <a:gd name="connsiteX371" fmla="*/ 3353727 w 12191976"/>
              <a:gd name="connsiteY371" fmla="*/ 55 h 109320"/>
              <a:gd name="connsiteX372" fmla="*/ 3454839 w 12191976"/>
              <a:gd name="connsiteY372" fmla="*/ 45774 h 109320"/>
              <a:gd name="connsiteX373" fmla="*/ 3409120 w 12191976"/>
              <a:gd name="connsiteY373" fmla="*/ 45774 h 109320"/>
              <a:gd name="connsiteX374" fmla="*/ 3420550 w 12191976"/>
              <a:gd name="connsiteY374" fmla="*/ 55 h 109320"/>
              <a:gd name="connsiteX375" fmla="*/ 3443409 w 12191976"/>
              <a:gd name="connsiteY375" fmla="*/ 55 h 109320"/>
              <a:gd name="connsiteX376" fmla="*/ 3544523 w 12191976"/>
              <a:gd name="connsiteY376" fmla="*/ 45774 h 109320"/>
              <a:gd name="connsiteX377" fmla="*/ 3498803 w 12191976"/>
              <a:gd name="connsiteY377" fmla="*/ 45774 h 109320"/>
              <a:gd name="connsiteX378" fmla="*/ 3510234 w 12191976"/>
              <a:gd name="connsiteY378" fmla="*/ 55 h 109320"/>
              <a:gd name="connsiteX379" fmla="*/ 3533092 w 12191976"/>
              <a:gd name="connsiteY379" fmla="*/ 55 h 109320"/>
              <a:gd name="connsiteX380" fmla="*/ 3634203 w 12191976"/>
              <a:gd name="connsiteY380" fmla="*/ 45774 h 109320"/>
              <a:gd name="connsiteX381" fmla="*/ 3588485 w 12191976"/>
              <a:gd name="connsiteY381" fmla="*/ 45774 h 109320"/>
              <a:gd name="connsiteX382" fmla="*/ 3599915 w 12191976"/>
              <a:gd name="connsiteY382" fmla="*/ 55 h 109320"/>
              <a:gd name="connsiteX383" fmla="*/ 3622773 w 12191976"/>
              <a:gd name="connsiteY383" fmla="*/ 55 h 109320"/>
              <a:gd name="connsiteX384" fmla="*/ 3723884 w 12191976"/>
              <a:gd name="connsiteY384" fmla="*/ 45774 h 109320"/>
              <a:gd name="connsiteX385" fmla="*/ 3678166 w 12191976"/>
              <a:gd name="connsiteY385" fmla="*/ 45774 h 109320"/>
              <a:gd name="connsiteX386" fmla="*/ 3689596 w 12191976"/>
              <a:gd name="connsiteY386" fmla="*/ 55 h 109320"/>
              <a:gd name="connsiteX387" fmla="*/ 3712454 w 12191976"/>
              <a:gd name="connsiteY387" fmla="*/ 55 h 109320"/>
              <a:gd name="connsiteX388" fmla="*/ 3813565 w 12191976"/>
              <a:gd name="connsiteY388" fmla="*/ 45774 h 109320"/>
              <a:gd name="connsiteX389" fmla="*/ 3767846 w 12191976"/>
              <a:gd name="connsiteY389" fmla="*/ 45774 h 109320"/>
              <a:gd name="connsiteX390" fmla="*/ 3779276 w 12191976"/>
              <a:gd name="connsiteY390" fmla="*/ 55 h 109320"/>
              <a:gd name="connsiteX391" fmla="*/ 3802135 w 12191976"/>
              <a:gd name="connsiteY391" fmla="*/ 55 h 109320"/>
              <a:gd name="connsiteX392" fmla="*/ 3903248 w 12191976"/>
              <a:gd name="connsiteY392" fmla="*/ 45774 h 109320"/>
              <a:gd name="connsiteX393" fmla="*/ 3857528 w 12191976"/>
              <a:gd name="connsiteY393" fmla="*/ 45774 h 109320"/>
              <a:gd name="connsiteX394" fmla="*/ 3868959 w 12191976"/>
              <a:gd name="connsiteY394" fmla="*/ 55 h 109320"/>
              <a:gd name="connsiteX395" fmla="*/ 3891818 w 12191976"/>
              <a:gd name="connsiteY395" fmla="*/ 55 h 109320"/>
              <a:gd name="connsiteX396" fmla="*/ 3992930 w 12191976"/>
              <a:gd name="connsiteY396" fmla="*/ 45774 h 109320"/>
              <a:gd name="connsiteX397" fmla="*/ 3947212 w 12191976"/>
              <a:gd name="connsiteY397" fmla="*/ 45774 h 109320"/>
              <a:gd name="connsiteX398" fmla="*/ 3958642 w 12191976"/>
              <a:gd name="connsiteY398" fmla="*/ 55 h 109320"/>
              <a:gd name="connsiteX399" fmla="*/ 3981500 w 12191976"/>
              <a:gd name="connsiteY399" fmla="*/ 55 h 109320"/>
              <a:gd name="connsiteX400" fmla="*/ 4082613 w 12191976"/>
              <a:gd name="connsiteY400" fmla="*/ 45774 h 109320"/>
              <a:gd name="connsiteX401" fmla="*/ 4036893 w 12191976"/>
              <a:gd name="connsiteY401" fmla="*/ 45774 h 109320"/>
              <a:gd name="connsiteX402" fmla="*/ 4048323 w 12191976"/>
              <a:gd name="connsiteY402" fmla="*/ 55 h 109320"/>
              <a:gd name="connsiteX403" fmla="*/ 4071183 w 12191976"/>
              <a:gd name="connsiteY403" fmla="*/ 55 h 109320"/>
              <a:gd name="connsiteX404" fmla="*/ 4172296 w 12191976"/>
              <a:gd name="connsiteY404" fmla="*/ 45774 h 109320"/>
              <a:gd name="connsiteX405" fmla="*/ 4126577 w 12191976"/>
              <a:gd name="connsiteY405" fmla="*/ 45774 h 109320"/>
              <a:gd name="connsiteX406" fmla="*/ 4138007 w 12191976"/>
              <a:gd name="connsiteY406" fmla="*/ 55 h 109320"/>
              <a:gd name="connsiteX407" fmla="*/ 4160866 w 12191976"/>
              <a:gd name="connsiteY407" fmla="*/ 55 h 109320"/>
              <a:gd name="connsiteX408" fmla="*/ 4261971 w 12191976"/>
              <a:gd name="connsiteY408" fmla="*/ 45774 h 109320"/>
              <a:gd name="connsiteX409" fmla="*/ 4216253 w 12191976"/>
              <a:gd name="connsiteY409" fmla="*/ 45774 h 109320"/>
              <a:gd name="connsiteX410" fmla="*/ 4227682 w 12191976"/>
              <a:gd name="connsiteY410" fmla="*/ 55 h 109320"/>
              <a:gd name="connsiteX411" fmla="*/ 4250542 w 12191976"/>
              <a:gd name="connsiteY411" fmla="*/ 55 h 109320"/>
              <a:gd name="connsiteX412" fmla="*/ 4351654 w 12191976"/>
              <a:gd name="connsiteY412" fmla="*/ 45774 h 109320"/>
              <a:gd name="connsiteX413" fmla="*/ 4305935 w 12191976"/>
              <a:gd name="connsiteY413" fmla="*/ 45774 h 109320"/>
              <a:gd name="connsiteX414" fmla="*/ 4317364 w 12191976"/>
              <a:gd name="connsiteY414" fmla="*/ 55 h 109320"/>
              <a:gd name="connsiteX415" fmla="*/ 4340224 w 12191976"/>
              <a:gd name="connsiteY415" fmla="*/ 55 h 109320"/>
              <a:gd name="connsiteX416" fmla="*/ 4441336 w 12191976"/>
              <a:gd name="connsiteY416" fmla="*/ 45774 h 109320"/>
              <a:gd name="connsiteX417" fmla="*/ 4395618 w 12191976"/>
              <a:gd name="connsiteY417" fmla="*/ 45774 h 109320"/>
              <a:gd name="connsiteX418" fmla="*/ 4407048 w 12191976"/>
              <a:gd name="connsiteY418" fmla="*/ 55 h 109320"/>
              <a:gd name="connsiteX419" fmla="*/ 4429906 w 12191976"/>
              <a:gd name="connsiteY419" fmla="*/ 55 h 109320"/>
              <a:gd name="connsiteX420" fmla="*/ 4531019 w 12191976"/>
              <a:gd name="connsiteY420" fmla="*/ 45774 h 109320"/>
              <a:gd name="connsiteX421" fmla="*/ 4485299 w 12191976"/>
              <a:gd name="connsiteY421" fmla="*/ 45774 h 109320"/>
              <a:gd name="connsiteX422" fmla="*/ 4496730 w 12191976"/>
              <a:gd name="connsiteY422" fmla="*/ 55 h 109320"/>
              <a:gd name="connsiteX423" fmla="*/ 4519589 w 12191976"/>
              <a:gd name="connsiteY423" fmla="*/ 55 h 109320"/>
              <a:gd name="connsiteX424" fmla="*/ 4620701 w 12191976"/>
              <a:gd name="connsiteY424" fmla="*/ 45774 h 109320"/>
              <a:gd name="connsiteX425" fmla="*/ 4574983 w 12191976"/>
              <a:gd name="connsiteY425" fmla="*/ 45774 h 109320"/>
              <a:gd name="connsiteX426" fmla="*/ 4586412 w 12191976"/>
              <a:gd name="connsiteY426" fmla="*/ 55 h 109320"/>
              <a:gd name="connsiteX427" fmla="*/ 4609271 w 12191976"/>
              <a:gd name="connsiteY427" fmla="*/ 55 h 109320"/>
              <a:gd name="connsiteX428" fmla="*/ 4710383 w 12191976"/>
              <a:gd name="connsiteY428" fmla="*/ 45774 h 109320"/>
              <a:gd name="connsiteX429" fmla="*/ 4664664 w 12191976"/>
              <a:gd name="connsiteY429" fmla="*/ 45774 h 109320"/>
              <a:gd name="connsiteX430" fmla="*/ 4676095 w 12191976"/>
              <a:gd name="connsiteY430" fmla="*/ 55 h 109320"/>
              <a:gd name="connsiteX431" fmla="*/ 4698952 w 12191976"/>
              <a:gd name="connsiteY431" fmla="*/ 55 h 109320"/>
              <a:gd name="connsiteX432" fmla="*/ 4800065 w 12191976"/>
              <a:gd name="connsiteY432" fmla="*/ 45774 h 109320"/>
              <a:gd name="connsiteX433" fmla="*/ 4754347 w 12191976"/>
              <a:gd name="connsiteY433" fmla="*/ 45774 h 109320"/>
              <a:gd name="connsiteX434" fmla="*/ 4765777 w 12191976"/>
              <a:gd name="connsiteY434" fmla="*/ 55 h 109320"/>
              <a:gd name="connsiteX435" fmla="*/ 4788635 w 12191976"/>
              <a:gd name="connsiteY435" fmla="*/ 55 h 109320"/>
              <a:gd name="connsiteX436" fmla="*/ 4889745 w 12191976"/>
              <a:gd name="connsiteY436" fmla="*/ 45774 h 109320"/>
              <a:gd name="connsiteX437" fmla="*/ 4844033 w 12191976"/>
              <a:gd name="connsiteY437" fmla="*/ 45774 h 109320"/>
              <a:gd name="connsiteX438" fmla="*/ 4855459 w 12191976"/>
              <a:gd name="connsiteY438" fmla="*/ 55 h 109320"/>
              <a:gd name="connsiteX439" fmla="*/ 4878314 w 12191976"/>
              <a:gd name="connsiteY439" fmla="*/ 55 h 109320"/>
              <a:gd name="connsiteX440" fmla="*/ 4982624 w 12191976"/>
              <a:gd name="connsiteY440" fmla="*/ 45774 h 109320"/>
              <a:gd name="connsiteX441" fmla="*/ 4936901 w 12191976"/>
              <a:gd name="connsiteY441" fmla="*/ 45774 h 109320"/>
              <a:gd name="connsiteX442" fmla="*/ 4948332 w 12191976"/>
              <a:gd name="connsiteY442" fmla="*/ 55 h 109320"/>
              <a:gd name="connsiteX443" fmla="*/ 4971193 w 12191976"/>
              <a:gd name="connsiteY443" fmla="*/ 55 h 109320"/>
              <a:gd name="connsiteX444" fmla="*/ 5075503 w 12191976"/>
              <a:gd name="connsiteY444" fmla="*/ 45774 h 109320"/>
              <a:gd name="connsiteX445" fmla="*/ 5029780 w 12191976"/>
              <a:gd name="connsiteY445" fmla="*/ 45774 h 109320"/>
              <a:gd name="connsiteX446" fmla="*/ 5041211 w 12191976"/>
              <a:gd name="connsiteY446" fmla="*/ 55 h 109320"/>
              <a:gd name="connsiteX447" fmla="*/ 5064073 w 12191976"/>
              <a:gd name="connsiteY447" fmla="*/ 55 h 109320"/>
              <a:gd name="connsiteX448" fmla="*/ 5168359 w 12191976"/>
              <a:gd name="connsiteY448" fmla="*/ 45774 h 109320"/>
              <a:gd name="connsiteX449" fmla="*/ 5122645 w 12191976"/>
              <a:gd name="connsiteY449" fmla="*/ 45774 h 109320"/>
              <a:gd name="connsiteX450" fmla="*/ 5134073 w 12191976"/>
              <a:gd name="connsiteY450" fmla="*/ 55 h 109320"/>
              <a:gd name="connsiteX451" fmla="*/ 5156930 w 12191976"/>
              <a:gd name="connsiteY451" fmla="*/ 55 h 109320"/>
              <a:gd name="connsiteX452" fmla="*/ 5261235 w 12191976"/>
              <a:gd name="connsiteY452" fmla="*/ 45774 h 109320"/>
              <a:gd name="connsiteX453" fmla="*/ 5215512 w 12191976"/>
              <a:gd name="connsiteY453" fmla="*/ 45774 h 109320"/>
              <a:gd name="connsiteX454" fmla="*/ 5226935 w 12191976"/>
              <a:gd name="connsiteY454" fmla="*/ 55 h 109320"/>
              <a:gd name="connsiteX455" fmla="*/ 5249804 w 12191976"/>
              <a:gd name="connsiteY455" fmla="*/ 55 h 109320"/>
              <a:gd name="connsiteX456" fmla="*/ 5354103 w 12191976"/>
              <a:gd name="connsiteY456" fmla="*/ 45774 h 109320"/>
              <a:gd name="connsiteX457" fmla="*/ 5308385 w 12191976"/>
              <a:gd name="connsiteY457" fmla="*/ 45774 h 109320"/>
              <a:gd name="connsiteX458" fmla="*/ 5319814 w 12191976"/>
              <a:gd name="connsiteY458" fmla="*/ 55 h 109320"/>
              <a:gd name="connsiteX459" fmla="*/ 5342674 w 12191976"/>
              <a:gd name="connsiteY459" fmla="*/ 55 h 109320"/>
              <a:gd name="connsiteX460" fmla="*/ 5446971 w 12191976"/>
              <a:gd name="connsiteY460" fmla="*/ 45774 h 109320"/>
              <a:gd name="connsiteX461" fmla="*/ 5401252 w 12191976"/>
              <a:gd name="connsiteY461" fmla="*/ 45774 h 109320"/>
              <a:gd name="connsiteX462" fmla="*/ 5412682 w 12191976"/>
              <a:gd name="connsiteY462" fmla="*/ 55 h 109320"/>
              <a:gd name="connsiteX463" fmla="*/ 5435540 w 12191976"/>
              <a:gd name="connsiteY463" fmla="*/ 55 h 109320"/>
              <a:gd name="connsiteX464" fmla="*/ 5539837 w 12191976"/>
              <a:gd name="connsiteY464" fmla="*/ 45774 h 109320"/>
              <a:gd name="connsiteX465" fmla="*/ 5494119 w 12191976"/>
              <a:gd name="connsiteY465" fmla="*/ 45774 h 109320"/>
              <a:gd name="connsiteX466" fmla="*/ 5505550 w 12191976"/>
              <a:gd name="connsiteY466" fmla="*/ 55 h 109320"/>
              <a:gd name="connsiteX467" fmla="*/ 5528408 w 12191976"/>
              <a:gd name="connsiteY467" fmla="*/ 55 h 109320"/>
              <a:gd name="connsiteX468" fmla="*/ 5632704 w 12191976"/>
              <a:gd name="connsiteY468" fmla="*/ 45774 h 109320"/>
              <a:gd name="connsiteX469" fmla="*/ 5586987 w 12191976"/>
              <a:gd name="connsiteY469" fmla="*/ 45774 h 109320"/>
              <a:gd name="connsiteX470" fmla="*/ 5598416 w 12191976"/>
              <a:gd name="connsiteY470" fmla="*/ 55 h 109320"/>
              <a:gd name="connsiteX471" fmla="*/ 5621275 w 12191976"/>
              <a:gd name="connsiteY471" fmla="*/ 55 h 109320"/>
              <a:gd name="connsiteX472" fmla="*/ 5725572 w 12191976"/>
              <a:gd name="connsiteY472" fmla="*/ 45774 h 109320"/>
              <a:gd name="connsiteX473" fmla="*/ 5679853 w 12191976"/>
              <a:gd name="connsiteY473" fmla="*/ 45774 h 109320"/>
              <a:gd name="connsiteX474" fmla="*/ 5691283 w 12191976"/>
              <a:gd name="connsiteY474" fmla="*/ 55 h 109320"/>
              <a:gd name="connsiteX475" fmla="*/ 5714142 w 12191976"/>
              <a:gd name="connsiteY475" fmla="*/ 55 h 109320"/>
              <a:gd name="connsiteX476" fmla="*/ 5818439 w 12191976"/>
              <a:gd name="connsiteY476" fmla="*/ 45774 h 109320"/>
              <a:gd name="connsiteX477" fmla="*/ 5772721 w 12191976"/>
              <a:gd name="connsiteY477" fmla="*/ 45774 h 109320"/>
              <a:gd name="connsiteX478" fmla="*/ 5784151 w 12191976"/>
              <a:gd name="connsiteY478" fmla="*/ 55 h 109320"/>
              <a:gd name="connsiteX479" fmla="*/ 5807009 w 12191976"/>
              <a:gd name="connsiteY479" fmla="*/ 55 h 109320"/>
              <a:gd name="connsiteX480" fmla="*/ 5911306 w 12191976"/>
              <a:gd name="connsiteY480" fmla="*/ 45774 h 109320"/>
              <a:gd name="connsiteX481" fmla="*/ 5865588 w 12191976"/>
              <a:gd name="connsiteY481" fmla="*/ 45774 h 109320"/>
              <a:gd name="connsiteX482" fmla="*/ 5877017 w 12191976"/>
              <a:gd name="connsiteY482" fmla="*/ 55 h 109320"/>
              <a:gd name="connsiteX483" fmla="*/ 5899877 w 12191976"/>
              <a:gd name="connsiteY483" fmla="*/ 55 h 109320"/>
              <a:gd name="connsiteX484" fmla="*/ 6004173 w 12191976"/>
              <a:gd name="connsiteY484" fmla="*/ 45774 h 109320"/>
              <a:gd name="connsiteX485" fmla="*/ 5958455 w 12191976"/>
              <a:gd name="connsiteY485" fmla="*/ 45774 h 109320"/>
              <a:gd name="connsiteX486" fmla="*/ 5969885 w 12191976"/>
              <a:gd name="connsiteY486" fmla="*/ 55 h 109320"/>
              <a:gd name="connsiteX487" fmla="*/ 5992743 w 12191976"/>
              <a:gd name="connsiteY487" fmla="*/ 55 h 109320"/>
              <a:gd name="connsiteX488" fmla="*/ 6097040 w 12191976"/>
              <a:gd name="connsiteY488" fmla="*/ 45774 h 109320"/>
              <a:gd name="connsiteX489" fmla="*/ 6051322 w 12191976"/>
              <a:gd name="connsiteY489" fmla="*/ 45774 h 109320"/>
              <a:gd name="connsiteX490" fmla="*/ 6062752 w 12191976"/>
              <a:gd name="connsiteY490" fmla="*/ 55 h 109320"/>
              <a:gd name="connsiteX491" fmla="*/ 6085611 w 12191976"/>
              <a:gd name="connsiteY491" fmla="*/ 55 h 109320"/>
              <a:gd name="connsiteX492" fmla="*/ 6189909 w 12191976"/>
              <a:gd name="connsiteY492" fmla="*/ 45774 h 109320"/>
              <a:gd name="connsiteX493" fmla="*/ 6144190 w 12191976"/>
              <a:gd name="connsiteY493" fmla="*/ 45774 h 109320"/>
              <a:gd name="connsiteX494" fmla="*/ 6155620 w 12191976"/>
              <a:gd name="connsiteY494" fmla="*/ 55 h 109320"/>
              <a:gd name="connsiteX495" fmla="*/ 6178479 w 12191976"/>
              <a:gd name="connsiteY495" fmla="*/ 55 h 109320"/>
              <a:gd name="connsiteX496" fmla="*/ 6282778 w 12191976"/>
              <a:gd name="connsiteY496" fmla="*/ 45774 h 109320"/>
              <a:gd name="connsiteX497" fmla="*/ 6237059 w 12191976"/>
              <a:gd name="connsiteY497" fmla="*/ 45774 h 109320"/>
              <a:gd name="connsiteX498" fmla="*/ 6248489 w 12191976"/>
              <a:gd name="connsiteY498" fmla="*/ 55 h 109320"/>
              <a:gd name="connsiteX499" fmla="*/ 6271348 w 12191976"/>
              <a:gd name="connsiteY499" fmla="*/ 55 h 109320"/>
              <a:gd name="connsiteX500" fmla="*/ 6375647 w 12191976"/>
              <a:gd name="connsiteY500" fmla="*/ 45774 h 109320"/>
              <a:gd name="connsiteX501" fmla="*/ 6329928 w 12191976"/>
              <a:gd name="connsiteY501" fmla="*/ 45774 h 109320"/>
              <a:gd name="connsiteX502" fmla="*/ 6341358 w 12191976"/>
              <a:gd name="connsiteY502" fmla="*/ 55 h 109320"/>
              <a:gd name="connsiteX503" fmla="*/ 6364217 w 12191976"/>
              <a:gd name="connsiteY503" fmla="*/ 55 h 109320"/>
              <a:gd name="connsiteX504" fmla="*/ 6468516 w 12191976"/>
              <a:gd name="connsiteY504" fmla="*/ 45774 h 109320"/>
              <a:gd name="connsiteX505" fmla="*/ 6422797 w 12191976"/>
              <a:gd name="connsiteY505" fmla="*/ 45774 h 109320"/>
              <a:gd name="connsiteX506" fmla="*/ 6434227 w 12191976"/>
              <a:gd name="connsiteY506" fmla="*/ 55 h 109320"/>
              <a:gd name="connsiteX507" fmla="*/ 6457086 w 12191976"/>
              <a:gd name="connsiteY507" fmla="*/ 55 h 109320"/>
              <a:gd name="connsiteX508" fmla="*/ 6561385 w 12191976"/>
              <a:gd name="connsiteY508" fmla="*/ 45774 h 109320"/>
              <a:gd name="connsiteX509" fmla="*/ 6515666 w 12191976"/>
              <a:gd name="connsiteY509" fmla="*/ 45774 h 109320"/>
              <a:gd name="connsiteX510" fmla="*/ 6527096 w 12191976"/>
              <a:gd name="connsiteY510" fmla="*/ 55 h 109320"/>
              <a:gd name="connsiteX511" fmla="*/ 6549955 w 12191976"/>
              <a:gd name="connsiteY511" fmla="*/ 55 h 109320"/>
              <a:gd name="connsiteX512" fmla="*/ 6654254 w 12191976"/>
              <a:gd name="connsiteY512" fmla="*/ 45774 h 109320"/>
              <a:gd name="connsiteX513" fmla="*/ 6608535 w 12191976"/>
              <a:gd name="connsiteY513" fmla="*/ 45774 h 109320"/>
              <a:gd name="connsiteX514" fmla="*/ 6619965 w 12191976"/>
              <a:gd name="connsiteY514" fmla="*/ 55 h 109320"/>
              <a:gd name="connsiteX515" fmla="*/ 6642824 w 12191976"/>
              <a:gd name="connsiteY515" fmla="*/ 55 h 109320"/>
              <a:gd name="connsiteX516" fmla="*/ 6747123 w 12191976"/>
              <a:gd name="connsiteY516" fmla="*/ 45774 h 109320"/>
              <a:gd name="connsiteX517" fmla="*/ 6701404 w 12191976"/>
              <a:gd name="connsiteY517" fmla="*/ 45774 h 109320"/>
              <a:gd name="connsiteX518" fmla="*/ 6712834 w 12191976"/>
              <a:gd name="connsiteY518" fmla="*/ 55 h 109320"/>
              <a:gd name="connsiteX519" fmla="*/ 6735693 w 12191976"/>
              <a:gd name="connsiteY519" fmla="*/ 55 h 109320"/>
              <a:gd name="connsiteX520" fmla="*/ 6839992 w 12191976"/>
              <a:gd name="connsiteY520" fmla="*/ 45774 h 109320"/>
              <a:gd name="connsiteX521" fmla="*/ 6794273 w 12191976"/>
              <a:gd name="connsiteY521" fmla="*/ 45774 h 109320"/>
              <a:gd name="connsiteX522" fmla="*/ 6805703 w 12191976"/>
              <a:gd name="connsiteY522" fmla="*/ 55 h 109320"/>
              <a:gd name="connsiteX523" fmla="*/ 6828562 w 12191976"/>
              <a:gd name="connsiteY523" fmla="*/ 55 h 109320"/>
              <a:gd name="connsiteX524" fmla="*/ 6932861 w 12191976"/>
              <a:gd name="connsiteY524" fmla="*/ 45774 h 109320"/>
              <a:gd name="connsiteX525" fmla="*/ 6887142 w 12191976"/>
              <a:gd name="connsiteY525" fmla="*/ 45774 h 109320"/>
              <a:gd name="connsiteX526" fmla="*/ 6898572 w 12191976"/>
              <a:gd name="connsiteY526" fmla="*/ 55 h 109320"/>
              <a:gd name="connsiteX527" fmla="*/ 6921431 w 12191976"/>
              <a:gd name="connsiteY527" fmla="*/ 55 h 109320"/>
              <a:gd name="connsiteX528" fmla="*/ 7025730 w 12191976"/>
              <a:gd name="connsiteY528" fmla="*/ 45774 h 109320"/>
              <a:gd name="connsiteX529" fmla="*/ 6980011 w 12191976"/>
              <a:gd name="connsiteY529" fmla="*/ 45774 h 109320"/>
              <a:gd name="connsiteX530" fmla="*/ 6991441 w 12191976"/>
              <a:gd name="connsiteY530" fmla="*/ 55 h 109320"/>
              <a:gd name="connsiteX531" fmla="*/ 7014300 w 12191976"/>
              <a:gd name="connsiteY531" fmla="*/ 55 h 109320"/>
              <a:gd name="connsiteX532" fmla="*/ 12191976 w 12191976"/>
              <a:gd name="connsiteY532" fmla="*/ 109320 h 109320"/>
              <a:gd name="connsiteX533" fmla="*/ 0 w 12191976"/>
              <a:gd name="connsiteY533" fmla="*/ 109320 h 109320"/>
              <a:gd name="connsiteX534" fmla="*/ 0 w 12191976"/>
              <a:gd name="connsiteY534" fmla="*/ 45775 h 109320"/>
              <a:gd name="connsiteX535" fmla="*/ 12191976 w 12191976"/>
              <a:gd name="connsiteY535" fmla="*/ 45775 h 109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</a:cxnLst>
            <a:rect l="l" t="t" r="r" b="b"/>
            <a:pathLst>
              <a:path w="12191976" h="109320">
                <a:moveTo>
                  <a:pt x="12133525" y="45719"/>
                </a:moveTo>
                <a:lnTo>
                  <a:pt x="12087806" y="45719"/>
                </a:lnTo>
                <a:lnTo>
                  <a:pt x="12099236" y="0"/>
                </a:lnTo>
                <a:lnTo>
                  <a:pt x="12122095" y="0"/>
                </a:lnTo>
                <a:close/>
                <a:moveTo>
                  <a:pt x="12040656" y="45720"/>
                </a:moveTo>
                <a:lnTo>
                  <a:pt x="11994937" y="45720"/>
                </a:lnTo>
                <a:lnTo>
                  <a:pt x="12006367" y="1"/>
                </a:lnTo>
                <a:lnTo>
                  <a:pt x="12029226" y="1"/>
                </a:lnTo>
                <a:close/>
                <a:moveTo>
                  <a:pt x="11947787" y="45721"/>
                </a:moveTo>
                <a:lnTo>
                  <a:pt x="11902068" y="45721"/>
                </a:lnTo>
                <a:lnTo>
                  <a:pt x="11913498" y="2"/>
                </a:lnTo>
                <a:lnTo>
                  <a:pt x="11936357" y="2"/>
                </a:lnTo>
                <a:close/>
                <a:moveTo>
                  <a:pt x="11854918" y="45722"/>
                </a:moveTo>
                <a:lnTo>
                  <a:pt x="11809199" y="45722"/>
                </a:lnTo>
                <a:lnTo>
                  <a:pt x="11820629" y="3"/>
                </a:lnTo>
                <a:lnTo>
                  <a:pt x="11843488" y="3"/>
                </a:lnTo>
                <a:close/>
                <a:moveTo>
                  <a:pt x="11762049" y="45723"/>
                </a:moveTo>
                <a:lnTo>
                  <a:pt x="11716330" y="45723"/>
                </a:lnTo>
                <a:lnTo>
                  <a:pt x="11727760" y="4"/>
                </a:lnTo>
                <a:lnTo>
                  <a:pt x="11750619" y="4"/>
                </a:lnTo>
                <a:close/>
                <a:moveTo>
                  <a:pt x="11669180" y="45724"/>
                </a:moveTo>
                <a:lnTo>
                  <a:pt x="11623461" y="45724"/>
                </a:lnTo>
                <a:lnTo>
                  <a:pt x="11634891" y="5"/>
                </a:lnTo>
                <a:lnTo>
                  <a:pt x="11657750" y="5"/>
                </a:lnTo>
                <a:close/>
                <a:moveTo>
                  <a:pt x="11576311" y="45725"/>
                </a:moveTo>
                <a:lnTo>
                  <a:pt x="11530592" y="45725"/>
                </a:lnTo>
                <a:lnTo>
                  <a:pt x="11542022" y="6"/>
                </a:lnTo>
                <a:lnTo>
                  <a:pt x="11564881" y="6"/>
                </a:lnTo>
                <a:close/>
                <a:moveTo>
                  <a:pt x="11483442" y="45726"/>
                </a:moveTo>
                <a:lnTo>
                  <a:pt x="11437723" y="45726"/>
                </a:lnTo>
                <a:lnTo>
                  <a:pt x="11449153" y="7"/>
                </a:lnTo>
                <a:lnTo>
                  <a:pt x="11472012" y="7"/>
                </a:lnTo>
                <a:close/>
                <a:moveTo>
                  <a:pt x="11390573" y="45727"/>
                </a:moveTo>
                <a:lnTo>
                  <a:pt x="11344854" y="45727"/>
                </a:lnTo>
                <a:lnTo>
                  <a:pt x="11356284" y="8"/>
                </a:lnTo>
                <a:lnTo>
                  <a:pt x="11379143" y="8"/>
                </a:lnTo>
                <a:close/>
                <a:moveTo>
                  <a:pt x="11297704" y="45728"/>
                </a:moveTo>
                <a:lnTo>
                  <a:pt x="11251985" y="45728"/>
                </a:lnTo>
                <a:lnTo>
                  <a:pt x="11263415" y="9"/>
                </a:lnTo>
                <a:lnTo>
                  <a:pt x="11286274" y="9"/>
                </a:lnTo>
                <a:close/>
                <a:moveTo>
                  <a:pt x="11204835" y="45729"/>
                </a:moveTo>
                <a:lnTo>
                  <a:pt x="11159116" y="45729"/>
                </a:lnTo>
                <a:lnTo>
                  <a:pt x="11170546" y="10"/>
                </a:lnTo>
                <a:lnTo>
                  <a:pt x="11193405" y="10"/>
                </a:lnTo>
                <a:close/>
                <a:moveTo>
                  <a:pt x="11111966" y="45730"/>
                </a:moveTo>
                <a:lnTo>
                  <a:pt x="11066247" y="45730"/>
                </a:lnTo>
                <a:lnTo>
                  <a:pt x="11077677" y="11"/>
                </a:lnTo>
                <a:lnTo>
                  <a:pt x="11100536" y="11"/>
                </a:lnTo>
                <a:close/>
                <a:moveTo>
                  <a:pt x="11019097" y="45731"/>
                </a:moveTo>
                <a:lnTo>
                  <a:pt x="10973378" y="45731"/>
                </a:lnTo>
                <a:lnTo>
                  <a:pt x="10984808" y="12"/>
                </a:lnTo>
                <a:lnTo>
                  <a:pt x="11007667" y="12"/>
                </a:lnTo>
                <a:close/>
                <a:moveTo>
                  <a:pt x="10926228" y="45732"/>
                </a:moveTo>
                <a:lnTo>
                  <a:pt x="10880509" y="45732"/>
                </a:lnTo>
                <a:lnTo>
                  <a:pt x="10891939" y="13"/>
                </a:lnTo>
                <a:lnTo>
                  <a:pt x="10914798" y="13"/>
                </a:lnTo>
                <a:close/>
                <a:moveTo>
                  <a:pt x="10833359" y="45733"/>
                </a:moveTo>
                <a:lnTo>
                  <a:pt x="10787640" y="45733"/>
                </a:lnTo>
                <a:lnTo>
                  <a:pt x="10799070" y="14"/>
                </a:lnTo>
                <a:lnTo>
                  <a:pt x="10821929" y="14"/>
                </a:lnTo>
                <a:close/>
                <a:moveTo>
                  <a:pt x="10740490" y="45734"/>
                </a:moveTo>
                <a:lnTo>
                  <a:pt x="10694771" y="45734"/>
                </a:lnTo>
                <a:lnTo>
                  <a:pt x="10706201" y="15"/>
                </a:lnTo>
                <a:lnTo>
                  <a:pt x="10729060" y="15"/>
                </a:lnTo>
                <a:close/>
                <a:moveTo>
                  <a:pt x="10647621" y="45735"/>
                </a:moveTo>
                <a:lnTo>
                  <a:pt x="10601902" y="45735"/>
                </a:lnTo>
                <a:lnTo>
                  <a:pt x="10613332" y="16"/>
                </a:lnTo>
                <a:lnTo>
                  <a:pt x="10636191" y="16"/>
                </a:lnTo>
                <a:close/>
                <a:moveTo>
                  <a:pt x="10554752" y="45736"/>
                </a:moveTo>
                <a:lnTo>
                  <a:pt x="10509033" y="45736"/>
                </a:lnTo>
                <a:lnTo>
                  <a:pt x="10520463" y="17"/>
                </a:lnTo>
                <a:lnTo>
                  <a:pt x="10543322" y="17"/>
                </a:lnTo>
                <a:close/>
                <a:moveTo>
                  <a:pt x="10461883" y="45737"/>
                </a:moveTo>
                <a:lnTo>
                  <a:pt x="10416164" y="45737"/>
                </a:lnTo>
                <a:lnTo>
                  <a:pt x="10427594" y="18"/>
                </a:lnTo>
                <a:lnTo>
                  <a:pt x="10450453" y="18"/>
                </a:lnTo>
                <a:close/>
                <a:moveTo>
                  <a:pt x="10369014" y="45738"/>
                </a:moveTo>
                <a:lnTo>
                  <a:pt x="10323295" y="45738"/>
                </a:lnTo>
                <a:lnTo>
                  <a:pt x="10334725" y="19"/>
                </a:lnTo>
                <a:lnTo>
                  <a:pt x="10357584" y="19"/>
                </a:lnTo>
                <a:close/>
                <a:moveTo>
                  <a:pt x="10276145" y="45739"/>
                </a:moveTo>
                <a:lnTo>
                  <a:pt x="10230426" y="45739"/>
                </a:lnTo>
                <a:lnTo>
                  <a:pt x="10241856" y="20"/>
                </a:lnTo>
                <a:lnTo>
                  <a:pt x="10264715" y="20"/>
                </a:lnTo>
                <a:close/>
                <a:moveTo>
                  <a:pt x="10183276" y="45740"/>
                </a:moveTo>
                <a:lnTo>
                  <a:pt x="10137557" y="45740"/>
                </a:lnTo>
                <a:lnTo>
                  <a:pt x="10148987" y="21"/>
                </a:lnTo>
                <a:lnTo>
                  <a:pt x="10171846" y="21"/>
                </a:lnTo>
                <a:close/>
                <a:moveTo>
                  <a:pt x="10090407" y="45741"/>
                </a:moveTo>
                <a:lnTo>
                  <a:pt x="10044688" y="45741"/>
                </a:lnTo>
                <a:lnTo>
                  <a:pt x="10056118" y="22"/>
                </a:lnTo>
                <a:lnTo>
                  <a:pt x="10078977" y="22"/>
                </a:lnTo>
                <a:close/>
                <a:moveTo>
                  <a:pt x="9997538" y="45742"/>
                </a:moveTo>
                <a:lnTo>
                  <a:pt x="9951819" y="45742"/>
                </a:lnTo>
                <a:lnTo>
                  <a:pt x="9963249" y="23"/>
                </a:lnTo>
                <a:lnTo>
                  <a:pt x="9986108" y="23"/>
                </a:lnTo>
                <a:close/>
                <a:moveTo>
                  <a:pt x="9904669" y="45743"/>
                </a:moveTo>
                <a:lnTo>
                  <a:pt x="9858950" y="45743"/>
                </a:lnTo>
                <a:lnTo>
                  <a:pt x="9870380" y="24"/>
                </a:lnTo>
                <a:lnTo>
                  <a:pt x="9893239" y="24"/>
                </a:lnTo>
                <a:close/>
                <a:moveTo>
                  <a:pt x="9811800" y="45744"/>
                </a:moveTo>
                <a:lnTo>
                  <a:pt x="9766081" y="45744"/>
                </a:lnTo>
                <a:lnTo>
                  <a:pt x="9777511" y="25"/>
                </a:lnTo>
                <a:lnTo>
                  <a:pt x="9800370" y="25"/>
                </a:lnTo>
                <a:close/>
                <a:moveTo>
                  <a:pt x="9718931" y="45745"/>
                </a:moveTo>
                <a:lnTo>
                  <a:pt x="9673212" y="45745"/>
                </a:lnTo>
                <a:lnTo>
                  <a:pt x="9684642" y="26"/>
                </a:lnTo>
                <a:lnTo>
                  <a:pt x="9707501" y="26"/>
                </a:lnTo>
                <a:close/>
                <a:moveTo>
                  <a:pt x="9626062" y="45746"/>
                </a:moveTo>
                <a:lnTo>
                  <a:pt x="9580343" y="45746"/>
                </a:lnTo>
                <a:lnTo>
                  <a:pt x="9591773" y="27"/>
                </a:lnTo>
                <a:lnTo>
                  <a:pt x="9614632" y="27"/>
                </a:lnTo>
                <a:close/>
                <a:moveTo>
                  <a:pt x="9533193" y="45747"/>
                </a:moveTo>
                <a:lnTo>
                  <a:pt x="9487474" y="45747"/>
                </a:lnTo>
                <a:lnTo>
                  <a:pt x="9498904" y="28"/>
                </a:lnTo>
                <a:lnTo>
                  <a:pt x="9521763" y="28"/>
                </a:lnTo>
                <a:close/>
                <a:moveTo>
                  <a:pt x="9440324" y="45748"/>
                </a:moveTo>
                <a:lnTo>
                  <a:pt x="9394605" y="45748"/>
                </a:lnTo>
                <a:lnTo>
                  <a:pt x="9406035" y="29"/>
                </a:lnTo>
                <a:lnTo>
                  <a:pt x="9428894" y="29"/>
                </a:lnTo>
                <a:close/>
                <a:moveTo>
                  <a:pt x="9347455" y="45749"/>
                </a:moveTo>
                <a:lnTo>
                  <a:pt x="9301736" y="45749"/>
                </a:lnTo>
                <a:lnTo>
                  <a:pt x="9313166" y="30"/>
                </a:lnTo>
                <a:lnTo>
                  <a:pt x="9336025" y="30"/>
                </a:lnTo>
                <a:close/>
                <a:moveTo>
                  <a:pt x="9254586" y="45750"/>
                </a:moveTo>
                <a:lnTo>
                  <a:pt x="9208867" y="45750"/>
                </a:lnTo>
                <a:lnTo>
                  <a:pt x="9220297" y="31"/>
                </a:lnTo>
                <a:lnTo>
                  <a:pt x="9243156" y="31"/>
                </a:lnTo>
                <a:close/>
                <a:moveTo>
                  <a:pt x="9161717" y="45751"/>
                </a:moveTo>
                <a:lnTo>
                  <a:pt x="9115998" y="45751"/>
                </a:lnTo>
                <a:lnTo>
                  <a:pt x="9127428" y="32"/>
                </a:lnTo>
                <a:lnTo>
                  <a:pt x="9150287" y="32"/>
                </a:lnTo>
                <a:close/>
                <a:moveTo>
                  <a:pt x="9068848" y="45752"/>
                </a:moveTo>
                <a:lnTo>
                  <a:pt x="9023129" y="45752"/>
                </a:lnTo>
                <a:lnTo>
                  <a:pt x="9034559" y="33"/>
                </a:lnTo>
                <a:lnTo>
                  <a:pt x="9057418" y="33"/>
                </a:lnTo>
                <a:close/>
                <a:moveTo>
                  <a:pt x="8975979" y="45753"/>
                </a:moveTo>
                <a:lnTo>
                  <a:pt x="8930260" y="45753"/>
                </a:lnTo>
                <a:lnTo>
                  <a:pt x="8941690" y="34"/>
                </a:lnTo>
                <a:lnTo>
                  <a:pt x="8964549" y="34"/>
                </a:lnTo>
                <a:close/>
                <a:moveTo>
                  <a:pt x="8883110" y="45754"/>
                </a:moveTo>
                <a:lnTo>
                  <a:pt x="8837391" y="45754"/>
                </a:lnTo>
                <a:lnTo>
                  <a:pt x="8848821" y="35"/>
                </a:lnTo>
                <a:lnTo>
                  <a:pt x="8871680" y="35"/>
                </a:lnTo>
                <a:close/>
                <a:moveTo>
                  <a:pt x="8790241" y="45755"/>
                </a:moveTo>
                <a:lnTo>
                  <a:pt x="8744522" y="45755"/>
                </a:lnTo>
                <a:lnTo>
                  <a:pt x="8755952" y="36"/>
                </a:lnTo>
                <a:lnTo>
                  <a:pt x="8778811" y="36"/>
                </a:lnTo>
                <a:close/>
                <a:moveTo>
                  <a:pt x="8697372" y="45756"/>
                </a:moveTo>
                <a:lnTo>
                  <a:pt x="8651653" y="45756"/>
                </a:lnTo>
                <a:lnTo>
                  <a:pt x="8663083" y="37"/>
                </a:lnTo>
                <a:lnTo>
                  <a:pt x="8685942" y="37"/>
                </a:lnTo>
                <a:close/>
                <a:moveTo>
                  <a:pt x="8604503" y="45757"/>
                </a:moveTo>
                <a:lnTo>
                  <a:pt x="8558784" y="45757"/>
                </a:lnTo>
                <a:lnTo>
                  <a:pt x="8570214" y="38"/>
                </a:lnTo>
                <a:lnTo>
                  <a:pt x="8593073" y="38"/>
                </a:lnTo>
                <a:close/>
                <a:moveTo>
                  <a:pt x="8511634" y="45758"/>
                </a:moveTo>
                <a:lnTo>
                  <a:pt x="8465915" y="45758"/>
                </a:lnTo>
                <a:lnTo>
                  <a:pt x="8477345" y="39"/>
                </a:lnTo>
                <a:lnTo>
                  <a:pt x="8500204" y="39"/>
                </a:lnTo>
                <a:close/>
                <a:moveTo>
                  <a:pt x="8418765" y="45759"/>
                </a:moveTo>
                <a:lnTo>
                  <a:pt x="8373046" y="45759"/>
                </a:lnTo>
                <a:lnTo>
                  <a:pt x="8384476" y="40"/>
                </a:lnTo>
                <a:lnTo>
                  <a:pt x="8407335" y="40"/>
                </a:lnTo>
                <a:close/>
                <a:moveTo>
                  <a:pt x="8325896" y="45760"/>
                </a:moveTo>
                <a:lnTo>
                  <a:pt x="8280177" y="45760"/>
                </a:lnTo>
                <a:lnTo>
                  <a:pt x="8291607" y="41"/>
                </a:lnTo>
                <a:lnTo>
                  <a:pt x="8314466" y="41"/>
                </a:lnTo>
                <a:close/>
                <a:moveTo>
                  <a:pt x="8233027" y="45761"/>
                </a:moveTo>
                <a:lnTo>
                  <a:pt x="8187308" y="45761"/>
                </a:lnTo>
                <a:lnTo>
                  <a:pt x="8198738" y="42"/>
                </a:lnTo>
                <a:lnTo>
                  <a:pt x="8221597" y="42"/>
                </a:lnTo>
                <a:close/>
                <a:moveTo>
                  <a:pt x="8140158" y="45762"/>
                </a:moveTo>
                <a:lnTo>
                  <a:pt x="8094439" y="45762"/>
                </a:lnTo>
                <a:lnTo>
                  <a:pt x="8105869" y="43"/>
                </a:lnTo>
                <a:lnTo>
                  <a:pt x="8128728" y="43"/>
                </a:lnTo>
                <a:close/>
                <a:moveTo>
                  <a:pt x="8047289" y="45763"/>
                </a:moveTo>
                <a:lnTo>
                  <a:pt x="8001570" y="45763"/>
                </a:lnTo>
                <a:lnTo>
                  <a:pt x="8013000" y="44"/>
                </a:lnTo>
                <a:lnTo>
                  <a:pt x="8035859" y="44"/>
                </a:lnTo>
                <a:close/>
                <a:moveTo>
                  <a:pt x="7954420" y="45764"/>
                </a:moveTo>
                <a:lnTo>
                  <a:pt x="7908701" y="45764"/>
                </a:lnTo>
                <a:lnTo>
                  <a:pt x="7920131" y="45"/>
                </a:lnTo>
                <a:lnTo>
                  <a:pt x="7942990" y="45"/>
                </a:lnTo>
                <a:close/>
                <a:moveTo>
                  <a:pt x="7861551" y="45765"/>
                </a:moveTo>
                <a:lnTo>
                  <a:pt x="7815832" y="45765"/>
                </a:lnTo>
                <a:lnTo>
                  <a:pt x="7827262" y="46"/>
                </a:lnTo>
                <a:lnTo>
                  <a:pt x="7850121" y="46"/>
                </a:lnTo>
                <a:close/>
                <a:moveTo>
                  <a:pt x="7768682" y="45766"/>
                </a:moveTo>
                <a:lnTo>
                  <a:pt x="7722963" y="45766"/>
                </a:lnTo>
                <a:lnTo>
                  <a:pt x="7734393" y="47"/>
                </a:lnTo>
                <a:lnTo>
                  <a:pt x="7757252" y="47"/>
                </a:lnTo>
                <a:close/>
                <a:moveTo>
                  <a:pt x="7675813" y="45767"/>
                </a:moveTo>
                <a:lnTo>
                  <a:pt x="7630094" y="45767"/>
                </a:lnTo>
                <a:lnTo>
                  <a:pt x="7641524" y="48"/>
                </a:lnTo>
                <a:lnTo>
                  <a:pt x="7664383" y="48"/>
                </a:lnTo>
                <a:close/>
                <a:moveTo>
                  <a:pt x="7582944" y="45768"/>
                </a:moveTo>
                <a:lnTo>
                  <a:pt x="7537225" y="45768"/>
                </a:lnTo>
                <a:lnTo>
                  <a:pt x="7548655" y="49"/>
                </a:lnTo>
                <a:lnTo>
                  <a:pt x="7571514" y="49"/>
                </a:lnTo>
                <a:close/>
                <a:moveTo>
                  <a:pt x="7490075" y="45769"/>
                </a:moveTo>
                <a:lnTo>
                  <a:pt x="7444356" y="45769"/>
                </a:lnTo>
                <a:lnTo>
                  <a:pt x="7455786" y="50"/>
                </a:lnTo>
                <a:lnTo>
                  <a:pt x="7478645" y="50"/>
                </a:lnTo>
                <a:close/>
                <a:moveTo>
                  <a:pt x="7397206" y="45770"/>
                </a:moveTo>
                <a:lnTo>
                  <a:pt x="7351487" y="45770"/>
                </a:lnTo>
                <a:lnTo>
                  <a:pt x="7362917" y="51"/>
                </a:lnTo>
                <a:lnTo>
                  <a:pt x="7385776" y="51"/>
                </a:lnTo>
                <a:close/>
                <a:moveTo>
                  <a:pt x="7304337" y="45771"/>
                </a:moveTo>
                <a:lnTo>
                  <a:pt x="7258618" y="45771"/>
                </a:lnTo>
                <a:lnTo>
                  <a:pt x="7270048" y="52"/>
                </a:lnTo>
                <a:lnTo>
                  <a:pt x="7292907" y="52"/>
                </a:lnTo>
                <a:close/>
                <a:moveTo>
                  <a:pt x="7211468" y="45772"/>
                </a:moveTo>
                <a:lnTo>
                  <a:pt x="7165749" y="45772"/>
                </a:lnTo>
                <a:lnTo>
                  <a:pt x="7177179" y="53"/>
                </a:lnTo>
                <a:lnTo>
                  <a:pt x="7200038" y="53"/>
                </a:lnTo>
                <a:close/>
                <a:moveTo>
                  <a:pt x="7118599" y="45773"/>
                </a:moveTo>
                <a:lnTo>
                  <a:pt x="7072880" y="45773"/>
                </a:lnTo>
                <a:lnTo>
                  <a:pt x="7084310" y="54"/>
                </a:lnTo>
                <a:lnTo>
                  <a:pt x="7107169" y="54"/>
                </a:lnTo>
                <a:close/>
                <a:moveTo>
                  <a:pt x="46915" y="45774"/>
                </a:moveTo>
                <a:lnTo>
                  <a:pt x="1196" y="45774"/>
                </a:lnTo>
                <a:lnTo>
                  <a:pt x="12626" y="55"/>
                </a:lnTo>
                <a:lnTo>
                  <a:pt x="35485" y="55"/>
                </a:lnTo>
                <a:close/>
                <a:moveTo>
                  <a:pt x="136597" y="45774"/>
                </a:moveTo>
                <a:lnTo>
                  <a:pt x="90878" y="45774"/>
                </a:lnTo>
                <a:lnTo>
                  <a:pt x="102308" y="55"/>
                </a:lnTo>
                <a:lnTo>
                  <a:pt x="125167" y="55"/>
                </a:lnTo>
                <a:close/>
                <a:moveTo>
                  <a:pt x="226280" y="45774"/>
                </a:moveTo>
                <a:lnTo>
                  <a:pt x="180561" y="45774"/>
                </a:lnTo>
                <a:lnTo>
                  <a:pt x="191991" y="55"/>
                </a:lnTo>
                <a:lnTo>
                  <a:pt x="214849" y="55"/>
                </a:lnTo>
                <a:close/>
                <a:moveTo>
                  <a:pt x="315962" y="45774"/>
                </a:moveTo>
                <a:lnTo>
                  <a:pt x="270243" y="45774"/>
                </a:lnTo>
                <a:lnTo>
                  <a:pt x="281673" y="55"/>
                </a:lnTo>
                <a:lnTo>
                  <a:pt x="304532" y="55"/>
                </a:lnTo>
                <a:close/>
                <a:moveTo>
                  <a:pt x="405644" y="45774"/>
                </a:moveTo>
                <a:lnTo>
                  <a:pt x="359925" y="45774"/>
                </a:lnTo>
                <a:lnTo>
                  <a:pt x="371355" y="55"/>
                </a:lnTo>
                <a:lnTo>
                  <a:pt x="394214" y="55"/>
                </a:lnTo>
                <a:close/>
                <a:moveTo>
                  <a:pt x="495326" y="45774"/>
                </a:moveTo>
                <a:lnTo>
                  <a:pt x="449607" y="45774"/>
                </a:lnTo>
                <a:lnTo>
                  <a:pt x="461037" y="55"/>
                </a:lnTo>
                <a:lnTo>
                  <a:pt x="483896" y="55"/>
                </a:lnTo>
                <a:close/>
                <a:moveTo>
                  <a:pt x="585008" y="45774"/>
                </a:moveTo>
                <a:lnTo>
                  <a:pt x="539289" y="45774"/>
                </a:lnTo>
                <a:lnTo>
                  <a:pt x="550719" y="55"/>
                </a:lnTo>
                <a:lnTo>
                  <a:pt x="573578" y="55"/>
                </a:lnTo>
                <a:close/>
                <a:moveTo>
                  <a:pt x="674690" y="45774"/>
                </a:moveTo>
                <a:lnTo>
                  <a:pt x="628971" y="45774"/>
                </a:lnTo>
                <a:lnTo>
                  <a:pt x="640401" y="55"/>
                </a:lnTo>
                <a:lnTo>
                  <a:pt x="663260" y="55"/>
                </a:lnTo>
                <a:close/>
                <a:moveTo>
                  <a:pt x="764373" y="45774"/>
                </a:moveTo>
                <a:lnTo>
                  <a:pt x="718653" y="45774"/>
                </a:lnTo>
                <a:lnTo>
                  <a:pt x="730084" y="55"/>
                </a:lnTo>
                <a:lnTo>
                  <a:pt x="752943" y="55"/>
                </a:lnTo>
                <a:close/>
                <a:moveTo>
                  <a:pt x="854055" y="45774"/>
                </a:moveTo>
                <a:lnTo>
                  <a:pt x="808336" y="45774"/>
                </a:lnTo>
                <a:lnTo>
                  <a:pt x="819766" y="55"/>
                </a:lnTo>
                <a:lnTo>
                  <a:pt x="842625" y="55"/>
                </a:lnTo>
                <a:close/>
                <a:moveTo>
                  <a:pt x="943737" y="45774"/>
                </a:moveTo>
                <a:lnTo>
                  <a:pt x="898018" y="45774"/>
                </a:lnTo>
                <a:lnTo>
                  <a:pt x="909448" y="55"/>
                </a:lnTo>
                <a:lnTo>
                  <a:pt x="932307" y="55"/>
                </a:lnTo>
                <a:close/>
                <a:moveTo>
                  <a:pt x="1033419" y="45774"/>
                </a:moveTo>
                <a:lnTo>
                  <a:pt x="987700" y="45774"/>
                </a:lnTo>
                <a:lnTo>
                  <a:pt x="999130" y="55"/>
                </a:lnTo>
                <a:lnTo>
                  <a:pt x="1021989" y="55"/>
                </a:lnTo>
                <a:close/>
                <a:moveTo>
                  <a:pt x="1123101" y="45774"/>
                </a:moveTo>
                <a:lnTo>
                  <a:pt x="1077382" y="45774"/>
                </a:lnTo>
                <a:lnTo>
                  <a:pt x="1088812" y="55"/>
                </a:lnTo>
                <a:lnTo>
                  <a:pt x="1111671" y="55"/>
                </a:lnTo>
                <a:close/>
                <a:moveTo>
                  <a:pt x="1212783" y="45774"/>
                </a:moveTo>
                <a:lnTo>
                  <a:pt x="1167064" y="45774"/>
                </a:lnTo>
                <a:lnTo>
                  <a:pt x="1178494" y="55"/>
                </a:lnTo>
                <a:lnTo>
                  <a:pt x="1201353" y="55"/>
                </a:lnTo>
                <a:close/>
                <a:moveTo>
                  <a:pt x="1302466" y="45774"/>
                </a:moveTo>
                <a:lnTo>
                  <a:pt x="1256746" y="45774"/>
                </a:lnTo>
                <a:lnTo>
                  <a:pt x="1268176" y="55"/>
                </a:lnTo>
                <a:lnTo>
                  <a:pt x="1291036" y="55"/>
                </a:lnTo>
                <a:close/>
                <a:moveTo>
                  <a:pt x="1392148" y="45774"/>
                </a:moveTo>
                <a:lnTo>
                  <a:pt x="1346429" y="45774"/>
                </a:lnTo>
                <a:lnTo>
                  <a:pt x="1357859" y="55"/>
                </a:lnTo>
                <a:lnTo>
                  <a:pt x="1380718" y="55"/>
                </a:lnTo>
                <a:close/>
                <a:moveTo>
                  <a:pt x="1481830" y="45774"/>
                </a:moveTo>
                <a:lnTo>
                  <a:pt x="1436111" y="45774"/>
                </a:lnTo>
                <a:lnTo>
                  <a:pt x="1447541" y="55"/>
                </a:lnTo>
                <a:lnTo>
                  <a:pt x="1470400" y="55"/>
                </a:lnTo>
                <a:close/>
                <a:moveTo>
                  <a:pt x="1571512" y="45774"/>
                </a:moveTo>
                <a:lnTo>
                  <a:pt x="1525793" y="45774"/>
                </a:lnTo>
                <a:lnTo>
                  <a:pt x="1537223" y="55"/>
                </a:lnTo>
                <a:lnTo>
                  <a:pt x="1560082" y="55"/>
                </a:lnTo>
                <a:close/>
                <a:moveTo>
                  <a:pt x="1661194" y="45774"/>
                </a:moveTo>
                <a:lnTo>
                  <a:pt x="1615475" y="45774"/>
                </a:lnTo>
                <a:lnTo>
                  <a:pt x="1626905" y="55"/>
                </a:lnTo>
                <a:lnTo>
                  <a:pt x="1649764" y="55"/>
                </a:lnTo>
                <a:close/>
                <a:moveTo>
                  <a:pt x="1750876" y="45774"/>
                </a:moveTo>
                <a:lnTo>
                  <a:pt x="1705157" y="45774"/>
                </a:lnTo>
                <a:lnTo>
                  <a:pt x="1716587" y="55"/>
                </a:lnTo>
                <a:lnTo>
                  <a:pt x="1739446" y="55"/>
                </a:lnTo>
                <a:close/>
                <a:moveTo>
                  <a:pt x="1840558" y="45774"/>
                </a:moveTo>
                <a:lnTo>
                  <a:pt x="1794839" y="45774"/>
                </a:lnTo>
                <a:lnTo>
                  <a:pt x="1806269" y="55"/>
                </a:lnTo>
                <a:lnTo>
                  <a:pt x="1829128" y="55"/>
                </a:lnTo>
                <a:close/>
                <a:moveTo>
                  <a:pt x="1930241" y="45774"/>
                </a:moveTo>
                <a:lnTo>
                  <a:pt x="1884521" y="45774"/>
                </a:lnTo>
                <a:lnTo>
                  <a:pt x="1895951" y="55"/>
                </a:lnTo>
                <a:lnTo>
                  <a:pt x="1918810" y="55"/>
                </a:lnTo>
                <a:close/>
                <a:moveTo>
                  <a:pt x="2019923" y="45774"/>
                </a:moveTo>
                <a:lnTo>
                  <a:pt x="1974204" y="45774"/>
                </a:lnTo>
                <a:lnTo>
                  <a:pt x="1985634" y="55"/>
                </a:lnTo>
                <a:lnTo>
                  <a:pt x="2008493" y="55"/>
                </a:lnTo>
                <a:close/>
                <a:moveTo>
                  <a:pt x="2109606" y="45774"/>
                </a:moveTo>
                <a:lnTo>
                  <a:pt x="2063886" y="45774"/>
                </a:lnTo>
                <a:lnTo>
                  <a:pt x="2075316" y="55"/>
                </a:lnTo>
                <a:lnTo>
                  <a:pt x="2098176" y="55"/>
                </a:lnTo>
                <a:close/>
                <a:moveTo>
                  <a:pt x="2199288" y="45774"/>
                </a:moveTo>
                <a:lnTo>
                  <a:pt x="2153569" y="45774"/>
                </a:lnTo>
                <a:lnTo>
                  <a:pt x="2164999" y="55"/>
                </a:lnTo>
                <a:lnTo>
                  <a:pt x="2187858" y="55"/>
                </a:lnTo>
                <a:close/>
                <a:moveTo>
                  <a:pt x="2288971" y="45774"/>
                </a:moveTo>
                <a:lnTo>
                  <a:pt x="2243251" y="45774"/>
                </a:lnTo>
                <a:lnTo>
                  <a:pt x="2254682" y="55"/>
                </a:lnTo>
                <a:lnTo>
                  <a:pt x="2277540" y="55"/>
                </a:lnTo>
                <a:close/>
                <a:moveTo>
                  <a:pt x="2378653" y="45774"/>
                </a:moveTo>
                <a:lnTo>
                  <a:pt x="2332934" y="45774"/>
                </a:lnTo>
                <a:lnTo>
                  <a:pt x="2344364" y="55"/>
                </a:lnTo>
                <a:lnTo>
                  <a:pt x="2367223" y="55"/>
                </a:lnTo>
                <a:close/>
                <a:moveTo>
                  <a:pt x="2468335" y="45774"/>
                </a:moveTo>
                <a:lnTo>
                  <a:pt x="2422616" y="45774"/>
                </a:lnTo>
                <a:lnTo>
                  <a:pt x="2434046" y="55"/>
                </a:lnTo>
                <a:lnTo>
                  <a:pt x="2456905" y="55"/>
                </a:lnTo>
                <a:close/>
                <a:moveTo>
                  <a:pt x="2558017" y="45774"/>
                </a:moveTo>
                <a:lnTo>
                  <a:pt x="2512298" y="45774"/>
                </a:lnTo>
                <a:lnTo>
                  <a:pt x="2523728" y="55"/>
                </a:lnTo>
                <a:lnTo>
                  <a:pt x="2546587" y="55"/>
                </a:lnTo>
                <a:close/>
                <a:moveTo>
                  <a:pt x="2647699" y="45774"/>
                </a:moveTo>
                <a:lnTo>
                  <a:pt x="2601980" y="45774"/>
                </a:lnTo>
                <a:lnTo>
                  <a:pt x="2613410" y="55"/>
                </a:lnTo>
                <a:lnTo>
                  <a:pt x="2636269" y="55"/>
                </a:lnTo>
                <a:close/>
                <a:moveTo>
                  <a:pt x="2737382" y="45774"/>
                </a:moveTo>
                <a:lnTo>
                  <a:pt x="2691662" y="45774"/>
                </a:lnTo>
                <a:lnTo>
                  <a:pt x="2703092" y="55"/>
                </a:lnTo>
                <a:lnTo>
                  <a:pt x="2725952" y="55"/>
                </a:lnTo>
                <a:close/>
                <a:moveTo>
                  <a:pt x="2827064" y="45774"/>
                </a:moveTo>
                <a:lnTo>
                  <a:pt x="2781344" y="45774"/>
                </a:lnTo>
                <a:lnTo>
                  <a:pt x="2792774" y="55"/>
                </a:lnTo>
                <a:lnTo>
                  <a:pt x="2815633" y="55"/>
                </a:lnTo>
                <a:close/>
                <a:moveTo>
                  <a:pt x="2916745" y="45774"/>
                </a:moveTo>
                <a:lnTo>
                  <a:pt x="2871026" y="45774"/>
                </a:lnTo>
                <a:lnTo>
                  <a:pt x="2882457" y="55"/>
                </a:lnTo>
                <a:lnTo>
                  <a:pt x="2905316" y="55"/>
                </a:lnTo>
                <a:close/>
                <a:moveTo>
                  <a:pt x="3006428" y="45774"/>
                </a:moveTo>
                <a:lnTo>
                  <a:pt x="2960708" y="45774"/>
                </a:lnTo>
                <a:lnTo>
                  <a:pt x="2972139" y="55"/>
                </a:lnTo>
                <a:lnTo>
                  <a:pt x="2994998" y="55"/>
                </a:lnTo>
                <a:close/>
                <a:moveTo>
                  <a:pt x="3096110" y="45774"/>
                </a:moveTo>
                <a:lnTo>
                  <a:pt x="3050390" y="45774"/>
                </a:lnTo>
                <a:lnTo>
                  <a:pt x="3061821" y="55"/>
                </a:lnTo>
                <a:lnTo>
                  <a:pt x="3084680" y="55"/>
                </a:lnTo>
                <a:close/>
                <a:moveTo>
                  <a:pt x="3185792" y="45774"/>
                </a:moveTo>
                <a:lnTo>
                  <a:pt x="3140073" y="45774"/>
                </a:lnTo>
                <a:lnTo>
                  <a:pt x="3151503" y="55"/>
                </a:lnTo>
                <a:lnTo>
                  <a:pt x="3174362" y="55"/>
                </a:lnTo>
                <a:close/>
                <a:moveTo>
                  <a:pt x="3275474" y="45774"/>
                </a:moveTo>
                <a:lnTo>
                  <a:pt x="3229755" y="45774"/>
                </a:lnTo>
                <a:lnTo>
                  <a:pt x="3241185" y="55"/>
                </a:lnTo>
                <a:lnTo>
                  <a:pt x="3264044" y="55"/>
                </a:lnTo>
                <a:close/>
                <a:moveTo>
                  <a:pt x="3365157" y="45774"/>
                </a:moveTo>
                <a:lnTo>
                  <a:pt x="3319437" y="45774"/>
                </a:lnTo>
                <a:lnTo>
                  <a:pt x="3330868" y="55"/>
                </a:lnTo>
                <a:lnTo>
                  <a:pt x="3353727" y="55"/>
                </a:lnTo>
                <a:close/>
                <a:moveTo>
                  <a:pt x="3454839" y="45774"/>
                </a:moveTo>
                <a:lnTo>
                  <a:pt x="3409120" y="45774"/>
                </a:lnTo>
                <a:lnTo>
                  <a:pt x="3420550" y="55"/>
                </a:lnTo>
                <a:lnTo>
                  <a:pt x="3443409" y="55"/>
                </a:lnTo>
                <a:close/>
                <a:moveTo>
                  <a:pt x="3544523" y="45774"/>
                </a:moveTo>
                <a:lnTo>
                  <a:pt x="3498803" y="45774"/>
                </a:lnTo>
                <a:lnTo>
                  <a:pt x="3510234" y="55"/>
                </a:lnTo>
                <a:lnTo>
                  <a:pt x="3533092" y="55"/>
                </a:lnTo>
                <a:close/>
                <a:moveTo>
                  <a:pt x="3634203" y="45774"/>
                </a:moveTo>
                <a:lnTo>
                  <a:pt x="3588485" y="45774"/>
                </a:lnTo>
                <a:lnTo>
                  <a:pt x="3599915" y="55"/>
                </a:lnTo>
                <a:lnTo>
                  <a:pt x="3622773" y="55"/>
                </a:lnTo>
                <a:close/>
                <a:moveTo>
                  <a:pt x="3723884" y="45774"/>
                </a:moveTo>
                <a:lnTo>
                  <a:pt x="3678166" y="45774"/>
                </a:lnTo>
                <a:lnTo>
                  <a:pt x="3689596" y="55"/>
                </a:lnTo>
                <a:lnTo>
                  <a:pt x="3712454" y="55"/>
                </a:lnTo>
                <a:close/>
                <a:moveTo>
                  <a:pt x="3813565" y="45774"/>
                </a:moveTo>
                <a:lnTo>
                  <a:pt x="3767846" y="45774"/>
                </a:lnTo>
                <a:lnTo>
                  <a:pt x="3779276" y="55"/>
                </a:lnTo>
                <a:lnTo>
                  <a:pt x="3802135" y="55"/>
                </a:lnTo>
                <a:close/>
                <a:moveTo>
                  <a:pt x="3903248" y="45774"/>
                </a:moveTo>
                <a:lnTo>
                  <a:pt x="3857528" y="45774"/>
                </a:lnTo>
                <a:lnTo>
                  <a:pt x="3868959" y="55"/>
                </a:lnTo>
                <a:lnTo>
                  <a:pt x="3891818" y="55"/>
                </a:lnTo>
                <a:close/>
                <a:moveTo>
                  <a:pt x="3992930" y="45774"/>
                </a:moveTo>
                <a:lnTo>
                  <a:pt x="3947212" y="45774"/>
                </a:lnTo>
                <a:lnTo>
                  <a:pt x="3958642" y="55"/>
                </a:lnTo>
                <a:lnTo>
                  <a:pt x="3981500" y="55"/>
                </a:lnTo>
                <a:close/>
                <a:moveTo>
                  <a:pt x="4082613" y="45774"/>
                </a:moveTo>
                <a:lnTo>
                  <a:pt x="4036893" y="45774"/>
                </a:lnTo>
                <a:lnTo>
                  <a:pt x="4048323" y="55"/>
                </a:lnTo>
                <a:lnTo>
                  <a:pt x="4071183" y="55"/>
                </a:lnTo>
                <a:close/>
                <a:moveTo>
                  <a:pt x="4172296" y="45774"/>
                </a:moveTo>
                <a:lnTo>
                  <a:pt x="4126577" y="45774"/>
                </a:lnTo>
                <a:lnTo>
                  <a:pt x="4138007" y="55"/>
                </a:lnTo>
                <a:lnTo>
                  <a:pt x="4160866" y="55"/>
                </a:lnTo>
                <a:close/>
                <a:moveTo>
                  <a:pt x="4261971" y="45774"/>
                </a:moveTo>
                <a:lnTo>
                  <a:pt x="4216253" y="45774"/>
                </a:lnTo>
                <a:lnTo>
                  <a:pt x="4227682" y="55"/>
                </a:lnTo>
                <a:lnTo>
                  <a:pt x="4250542" y="55"/>
                </a:lnTo>
                <a:close/>
                <a:moveTo>
                  <a:pt x="4351654" y="45774"/>
                </a:moveTo>
                <a:lnTo>
                  <a:pt x="4305935" y="45774"/>
                </a:lnTo>
                <a:lnTo>
                  <a:pt x="4317364" y="55"/>
                </a:lnTo>
                <a:lnTo>
                  <a:pt x="4340224" y="55"/>
                </a:lnTo>
                <a:close/>
                <a:moveTo>
                  <a:pt x="4441336" y="45774"/>
                </a:moveTo>
                <a:lnTo>
                  <a:pt x="4395618" y="45774"/>
                </a:lnTo>
                <a:lnTo>
                  <a:pt x="4407048" y="55"/>
                </a:lnTo>
                <a:lnTo>
                  <a:pt x="4429906" y="55"/>
                </a:lnTo>
                <a:close/>
                <a:moveTo>
                  <a:pt x="4531019" y="45774"/>
                </a:moveTo>
                <a:lnTo>
                  <a:pt x="4485299" y="45774"/>
                </a:lnTo>
                <a:lnTo>
                  <a:pt x="4496730" y="55"/>
                </a:lnTo>
                <a:lnTo>
                  <a:pt x="4519589" y="55"/>
                </a:lnTo>
                <a:close/>
                <a:moveTo>
                  <a:pt x="4620701" y="45774"/>
                </a:moveTo>
                <a:lnTo>
                  <a:pt x="4574983" y="45774"/>
                </a:lnTo>
                <a:lnTo>
                  <a:pt x="4586412" y="55"/>
                </a:lnTo>
                <a:lnTo>
                  <a:pt x="4609271" y="55"/>
                </a:lnTo>
                <a:close/>
                <a:moveTo>
                  <a:pt x="4710383" y="45774"/>
                </a:moveTo>
                <a:lnTo>
                  <a:pt x="4664664" y="45774"/>
                </a:lnTo>
                <a:lnTo>
                  <a:pt x="4676095" y="55"/>
                </a:lnTo>
                <a:lnTo>
                  <a:pt x="4698952" y="55"/>
                </a:lnTo>
                <a:close/>
                <a:moveTo>
                  <a:pt x="4800065" y="45774"/>
                </a:moveTo>
                <a:lnTo>
                  <a:pt x="4754347" y="45774"/>
                </a:lnTo>
                <a:lnTo>
                  <a:pt x="4765777" y="55"/>
                </a:lnTo>
                <a:lnTo>
                  <a:pt x="4788635" y="55"/>
                </a:lnTo>
                <a:close/>
                <a:moveTo>
                  <a:pt x="4889745" y="45774"/>
                </a:moveTo>
                <a:lnTo>
                  <a:pt x="4844033" y="45774"/>
                </a:lnTo>
                <a:lnTo>
                  <a:pt x="4855459" y="55"/>
                </a:lnTo>
                <a:lnTo>
                  <a:pt x="4878314" y="55"/>
                </a:lnTo>
                <a:close/>
                <a:moveTo>
                  <a:pt x="4982624" y="45774"/>
                </a:moveTo>
                <a:lnTo>
                  <a:pt x="4936901" y="45774"/>
                </a:lnTo>
                <a:lnTo>
                  <a:pt x="4948332" y="55"/>
                </a:lnTo>
                <a:lnTo>
                  <a:pt x="4971193" y="55"/>
                </a:lnTo>
                <a:close/>
                <a:moveTo>
                  <a:pt x="5075503" y="45774"/>
                </a:moveTo>
                <a:lnTo>
                  <a:pt x="5029780" y="45774"/>
                </a:lnTo>
                <a:lnTo>
                  <a:pt x="5041211" y="55"/>
                </a:lnTo>
                <a:lnTo>
                  <a:pt x="5064073" y="55"/>
                </a:lnTo>
                <a:close/>
                <a:moveTo>
                  <a:pt x="5168359" y="45774"/>
                </a:moveTo>
                <a:lnTo>
                  <a:pt x="5122645" y="45774"/>
                </a:lnTo>
                <a:lnTo>
                  <a:pt x="5134073" y="55"/>
                </a:lnTo>
                <a:lnTo>
                  <a:pt x="5156930" y="55"/>
                </a:lnTo>
                <a:close/>
                <a:moveTo>
                  <a:pt x="5261235" y="45774"/>
                </a:moveTo>
                <a:lnTo>
                  <a:pt x="5215512" y="45774"/>
                </a:lnTo>
                <a:lnTo>
                  <a:pt x="5226935" y="55"/>
                </a:lnTo>
                <a:lnTo>
                  <a:pt x="5249804" y="55"/>
                </a:lnTo>
                <a:close/>
                <a:moveTo>
                  <a:pt x="5354103" y="45774"/>
                </a:moveTo>
                <a:lnTo>
                  <a:pt x="5308385" y="45774"/>
                </a:lnTo>
                <a:lnTo>
                  <a:pt x="5319814" y="55"/>
                </a:lnTo>
                <a:lnTo>
                  <a:pt x="5342674" y="55"/>
                </a:lnTo>
                <a:close/>
                <a:moveTo>
                  <a:pt x="5446971" y="45774"/>
                </a:moveTo>
                <a:lnTo>
                  <a:pt x="5401252" y="45774"/>
                </a:lnTo>
                <a:lnTo>
                  <a:pt x="5412682" y="55"/>
                </a:lnTo>
                <a:lnTo>
                  <a:pt x="5435540" y="55"/>
                </a:lnTo>
                <a:close/>
                <a:moveTo>
                  <a:pt x="5539837" y="45774"/>
                </a:moveTo>
                <a:lnTo>
                  <a:pt x="5494119" y="45774"/>
                </a:lnTo>
                <a:lnTo>
                  <a:pt x="5505550" y="55"/>
                </a:lnTo>
                <a:lnTo>
                  <a:pt x="5528408" y="55"/>
                </a:lnTo>
                <a:close/>
                <a:moveTo>
                  <a:pt x="5632704" y="45774"/>
                </a:moveTo>
                <a:lnTo>
                  <a:pt x="5586987" y="45774"/>
                </a:lnTo>
                <a:lnTo>
                  <a:pt x="5598416" y="55"/>
                </a:lnTo>
                <a:lnTo>
                  <a:pt x="5621275" y="55"/>
                </a:lnTo>
                <a:close/>
                <a:moveTo>
                  <a:pt x="5725572" y="45774"/>
                </a:moveTo>
                <a:lnTo>
                  <a:pt x="5679853" y="45774"/>
                </a:lnTo>
                <a:lnTo>
                  <a:pt x="5691283" y="55"/>
                </a:lnTo>
                <a:lnTo>
                  <a:pt x="5714142" y="55"/>
                </a:lnTo>
                <a:close/>
                <a:moveTo>
                  <a:pt x="5818439" y="45774"/>
                </a:moveTo>
                <a:lnTo>
                  <a:pt x="5772721" y="45774"/>
                </a:lnTo>
                <a:lnTo>
                  <a:pt x="5784151" y="55"/>
                </a:lnTo>
                <a:lnTo>
                  <a:pt x="5807009" y="55"/>
                </a:lnTo>
                <a:close/>
                <a:moveTo>
                  <a:pt x="5911306" y="45774"/>
                </a:moveTo>
                <a:lnTo>
                  <a:pt x="5865588" y="45774"/>
                </a:lnTo>
                <a:lnTo>
                  <a:pt x="5877017" y="55"/>
                </a:lnTo>
                <a:lnTo>
                  <a:pt x="5899877" y="55"/>
                </a:lnTo>
                <a:close/>
                <a:moveTo>
                  <a:pt x="6004173" y="45774"/>
                </a:moveTo>
                <a:lnTo>
                  <a:pt x="5958455" y="45774"/>
                </a:lnTo>
                <a:lnTo>
                  <a:pt x="5969885" y="55"/>
                </a:lnTo>
                <a:lnTo>
                  <a:pt x="5992743" y="55"/>
                </a:lnTo>
                <a:close/>
                <a:moveTo>
                  <a:pt x="6097040" y="45774"/>
                </a:moveTo>
                <a:lnTo>
                  <a:pt x="6051322" y="45774"/>
                </a:lnTo>
                <a:lnTo>
                  <a:pt x="6062752" y="55"/>
                </a:lnTo>
                <a:lnTo>
                  <a:pt x="6085611" y="55"/>
                </a:lnTo>
                <a:close/>
                <a:moveTo>
                  <a:pt x="6189909" y="45774"/>
                </a:moveTo>
                <a:lnTo>
                  <a:pt x="6144190" y="45774"/>
                </a:lnTo>
                <a:lnTo>
                  <a:pt x="6155620" y="55"/>
                </a:lnTo>
                <a:lnTo>
                  <a:pt x="6178479" y="55"/>
                </a:lnTo>
                <a:close/>
                <a:moveTo>
                  <a:pt x="6282778" y="45774"/>
                </a:moveTo>
                <a:lnTo>
                  <a:pt x="6237059" y="45774"/>
                </a:lnTo>
                <a:lnTo>
                  <a:pt x="6248489" y="55"/>
                </a:lnTo>
                <a:lnTo>
                  <a:pt x="6271348" y="55"/>
                </a:lnTo>
                <a:close/>
                <a:moveTo>
                  <a:pt x="6375647" y="45774"/>
                </a:moveTo>
                <a:lnTo>
                  <a:pt x="6329928" y="45774"/>
                </a:lnTo>
                <a:lnTo>
                  <a:pt x="6341358" y="55"/>
                </a:lnTo>
                <a:lnTo>
                  <a:pt x="6364217" y="55"/>
                </a:lnTo>
                <a:close/>
                <a:moveTo>
                  <a:pt x="6468516" y="45774"/>
                </a:moveTo>
                <a:lnTo>
                  <a:pt x="6422797" y="45774"/>
                </a:lnTo>
                <a:lnTo>
                  <a:pt x="6434227" y="55"/>
                </a:lnTo>
                <a:lnTo>
                  <a:pt x="6457086" y="55"/>
                </a:lnTo>
                <a:close/>
                <a:moveTo>
                  <a:pt x="6561385" y="45774"/>
                </a:moveTo>
                <a:lnTo>
                  <a:pt x="6515666" y="45774"/>
                </a:lnTo>
                <a:lnTo>
                  <a:pt x="6527096" y="55"/>
                </a:lnTo>
                <a:lnTo>
                  <a:pt x="6549955" y="55"/>
                </a:lnTo>
                <a:close/>
                <a:moveTo>
                  <a:pt x="6654254" y="45774"/>
                </a:moveTo>
                <a:lnTo>
                  <a:pt x="6608535" y="45774"/>
                </a:lnTo>
                <a:lnTo>
                  <a:pt x="6619965" y="55"/>
                </a:lnTo>
                <a:lnTo>
                  <a:pt x="6642824" y="55"/>
                </a:lnTo>
                <a:close/>
                <a:moveTo>
                  <a:pt x="6747123" y="45774"/>
                </a:moveTo>
                <a:lnTo>
                  <a:pt x="6701404" y="45774"/>
                </a:lnTo>
                <a:lnTo>
                  <a:pt x="6712834" y="55"/>
                </a:lnTo>
                <a:lnTo>
                  <a:pt x="6735693" y="55"/>
                </a:lnTo>
                <a:close/>
                <a:moveTo>
                  <a:pt x="6839992" y="45774"/>
                </a:moveTo>
                <a:lnTo>
                  <a:pt x="6794273" y="45774"/>
                </a:lnTo>
                <a:lnTo>
                  <a:pt x="6805703" y="55"/>
                </a:lnTo>
                <a:lnTo>
                  <a:pt x="6828562" y="55"/>
                </a:lnTo>
                <a:close/>
                <a:moveTo>
                  <a:pt x="6932861" y="45774"/>
                </a:moveTo>
                <a:lnTo>
                  <a:pt x="6887142" y="45774"/>
                </a:lnTo>
                <a:lnTo>
                  <a:pt x="6898572" y="55"/>
                </a:lnTo>
                <a:lnTo>
                  <a:pt x="6921431" y="55"/>
                </a:lnTo>
                <a:close/>
                <a:moveTo>
                  <a:pt x="7025730" y="45774"/>
                </a:moveTo>
                <a:lnTo>
                  <a:pt x="6980011" y="45774"/>
                </a:lnTo>
                <a:lnTo>
                  <a:pt x="6991441" y="55"/>
                </a:lnTo>
                <a:lnTo>
                  <a:pt x="7014300" y="55"/>
                </a:lnTo>
                <a:close/>
                <a:moveTo>
                  <a:pt x="12191976" y="109320"/>
                </a:moveTo>
                <a:lnTo>
                  <a:pt x="0" y="109320"/>
                </a:lnTo>
                <a:lnTo>
                  <a:pt x="0" y="45775"/>
                </a:lnTo>
                <a:lnTo>
                  <a:pt x="12191976" y="45775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作者QQ598969553           _5"/>
          <p:cNvSpPr/>
          <p:nvPr/>
        </p:nvSpPr>
        <p:spPr>
          <a:xfrm>
            <a:off x="2344917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86314" y="192564"/>
                </a:moveTo>
                <a:cubicBezTo>
                  <a:pt x="307051" y="192564"/>
                  <a:pt x="323422" y="198170"/>
                  <a:pt x="335427" y="209381"/>
                </a:cubicBezTo>
                <a:cubicBezTo>
                  <a:pt x="347433" y="220593"/>
                  <a:pt x="353436" y="235674"/>
                  <a:pt x="353436" y="254625"/>
                </a:cubicBezTo>
                <a:cubicBezTo>
                  <a:pt x="353436" y="268913"/>
                  <a:pt x="349591" y="282927"/>
                  <a:pt x="341901" y="296669"/>
                </a:cubicBezTo>
                <a:cubicBezTo>
                  <a:pt x="334212" y="310411"/>
                  <a:pt x="319652" y="327898"/>
                  <a:pt x="298220" y="349131"/>
                </a:cubicBezTo>
                <a:lnTo>
                  <a:pt x="245684" y="400477"/>
                </a:lnTo>
                <a:lnTo>
                  <a:pt x="245684" y="401072"/>
                </a:lnTo>
                <a:lnTo>
                  <a:pt x="351352" y="401072"/>
                </a:lnTo>
                <a:lnTo>
                  <a:pt x="351352" y="426968"/>
                </a:lnTo>
                <a:lnTo>
                  <a:pt x="211156" y="426968"/>
                </a:lnTo>
                <a:lnTo>
                  <a:pt x="211156" y="401667"/>
                </a:lnTo>
                <a:lnTo>
                  <a:pt x="278129" y="334844"/>
                </a:lnTo>
                <a:cubicBezTo>
                  <a:pt x="296583" y="316389"/>
                  <a:pt x="308936" y="301779"/>
                  <a:pt x="315187" y="291014"/>
                </a:cubicBezTo>
                <a:cubicBezTo>
                  <a:pt x="321438" y="280248"/>
                  <a:pt x="324563" y="269111"/>
                  <a:pt x="324563" y="257602"/>
                </a:cubicBezTo>
                <a:cubicBezTo>
                  <a:pt x="324563" y="244505"/>
                  <a:pt x="320892" y="234459"/>
                  <a:pt x="313550" y="227464"/>
                </a:cubicBezTo>
                <a:cubicBezTo>
                  <a:pt x="306207" y="220469"/>
                  <a:pt x="295591" y="216972"/>
                  <a:pt x="281700" y="216972"/>
                </a:cubicBezTo>
                <a:cubicBezTo>
                  <a:pt x="261162" y="216972"/>
                  <a:pt x="241566" y="225703"/>
                  <a:pt x="222913" y="243165"/>
                </a:cubicBezTo>
                <a:lnTo>
                  <a:pt x="222913" y="213549"/>
                </a:lnTo>
                <a:cubicBezTo>
                  <a:pt x="241070" y="199559"/>
                  <a:pt x="262204" y="192564"/>
                  <a:pt x="286314" y="192564"/>
                </a:cubicBez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2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7" y="45692"/>
                </a:lnTo>
                <a:cubicBezTo>
                  <a:pt x="373185" y="47265"/>
                  <a:pt x="380754" y="49165"/>
                  <a:pt x="388189" y="51377"/>
                </a:cubicBezTo>
                <a:lnTo>
                  <a:pt x="393646" y="53260"/>
                </a:lnTo>
                <a:lnTo>
                  <a:pt x="419477" y="19862"/>
                </a:lnTo>
                <a:lnTo>
                  <a:pt x="449200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1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2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3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3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2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7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09" y="355564"/>
                  <a:pt x="43459" y="346721"/>
                  <a:pt x="42548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8" y="282549"/>
                </a:lnTo>
                <a:cubicBezTo>
                  <a:pt x="43412" y="274041"/>
                  <a:pt x="44671" y="265651"/>
                  <a:pt x="46306" y="257396"/>
                </a:cubicBezTo>
                <a:lnTo>
                  <a:pt x="48422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原创作者QQ598969553           _6"/>
          <p:cNvSpPr/>
          <p:nvPr/>
        </p:nvSpPr>
        <p:spPr>
          <a:xfrm>
            <a:off x="3769994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96486" y="192563"/>
                </a:moveTo>
                <a:cubicBezTo>
                  <a:pt x="316132" y="192563"/>
                  <a:pt x="331907" y="197697"/>
                  <a:pt x="343814" y="207967"/>
                </a:cubicBezTo>
                <a:cubicBezTo>
                  <a:pt x="355720" y="218236"/>
                  <a:pt x="361673" y="231556"/>
                  <a:pt x="361673" y="247927"/>
                </a:cubicBezTo>
                <a:cubicBezTo>
                  <a:pt x="361673" y="278089"/>
                  <a:pt x="346294" y="297487"/>
                  <a:pt x="315536" y="306119"/>
                </a:cubicBezTo>
                <a:lnTo>
                  <a:pt x="315536" y="306714"/>
                </a:lnTo>
                <a:cubicBezTo>
                  <a:pt x="332205" y="308500"/>
                  <a:pt x="345376" y="314379"/>
                  <a:pt x="355050" y="324350"/>
                </a:cubicBezTo>
                <a:cubicBezTo>
                  <a:pt x="364724" y="334322"/>
                  <a:pt x="369561" y="346749"/>
                  <a:pt x="369561" y="361632"/>
                </a:cubicBezTo>
                <a:cubicBezTo>
                  <a:pt x="369561" y="382368"/>
                  <a:pt x="362095" y="399087"/>
                  <a:pt x="347162" y="411787"/>
                </a:cubicBezTo>
                <a:cubicBezTo>
                  <a:pt x="332230" y="424487"/>
                  <a:pt x="312361" y="430837"/>
                  <a:pt x="287557" y="430837"/>
                </a:cubicBezTo>
                <a:cubicBezTo>
                  <a:pt x="265728" y="430837"/>
                  <a:pt x="248117" y="426769"/>
                  <a:pt x="234723" y="418633"/>
                </a:cubicBezTo>
                <a:lnTo>
                  <a:pt x="234723" y="388421"/>
                </a:lnTo>
                <a:cubicBezTo>
                  <a:pt x="250498" y="400625"/>
                  <a:pt x="268308" y="406727"/>
                  <a:pt x="288152" y="406727"/>
                </a:cubicBezTo>
                <a:cubicBezTo>
                  <a:pt x="304027" y="406727"/>
                  <a:pt x="316603" y="402832"/>
                  <a:pt x="325880" y="395044"/>
                </a:cubicBezTo>
                <a:cubicBezTo>
                  <a:pt x="335157" y="387255"/>
                  <a:pt x="339795" y="376812"/>
                  <a:pt x="339795" y="363715"/>
                </a:cubicBezTo>
                <a:cubicBezTo>
                  <a:pt x="339795" y="334545"/>
                  <a:pt x="318910" y="319960"/>
                  <a:pt x="277139" y="319960"/>
                </a:cubicBezTo>
                <a:lnTo>
                  <a:pt x="257940" y="319960"/>
                </a:lnTo>
                <a:lnTo>
                  <a:pt x="257940" y="295850"/>
                </a:lnTo>
                <a:lnTo>
                  <a:pt x="276246" y="295850"/>
                </a:lnTo>
                <a:cubicBezTo>
                  <a:pt x="313254" y="295850"/>
                  <a:pt x="331758" y="282157"/>
                  <a:pt x="331758" y="254773"/>
                </a:cubicBezTo>
                <a:cubicBezTo>
                  <a:pt x="331758" y="229472"/>
                  <a:pt x="317620" y="216822"/>
                  <a:pt x="289342" y="216822"/>
                </a:cubicBezTo>
                <a:cubicBezTo>
                  <a:pt x="273170" y="216822"/>
                  <a:pt x="257940" y="222279"/>
                  <a:pt x="243652" y="233193"/>
                </a:cubicBezTo>
                <a:lnTo>
                  <a:pt x="243652" y="205660"/>
                </a:lnTo>
                <a:cubicBezTo>
                  <a:pt x="258734" y="196928"/>
                  <a:pt x="276345" y="192563"/>
                  <a:pt x="296486" y="192563"/>
                </a:cubicBez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2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7" y="45692"/>
                </a:lnTo>
                <a:cubicBezTo>
                  <a:pt x="373185" y="47265"/>
                  <a:pt x="380754" y="49165"/>
                  <a:pt x="388189" y="51377"/>
                </a:cubicBezTo>
                <a:lnTo>
                  <a:pt x="393646" y="53260"/>
                </a:lnTo>
                <a:lnTo>
                  <a:pt x="419477" y="19862"/>
                </a:lnTo>
                <a:lnTo>
                  <a:pt x="449201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1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3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4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3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2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7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09" y="355564"/>
                  <a:pt x="43459" y="346721"/>
                  <a:pt x="42548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8" y="282549"/>
                </a:lnTo>
                <a:cubicBezTo>
                  <a:pt x="43412" y="274041"/>
                  <a:pt x="44671" y="265651"/>
                  <a:pt x="46306" y="257396"/>
                </a:cubicBezTo>
                <a:lnTo>
                  <a:pt x="48422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原创作者QQ598969553           _7"/>
          <p:cNvSpPr/>
          <p:nvPr/>
        </p:nvSpPr>
        <p:spPr>
          <a:xfrm>
            <a:off x="5237468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96543" y="223817"/>
                </a:moveTo>
                <a:cubicBezTo>
                  <a:pt x="295154" y="227587"/>
                  <a:pt x="292227" y="233491"/>
                  <a:pt x="287762" y="241527"/>
                </a:cubicBezTo>
                <a:lnTo>
                  <a:pt x="219152" y="344070"/>
                </a:lnTo>
                <a:lnTo>
                  <a:pt x="296543" y="344070"/>
                </a:lnTo>
                <a:lnTo>
                  <a:pt x="296543" y="247480"/>
                </a:lnTo>
                <a:cubicBezTo>
                  <a:pt x="296543" y="240634"/>
                  <a:pt x="296741" y="232746"/>
                  <a:pt x="297138" y="223817"/>
                </a:cubicBezTo>
                <a:close/>
                <a:moveTo>
                  <a:pt x="291036" y="196432"/>
                </a:moveTo>
                <a:lnTo>
                  <a:pt x="324820" y="196432"/>
                </a:lnTo>
                <a:lnTo>
                  <a:pt x="324820" y="344070"/>
                </a:lnTo>
                <a:lnTo>
                  <a:pt x="354288" y="344070"/>
                </a:lnTo>
                <a:lnTo>
                  <a:pt x="354288" y="367138"/>
                </a:lnTo>
                <a:lnTo>
                  <a:pt x="324820" y="367138"/>
                </a:lnTo>
                <a:lnTo>
                  <a:pt x="324820" y="426967"/>
                </a:lnTo>
                <a:lnTo>
                  <a:pt x="296543" y="426967"/>
                </a:lnTo>
                <a:lnTo>
                  <a:pt x="296543" y="367138"/>
                </a:lnTo>
                <a:lnTo>
                  <a:pt x="189089" y="367138"/>
                </a:lnTo>
                <a:lnTo>
                  <a:pt x="189089" y="348237"/>
                </a:ln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3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8" y="45692"/>
                </a:lnTo>
                <a:cubicBezTo>
                  <a:pt x="373186" y="47265"/>
                  <a:pt x="380755" y="49165"/>
                  <a:pt x="388189" y="51377"/>
                </a:cubicBezTo>
                <a:lnTo>
                  <a:pt x="393646" y="53260"/>
                </a:lnTo>
                <a:lnTo>
                  <a:pt x="419477" y="19862"/>
                </a:lnTo>
                <a:lnTo>
                  <a:pt x="449201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1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3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4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3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3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7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10" y="355564"/>
                  <a:pt x="43459" y="346721"/>
                  <a:pt x="42548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8" y="282549"/>
                </a:lnTo>
                <a:cubicBezTo>
                  <a:pt x="43412" y="274041"/>
                  <a:pt x="44671" y="265651"/>
                  <a:pt x="46306" y="257396"/>
                </a:cubicBezTo>
                <a:lnTo>
                  <a:pt x="48423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原创作者QQ598969553           _8"/>
          <p:cNvSpPr/>
          <p:nvPr/>
        </p:nvSpPr>
        <p:spPr>
          <a:xfrm>
            <a:off x="6625856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32038" y="196432"/>
                </a:moveTo>
                <a:lnTo>
                  <a:pt x="345445" y="196432"/>
                </a:lnTo>
                <a:lnTo>
                  <a:pt x="345445" y="222180"/>
                </a:lnTo>
                <a:lnTo>
                  <a:pt x="259124" y="222180"/>
                </a:lnTo>
                <a:lnTo>
                  <a:pt x="259124" y="287366"/>
                </a:lnTo>
                <a:cubicBezTo>
                  <a:pt x="267756" y="286870"/>
                  <a:pt x="274255" y="286622"/>
                  <a:pt x="278621" y="286622"/>
                </a:cubicBezTo>
                <a:cubicBezTo>
                  <a:pt x="302929" y="286622"/>
                  <a:pt x="321880" y="292774"/>
                  <a:pt x="335473" y="305077"/>
                </a:cubicBezTo>
                <a:cubicBezTo>
                  <a:pt x="349066" y="317380"/>
                  <a:pt x="355863" y="334346"/>
                  <a:pt x="355863" y="355976"/>
                </a:cubicBezTo>
                <a:cubicBezTo>
                  <a:pt x="355863" y="378300"/>
                  <a:pt x="348570" y="396358"/>
                  <a:pt x="333985" y="410150"/>
                </a:cubicBezTo>
                <a:cubicBezTo>
                  <a:pt x="319400" y="423941"/>
                  <a:pt x="299258" y="430837"/>
                  <a:pt x="273561" y="430837"/>
                </a:cubicBezTo>
                <a:cubicBezTo>
                  <a:pt x="252030" y="430837"/>
                  <a:pt x="235808" y="427662"/>
                  <a:pt x="224894" y="421312"/>
                </a:cubicBezTo>
                <a:lnTo>
                  <a:pt x="224894" y="391546"/>
                </a:lnTo>
                <a:cubicBezTo>
                  <a:pt x="240372" y="401666"/>
                  <a:pt x="256495" y="406727"/>
                  <a:pt x="273263" y="406727"/>
                </a:cubicBezTo>
                <a:cubicBezTo>
                  <a:pt x="289138" y="406727"/>
                  <a:pt x="301937" y="402286"/>
                  <a:pt x="311661" y="393406"/>
                </a:cubicBezTo>
                <a:cubicBezTo>
                  <a:pt x="321384" y="384526"/>
                  <a:pt x="326246" y="372744"/>
                  <a:pt x="326246" y="358060"/>
                </a:cubicBezTo>
                <a:cubicBezTo>
                  <a:pt x="326246" y="343276"/>
                  <a:pt x="321310" y="331816"/>
                  <a:pt x="311437" y="323680"/>
                </a:cubicBezTo>
                <a:cubicBezTo>
                  <a:pt x="301565" y="315544"/>
                  <a:pt x="287253" y="311477"/>
                  <a:pt x="268500" y="311477"/>
                </a:cubicBezTo>
                <a:cubicBezTo>
                  <a:pt x="259472" y="311477"/>
                  <a:pt x="247317" y="312171"/>
                  <a:pt x="232038" y="313560"/>
                </a:cubicBez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3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8" y="45692"/>
                </a:lnTo>
                <a:cubicBezTo>
                  <a:pt x="373186" y="47265"/>
                  <a:pt x="380755" y="49165"/>
                  <a:pt x="388189" y="51377"/>
                </a:cubicBezTo>
                <a:lnTo>
                  <a:pt x="393646" y="53260"/>
                </a:lnTo>
                <a:lnTo>
                  <a:pt x="419477" y="19862"/>
                </a:lnTo>
                <a:lnTo>
                  <a:pt x="449201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1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3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4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3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3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7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10" y="355564"/>
                  <a:pt x="43459" y="346721"/>
                  <a:pt x="42548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8" y="282549"/>
                </a:lnTo>
                <a:cubicBezTo>
                  <a:pt x="43412" y="274041"/>
                  <a:pt x="44671" y="265651"/>
                  <a:pt x="46306" y="257396"/>
                </a:cubicBezTo>
                <a:lnTo>
                  <a:pt x="48423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原创作者QQ598969553           _9"/>
          <p:cNvSpPr/>
          <p:nvPr/>
        </p:nvSpPr>
        <p:spPr>
          <a:xfrm>
            <a:off x="8018438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88908" y="306416"/>
                </a:moveTo>
                <a:cubicBezTo>
                  <a:pt x="275811" y="306416"/>
                  <a:pt x="265194" y="310881"/>
                  <a:pt x="257058" y="319811"/>
                </a:cubicBezTo>
                <a:cubicBezTo>
                  <a:pt x="248923" y="328741"/>
                  <a:pt x="244855" y="339307"/>
                  <a:pt x="244855" y="351511"/>
                </a:cubicBezTo>
                <a:cubicBezTo>
                  <a:pt x="244855" y="366692"/>
                  <a:pt x="248898" y="379689"/>
                  <a:pt x="256984" y="390504"/>
                </a:cubicBezTo>
                <a:cubicBezTo>
                  <a:pt x="265070" y="401319"/>
                  <a:pt x="275811" y="406727"/>
                  <a:pt x="289205" y="406727"/>
                </a:cubicBezTo>
                <a:cubicBezTo>
                  <a:pt x="301905" y="406727"/>
                  <a:pt x="312224" y="402063"/>
                  <a:pt x="320162" y="392737"/>
                </a:cubicBezTo>
                <a:cubicBezTo>
                  <a:pt x="328099" y="383410"/>
                  <a:pt x="332068" y="371405"/>
                  <a:pt x="332068" y="356720"/>
                </a:cubicBezTo>
                <a:cubicBezTo>
                  <a:pt x="332068" y="340845"/>
                  <a:pt x="328322" y="328493"/>
                  <a:pt x="320831" y="319662"/>
                </a:cubicBezTo>
                <a:cubicBezTo>
                  <a:pt x="313340" y="310832"/>
                  <a:pt x="302699" y="306416"/>
                  <a:pt x="288908" y="306416"/>
                </a:cubicBezTo>
                <a:close/>
                <a:moveTo>
                  <a:pt x="308702" y="192563"/>
                </a:moveTo>
                <a:cubicBezTo>
                  <a:pt x="325073" y="192563"/>
                  <a:pt x="337922" y="194795"/>
                  <a:pt x="347248" y="199260"/>
                </a:cubicBezTo>
                <a:lnTo>
                  <a:pt x="347248" y="226049"/>
                </a:lnTo>
                <a:cubicBezTo>
                  <a:pt x="335243" y="219898"/>
                  <a:pt x="322692" y="216822"/>
                  <a:pt x="309595" y="216822"/>
                </a:cubicBezTo>
                <a:cubicBezTo>
                  <a:pt x="289652" y="216822"/>
                  <a:pt x="273628" y="225503"/>
                  <a:pt x="261523" y="242867"/>
                </a:cubicBezTo>
                <a:cubicBezTo>
                  <a:pt x="249419" y="260230"/>
                  <a:pt x="243267" y="283943"/>
                  <a:pt x="243069" y="314007"/>
                </a:cubicBezTo>
                <a:lnTo>
                  <a:pt x="243813" y="314007"/>
                </a:lnTo>
                <a:cubicBezTo>
                  <a:pt x="254727" y="292873"/>
                  <a:pt x="272140" y="282306"/>
                  <a:pt x="296051" y="282306"/>
                </a:cubicBezTo>
                <a:cubicBezTo>
                  <a:pt x="315994" y="282306"/>
                  <a:pt x="331919" y="288805"/>
                  <a:pt x="343825" y="301803"/>
                </a:cubicBezTo>
                <a:cubicBezTo>
                  <a:pt x="355731" y="314800"/>
                  <a:pt x="361685" y="332064"/>
                  <a:pt x="361685" y="353595"/>
                </a:cubicBezTo>
                <a:cubicBezTo>
                  <a:pt x="361685" y="376118"/>
                  <a:pt x="354814" y="394622"/>
                  <a:pt x="341072" y="409108"/>
                </a:cubicBezTo>
                <a:cubicBezTo>
                  <a:pt x="327330" y="423594"/>
                  <a:pt x="309793" y="430837"/>
                  <a:pt x="288461" y="430837"/>
                </a:cubicBezTo>
                <a:cubicBezTo>
                  <a:pt x="265046" y="430837"/>
                  <a:pt x="246665" y="421684"/>
                  <a:pt x="233320" y="403378"/>
                </a:cubicBezTo>
                <a:cubicBezTo>
                  <a:pt x="219975" y="385072"/>
                  <a:pt x="213303" y="359102"/>
                  <a:pt x="213303" y="325466"/>
                </a:cubicBezTo>
                <a:cubicBezTo>
                  <a:pt x="213303" y="284787"/>
                  <a:pt x="222059" y="252466"/>
                  <a:pt x="239571" y="228505"/>
                </a:cubicBezTo>
                <a:cubicBezTo>
                  <a:pt x="257083" y="204543"/>
                  <a:pt x="280127" y="192563"/>
                  <a:pt x="308702" y="192563"/>
                </a:cubicBez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3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8" y="45692"/>
                </a:lnTo>
                <a:cubicBezTo>
                  <a:pt x="373185" y="47265"/>
                  <a:pt x="380754" y="49165"/>
                  <a:pt x="388189" y="51377"/>
                </a:cubicBezTo>
                <a:lnTo>
                  <a:pt x="393645" y="53260"/>
                </a:lnTo>
                <a:lnTo>
                  <a:pt x="419477" y="19862"/>
                </a:lnTo>
                <a:lnTo>
                  <a:pt x="449200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0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1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2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3" y="466415"/>
                </a:lnTo>
                <a:lnTo>
                  <a:pt x="511781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2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3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7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10" y="355564"/>
                  <a:pt x="43459" y="346721"/>
                  <a:pt x="42548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8" y="282549"/>
                </a:lnTo>
                <a:cubicBezTo>
                  <a:pt x="43412" y="274041"/>
                  <a:pt x="44671" y="265651"/>
                  <a:pt x="46306" y="257396"/>
                </a:cubicBezTo>
                <a:lnTo>
                  <a:pt x="48423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原创作者QQ598969553           _10"/>
          <p:cNvSpPr/>
          <p:nvPr/>
        </p:nvSpPr>
        <p:spPr>
          <a:xfrm>
            <a:off x="9418038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221912" y="196432"/>
                </a:moveTo>
                <a:lnTo>
                  <a:pt x="371782" y="196432"/>
                </a:lnTo>
                <a:lnTo>
                  <a:pt x="371782" y="206553"/>
                </a:lnTo>
                <a:lnTo>
                  <a:pt x="281592" y="426967"/>
                </a:lnTo>
                <a:lnTo>
                  <a:pt x="251380" y="426967"/>
                </a:lnTo>
                <a:lnTo>
                  <a:pt x="337105" y="222180"/>
                </a:lnTo>
                <a:lnTo>
                  <a:pt x="221912" y="222180"/>
                </a:ln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2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7" y="45692"/>
                </a:lnTo>
                <a:cubicBezTo>
                  <a:pt x="373185" y="47265"/>
                  <a:pt x="380754" y="49165"/>
                  <a:pt x="388189" y="51377"/>
                </a:cubicBezTo>
                <a:lnTo>
                  <a:pt x="393645" y="53260"/>
                </a:lnTo>
                <a:lnTo>
                  <a:pt x="419477" y="19862"/>
                </a:lnTo>
                <a:lnTo>
                  <a:pt x="449200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0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2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3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2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2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6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09" y="355564"/>
                  <a:pt x="43459" y="346721"/>
                  <a:pt x="42547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7" y="282549"/>
                </a:lnTo>
                <a:cubicBezTo>
                  <a:pt x="43411" y="274041"/>
                  <a:pt x="44670" y="265651"/>
                  <a:pt x="46306" y="257396"/>
                </a:cubicBezTo>
                <a:lnTo>
                  <a:pt x="48422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原创作者QQ598969553           _11"/>
          <p:cNvSpPr/>
          <p:nvPr/>
        </p:nvSpPr>
        <p:spPr>
          <a:xfrm>
            <a:off x="10812116" y="3206284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319370" y="319513"/>
                </a:moveTo>
                <a:cubicBezTo>
                  <a:pt x="290894" y="331023"/>
                  <a:pt x="276656" y="347493"/>
                  <a:pt x="276656" y="368924"/>
                </a:cubicBezTo>
                <a:cubicBezTo>
                  <a:pt x="276656" y="380037"/>
                  <a:pt x="280823" y="389165"/>
                  <a:pt x="289157" y="396309"/>
                </a:cubicBezTo>
                <a:cubicBezTo>
                  <a:pt x="297492" y="403452"/>
                  <a:pt x="308356" y="407024"/>
                  <a:pt x="321751" y="407024"/>
                </a:cubicBezTo>
                <a:cubicBezTo>
                  <a:pt x="334748" y="407024"/>
                  <a:pt x="345315" y="403477"/>
                  <a:pt x="353451" y="396383"/>
                </a:cubicBezTo>
                <a:cubicBezTo>
                  <a:pt x="361587" y="389289"/>
                  <a:pt x="365655" y="380434"/>
                  <a:pt x="365655" y="369817"/>
                </a:cubicBezTo>
                <a:cubicBezTo>
                  <a:pt x="365655" y="347493"/>
                  <a:pt x="350227" y="330725"/>
                  <a:pt x="319370" y="319513"/>
                </a:cubicBezTo>
                <a:close/>
                <a:moveTo>
                  <a:pt x="322197" y="216524"/>
                </a:moveTo>
                <a:cubicBezTo>
                  <a:pt x="311879" y="216524"/>
                  <a:pt x="303098" y="219625"/>
                  <a:pt x="295855" y="225826"/>
                </a:cubicBezTo>
                <a:cubicBezTo>
                  <a:pt x="288612" y="232027"/>
                  <a:pt x="284990" y="239940"/>
                  <a:pt x="284990" y="249564"/>
                </a:cubicBezTo>
                <a:cubicBezTo>
                  <a:pt x="284990" y="268812"/>
                  <a:pt x="297045" y="283447"/>
                  <a:pt x="321156" y="293468"/>
                </a:cubicBezTo>
                <a:cubicBezTo>
                  <a:pt x="345762" y="283249"/>
                  <a:pt x="358065" y="268713"/>
                  <a:pt x="358065" y="249862"/>
                </a:cubicBezTo>
                <a:cubicBezTo>
                  <a:pt x="358065" y="239543"/>
                  <a:pt x="354840" y="231407"/>
                  <a:pt x="348391" y="225454"/>
                </a:cubicBezTo>
                <a:cubicBezTo>
                  <a:pt x="341942" y="219501"/>
                  <a:pt x="333211" y="216524"/>
                  <a:pt x="322197" y="216524"/>
                </a:cubicBezTo>
                <a:close/>
                <a:moveTo>
                  <a:pt x="324281" y="192563"/>
                </a:moveTo>
                <a:cubicBezTo>
                  <a:pt x="342636" y="192563"/>
                  <a:pt x="357767" y="197573"/>
                  <a:pt x="369673" y="207594"/>
                </a:cubicBezTo>
                <a:cubicBezTo>
                  <a:pt x="381580" y="217616"/>
                  <a:pt x="387533" y="230564"/>
                  <a:pt x="387533" y="246439"/>
                </a:cubicBezTo>
                <a:cubicBezTo>
                  <a:pt x="387533" y="272037"/>
                  <a:pt x="373196" y="291732"/>
                  <a:pt x="344522" y="305523"/>
                </a:cubicBezTo>
                <a:lnTo>
                  <a:pt x="344522" y="306119"/>
                </a:lnTo>
                <a:cubicBezTo>
                  <a:pt x="378157" y="318223"/>
                  <a:pt x="394974" y="338861"/>
                  <a:pt x="394974" y="368031"/>
                </a:cubicBezTo>
                <a:cubicBezTo>
                  <a:pt x="394974" y="387180"/>
                  <a:pt x="388054" y="402435"/>
                  <a:pt x="374213" y="413796"/>
                </a:cubicBezTo>
                <a:cubicBezTo>
                  <a:pt x="360372" y="425156"/>
                  <a:pt x="341049" y="430837"/>
                  <a:pt x="316244" y="430837"/>
                </a:cubicBezTo>
                <a:cubicBezTo>
                  <a:pt x="295904" y="430837"/>
                  <a:pt x="279335" y="425231"/>
                  <a:pt x="266536" y="414019"/>
                </a:cubicBezTo>
                <a:cubicBezTo>
                  <a:pt x="253736" y="402807"/>
                  <a:pt x="247337" y="388272"/>
                  <a:pt x="247337" y="370412"/>
                </a:cubicBezTo>
                <a:cubicBezTo>
                  <a:pt x="247337" y="341044"/>
                  <a:pt x="263807" y="319662"/>
                  <a:pt x="296748" y="306268"/>
                </a:cubicBezTo>
                <a:lnTo>
                  <a:pt x="296748" y="305672"/>
                </a:lnTo>
                <a:cubicBezTo>
                  <a:pt x="269264" y="292873"/>
                  <a:pt x="255522" y="274319"/>
                  <a:pt x="255522" y="250010"/>
                </a:cubicBezTo>
                <a:cubicBezTo>
                  <a:pt x="255522" y="233044"/>
                  <a:pt x="261972" y="219228"/>
                  <a:pt x="274870" y="208562"/>
                </a:cubicBezTo>
                <a:cubicBezTo>
                  <a:pt x="287768" y="197896"/>
                  <a:pt x="304239" y="192563"/>
                  <a:pt x="324281" y="192563"/>
                </a:cubicBez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2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7" y="45692"/>
                </a:lnTo>
                <a:cubicBezTo>
                  <a:pt x="373185" y="47265"/>
                  <a:pt x="380754" y="49165"/>
                  <a:pt x="388189" y="51377"/>
                </a:cubicBezTo>
                <a:lnTo>
                  <a:pt x="393645" y="53260"/>
                </a:lnTo>
                <a:lnTo>
                  <a:pt x="419477" y="19862"/>
                </a:lnTo>
                <a:lnTo>
                  <a:pt x="449200" y="32900"/>
                </a:lnTo>
                <a:lnTo>
                  <a:pt x="442074" y="74821"/>
                </a:lnTo>
                <a:lnTo>
                  <a:pt x="451069" y="79288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0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1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2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3" y="466415"/>
                </a:lnTo>
                <a:lnTo>
                  <a:pt x="511781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2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2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6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09" y="355564"/>
                  <a:pt x="43459" y="346721"/>
                  <a:pt x="42547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7" y="282549"/>
                </a:lnTo>
                <a:cubicBezTo>
                  <a:pt x="43411" y="274041"/>
                  <a:pt x="44670" y="265651"/>
                  <a:pt x="46306" y="257396"/>
                </a:cubicBezTo>
                <a:lnTo>
                  <a:pt x="48422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3"/>
                </a:lnTo>
                <a:lnTo>
                  <a:pt x="186111" y="71630"/>
                </a:lnTo>
                <a:lnTo>
                  <a:pt x="217893" y="56730"/>
                </a:lnTo>
                <a:lnTo>
                  <a:pt x="218198" y="56632"/>
                </a:lnTo>
                <a:lnTo>
                  <a:pt x="218067" y="13748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7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原创作者QQ598969553           _12"/>
          <p:cNvGrpSpPr/>
          <p:nvPr/>
        </p:nvGrpSpPr>
        <p:grpSpPr>
          <a:xfrm>
            <a:off x="2344406" y="3904842"/>
            <a:ext cx="619200" cy="1903778"/>
            <a:chOff x="2348559" y="3904842"/>
            <a:chExt cx="602295" cy="1903778"/>
          </a:xfrm>
        </p:grpSpPr>
        <p:sp>
          <p:nvSpPr>
            <p:cNvPr id="17" name="任意多边形 16"/>
            <p:cNvSpPr/>
            <p:nvPr/>
          </p:nvSpPr>
          <p:spPr>
            <a:xfrm>
              <a:off x="2348559" y="3904842"/>
              <a:ext cx="602295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文本框 16"/>
            <p:cNvSpPr txBox="1"/>
            <p:nvPr/>
          </p:nvSpPr>
          <p:spPr>
            <a:xfrm>
              <a:off x="2399152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教育经历</a:t>
              </a:r>
            </a:p>
          </p:txBody>
        </p:sp>
      </p:grpSp>
      <p:grpSp>
        <p:nvGrpSpPr>
          <p:cNvPr id="19" name="原创作者QQ598969553           _13"/>
          <p:cNvGrpSpPr/>
          <p:nvPr/>
        </p:nvGrpSpPr>
        <p:grpSpPr>
          <a:xfrm>
            <a:off x="6625345" y="3904842"/>
            <a:ext cx="619200" cy="1903778"/>
            <a:chOff x="6627510" y="3904842"/>
            <a:chExt cx="602295" cy="1903778"/>
          </a:xfrm>
        </p:grpSpPr>
        <p:sp>
          <p:nvSpPr>
            <p:cNvPr id="20" name="任意多边形 19"/>
            <p:cNvSpPr/>
            <p:nvPr/>
          </p:nvSpPr>
          <p:spPr>
            <a:xfrm>
              <a:off x="6627510" y="3904842"/>
              <a:ext cx="602295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686712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个人技能</a:t>
              </a:r>
            </a:p>
          </p:txBody>
        </p:sp>
      </p:grpSp>
      <p:grpSp>
        <p:nvGrpSpPr>
          <p:cNvPr id="22" name="原创作者QQ598969553           _14"/>
          <p:cNvGrpSpPr/>
          <p:nvPr/>
        </p:nvGrpSpPr>
        <p:grpSpPr>
          <a:xfrm>
            <a:off x="3769483" y="3904842"/>
            <a:ext cx="619200" cy="1903778"/>
            <a:chOff x="3769484" y="3904842"/>
            <a:chExt cx="594033" cy="1903778"/>
          </a:xfrm>
        </p:grpSpPr>
        <p:sp>
          <p:nvSpPr>
            <p:cNvPr id="23" name="任意多边形 22"/>
            <p:cNvSpPr/>
            <p:nvPr/>
          </p:nvSpPr>
          <p:spPr>
            <a:xfrm>
              <a:off x="3769484" y="3904842"/>
              <a:ext cx="594033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17"/>
            <p:cNvSpPr txBox="1"/>
            <p:nvPr/>
          </p:nvSpPr>
          <p:spPr>
            <a:xfrm>
              <a:off x="3828892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工作经历</a:t>
              </a:r>
            </a:p>
          </p:txBody>
        </p:sp>
      </p:grpSp>
      <p:grpSp>
        <p:nvGrpSpPr>
          <p:cNvPr id="25" name="原创作者QQ598969553           _15"/>
          <p:cNvGrpSpPr/>
          <p:nvPr/>
        </p:nvGrpSpPr>
        <p:grpSpPr>
          <a:xfrm>
            <a:off x="5236957" y="3904842"/>
            <a:ext cx="619200" cy="1903778"/>
            <a:chOff x="5237428" y="3904842"/>
            <a:chExt cx="598748" cy="1903778"/>
          </a:xfrm>
        </p:grpSpPr>
        <p:sp>
          <p:nvSpPr>
            <p:cNvPr id="26" name="任意多边形 25"/>
            <p:cNvSpPr/>
            <p:nvPr/>
          </p:nvSpPr>
          <p:spPr>
            <a:xfrm>
              <a:off x="5237428" y="3904842"/>
              <a:ext cx="598748" cy="1903778"/>
            </a:xfrm>
            <a:custGeom>
              <a:avLst/>
              <a:gdLst>
                <a:gd name="connsiteX0" fmla="*/ 285658 w 598748"/>
                <a:gd name="connsiteY0" fmla="*/ 0 h 2309316"/>
                <a:gd name="connsiteX1" fmla="*/ 331377 w 598748"/>
                <a:gd name="connsiteY1" fmla="*/ 0 h 2309316"/>
                <a:gd name="connsiteX2" fmla="*/ 331377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85658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85658" y="0"/>
                  </a:moveTo>
                  <a:lnTo>
                    <a:pt x="331377" y="0"/>
                  </a:lnTo>
                  <a:lnTo>
                    <a:pt x="331377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85658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18"/>
            <p:cNvSpPr txBox="1"/>
            <p:nvPr/>
          </p:nvSpPr>
          <p:spPr>
            <a:xfrm>
              <a:off x="5293932" y="4312016"/>
              <a:ext cx="492443" cy="14269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荣誉及奖励</a:t>
              </a:r>
            </a:p>
          </p:txBody>
        </p:sp>
      </p:grpSp>
      <p:grpSp>
        <p:nvGrpSpPr>
          <p:cNvPr id="28" name="原创作者QQ598969553           _16"/>
          <p:cNvGrpSpPr/>
          <p:nvPr/>
        </p:nvGrpSpPr>
        <p:grpSpPr>
          <a:xfrm>
            <a:off x="8017927" y="3904842"/>
            <a:ext cx="619200" cy="1903778"/>
            <a:chOff x="8017927" y="3904842"/>
            <a:chExt cx="598748" cy="1903778"/>
          </a:xfrm>
        </p:grpSpPr>
        <p:sp>
          <p:nvSpPr>
            <p:cNvPr id="29" name="任意多边形 28"/>
            <p:cNvSpPr/>
            <p:nvPr/>
          </p:nvSpPr>
          <p:spPr>
            <a:xfrm>
              <a:off x="8017927" y="3904842"/>
              <a:ext cx="598748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8078186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作品展示</a:t>
              </a:r>
            </a:p>
          </p:txBody>
        </p:sp>
      </p:grpSp>
      <p:grpSp>
        <p:nvGrpSpPr>
          <p:cNvPr id="31" name="原创作者QQ598969553           _17"/>
          <p:cNvGrpSpPr/>
          <p:nvPr/>
        </p:nvGrpSpPr>
        <p:grpSpPr>
          <a:xfrm>
            <a:off x="9417527" y="3904842"/>
            <a:ext cx="619200" cy="1903778"/>
            <a:chOff x="9422707" y="3904842"/>
            <a:chExt cx="602295" cy="1903778"/>
          </a:xfrm>
        </p:grpSpPr>
        <p:sp>
          <p:nvSpPr>
            <p:cNvPr id="32" name="任意多边形 31"/>
            <p:cNvSpPr/>
            <p:nvPr/>
          </p:nvSpPr>
          <p:spPr>
            <a:xfrm>
              <a:off x="9422707" y="3904842"/>
              <a:ext cx="602295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19"/>
            <p:cNvSpPr txBox="1"/>
            <p:nvPr/>
          </p:nvSpPr>
          <p:spPr>
            <a:xfrm>
              <a:off x="9471245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兴趣爱好</a:t>
              </a:r>
            </a:p>
          </p:txBody>
        </p:sp>
      </p:grpSp>
      <p:grpSp>
        <p:nvGrpSpPr>
          <p:cNvPr id="34" name="原创作者QQ598969553           _18"/>
          <p:cNvGrpSpPr/>
          <p:nvPr/>
        </p:nvGrpSpPr>
        <p:grpSpPr>
          <a:xfrm>
            <a:off x="10811605" y="3904842"/>
            <a:ext cx="619200" cy="1903778"/>
            <a:chOff x="10820693" y="3904842"/>
            <a:chExt cx="602294" cy="1903778"/>
          </a:xfrm>
        </p:grpSpPr>
        <p:sp>
          <p:nvSpPr>
            <p:cNvPr id="35" name="任意多边形 34"/>
            <p:cNvSpPr/>
            <p:nvPr/>
          </p:nvSpPr>
          <p:spPr>
            <a:xfrm>
              <a:off x="10820693" y="3904842"/>
              <a:ext cx="602294" cy="1903778"/>
            </a:xfrm>
            <a:custGeom>
              <a:avLst/>
              <a:gdLst>
                <a:gd name="connsiteX0" fmla="*/ 276515 w 598748"/>
                <a:gd name="connsiteY0" fmla="*/ 0 h 2309316"/>
                <a:gd name="connsiteX1" fmla="*/ 322234 w 598748"/>
                <a:gd name="connsiteY1" fmla="*/ 0 h 2309316"/>
                <a:gd name="connsiteX2" fmla="*/ 322234 w 598748"/>
                <a:gd name="connsiteY2" fmla="*/ 372047 h 2309316"/>
                <a:gd name="connsiteX3" fmla="*/ 498955 w 598748"/>
                <a:gd name="connsiteY3" fmla="*/ 372047 h 2309316"/>
                <a:gd name="connsiteX4" fmla="*/ 598748 w 598748"/>
                <a:gd name="connsiteY4" fmla="*/ 471840 h 2309316"/>
                <a:gd name="connsiteX5" fmla="*/ 598748 w 598748"/>
                <a:gd name="connsiteY5" fmla="*/ 2209523 h 2309316"/>
                <a:gd name="connsiteX6" fmla="*/ 498955 w 598748"/>
                <a:gd name="connsiteY6" fmla="*/ 2309316 h 2309316"/>
                <a:gd name="connsiteX7" fmla="*/ 99793 w 598748"/>
                <a:gd name="connsiteY7" fmla="*/ 2309316 h 2309316"/>
                <a:gd name="connsiteX8" fmla="*/ 0 w 598748"/>
                <a:gd name="connsiteY8" fmla="*/ 2209523 h 2309316"/>
                <a:gd name="connsiteX9" fmla="*/ 0 w 598748"/>
                <a:gd name="connsiteY9" fmla="*/ 471840 h 2309316"/>
                <a:gd name="connsiteX10" fmla="*/ 99793 w 598748"/>
                <a:gd name="connsiteY10" fmla="*/ 372047 h 2309316"/>
                <a:gd name="connsiteX11" fmla="*/ 276515 w 598748"/>
                <a:gd name="connsiteY11" fmla="*/ 372047 h 230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09316">
                  <a:moveTo>
                    <a:pt x="276515" y="0"/>
                  </a:moveTo>
                  <a:lnTo>
                    <a:pt x="322234" y="0"/>
                  </a:lnTo>
                  <a:lnTo>
                    <a:pt x="322234" y="372047"/>
                  </a:lnTo>
                  <a:lnTo>
                    <a:pt x="498955" y="372047"/>
                  </a:lnTo>
                  <a:cubicBezTo>
                    <a:pt x="554069" y="372047"/>
                    <a:pt x="598748" y="416726"/>
                    <a:pt x="598748" y="471840"/>
                  </a:cubicBezTo>
                  <a:lnTo>
                    <a:pt x="598748" y="2209523"/>
                  </a:lnTo>
                  <a:cubicBezTo>
                    <a:pt x="598748" y="2264637"/>
                    <a:pt x="554069" y="2309316"/>
                    <a:pt x="498955" y="2309316"/>
                  </a:cubicBezTo>
                  <a:lnTo>
                    <a:pt x="99793" y="2309316"/>
                  </a:lnTo>
                  <a:cubicBezTo>
                    <a:pt x="44679" y="2309316"/>
                    <a:pt x="0" y="2264637"/>
                    <a:pt x="0" y="2209523"/>
                  </a:cubicBezTo>
                  <a:lnTo>
                    <a:pt x="0" y="471840"/>
                  </a:lnTo>
                  <a:cubicBezTo>
                    <a:pt x="0" y="416726"/>
                    <a:pt x="44679" y="372047"/>
                    <a:pt x="99793" y="372047"/>
                  </a:cubicBezTo>
                  <a:lnTo>
                    <a:pt x="276515" y="372047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24"/>
            <p:cNvSpPr txBox="1"/>
            <p:nvPr/>
          </p:nvSpPr>
          <p:spPr>
            <a:xfrm>
              <a:off x="10880101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自我评价</a:t>
              </a:r>
            </a:p>
          </p:txBody>
        </p:sp>
      </p:grpSp>
      <p:sp>
        <p:nvSpPr>
          <p:cNvPr id="37" name="原创作者QQ598969553           _19"/>
          <p:cNvSpPr txBox="1"/>
          <p:nvPr/>
        </p:nvSpPr>
        <p:spPr>
          <a:xfrm>
            <a:off x="905436" y="3202780"/>
            <a:ext cx="618178" cy="620297"/>
          </a:xfrm>
          <a:custGeom>
            <a:avLst/>
            <a:gdLst/>
            <a:ahLst/>
            <a:cxnLst/>
            <a:rect l="l" t="t" r="r" b="b"/>
            <a:pathLst>
              <a:path w="618178" h="620297">
                <a:moveTo>
                  <a:pt x="321953" y="184865"/>
                </a:moveTo>
                <a:lnTo>
                  <a:pt x="321953" y="395159"/>
                </a:lnTo>
                <a:lnTo>
                  <a:pt x="373448" y="395159"/>
                </a:lnTo>
                <a:lnTo>
                  <a:pt x="373448" y="420311"/>
                </a:lnTo>
                <a:lnTo>
                  <a:pt x="241289" y="420311"/>
                </a:lnTo>
                <a:lnTo>
                  <a:pt x="241289" y="395159"/>
                </a:lnTo>
                <a:lnTo>
                  <a:pt x="292932" y="395159"/>
                </a:lnTo>
                <a:lnTo>
                  <a:pt x="292932" y="220137"/>
                </a:lnTo>
                <a:lnTo>
                  <a:pt x="239949" y="235467"/>
                </a:lnTo>
                <a:lnTo>
                  <a:pt x="239949" y="208678"/>
                </a:lnTo>
                <a:close/>
                <a:moveTo>
                  <a:pt x="309089" y="91072"/>
                </a:moveTo>
                <a:cubicBezTo>
                  <a:pt x="188097" y="91072"/>
                  <a:pt x="90013" y="189156"/>
                  <a:pt x="90013" y="310149"/>
                </a:cubicBezTo>
                <a:cubicBezTo>
                  <a:pt x="90013" y="431141"/>
                  <a:pt x="188097" y="529225"/>
                  <a:pt x="309089" y="529225"/>
                </a:cubicBezTo>
                <a:cubicBezTo>
                  <a:pt x="430081" y="529225"/>
                  <a:pt x="528165" y="431141"/>
                  <a:pt x="528165" y="310149"/>
                </a:cubicBezTo>
                <a:cubicBezTo>
                  <a:pt x="528165" y="189156"/>
                  <a:pt x="430081" y="91072"/>
                  <a:pt x="309089" y="91072"/>
                </a:cubicBezTo>
                <a:close/>
                <a:moveTo>
                  <a:pt x="319282" y="0"/>
                </a:moveTo>
                <a:lnTo>
                  <a:pt x="351628" y="2680"/>
                </a:lnTo>
                <a:lnTo>
                  <a:pt x="358496" y="44623"/>
                </a:lnTo>
                <a:lnTo>
                  <a:pt x="365497" y="45691"/>
                </a:lnTo>
                <a:cubicBezTo>
                  <a:pt x="373185" y="47265"/>
                  <a:pt x="380754" y="49165"/>
                  <a:pt x="388189" y="51376"/>
                </a:cubicBezTo>
                <a:lnTo>
                  <a:pt x="393645" y="53260"/>
                </a:lnTo>
                <a:lnTo>
                  <a:pt x="419477" y="19862"/>
                </a:lnTo>
                <a:lnTo>
                  <a:pt x="449200" y="32900"/>
                </a:lnTo>
                <a:lnTo>
                  <a:pt x="442074" y="74821"/>
                </a:lnTo>
                <a:lnTo>
                  <a:pt x="451069" y="79287"/>
                </a:lnTo>
                <a:lnTo>
                  <a:pt x="472616" y="94317"/>
                </a:lnTo>
                <a:lnTo>
                  <a:pt x="507794" y="71181"/>
                </a:lnTo>
                <a:lnTo>
                  <a:pt x="531673" y="93163"/>
                </a:lnTo>
                <a:lnTo>
                  <a:pt x="511558" y="130065"/>
                </a:lnTo>
                <a:lnTo>
                  <a:pt x="526433" y="147342"/>
                </a:lnTo>
                <a:lnTo>
                  <a:pt x="533810" y="158873"/>
                </a:lnTo>
                <a:lnTo>
                  <a:pt x="574662" y="148396"/>
                </a:lnTo>
                <a:lnTo>
                  <a:pt x="590110" y="176941"/>
                </a:lnTo>
                <a:lnTo>
                  <a:pt x="559026" y="205382"/>
                </a:lnTo>
                <a:lnTo>
                  <a:pt x="566586" y="222787"/>
                </a:lnTo>
                <a:lnTo>
                  <a:pt x="570883" y="239792"/>
                </a:lnTo>
                <a:lnTo>
                  <a:pt x="612836" y="243139"/>
                </a:lnTo>
                <a:lnTo>
                  <a:pt x="618178" y="275153"/>
                </a:lnTo>
                <a:lnTo>
                  <a:pt x="579532" y="291965"/>
                </a:lnTo>
                <a:lnTo>
                  <a:pt x="581036" y="310149"/>
                </a:lnTo>
                <a:lnTo>
                  <a:pt x="580105" y="328582"/>
                </a:lnTo>
                <a:lnTo>
                  <a:pt x="618178" y="345144"/>
                </a:lnTo>
                <a:lnTo>
                  <a:pt x="612836" y="377158"/>
                </a:lnTo>
                <a:lnTo>
                  <a:pt x="571461" y="380460"/>
                </a:lnTo>
                <a:lnTo>
                  <a:pt x="568900" y="390421"/>
                </a:lnTo>
                <a:lnTo>
                  <a:pt x="559062" y="414949"/>
                </a:lnTo>
                <a:lnTo>
                  <a:pt x="590110" y="443357"/>
                </a:lnTo>
                <a:lnTo>
                  <a:pt x="574662" y="471901"/>
                </a:lnTo>
                <a:lnTo>
                  <a:pt x="534168" y="461516"/>
                </a:lnTo>
                <a:lnTo>
                  <a:pt x="531233" y="466415"/>
                </a:lnTo>
                <a:lnTo>
                  <a:pt x="511782" y="490643"/>
                </a:lnTo>
                <a:lnTo>
                  <a:pt x="531673" y="527134"/>
                </a:lnTo>
                <a:lnTo>
                  <a:pt x="507794" y="549117"/>
                </a:lnTo>
                <a:lnTo>
                  <a:pt x="472584" y="525959"/>
                </a:lnTo>
                <a:lnTo>
                  <a:pt x="464035" y="532615"/>
                </a:lnTo>
                <a:lnTo>
                  <a:pt x="442073" y="545471"/>
                </a:lnTo>
                <a:lnTo>
                  <a:pt x="449200" y="587397"/>
                </a:lnTo>
                <a:lnTo>
                  <a:pt x="419477" y="600435"/>
                </a:lnTo>
                <a:lnTo>
                  <a:pt x="393709" y="567119"/>
                </a:lnTo>
                <a:lnTo>
                  <a:pt x="392555" y="567582"/>
                </a:lnTo>
                <a:lnTo>
                  <a:pt x="358516" y="575552"/>
                </a:lnTo>
                <a:lnTo>
                  <a:pt x="351628" y="617617"/>
                </a:lnTo>
                <a:lnTo>
                  <a:pt x="319282" y="620297"/>
                </a:lnTo>
                <a:lnTo>
                  <a:pt x="305526" y="579827"/>
                </a:lnTo>
                <a:lnTo>
                  <a:pt x="285198" y="578864"/>
                </a:lnTo>
                <a:lnTo>
                  <a:pt x="269841" y="576714"/>
                </a:lnTo>
                <a:lnTo>
                  <a:pt x="249531" y="614518"/>
                </a:lnTo>
                <a:lnTo>
                  <a:pt x="218067" y="606550"/>
                </a:lnTo>
                <a:lnTo>
                  <a:pt x="218201" y="562615"/>
                </a:lnTo>
                <a:lnTo>
                  <a:pt x="195172" y="554002"/>
                </a:lnTo>
                <a:lnTo>
                  <a:pt x="185919" y="548846"/>
                </a:lnTo>
                <a:lnTo>
                  <a:pt x="153972" y="578435"/>
                </a:lnTo>
                <a:lnTo>
                  <a:pt x="126800" y="560683"/>
                </a:lnTo>
                <a:lnTo>
                  <a:pt x="141071" y="519520"/>
                </a:lnTo>
                <a:lnTo>
                  <a:pt x="137597" y="516958"/>
                </a:lnTo>
                <a:lnTo>
                  <a:pt x="116170" y="495207"/>
                </a:lnTo>
                <a:lnTo>
                  <a:pt x="75306" y="513279"/>
                </a:lnTo>
                <a:lnTo>
                  <a:pt x="55371" y="487667"/>
                </a:lnTo>
                <a:lnTo>
                  <a:pt x="82407" y="453148"/>
                </a:lnTo>
                <a:lnTo>
                  <a:pt x="73176" y="437787"/>
                </a:lnTo>
                <a:lnTo>
                  <a:pt x="65814" y="422352"/>
                </a:lnTo>
                <a:lnTo>
                  <a:pt x="22059" y="426111"/>
                </a:lnTo>
                <a:lnTo>
                  <a:pt x="11520" y="395413"/>
                </a:lnTo>
                <a:lnTo>
                  <a:pt x="48419" y="371466"/>
                </a:lnTo>
                <a:lnTo>
                  <a:pt x="46578" y="364255"/>
                </a:lnTo>
                <a:cubicBezTo>
                  <a:pt x="44809" y="355564"/>
                  <a:pt x="43459" y="346721"/>
                  <a:pt x="42547" y="337749"/>
                </a:cubicBezTo>
                <a:lnTo>
                  <a:pt x="42510" y="337005"/>
                </a:lnTo>
                <a:lnTo>
                  <a:pt x="0" y="326377"/>
                </a:lnTo>
                <a:lnTo>
                  <a:pt x="0" y="293920"/>
                </a:lnTo>
                <a:lnTo>
                  <a:pt x="42510" y="283293"/>
                </a:lnTo>
                <a:lnTo>
                  <a:pt x="42547" y="282549"/>
                </a:lnTo>
                <a:cubicBezTo>
                  <a:pt x="43411" y="274041"/>
                  <a:pt x="44670" y="265651"/>
                  <a:pt x="46306" y="257396"/>
                </a:cubicBezTo>
                <a:lnTo>
                  <a:pt x="48422" y="248834"/>
                </a:lnTo>
                <a:lnTo>
                  <a:pt x="11520" y="224884"/>
                </a:lnTo>
                <a:lnTo>
                  <a:pt x="22059" y="194186"/>
                </a:lnTo>
                <a:lnTo>
                  <a:pt x="65815" y="197946"/>
                </a:lnTo>
                <a:lnTo>
                  <a:pt x="70685" y="187258"/>
                </a:lnTo>
                <a:lnTo>
                  <a:pt x="82615" y="167415"/>
                </a:lnTo>
                <a:lnTo>
                  <a:pt x="55371" y="132631"/>
                </a:lnTo>
                <a:lnTo>
                  <a:pt x="75306" y="107018"/>
                </a:lnTo>
                <a:lnTo>
                  <a:pt x="115273" y="124694"/>
                </a:lnTo>
                <a:lnTo>
                  <a:pt x="138763" y="102366"/>
                </a:lnTo>
                <a:lnTo>
                  <a:pt x="141066" y="100761"/>
                </a:lnTo>
                <a:lnTo>
                  <a:pt x="126800" y="59615"/>
                </a:lnTo>
                <a:lnTo>
                  <a:pt x="153972" y="41862"/>
                </a:lnTo>
                <a:lnTo>
                  <a:pt x="186111" y="71630"/>
                </a:lnTo>
                <a:lnTo>
                  <a:pt x="217893" y="56729"/>
                </a:lnTo>
                <a:lnTo>
                  <a:pt x="218198" y="56632"/>
                </a:lnTo>
                <a:lnTo>
                  <a:pt x="218067" y="13747"/>
                </a:lnTo>
                <a:lnTo>
                  <a:pt x="249531" y="5780"/>
                </a:lnTo>
                <a:lnTo>
                  <a:pt x="269828" y="43560"/>
                </a:lnTo>
                <a:lnTo>
                  <a:pt x="286798" y="41286"/>
                </a:lnTo>
                <a:lnTo>
                  <a:pt x="305532" y="40454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srgbClr val="12A69C"/>
              </a:solidFill>
              <a:latin typeface="+mn-ea"/>
            </a:endParaRPr>
          </a:p>
        </p:txBody>
      </p:sp>
      <p:grpSp>
        <p:nvGrpSpPr>
          <p:cNvPr id="38" name="原创作者QQ598969553           _20"/>
          <p:cNvGrpSpPr/>
          <p:nvPr/>
        </p:nvGrpSpPr>
        <p:grpSpPr>
          <a:xfrm>
            <a:off x="904925" y="3889963"/>
            <a:ext cx="619200" cy="1916046"/>
            <a:chOff x="908896" y="3889963"/>
            <a:chExt cx="602295" cy="1916046"/>
          </a:xfrm>
        </p:grpSpPr>
        <p:sp>
          <p:nvSpPr>
            <p:cNvPr id="39" name="任意多边形 38"/>
            <p:cNvSpPr/>
            <p:nvPr/>
          </p:nvSpPr>
          <p:spPr>
            <a:xfrm>
              <a:off x="908896" y="3889963"/>
              <a:ext cx="602295" cy="1916046"/>
            </a:xfrm>
            <a:custGeom>
              <a:avLst/>
              <a:gdLst>
                <a:gd name="connsiteX0" fmla="*/ 276515 w 598748"/>
                <a:gd name="connsiteY0" fmla="*/ 0 h 2324197"/>
                <a:gd name="connsiteX1" fmla="*/ 322234 w 598748"/>
                <a:gd name="connsiteY1" fmla="*/ 0 h 2324197"/>
                <a:gd name="connsiteX2" fmla="*/ 322234 w 598748"/>
                <a:gd name="connsiteY2" fmla="*/ 386928 h 2324197"/>
                <a:gd name="connsiteX3" fmla="*/ 498955 w 598748"/>
                <a:gd name="connsiteY3" fmla="*/ 386928 h 2324197"/>
                <a:gd name="connsiteX4" fmla="*/ 598748 w 598748"/>
                <a:gd name="connsiteY4" fmla="*/ 486721 h 2324197"/>
                <a:gd name="connsiteX5" fmla="*/ 598748 w 598748"/>
                <a:gd name="connsiteY5" fmla="*/ 2224404 h 2324197"/>
                <a:gd name="connsiteX6" fmla="*/ 498955 w 598748"/>
                <a:gd name="connsiteY6" fmla="*/ 2324197 h 2324197"/>
                <a:gd name="connsiteX7" fmla="*/ 99793 w 598748"/>
                <a:gd name="connsiteY7" fmla="*/ 2324197 h 2324197"/>
                <a:gd name="connsiteX8" fmla="*/ 0 w 598748"/>
                <a:gd name="connsiteY8" fmla="*/ 2224404 h 2324197"/>
                <a:gd name="connsiteX9" fmla="*/ 0 w 598748"/>
                <a:gd name="connsiteY9" fmla="*/ 486721 h 2324197"/>
                <a:gd name="connsiteX10" fmla="*/ 99793 w 598748"/>
                <a:gd name="connsiteY10" fmla="*/ 386928 h 2324197"/>
                <a:gd name="connsiteX11" fmla="*/ 276515 w 598748"/>
                <a:gd name="connsiteY11" fmla="*/ 386928 h 232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8748" h="2324197">
                  <a:moveTo>
                    <a:pt x="276515" y="0"/>
                  </a:moveTo>
                  <a:lnTo>
                    <a:pt x="322234" y="0"/>
                  </a:lnTo>
                  <a:lnTo>
                    <a:pt x="322234" y="386928"/>
                  </a:lnTo>
                  <a:lnTo>
                    <a:pt x="498955" y="386928"/>
                  </a:lnTo>
                  <a:cubicBezTo>
                    <a:pt x="554069" y="386928"/>
                    <a:pt x="598748" y="431607"/>
                    <a:pt x="598748" y="486721"/>
                  </a:cubicBezTo>
                  <a:lnTo>
                    <a:pt x="598748" y="2224404"/>
                  </a:lnTo>
                  <a:cubicBezTo>
                    <a:pt x="598748" y="2279518"/>
                    <a:pt x="554069" y="2324197"/>
                    <a:pt x="498955" y="2324197"/>
                  </a:cubicBezTo>
                  <a:lnTo>
                    <a:pt x="99793" y="2324197"/>
                  </a:lnTo>
                  <a:cubicBezTo>
                    <a:pt x="44679" y="2324197"/>
                    <a:pt x="0" y="2279518"/>
                    <a:pt x="0" y="2224404"/>
                  </a:cubicBezTo>
                  <a:lnTo>
                    <a:pt x="0" y="486721"/>
                  </a:lnTo>
                  <a:cubicBezTo>
                    <a:pt x="0" y="431607"/>
                    <a:pt x="44679" y="386928"/>
                    <a:pt x="99793" y="386928"/>
                  </a:cubicBezTo>
                  <a:lnTo>
                    <a:pt x="276515" y="386928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文本框 1"/>
            <p:cNvSpPr txBox="1"/>
            <p:nvPr/>
          </p:nvSpPr>
          <p:spPr>
            <a:xfrm>
              <a:off x="959341" y="4443270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kern="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7027762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21600000">
                                      <p:cBhvr>
                                        <p:cTn id="32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4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5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-21600000">
                                      <p:cBhvr>
                                        <p:cTn id="7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21600000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8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-21600000">
                                      <p:cBhvr>
                                        <p:cTn id="9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37" grpId="0" animBg="1"/>
      <p:bldP spid="3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原创作者QQ598969553           _1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3" name="矩形 2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原创作者QQ598969553           _2"/>
          <p:cNvSpPr txBox="1"/>
          <p:nvPr/>
        </p:nvSpPr>
        <p:spPr>
          <a:xfrm>
            <a:off x="1931474" y="5042907"/>
            <a:ext cx="299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696753@qq.com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原创作者QQ598969553           _3"/>
          <p:cNvSpPr txBox="1"/>
          <p:nvPr/>
        </p:nvSpPr>
        <p:spPr>
          <a:xfrm>
            <a:off x="5709875" y="3540441"/>
            <a:ext cx="2260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政治面貌：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中共党员</a:t>
            </a:r>
          </a:p>
        </p:txBody>
      </p:sp>
      <p:sp>
        <p:nvSpPr>
          <p:cNvPr id="8" name="原创作者QQ598969553           _4"/>
          <p:cNvSpPr txBox="1"/>
          <p:nvPr/>
        </p:nvSpPr>
        <p:spPr>
          <a:xfrm>
            <a:off x="9209726" y="3490278"/>
            <a:ext cx="226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所学专业：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  <p:sp>
        <p:nvSpPr>
          <p:cNvPr id="9" name="原创作者QQ598969553           _5"/>
          <p:cNvSpPr txBox="1"/>
          <p:nvPr/>
        </p:nvSpPr>
        <p:spPr>
          <a:xfrm>
            <a:off x="5705937" y="2036408"/>
            <a:ext cx="1424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民族：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汉族</a:t>
            </a:r>
          </a:p>
        </p:txBody>
      </p:sp>
      <p:sp>
        <p:nvSpPr>
          <p:cNvPr id="10" name="原创作者QQ598969553           _6"/>
          <p:cNvSpPr txBox="1"/>
          <p:nvPr/>
        </p:nvSpPr>
        <p:spPr>
          <a:xfrm>
            <a:off x="1913658" y="3460398"/>
            <a:ext cx="284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电话号码：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13215219904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原创作者QQ598969553           _7"/>
          <p:cNvGrpSpPr/>
          <p:nvPr/>
        </p:nvGrpSpPr>
        <p:grpSpPr>
          <a:xfrm>
            <a:off x="1234483" y="3361032"/>
            <a:ext cx="568065" cy="568065"/>
            <a:chOff x="903741" y="3361032"/>
            <a:chExt cx="568065" cy="568065"/>
          </a:xfrm>
        </p:grpSpPr>
        <p:sp>
          <p:nvSpPr>
            <p:cNvPr id="12" name="椭圆 11"/>
            <p:cNvSpPr/>
            <p:nvPr/>
          </p:nvSpPr>
          <p:spPr>
            <a:xfrm>
              <a:off x="903741" y="3361032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 noChangeAspect="1"/>
            </p:cNvSpPr>
            <p:nvPr/>
          </p:nvSpPr>
          <p:spPr>
            <a:xfrm>
              <a:off x="1075251" y="3441710"/>
              <a:ext cx="225045" cy="406708"/>
            </a:xfrm>
            <a:custGeom>
              <a:avLst/>
              <a:gdLst>
                <a:gd name="connsiteX0" fmla="*/ 1404156 w 2808312"/>
                <a:gd name="connsiteY0" fmla="*/ 4748597 h 5078692"/>
                <a:gd name="connsiteX1" fmla="*/ 1260140 w 2808312"/>
                <a:gd name="connsiteY1" fmla="*/ 4892613 h 5078692"/>
                <a:gd name="connsiteX2" fmla="*/ 1404156 w 2808312"/>
                <a:gd name="connsiteY2" fmla="*/ 5036629 h 5078692"/>
                <a:gd name="connsiteX3" fmla="*/ 1548172 w 2808312"/>
                <a:gd name="connsiteY3" fmla="*/ 4892613 h 5078692"/>
                <a:gd name="connsiteX4" fmla="*/ 1404156 w 2808312"/>
                <a:gd name="connsiteY4" fmla="*/ 4748597 h 5078692"/>
                <a:gd name="connsiteX5" fmla="*/ 54156 w 2808312"/>
                <a:gd name="connsiteY5" fmla="*/ 372159 h 5078692"/>
                <a:gd name="connsiteX6" fmla="*/ 54156 w 2808312"/>
                <a:gd name="connsiteY6" fmla="*/ 4706534 h 5078692"/>
                <a:gd name="connsiteX7" fmla="*/ 2754156 w 2808312"/>
                <a:gd name="connsiteY7" fmla="*/ 4706534 h 5078692"/>
                <a:gd name="connsiteX8" fmla="*/ 2754156 w 2808312"/>
                <a:gd name="connsiteY8" fmla="*/ 372159 h 5078692"/>
                <a:gd name="connsiteX9" fmla="*/ 1158156 w 2808312"/>
                <a:gd name="connsiteY9" fmla="*/ 168079 h 5078692"/>
                <a:gd name="connsiteX10" fmla="*/ 1152156 w 2808312"/>
                <a:gd name="connsiteY10" fmla="*/ 174079 h 5078692"/>
                <a:gd name="connsiteX11" fmla="*/ 1152156 w 2808312"/>
                <a:gd name="connsiteY11" fmla="*/ 198079 h 5078692"/>
                <a:gd name="connsiteX12" fmla="*/ 1158156 w 2808312"/>
                <a:gd name="connsiteY12" fmla="*/ 204079 h 5078692"/>
                <a:gd name="connsiteX13" fmla="*/ 1650156 w 2808312"/>
                <a:gd name="connsiteY13" fmla="*/ 204079 h 5078692"/>
                <a:gd name="connsiteX14" fmla="*/ 1656156 w 2808312"/>
                <a:gd name="connsiteY14" fmla="*/ 198079 h 5078692"/>
                <a:gd name="connsiteX15" fmla="*/ 1656156 w 2808312"/>
                <a:gd name="connsiteY15" fmla="*/ 174079 h 5078692"/>
                <a:gd name="connsiteX16" fmla="*/ 1650156 w 2808312"/>
                <a:gd name="connsiteY16" fmla="*/ 168079 h 5078692"/>
                <a:gd name="connsiteX17" fmla="*/ 319782 w 2808312"/>
                <a:gd name="connsiteY17" fmla="*/ 0 h 5078692"/>
                <a:gd name="connsiteX18" fmla="*/ 2488530 w 2808312"/>
                <a:gd name="connsiteY18" fmla="*/ 0 h 5078692"/>
                <a:gd name="connsiteX19" fmla="*/ 2808312 w 2808312"/>
                <a:gd name="connsiteY19" fmla="*/ 319782 h 5078692"/>
                <a:gd name="connsiteX20" fmla="*/ 2808312 w 2808312"/>
                <a:gd name="connsiteY20" fmla="*/ 4758910 h 5078692"/>
                <a:gd name="connsiteX21" fmla="*/ 2488530 w 2808312"/>
                <a:gd name="connsiteY21" fmla="*/ 5078692 h 5078692"/>
                <a:gd name="connsiteX22" fmla="*/ 319782 w 2808312"/>
                <a:gd name="connsiteY22" fmla="*/ 5078692 h 5078692"/>
                <a:gd name="connsiteX23" fmla="*/ 0 w 2808312"/>
                <a:gd name="connsiteY23" fmla="*/ 4758910 h 5078692"/>
                <a:gd name="connsiteX24" fmla="*/ 0 w 2808312"/>
                <a:gd name="connsiteY24" fmla="*/ 319782 h 5078692"/>
                <a:gd name="connsiteX25" fmla="*/ 319782 w 2808312"/>
                <a:gd name="connsiteY25" fmla="*/ 0 h 507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08312" h="5078692">
                  <a:moveTo>
                    <a:pt x="1404156" y="4748597"/>
                  </a:moveTo>
                  <a:cubicBezTo>
                    <a:pt x="1324618" y="4748597"/>
                    <a:pt x="1260140" y="4813075"/>
                    <a:pt x="1260140" y="4892613"/>
                  </a:cubicBezTo>
                  <a:cubicBezTo>
                    <a:pt x="1260140" y="4972151"/>
                    <a:pt x="1324618" y="5036629"/>
                    <a:pt x="1404156" y="5036629"/>
                  </a:cubicBezTo>
                  <a:cubicBezTo>
                    <a:pt x="1483694" y="5036629"/>
                    <a:pt x="1548172" y="4972151"/>
                    <a:pt x="1548172" y="4892613"/>
                  </a:cubicBezTo>
                  <a:cubicBezTo>
                    <a:pt x="1548172" y="4813075"/>
                    <a:pt x="1483694" y="4748597"/>
                    <a:pt x="1404156" y="4748597"/>
                  </a:cubicBezTo>
                  <a:close/>
                  <a:moveTo>
                    <a:pt x="54156" y="372159"/>
                  </a:moveTo>
                  <a:lnTo>
                    <a:pt x="54156" y="4706534"/>
                  </a:lnTo>
                  <a:lnTo>
                    <a:pt x="2754156" y="4706534"/>
                  </a:lnTo>
                  <a:lnTo>
                    <a:pt x="2754156" y="372159"/>
                  </a:lnTo>
                  <a:close/>
                  <a:moveTo>
                    <a:pt x="1158156" y="168079"/>
                  </a:moveTo>
                  <a:cubicBezTo>
                    <a:pt x="1154842" y="168079"/>
                    <a:pt x="1152156" y="170765"/>
                    <a:pt x="1152156" y="174079"/>
                  </a:cubicBezTo>
                  <a:lnTo>
                    <a:pt x="1152156" y="198079"/>
                  </a:lnTo>
                  <a:cubicBezTo>
                    <a:pt x="1152156" y="201393"/>
                    <a:pt x="1154842" y="204079"/>
                    <a:pt x="1158156" y="204079"/>
                  </a:cubicBezTo>
                  <a:lnTo>
                    <a:pt x="1650156" y="204079"/>
                  </a:lnTo>
                  <a:cubicBezTo>
                    <a:pt x="1653470" y="204079"/>
                    <a:pt x="1656156" y="201393"/>
                    <a:pt x="1656156" y="198079"/>
                  </a:cubicBezTo>
                  <a:lnTo>
                    <a:pt x="1656156" y="174079"/>
                  </a:lnTo>
                  <a:cubicBezTo>
                    <a:pt x="1656156" y="170765"/>
                    <a:pt x="1653470" y="168079"/>
                    <a:pt x="1650156" y="168079"/>
                  </a:cubicBezTo>
                  <a:close/>
                  <a:moveTo>
                    <a:pt x="319782" y="0"/>
                  </a:moveTo>
                  <a:lnTo>
                    <a:pt x="2488530" y="0"/>
                  </a:lnTo>
                  <a:cubicBezTo>
                    <a:pt x="2665141" y="0"/>
                    <a:pt x="2808312" y="143171"/>
                    <a:pt x="2808312" y="319782"/>
                  </a:cubicBezTo>
                  <a:lnTo>
                    <a:pt x="2808312" y="4758910"/>
                  </a:lnTo>
                  <a:cubicBezTo>
                    <a:pt x="2808312" y="4935521"/>
                    <a:pt x="2665141" y="5078692"/>
                    <a:pt x="2488530" y="5078692"/>
                  </a:cubicBezTo>
                  <a:lnTo>
                    <a:pt x="319782" y="5078692"/>
                  </a:lnTo>
                  <a:cubicBezTo>
                    <a:pt x="143171" y="5078692"/>
                    <a:pt x="0" y="4935521"/>
                    <a:pt x="0" y="4758910"/>
                  </a:cubicBezTo>
                  <a:lnTo>
                    <a:pt x="0" y="319782"/>
                  </a:lnTo>
                  <a:cubicBezTo>
                    <a:pt x="0" y="143171"/>
                    <a:pt x="143171" y="0"/>
                    <a:pt x="319782" y="0"/>
                  </a:cubicBez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原创作者QQ598969553           _8"/>
          <p:cNvGrpSpPr/>
          <p:nvPr/>
        </p:nvGrpSpPr>
        <p:grpSpPr>
          <a:xfrm>
            <a:off x="1252300" y="4943541"/>
            <a:ext cx="568065" cy="568065"/>
            <a:chOff x="921558" y="4943541"/>
            <a:chExt cx="568065" cy="568065"/>
          </a:xfrm>
        </p:grpSpPr>
        <p:sp>
          <p:nvSpPr>
            <p:cNvPr id="15" name="椭圆 14"/>
            <p:cNvSpPr/>
            <p:nvPr/>
          </p:nvSpPr>
          <p:spPr>
            <a:xfrm>
              <a:off x="921558" y="494354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>
              <a:spLocks noChangeAspect="1"/>
            </p:cNvSpPr>
            <p:nvPr/>
          </p:nvSpPr>
          <p:spPr>
            <a:xfrm>
              <a:off x="1002236" y="5080012"/>
              <a:ext cx="406708" cy="308420"/>
            </a:xfrm>
            <a:custGeom>
              <a:avLst/>
              <a:gdLst>
                <a:gd name="connsiteX0" fmla="*/ 367281 w 529316"/>
                <a:gd name="connsiteY0" fmla="*/ 196274 h 401026"/>
                <a:gd name="connsiteX1" fmla="*/ 355293 w 529316"/>
                <a:gd name="connsiteY1" fmla="*/ 208263 h 401026"/>
                <a:gd name="connsiteX2" fmla="*/ 465090 w 529316"/>
                <a:gd name="connsiteY2" fmla="*/ 318060 h 401026"/>
                <a:gd name="connsiteX3" fmla="*/ 466739 w 529316"/>
                <a:gd name="connsiteY3" fmla="*/ 320716 h 401026"/>
                <a:gd name="connsiteX4" fmla="*/ 491723 w 529316"/>
                <a:gd name="connsiteY4" fmla="*/ 320716 h 401026"/>
                <a:gd name="connsiteX5" fmla="*/ 162035 w 529316"/>
                <a:gd name="connsiteY5" fmla="*/ 196274 h 401026"/>
                <a:gd name="connsiteX6" fmla="*/ 37593 w 529316"/>
                <a:gd name="connsiteY6" fmla="*/ 320716 h 401026"/>
                <a:gd name="connsiteX7" fmla="*/ 62577 w 529316"/>
                <a:gd name="connsiteY7" fmla="*/ 320716 h 401026"/>
                <a:gd name="connsiteX8" fmla="*/ 64225 w 529316"/>
                <a:gd name="connsiteY8" fmla="*/ 318061 h 401026"/>
                <a:gd name="connsiteX9" fmla="*/ 174023 w 529316"/>
                <a:gd name="connsiteY9" fmla="*/ 208263 h 401026"/>
                <a:gd name="connsiteX10" fmla="*/ 46349 w 529316"/>
                <a:gd name="connsiteY10" fmla="*/ 80311 h 401026"/>
                <a:gd name="connsiteX11" fmla="*/ 222791 w 529316"/>
                <a:gd name="connsiteY11" fmla="*/ 256753 h 401026"/>
                <a:gd name="connsiteX12" fmla="*/ 263500 w 529316"/>
                <a:gd name="connsiteY12" fmla="*/ 273616 h 401026"/>
                <a:gd name="connsiteX13" fmla="*/ 264659 w 529316"/>
                <a:gd name="connsiteY13" fmla="*/ 273504 h 401026"/>
                <a:gd name="connsiteX14" fmla="*/ 306525 w 529316"/>
                <a:gd name="connsiteY14" fmla="*/ 256753 h 401026"/>
                <a:gd name="connsiteX15" fmla="*/ 482968 w 529316"/>
                <a:gd name="connsiteY15" fmla="*/ 80311 h 401026"/>
                <a:gd name="connsiteX16" fmla="*/ 458990 w 529316"/>
                <a:gd name="connsiteY16" fmla="*/ 80311 h 401026"/>
                <a:gd name="connsiteX17" fmla="*/ 300904 w 529316"/>
                <a:gd name="connsiteY17" fmla="*/ 238397 h 401026"/>
                <a:gd name="connsiteX18" fmla="*/ 264659 w 529316"/>
                <a:gd name="connsiteY18" fmla="*/ 252899 h 401026"/>
                <a:gd name="connsiteX19" fmla="*/ 263656 w 529316"/>
                <a:gd name="connsiteY19" fmla="*/ 252995 h 401026"/>
                <a:gd name="connsiteX20" fmla="*/ 228412 w 529316"/>
                <a:gd name="connsiteY20" fmla="*/ 238397 h 401026"/>
                <a:gd name="connsiteX21" fmla="*/ 70326 w 529316"/>
                <a:gd name="connsiteY21" fmla="*/ 80311 h 401026"/>
                <a:gd name="connsiteX22" fmla="*/ 92015 w 529316"/>
                <a:gd name="connsiteY22" fmla="*/ 0 h 401026"/>
                <a:gd name="connsiteX23" fmla="*/ 437301 w 529316"/>
                <a:gd name="connsiteY23" fmla="*/ 0 h 401026"/>
                <a:gd name="connsiteX24" fmla="*/ 529316 w 529316"/>
                <a:gd name="connsiteY24" fmla="*/ 92015 h 401026"/>
                <a:gd name="connsiteX25" fmla="*/ 529316 w 529316"/>
                <a:gd name="connsiteY25" fmla="*/ 309011 h 401026"/>
                <a:gd name="connsiteX26" fmla="*/ 437301 w 529316"/>
                <a:gd name="connsiteY26" fmla="*/ 401026 h 401026"/>
                <a:gd name="connsiteX27" fmla="*/ 92015 w 529316"/>
                <a:gd name="connsiteY27" fmla="*/ 401026 h 401026"/>
                <a:gd name="connsiteX28" fmla="*/ 0 w 529316"/>
                <a:gd name="connsiteY28" fmla="*/ 309011 h 401026"/>
                <a:gd name="connsiteX29" fmla="*/ 0 w 529316"/>
                <a:gd name="connsiteY29" fmla="*/ 92015 h 401026"/>
                <a:gd name="connsiteX30" fmla="*/ 92015 w 529316"/>
                <a:gd name="connsiteY30" fmla="*/ 0 h 40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29316" h="401026">
                  <a:moveTo>
                    <a:pt x="367281" y="196274"/>
                  </a:moveTo>
                  <a:lnTo>
                    <a:pt x="355293" y="208263"/>
                  </a:lnTo>
                  <a:lnTo>
                    <a:pt x="465090" y="318060"/>
                  </a:lnTo>
                  <a:cubicBezTo>
                    <a:pt x="465822" y="318792"/>
                    <a:pt x="466527" y="319541"/>
                    <a:pt x="466739" y="320716"/>
                  </a:cubicBezTo>
                  <a:lnTo>
                    <a:pt x="491723" y="320716"/>
                  </a:lnTo>
                  <a:close/>
                  <a:moveTo>
                    <a:pt x="162035" y="196274"/>
                  </a:moveTo>
                  <a:lnTo>
                    <a:pt x="37593" y="320716"/>
                  </a:lnTo>
                  <a:lnTo>
                    <a:pt x="62577" y="320716"/>
                  </a:lnTo>
                  <a:lnTo>
                    <a:pt x="64225" y="318061"/>
                  </a:lnTo>
                  <a:lnTo>
                    <a:pt x="174023" y="208263"/>
                  </a:lnTo>
                  <a:close/>
                  <a:moveTo>
                    <a:pt x="46349" y="80311"/>
                  </a:moveTo>
                  <a:lnTo>
                    <a:pt x="222791" y="256753"/>
                  </a:lnTo>
                  <a:cubicBezTo>
                    <a:pt x="234032" y="267995"/>
                    <a:pt x="248767" y="273616"/>
                    <a:pt x="263500" y="273616"/>
                  </a:cubicBezTo>
                  <a:cubicBezTo>
                    <a:pt x="263887" y="273616"/>
                    <a:pt x="264274" y="273611"/>
                    <a:pt x="264659" y="273504"/>
                  </a:cubicBezTo>
                  <a:cubicBezTo>
                    <a:pt x="279774" y="273906"/>
                    <a:pt x="294989" y="268289"/>
                    <a:pt x="306525" y="256753"/>
                  </a:cubicBezTo>
                  <a:lnTo>
                    <a:pt x="482968" y="80311"/>
                  </a:lnTo>
                  <a:lnTo>
                    <a:pt x="458990" y="80311"/>
                  </a:lnTo>
                  <a:lnTo>
                    <a:pt x="300904" y="238397"/>
                  </a:lnTo>
                  <a:cubicBezTo>
                    <a:pt x="290917" y="248385"/>
                    <a:pt x="277745" y="253247"/>
                    <a:pt x="264659" y="252899"/>
                  </a:cubicBezTo>
                  <a:cubicBezTo>
                    <a:pt x="264325" y="252991"/>
                    <a:pt x="263990" y="252995"/>
                    <a:pt x="263656" y="252995"/>
                  </a:cubicBezTo>
                  <a:cubicBezTo>
                    <a:pt x="250900" y="252995"/>
                    <a:pt x="238144" y="248128"/>
                    <a:pt x="228412" y="238397"/>
                  </a:cubicBezTo>
                  <a:lnTo>
                    <a:pt x="70326" y="80311"/>
                  </a:lnTo>
                  <a:close/>
                  <a:moveTo>
                    <a:pt x="92015" y="0"/>
                  </a:moveTo>
                  <a:lnTo>
                    <a:pt x="437301" y="0"/>
                  </a:lnTo>
                  <a:cubicBezTo>
                    <a:pt x="488119" y="0"/>
                    <a:pt x="529316" y="41197"/>
                    <a:pt x="529316" y="92015"/>
                  </a:cubicBezTo>
                  <a:lnTo>
                    <a:pt x="529316" y="309011"/>
                  </a:lnTo>
                  <a:cubicBezTo>
                    <a:pt x="529316" y="359829"/>
                    <a:pt x="488119" y="401026"/>
                    <a:pt x="437301" y="401026"/>
                  </a:cubicBezTo>
                  <a:lnTo>
                    <a:pt x="92015" y="401026"/>
                  </a:lnTo>
                  <a:cubicBezTo>
                    <a:pt x="41197" y="401026"/>
                    <a:pt x="0" y="359829"/>
                    <a:pt x="0" y="309011"/>
                  </a:cubicBezTo>
                  <a:lnTo>
                    <a:pt x="0" y="92015"/>
                  </a:lnTo>
                  <a:cubicBezTo>
                    <a:pt x="0" y="41197"/>
                    <a:pt x="41197" y="0"/>
                    <a:pt x="92015" y="0"/>
                  </a:cubicBez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" name="原创作者QQ598969553           _9"/>
          <p:cNvSpPr txBox="1"/>
          <p:nvPr/>
        </p:nvSpPr>
        <p:spPr>
          <a:xfrm>
            <a:off x="9205485" y="2036408"/>
            <a:ext cx="2045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居住地：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演示家园</a:t>
            </a:r>
          </a:p>
        </p:txBody>
      </p:sp>
      <p:grpSp>
        <p:nvGrpSpPr>
          <p:cNvPr id="18" name="原创作者QQ598969553           _10"/>
          <p:cNvGrpSpPr/>
          <p:nvPr/>
        </p:nvGrpSpPr>
        <p:grpSpPr>
          <a:xfrm>
            <a:off x="8526310" y="1937042"/>
            <a:ext cx="568065" cy="568065"/>
            <a:chOff x="8195568" y="1937042"/>
            <a:chExt cx="568065" cy="568065"/>
          </a:xfrm>
        </p:grpSpPr>
        <p:sp>
          <p:nvSpPr>
            <p:cNvPr id="19" name="椭圆 18"/>
            <p:cNvSpPr/>
            <p:nvPr/>
          </p:nvSpPr>
          <p:spPr>
            <a:xfrm>
              <a:off x="8195568" y="1937042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>
              <a:spLocks noChangeAspect="1"/>
            </p:cNvSpPr>
            <p:nvPr/>
          </p:nvSpPr>
          <p:spPr>
            <a:xfrm>
              <a:off x="8363032" y="2017720"/>
              <a:ext cx="237924" cy="406708"/>
            </a:xfrm>
            <a:custGeom>
              <a:avLst/>
              <a:gdLst/>
              <a:ahLst/>
              <a:cxnLst/>
              <a:rect l="l" t="t" r="r" b="b"/>
              <a:pathLst>
                <a:path w="559792" h="955625">
                  <a:moveTo>
                    <a:pt x="279896" y="194422"/>
                  </a:moveTo>
                  <a:cubicBezTo>
                    <a:pt x="168660" y="194422"/>
                    <a:pt x="78485" y="284596"/>
                    <a:pt x="78485" y="395833"/>
                  </a:cubicBezTo>
                  <a:cubicBezTo>
                    <a:pt x="78485" y="507069"/>
                    <a:pt x="168660" y="597244"/>
                    <a:pt x="279896" y="597244"/>
                  </a:cubicBezTo>
                  <a:cubicBezTo>
                    <a:pt x="391133" y="597244"/>
                    <a:pt x="481307" y="507069"/>
                    <a:pt x="481307" y="395833"/>
                  </a:cubicBezTo>
                  <a:cubicBezTo>
                    <a:pt x="481307" y="284596"/>
                    <a:pt x="391133" y="194422"/>
                    <a:pt x="279896" y="194422"/>
                  </a:cubicBezTo>
                  <a:close/>
                  <a:moveTo>
                    <a:pt x="279896" y="0"/>
                  </a:moveTo>
                  <a:cubicBezTo>
                    <a:pt x="381198" y="-1"/>
                    <a:pt x="482501" y="38646"/>
                    <a:pt x="559792" y="115937"/>
                  </a:cubicBezTo>
                  <a:cubicBezTo>
                    <a:pt x="714375" y="270519"/>
                    <a:pt x="714375" y="521146"/>
                    <a:pt x="559792" y="675729"/>
                  </a:cubicBezTo>
                  <a:lnTo>
                    <a:pt x="279896" y="955625"/>
                  </a:lnTo>
                  <a:lnTo>
                    <a:pt x="0" y="675729"/>
                  </a:lnTo>
                  <a:cubicBezTo>
                    <a:pt x="-154583" y="521146"/>
                    <a:pt x="-154583" y="270519"/>
                    <a:pt x="0" y="115937"/>
                  </a:cubicBezTo>
                  <a:cubicBezTo>
                    <a:pt x="77291" y="38646"/>
                    <a:pt x="178594" y="-1"/>
                    <a:pt x="279896" y="0"/>
                  </a:cubicBez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原创作者QQ598969553           _11"/>
          <p:cNvSpPr txBox="1"/>
          <p:nvPr/>
        </p:nvSpPr>
        <p:spPr>
          <a:xfrm>
            <a:off x="1931474" y="2031604"/>
            <a:ext cx="139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</a:p>
        </p:txBody>
      </p:sp>
      <p:grpSp>
        <p:nvGrpSpPr>
          <p:cNvPr id="22" name="原创作者QQ598969553           _12"/>
          <p:cNvGrpSpPr/>
          <p:nvPr/>
        </p:nvGrpSpPr>
        <p:grpSpPr>
          <a:xfrm>
            <a:off x="1252300" y="1932238"/>
            <a:ext cx="568065" cy="568065"/>
            <a:chOff x="921558" y="1932238"/>
            <a:chExt cx="568065" cy="568065"/>
          </a:xfrm>
        </p:grpSpPr>
        <p:sp>
          <p:nvSpPr>
            <p:cNvPr id="23" name="椭圆 22"/>
            <p:cNvSpPr/>
            <p:nvPr/>
          </p:nvSpPr>
          <p:spPr>
            <a:xfrm>
              <a:off x="921558" y="1932238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1042353" y="2009641"/>
              <a:ext cx="326474" cy="413259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" name="原创作者QQ598969553           _13"/>
          <p:cNvSpPr txBox="1"/>
          <p:nvPr/>
        </p:nvSpPr>
        <p:spPr>
          <a:xfrm>
            <a:off x="5719428" y="5021710"/>
            <a:ext cx="2674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毕业学校：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</a:p>
        </p:txBody>
      </p:sp>
      <p:grpSp>
        <p:nvGrpSpPr>
          <p:cNvPr id="26" name="原创作者QQ598969553           _14"/>
          <p:cNvGrpSpPr/>
          <p:nvPr/>
        </p:nvGrpSpPr>
        <p:grpSpPr>
          <a:xfrm>
            <a:off x="8530552" y="3390912"/>
            <a:ext cx="568065" cy="568065"/>
            <a:chOff x="8199810" y="3390912"/>
            <a:chExt cx="568065" cy="568065"/>
          </a:xfrm>
        </p:grpSpPr>
        <p:sp>
          <p:nvSpPr>
            <p:cNvPr id="27" name="椭圆 26"/>
            <p:cNvSpPr/>
            <p:nvPr/>
          </p:nvSpPr>
          <p:spPr>
            <a:xfrm>
              <a:off x="8199810" y="3390912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8280554" y="3523833"/>
              <a:ext cx="406577" cy="302222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  <a:extLst/>
          </p:spPr>
          <p:txBody>
            <a:bodyPr lIns="68580" tIns="34290" rIns="68580" bIns="54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grpSp>
        <p:nvGrpSpPr>
          <p:cNvPr id="29" name="原创作者QQ598969553           _15"/>
          <p:cNvGrpSpPr/>
          <p:nvPr/>
        </p:nvGrpSpPr>
        <p:grpSpPr>
          <a:xfrm>
            <a:off x="5030700" y="3441075"/>
            <a:ext cx="568065" cy="568065"/>
            <a:chOff x="4699958" y="3441075"/>
            <a:chExt cx="568065" cy="568065"/>
          </a:xfrm>
        </p:grpSpPr>
        <p:sp>
          <p:nvSpPr>
            <p:cNvPr id="30" name="椭圆 29"/>
            <p:cNvSpPr/>
            <p:nvPr/>
          </p:nvSpPr>
          <p:spPr>
            <a:xfrm>
              <a:off x="4699958" y="3441075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>
              <a:spLocks noChangeAspect="1"/>
            </p:cNvSpPr>
            <p:nvPr/>
          </p:nvSpPr>
          <p:spPr bwMode="auto">
            <a:xfrm>
              <a:off x="4776698" y="3519333"/>
              <a:ext cx="406708" cy="390440"/>
            </a:xfrm>
            <a:custGeom>
              <a:avLst/>
              <a:gdLst>
                <a:gd name="T0" fmla="*/ 487682 w 2208213"/>
                <a:gd name="T1" fmla="*/ 903141 h 2120900"/>
                <a:gd name="T2" fmla="*/ 877061 w 2208213"/>
                <a:gd name="T3" fmla="*/ 868938 h 2120900"/>
                <a:gd name="T4" fmla="*/ 1211675 w 2208213"/>
                <a:gd name="T5" fmla="*/ 978387 h 2120900"/>
                <a:gd name="T6" fmla="*/ 1550671 w 2208213"/>
                <a:gd name="T7" fmla="*/ 850880 h 2120900"/>
                <a:gd name="T8" fmla="*/ 1905000 w 2208213"/>
                <a:gd name="T9" fmla="*/ 938439 h 2120900"/>
                <a:gd name="T10" fmla="*/ 1447165 w 2208213"/>
                <a:gd name="T11" fmla="*/ 1413991 h 2120900"/>
                <a:gd name="T12" fmla="*/ 1047928 w 2208213"/>
                <a:gd name="T13" fmla="*/ 1828800 h 2120900"/>
                <a:gd name="T14" fmla="*/ 930730 w 2208213"/>
                <a:gd name="T15" fmla="*/ 1416180 h 2120900"/>
                <a:gd name="T16" fmla="*/ 474265 w 2208213"/>
                <a:gd name="T17" fmla="*/ 1392375 h 2120900"/>
                <a:gd name="T18" fmla="*/ 4655 w 2208213"/>
                <a:gd name="T19" fmla="*/ 1399763 h 2120900"/>
                <a:gd name="T20" fmla="*/ 1699778 w 2208213"/>
                <a:gd name="T21" fmla="*/ 568357 h 2120900"/>
                <a:gd name="T22" fmla="*/ 1776302 w 2208213"/>
                <a:gd name="T23" fmla="*/ 687290 h 2120900"/>
                <a:gd name="T24" fmla="*/ 1757990 w 2208213"/>
                <a:gd name="T25" fmla="*/ 747304 h 2120900"/>
                <a:gd name="T26" fmla="*/ 1632272 w 2208213"/>
                <a:gd name="T27" fmla="*/ 831708 h 2120900"/>
                <a:gd name="T28" fmla="*/ 1550556 w 2208213"/>
                <a:gd name="T29" fmla="*/ 696333 h 2120900"/>
                <a:gd name="T30" fmla="*/ 1616695 w 2208213"/>
                <a:gd name="T31" fmla="*/ 576852 h 2120900"/>
                <a:gd name="T32" fmla="*/ 1264397 w 2208213"/>
                <a:gd name="T33" fmla="*/ 596035 h 2120900"/>
                <a:gd name="T34" fmla="*/ 1315287 w 2208213"/>
                <a:gd name="T35" fmla="*/ 707294 h 2120900"/>
                <a:gd name="T36" fmla="*/ 1239772 w 2208213"/>
                <a:gd name="T37" fmla="*/ 818554 h 2120900"/>
                <a:gd name="T38" fmla="*/ 1103245 w 2208213"/>
                <a:gd name="T39" fmla="*/ 756895 h 2120900"/>
                <a:gd name="T40" fmla="*/ 1088470 w 2208213"/>
                <a:gd name="T41" fmla="*/ 666463 h 2120900"/>
                <a:gd name="T42" fmla="*/ 1185599 w 2208213"/>
                <a:gd name="T43" fmla="*/ 562876 h 2120900"/>
                <a:gd name="T44" fmla="*/ 813923 w 2208213"/>
                <a:gd name="T45" fmla="*/ 646732 h 2120900"/>
                <a:gd name="T46" fmla="*/ 830980 w 2208213"/>
                <a:gd name="T47" fmla="*/ 736069 h 2120900"/>
                <a:gd name="T48" fmla="*/ 714332 w 2208213"/>
                <a:gd name="T49" fmla="*/ 844588 h 2120900"/>
                <a:gd name="T50" fmla="*/ 596309 w 2208213"/>
                <a:gd name="T51" fmla="*/ 730039 h 2120900"/>
                <a:gd name="T52" fmla="*/ 630423 w 2208213"/>
                <a:gd name="T53" fmla="*/ 609189 h 2120900"/>
                <a:gd name="T54" fmla="*/ 275254 w 2208213"/>
                <a:gd name="T55" fmla="*/ 570001 h 2120900"/>
                <a:gd name="T56" fmla="*/ 350002 w 2208213"/>
                <a:gd name="T57" fmla="*/ 688111 h 2120900"/>
                <a:gd name="T58" fmla="*/ 325818 w 2208213"/>
                <a:gd name="T59" fmla="*/ 757169 h 2120900"/>
                <a:gd name="T60" fmla="*/ 196933 w 2208213"/>
                <a:gd name="T61" fmla="*/ 826776 h 2120900"/>
                <a:gd name="T62" fmla="*/ 123559 w 2208213"/>
                <a:gd name="T63" fmla="*/ 692496 h 2120900"/>
                <a:gd name="T64" fmla="*/ 191437 w 2208213"/>
                <a:gd name="T65" fmla="*/ 574386 h 2120900"/>
                <a:gd name="T66" fmla="*/ 1499406 w 2208213"/>
                <a:gd name="T67" fmla="*/ 315562 h 2120900"/>
                <a:gd name="T68" fmla="*/ 1548654 w 2208213"/>
                <a:gd name="T69" fmla="*/ 420383 h 2120900"/>
                <a:gd name="T70" fmla="*/ 1488189 w 2208213"/>
                <a:gd name="T71" fmla="*/ 521111 h 2120900"/>
                <a:gd name="T72" fmla="*/ 1351935 w 2208213"/>
                <a:gd name="T73" fmla="*/ 503640 h 2120900"/>
                <a:gd name="T74" fmla="*/ 1323481 w 2208213"/>
                <a:gd name="T75" fmla="*/ 404824 h 2120900"/>
                <a:gd name="T76" fmla="*/ 1406929 w 2208213"/>
                <a:gd name="T77" fmla="*/ 283624 h 2120900"/>
                <a:gd name="T78" fmla="*/ 1042787 w 2208213"/>
                <a:gd name="T79" fmla="*/ 348319 h 2120900"/>
                <a:gd name="T80" fmla="*/ 1073977 w 2208213"/>
                <a:gd name="T81" fmla="*/ 441402 h 2120900"/>
                <a:gd name="T82" fmla="*/ 979585 w 2208213"/>
                <a:gd name="T83" fmla="*/ 552775 h 2120900"/>
                <a:gd name="T84" fmla="*/ 847709 w 2208213"/>
                <a:gd name="T85" fmla="*/ 461875 h 2120900"/>
                <a:gd name="T86" fmla="*/ 851539 w 2208213"/>
                <a:gd name="T87" fmla="*/ 359784 h 2120900"/>
                <a:gd name="T88" fmla="*/ 482345 w 2208213"/>
                <a:gd name="T89" fmla="*/ 282259 h 2120900"/>
                <a:gd name="T90" fmla="*/ 575472 w 2208213"/>
                <a:gd name="T91" fmla="*/ 392267 h 2120900"/>
                <a:gd name="T92" fmla="*/ 583689 w 2208213"/>
                <a:gd name="T93" fmla="*/ 458873 h 2120900"/>
                <a:gd name="T94" fmla="*/ 469197 w 2208213"/>
                <a:gd name="T95" fmla="*/ 562603 h 2120900"/>
                <a:gd name="T96" fmla="*/ 353610 w 2208213"/>
                <a:gd name="T97" fmla="*/ 446043 h 2120900"/>
                <a:gd name="T98" fmla="*/ 392504 w 2208213"/>
                <a:gd name="T99" fmla="*/ 323477 h 2120900"/>
                <a:gd name="T100" fmla="*/ 1230742 w 2208213"/>
                <a:gd name="T101" fmla="*/ 9591 h 2120900"/>
                <a:gd name="T102" fmla="*/ 1298596 w 2208213"/>
                <a:gd name="T103" fmla="*/ 124413 h 2120900"/>
                <a:gd name="T104" fmla="*/ 1280264 w 2208213"/>
                <a:gd name="T105" fmla="*/ 184702 h 2120900"/>
                <a:gd name="T106" fmla="*/ 1160701 w 2208213"/>
                <a:gd name="T107" fmla="*/ 273216 h 2120900"/>
                <a:gd name="T108" fmla="*/ 1070138 w 2208213"/>
                <a:gd name="T109" fmla="*/ 138389 h 2120900"/>
                <a:gd name="T110" fmla="*/ 1134435 w 2208213"/>
                <a:gd name="T111" fmla="*/ 16990 h 2120900"/>
                <a:gd name="T112" fmla="*/ 782331 w 2208213"/>
                <a:gd name="T113" fmla="*/ 29870 h 2120900"/>
                <a:gd name="T114" fmla="*/ 834042 w 2208213"/>
                <a:gd name="T115" fmla="*/ 136471 h 2120900"/>
                <a:gd name="T116" fmla="*/ 778774 w 2208213"/>
                <a:gd name="T117" fmla="*/ 234303 h 2120900"/>
                <a:gd name="T118" fmla="*/ 643068 w 2208213"/>
                <a:gd name="T119" fmla="*/ 230741 h 2120900"/>
                <a:gd name="T120" fmla="*/ 607774 w 2208213"/>
                <a:gd name="T121" fmla="*/ 123866 h 2120900"/>
                <a:gd name="T122" fmla="*/ 688486 w 2208213"/>
                <a:gd name="T123" fmla="*/ 3015 h 21209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08213" h="2120900">
                  <a:moveTo>
                    <a:pt x="178701" y="976312"/>
                  </a:moveTo>
                  <a:lnTo>
                    <a:pt x="187271" y="994082"/>
                  </a:lnTo>
                  <a:lnTo>
                    <a:pt x="200603" y="1020420"/>
                  </a:lnTo>
                  <a:lnTo>
                    <a:pt x="233930" y="1085472"/>
                  </a:lnTo>
                  <a:lnTo>
                    <a:pt x="278050" y="1170197"/>
                  </a:lnTo>
                  <a:lnTo>
                    <a:pt x="282177" y="1164803"/>
                  </a:lnTo>
                  <a:lnTo>
                    <a:pt x="287573" y="1156552"/>
                  </a:lnTo>
                  <a:lnTo>
                    <a:pt x="293603" y="1146081"/>
                  </a:lnTo>
                  <a:lnTo>
                    <a:pt x="300269" y="1134657"/>
                  </a:lnTo>
                  <a:lnTo>
                    <a:pt x="315187" y="1107684"/>
                  </a:lnTo>
                  <a:lnTo>
                    <a:pt x="331375" y="1077856"/>
                  </a:lnTo>
                  <a:lnTo>
                    <a:pt x="346928" y="1047393"/>
                  </a:lnTo>
                  <a:lnTo>
                    <a:pt x="361211" y="1018834"/>
                  </a:lnTo>
                  <a:lnTo>
                    <a:pt x="381208" y="978216"/>
                  </a:lnTo>
                  <a:lnTo>
                    <a:pt x="399618" y="983293"/>
                  </a:lnTo>
                  <a:lnTo>
                    <a:pt x="417075" y="988688"/>
                  </a:lnTo>
                  <a:lnTo>
                    <a:pt x="433898" y="995034"/>
                  </a:lnTo>
                  <a:lnTo>
                    <a:pt x="449768" y="1001381"/>
                  </a:lnTo>
                  <a:lnTo>
                    <a:pt x="464687" y="1007727"/>
                  </a:lnTo>
                  <a:lnTo>
                    <a:pt x="478653" y="1014391"/>
                  </a:lnTo>
                  <a:lnTo>
                    <a:pt x="491666" y="1020737"/>
                  </a:lnTo>
                  <a:lnTo>
                    <a:pt x="503728" y="1027084"/>
                  </a:lnTo>
                  <a:lnTo>
                    <a:pt x="514520" y="1032796"/>
                  </a:lnTo>
                  <a:lnTo>
                    <a:pt x="524042" y="1038825"/>
                  </a:lnTo>
                  <a:lnTo>
                    <a:pt x="538960" y="1047710"/>
                  </a:lnTo>
                  <a:lnTo>
                    <a:pt x="548483" y="1054057"/>
                  </a:lnTo>
                  <a:lnTo>
                    <a:pt x="551974" y="1056595"/>
                  </a:lnTo>
                  <a:lnTo>
                    <a:pt x="555148" y="1054057"/>
                  </a:lnTo>
                  <a:lnTo>
                    <a:pt x="565305" y="1047393"/>
                  </a:lnTo>
                  <a:lnTo>
                    <a:pt x="581176" y="1037873"/>
                  </a:lnTo>
                  <a:lnTo>
                    <a:pt x="591333" y="1032161"/>
                  </a:lnTo>
                  <a:lnTo>
                    <a:pt x="602760" y="1025815"/>
                  </a:lnTo>
                  <a:lnTo>
                    <a:pt x="614821" y="1019468"/>
                  </a:lnTo>
                  <a:lnTo>
                    <a:pt x="628787" y="1012804"/>
                  </a:lnTo>
                  <a:lnTo>
                    <a:pt x="643388" y="1006141"/>
                  </a:lnTo>
                  <a:lnTo>
                    <a:pt x="658941" y="999477"/>
                  </a:lnTo>
                  <a:lnTo>
                    <a:pt x="675764" y="993130"/>
                  </a:lnTo>
                  <a:lnTo>
                    <a:pt x="693221" y="986784"/>
                  </a:lnTo>
                  <a:lnTo>
                    <a:pt x="711631" y="981389"/>
                  </a:lnTo>
                  <a:lnTo>
                    <a:pt x="730675" y="976312"/>
                  </a:lnTo>
                  <a:lnTo>
                    <a:pt x="739245" y="994082"/>
                  </a:lnTo>
                  <a:lnTo>
                    <a:pt x="752576" y="1020420"/>
                  </a:lnTo>
                  <a:lnTo>
                    <a:pt x="786222" y="1085472"/>
                  </a:lnTo>
                  <a:lnTo>
                    <a:pt x="830024" y="1170197"/>
                  </a:lnTo>
                  <a:lnTo>
                    <a:pt x="834468" y="1164803"/>
                  </a:lnTo>
                  <a:lnTo>
                    <a:pt x="839546" y="1156552"/>
                  </a:lnTo>
                  <a:lnTo>
                    <a:pt x="845577" y="1146081"/>
                  </a:lnTo>
                  <a:lnTo>
                    <a:pt x="852560" y="1134657"/>
                  </a:lnTo>
                  <a:lnTo>
                    <a:pt x="867161" y="1107684"/>
                  </a:lnTo>
                  <a:lnTo>
                    <a:pt x="883349" y="1077856"/>
                  </a:lnTo>
                  <a:lnTo>
                    <a:pt x="898902" y="1047393"/>
                  </a:lnTo>
                  <a:lnTo>
                    <a:pt x="913185" y="1018834"/>
                  </a:lnTo>
                  <a:lnTo>
                    <a:pt x="933182" y="978216"/>
                  </a:lnTo>
                  <a:lnTo>
                    <a:pt x="951909" y="983293"/>
                  </a:lnTo>
                  <a:lnTo>
                    <a:pt x="969049" y="988688"/>
                  </a:lnTo>
                  <a:lnTo>
                    <a:pt x="985872" y="995034"/>
                  </a:lnTo>
                  <a:lnTo>
                    <a:pt x="1001742" y="1001381"/>
                  </a:lnTo>
                  <a:lnTo>
                    <a:pt x="1016660" y="1007727"/>
                  </a:lnTo>
                  <a:lnTo>
                    <a:pt x="1030944" y="1014391"/>
                  </a:lnTo>
                  <a:lnTo>
                    <a:pt x="1043957" y="1020737"/>
                  </a:lnTo>
                  <a:lnTo>
                    <a:pt x="1055702" y="1027084"/>
                  </a:lnTo>
                  <a:lnTo>
                    <a:pt x="1066811" y="1032796"/>
                  </a:lnTo>
                  <a:lnTo>
                    <a:pt x="1076016" y="1038825"/>
                  </a:lnTo>
                  <a:lnTo>
                    <a:pt x="1090934" y="1047710"/>
                  </a:lnTo>
                  <a:lnTo>
                    <a:pt x="1100456" y="1054057"/>
                  </a:lnTo>
                  <a:lnTo>
                    <a:pt x="1103948" y="1056595"/>
                  </a:lnTo>
                  <a:lnTo>
                    <a:pt x="1107439" y="1054057"/>
                  </a:lnTo>
                  <a:lnTo>
                    <a:pt x="1117279" y="1047393"/>
                  </a:lnTo>
                  <a:lnTo>
                    <a:pt x="1133149" y="1037873"/>
                  </a:lnTo>
                  <a:lnTo>
                    <a:pt x="1143306" y="1032161"/>
                  </a:lnTo>
                  <a:lnTo>
                    <a:pt x="1154733" y="1025815"/>
                  </a:lnTo>
                  <a:lnTo>
                    <a:pt x="1167112" y="1019468"/>
                  </a:lnTo>
                  <a:lnTo>
                    <a:pt x="1180761" y="1012804"/>
                  </a:lnTo>
                  <a:lnTo>
                    <a:pt x="1195679" y="1006141"/>
                  </a:lnTo>
                  <a:lnTo>
                    <a:pt x="1210914" y="999477"/>
                  </a:lnTo>
                  <a:lnTo>
                    <a:pt x="1228055" y="993130"/>
                  </a:lnTo>
                  <a:lnTo>
                    <a:pt x="1245195" y="986784"/>
                  </a:lnTo>
                  <a:lnTo>
                    <a:pt x="1263922" y="981389"/>
                  </a:lnTo>
                  <a:lnTo>
                    <a:pt x="1282649" y="976312"/>
                  </a:lnTo>
                  <a:lnTo>
                    <a:pt x="1291219" y="994082"/>
                  </a:lnTo>
                  <a:lnTo>
                    <a:pt x="1304868" y="1020420"/>
                  </a:lnTo>
                  <a:lnTo>
                    <a:pt x="1338196" y="1085472"/>
                  </a:lnTo>
                  <a:lnTo>
                    <a:pt x="1382315" y="1170197"/>
                  </a:lnTo>
                  <a:lnTo>
                    <a:pt x="1386442" y="1164803"/>
                  </a:lnTo>
                  <a:lnTo>
                    <a:pt x="1391838" y="1156552"/>
                  </a:lnTo>
                  <a:lnTo>
                    <a:pt x="1397551" y="1146081"/>
                  </a:lnTo>
                  <a:lnTo>
                    <a:pt x="1404534" y="1134657"/>
                  </a:lnTo>
                  <a:lnTo>
                    <a:pt x="1419135" y="1107684"/>
                  </a:lnTo>
                  <a:lnTo>
                    <a:pt x="1435323" y="1077856"/>
                  </a:lnTo>
                  <a:lnTo>
                    <a:pt x="1451193" y="1047393"/>
                  </a:lnTo>
                  <a:lnTo>
                    <a:pt x="1465159" y="1018834"/>
                  </a:lnTo>
                  <a:lnTo>
                    <a:pt x="1485473" y="978216"/>
                  </a:lnTo>
                  <a:lnTo>
                    <a:pt x="1503883" y="983293"/>
                  </a:lnTo>
                  <a:lnTo>
                    <a:pt x="1521023" y="988688"/>
                  </a:lnTo>
                  <a:lnTo>
                    <a:pt x="1538163" y="995034"/>
                  </a:lnTo>
                  <a:lnTo>
                    <a:pt x="1553716" y="1001381"/>
                  </a:lnTo>
                  <a:lnTo>
                    <a:pt x="1568634" y="1007727"/>
                  </a:lnTo>
                  <a:lnTo>
                    <a:pt x="1582918" y="1014391"/>
                  </a:lnTo>
                  <a:lnTo>
                    <a:pt x="1595931" y="1020737"/>
                  </a:lnTo>
                  <a:lnTo>
                    <a:pt x="1607676" y="1027084"/>
                  </a:lnTo>
                  <a:lnTo>
                    <a:pt x="1618785" y="1032796"/>
                  </a:lnTo>
                  <a:lnTo>
                    <a:pt x="1628307" y="1038825"/>
                  </a:lnTo>
                  <a:lnTo>
                    <a:pt x="1643225" y="1047710"/>
                  </a:lnTo>
                  <a:lnTo>
                    <a:pt x="1652430" y="1054057"/>
                  </a:lnTo>
                  <a:lnTo>
                    <a:pt x="1656239" y="1056595"/>
                  </a:lnTo>
                  <a:lnTo>
                    <a:pt x="1659731" y="1054057"/>
                  </a:lnTo>
                  <a:lnTo>
                    <a:pt x="1669570" y="1047393"/>
                  </a:lnTo>
                  <a:lnTo>
                    <a:pt x="1685123" y="1037873"/>
                  </a:lnTo>
                  <a:lnTo>
                    <a:pt x="1695598" y="1032161"/>
                  </a:lnTo>
                  <a:lnTo>
                    <a:pt x="1707025" y="1025815"/>
                  </a:lnTo>
                  <a:lnTo>
                    <a:pt x="1719086" y="1019468"/>
                  </a:lnTo>
                  <a:lnTo>
                    <a:pt x="1732735" y="1012804"/>
                  </a:lnTo>
                  <a:lnTo>
                    <a:pt x="1747653" y="1006141"/>
                  </a:lnTo>
                  <a:lnTo>
                    <a:pt x="1763523" y="999477"/>
                  </a:lnTo>
                  <a:lnTo>
                    <a:pt x="1780029" y="993130"/>
                  </a:lnTo>
                  <a:lnTo>
                    <a:pt x="1797486" y="986784"/>
                  </a:lnTo>
                  <a:lnTo>
                    <a:pt x="1815896" y="981389"/>
                  </a:lnTo>
                  <a:lnTo>
                    <a:pt x="1834623" y="976312"/>
                  </a:lnTo>
                  <a:lnTo>
                    <a:pt x="1843510" y="994082"/>
                  </a:lnTo>
                  <a:lnTo>
                    <a:pt x="1856842" y="1020420"/>
                  </a:lnTo>
                  <a:lnTo>
                    <a:pt x="1890169" y="1085472"/>
                  </a:lnTo>
                  <a:lnTo>
                    <a:pt x="1934289" y="1170197"/>
                  </a:lnTo>
                  <a:lnTo>
                    <a:pt x="1938733" y="1164803"/>
                  </a:lnTo>
                  <a:lnTo>
                    <a:pt x="1943812" y="1156552"/>
                  </a:lnTo>
                  <a:lnTo>
                    <a:pt x="1949525" y="1146081"/>
                  </a:lnTo>
                  <a:lnTo>
                    <a:pt x="1956825" y="1134657"/>
                  </a:lnTo>
                  <a:lnTo>
                    <a:pt x="1971744" y="1107684"/>
                  </a:lnTo>
                  <a:lnTo>
                    <a:pt x="1987297" y="1077856"/>
                  </a:lnTo>
                  <a:lnTo>
                    <a:pt x="2003167" y="1047393"/>
                  </a:lnTo>
                  <a:lnTo>
                    <a:pt x="2017451" y="1018834"/>
                  </a:lnTo>
                  <a:lnTo>
                    <a:pt x="2037447" y="978216"/>
                  </a:lnTo>
                  <a:lnTo>
                    <a:pt x="2055857" y="983293"/>
                  </a:lnTo>
                  <a:lnTo>
                    <a:pt x="2073314" y="988688"/>
                  </a:lnTo>
                  <a:lnTo>
                    <a:pt x="2090137" y="995034"/>
                  </a:lnTo>
                  <a:lnTo>
                    <a:pt x="2106007" y="1001381"/>
                  </a:lnTo>
                  <a:lnTo>
                    <a:pt x="2120926" y="1007727"/>
                  </a:lnTo>
                  <a:lnTo>
                    <a:pt x="2134892" y="1014391"/>
                  </a:lnTo>
                  <a:lnTo>
                    <a:pt x="2147905" y="1020737"/>
                  </a:lnTo>
                  <a:lnTo>
                    <a:pt x="2159650" y="1027084"/>
                  </a:lnTo>
                  <a:lnTo>
                    <a:pt x="2170759" y="1032796"/>
                  </a:lnTo>
                  <a:lnTo>
                    <a:pt x="2180281" y="1038825"/>
                  </a:lnTo>
                  <a:lnTo>
                    <a:pt x="2195199" y="1047710"/>
                  </a:lnTo>
                  <a:lnTo>
                    <a:pt x="2205039" y="1054057"/>
                  </a:lnTo>
                  <a:lnTo>
                    <a:pt x="2208213" y="1056595"/>
                  </a:lnTo>
                  <a:lnTo>
                    <a:pt x="2208213" y="1088328"/>
                  </a:lnTo>
                  <a:lnTo>
                    <a:pt x="2208213" y="1210180"/>
                  </a:lnTo>
                  <a:lnTo>
                    <a:pt x="2208213" y="1600489"/>
                  </a:lnTo>
                  <a:lnTo>
                    <a:pt x="2207896" y="1605249"/>
                  </a:lnTo>
                  <a:lnTo>
                    <a:pt x="2206943" y="1610008"/>
                  </a:lnTo>
                  <a:lnTo>
                    <a:pt x="2205674" y="1614768"/>
                  </a:lnTo>
                  <a:lnTo>
                    <a:pt x="2204404" y="1618893"/>
                  </a:lnTo>
                  <a:lnTo>
                    <a:pt x="2202182" y="1623336"/>
                  </a:lnTo>
                  <a:lnTo>
                    <a:pt x="2199960" y="1627144"/>
                  </a:lnTo>
                  <a:lnTo>
                    <a:pt x="2197104" y="1630952"/>
                  </a:lnTo>
                  <a:lnTo>
                    <a:pt x="2193930" y="1634442"/>
                  </a:lnTo>
                  <a:lnTo>
                    <a:pt x="2190756" y="1636981"/>
                  </a:lnTo>
                  <a:lnTo>
                    <a:pt x="2186947" y="1639837"/>
                  </a:lnTo>
                  <a:lnTo>
                    <a:pt x="2183138" y="1642375"/>
                  </a:lnTo>
                  <a:lnTo>
                    <a:pt x="2179012" y="1644597"/>
                  </a:lnTo>
                  <a:lnTo>
                    <a:pt x="2174250" y="1646183"/>
                  </a:lnTo>
                  <a:lnTo>
                    <a:pt x="2170124" y="1647453"/>
                  </a:lnTo>
                  <a:lnTo>
                    <a:pt x="2165363" y="1648087"/>
                  </a:lnTo>
                  <a:lnTo>
                    <a:pt x="2160284" y="1648087"/>
                  </a:lnTo>
                  <a:lnTo>
                    <a:pt x="2101881" y="1648087"/>
                  </a:lnTo>
                  <a:lnTo>
                    <a:pt x="2101881" y="2120900"/>
                  </a:lnTo>
                  <a:lnTo>
                    <a:pt x="1766697" y="2120900"/>
                  </a:lnTo>
                  <a:lnTo>
                    <a:pt x="1766697" y="1648087"/>
                  </a:lnTo>
                  <a:lnTo>
                    <a:pt x="1703850" y="1648087"/>
                  </a:lnTo>
                  <a:lnTo>
                    <a:pt x="1699089" y="1648087"/>
                  </a:lnTo>
                  <a:lnTo>
                    <a:pt x="1694328" y="1647453"/>
                  </a:lnTo>
                  <a:lnTo>
                    <a:pt x="1689567" y="1646183"/>
                  </a:lnTo>
                  <a:lnTo>
                    <a:pt x="1685123" y="1644597"/>
                  </a:lnTo>
                  <a:lnTo>
                    <a:pt x="1681314" y="1642375"/>
                  </a:lnTo>
                  <a:lnTo>
                    <a:pt x="1677506" y="1639837"/>
                  </a:lnTo>
                  <a:lnTo>
                    <a:pt x="1673379" y="1636981"/>
                  </a:lnTo>
                  <a:lnTo>
                    <a:pt x="1670205" y="1634442"/>
                  </a:lnTo>
                  <a:lnTo>
                    <a:pt x="1667031" y="1630952"/>
                  </a:lnTo>
                  <a:lnTo>
                    <a:pt x="1664492" y="1627144"/>
                  </a:lnTo>
                  <a:lnTo>
                    <a:pt x="1661953" y="1623336"/>
                  </a:lnTo>
                  <a:lnTo>
                    <a:pt x="1659731" y="1618893"/>
                  </a:lnTo>
                  <a:lnTo>
                    <a:pt x="1658144" y="1614768"/>
                  </a:lnTo>
                  <a:lnTo>
                    <a:pt x="1656874" y="1610008"/>
                  </a:lnTo>
                  <a:lnTo>
                    <a:pt x="1656239" y="1605249"/>
                  </a:lnTo>
                  <a:lnTo>
                    <a:pt x="1656239" y="1600489"/>
                  </a:lnTo>
                  <a:lnTo>
                    <a:pt x="1655604" y="1605249"/>
                  </a:lnTo>
                  <a:lnTo>
                    <a:pt x="1654970" y="1610008"/>
                  </a:lnTo>
                  <a:lnTo>
                    <a:pt x="1653700" y="1614768"/>
                  </a:lnTo>
                  <a:lnTo>
                    <a:pt x="1652113" y="1618893"/>
                  </a:lnTo>
                  <a:lnTo>
                    <a:pt x="1650208" y="1623336"/>
                  </a:lnTo>
                  <a:lnTo>
                    <a:pt x="1647987" y="1627144"/>
                  </a:lnTo>
                  <a:lnTo>
                    <a:pt x="1645130" y="1630952"/>
                  </a:lnTo>
                  <a:lnTo>
                    <a:pt x="1641956" y="1634442"/>
                  </a:lnTo>
                  <a:lnTo>
                    <a:pt x="1638782" y="1636981"/>
                  </a:lnTo>
                  <a:lnTo>
                    <a:pt x="1634973" y="1639837"/>
                  </a:lnTo>
                  <a:lnTo>
                    <a:pt x="1630846" y="1642375"/>
                  </a:lnTo>
                  <a:lnTo>
                    <a:pt x="1627038" y="1644597"/>
                  </a:lnTo>
                  <a:lnTo>
                    <a:pt x="1622276" y="1646183"/>
                  </a:lnTo>
                  <a:lnTo>
                    <a:pt x="1617833" y="1647453"/>
                  </a:lnTo>
                  <a:lnTo>
                    <a:pt x="1613072" y="1648087"/>
                  </a:lnTo>
                  <a:lnTo>
                    <a:pt x="1607993" y="1648087"/>
                  </a:lnTo>
                  <a:lnTo>
                    <a:pt x="1549907" y="1648087"/>
                  </a:lnTo>
                  <a:lnTo>
                    <a:pt x="1549907" y="2120900"/>
                  </a:lnTo>
                  <a:lnTo>
                    <a:pt x="1214723" y="2120900"/>
                  </a:lnTo>
                  <a:lnTo>
                    <a:pt x="1214723" y="1648087"/>
                  </a:lnTo>
                  <a:lnTo>
                    <a:pt x="1151559" y="1648087"/>
                  </a:lnTo>
                  <a:lnTo>
                    <a:pt x="1146798" y="1648087"/>
                  </a:lnTo>
                  <a:lnTo>
                    <a:pt x="1142354" y="1647453"/>
                  </a:lnTo>
                  <a:lnTo>
                    <a:pt x="1137593" y="1646183"/>
                  </a:lnTo>
                  <a:lnTo>
                    <a:pt x="1133149" y="1644597"/>
                  </a:lnTo>
                  <a:lnTo>
                    <a:pt x="1129340" y="1642375"/>
                  </a:lnTo>
                  <a:lnTo>
                    <a:pt x="1125214" y="1639837"/>
                  </a:lnTo>
                  <a:lnTo>
                    <a:pt x="1121405" y="1636981"/>
                  </a:lnTo>
                  <a:lnTo>
                    <a:pt x="1118231" y="1634442"/>
                  </a:lnTo>
                  <a:lnTo>
                    <a:pt x="1115057" y="1630952"/>
                  </a:lnTo>
                  <a:lnTo>
                    <a:pt x="1112200" y="1627144"/>
                  </a:lnTo>
                  <a:lnTo>
                    <a:pt x="1109979" y="1623336"/>
                  </a:lnTo>
                  <a:lnTo>
                    <a:pt x="1107439" y="1618893"/>
                  </a:lnTo>
                  <a:lnTo>
                    <a:pt x="1105852" y="1614768"/>
                  </a:lnTo>
                  <a:lnTo>
                    <a:pt x="1104900" y="1610008"/>
                  </a:lnTo>
                  <a:lnTo>
                    <a:pt x="1103948" y="1605249"/>
                  </a:lnTo>
                  <a:lnTo>
                    <a:pt x="1103948" y="1600489"/>
                  </a:lnTo>
                  <a:lnTo>
                    <a:pt x="1103630" y="1605249"/>
                  </a:lnTo>
                  <a:lnTo>
                    <a:pt x="1102996" y="1610008"/>
                  </a:lnTo>
                  <a:lnTo>
                    <a:pt x="1101726" y="1614768"/>
                  </a:lnTo>
                  <a:lnTo>
                    <a:pt x="1100139" y="1618893"/>
                  </a:lnTo>
                  <a:lnTo>
                    <a:pt x="1098234" y="1623336"/>
                  </a:lnTo>
                  <a:lnTo>
                    <a:pt x="1095695" y="1627144"/>
                  </a:lnTo>
                  <a:lnTo>
                    <a:pt x="1093156" y="1630952"/>
                  </a:lnTo>
                  <a:lnTo>
                    <a:pt x="1089982" y="1634442"/>
                  </a:lnTo>
                  <a:lnTo>
                    <a:pt x="1086808" y="1636981"/>
                  </a:lnTo>
                  <a:lnTo>
                    <a:pt x="1082681" y="1639837"/>
                  </a:lnTo>
                  <a:lnTo>
                    <a:pt x="1078872" y="1642375"/>
                  </a:lnTo>
                  <a:lnTo>
                    <a:pt x="1075064" y="1644597"/>
                  </a:lnTo>
                  <a:lnTo>
                    <a:pt x="1070302" y="1646183"/>
                  </a:lnTo>
                  <a:lnTo>
                    <a:pt x="1065859" y="1647453"/>
                  </a:lnTo>
                  <a:lnTo>
                    <a:pt x="1061098" y="1648087"/>
                  </a:lnTo>
                  <a:lnTo>
                    <a:pt x="1056019" y="1648087"/>
                  </a:lnTo>
                  <a:lnTo>
                    <a:pt x="997298" y="1648087"/>
                  </a:lnTo>
                  <a:lnTo>
                    <a:pt x="997298" y="2120900"/>
                  </a:lnTo>
                  <a:lnTo>
                    <a:pt x="662432" y="2120900"/>
                  </a:lnTo>
                  <a:lnTo>
                    <a:pt x="662432" y="1648087"/>
                  </a:lnTo>
                  <a:lnTo>
                    <a:pt x="599585" y="1648087"/>
                  </a:lnTo>
                  <a:lnTo>
                    <a:pt x="594824" y="1648087"/>
                  </a:lnTo>
                  <a:lnTo>
                    <a:pt x="590063" y="1647453"/>
                  </a:lnTo>
                  <a:lnTo>
                    <a:pt x="585302" y="1646183"/>
                  </a:lnTo>
                  <a:lnTo>
                    <a:pt x="581176" y="1644597"/>
                  </a:lnTo>
                  <a:lnTo>
                    <a:pt x="576732" y="1642375"/>
                  </a:lnTo>
                  <a:lnTo>
                    <a:pt x="572923" y="1639837"/>
                  </a:lnTo>
                  <a:lnTo>
                    <a:pt x="569432" y="1636981"/>
                  </a:lnTo>
                  <a:lnTo>
                    <a:pt x="565623" y="1634442"/>
                  </a:lnTo>
                  <a:lnTo>
                    <a:pt x="563083" y="1630952"/>
                  </a:lnTo>
                  <a:lnTo>
                    <a:pt x="560227" y="1627144"/>
                  </a:lnTo>
                  <a:lnTo>
                    <a:pt x="557370" y="1623336"/>
                  </a:lnTo>
                  <a:lnTo>
                    <a:pt x="555466" y="1618893"/>
                  </a:lnTo>
                  <a:lnTo>
                    <a:pt x="553879" y="1614768"/>
                  </a:lnTo>
                  <a:lnTo>
                    <a:pt x="552609" y="1610008"/>
                  </a:lnTo>
                  <a:lnTo>
                    <a:pt x="551974" y="1605249"/>
                  </a:lnTo>
                  <a:lnTo>
                    <a:pt x="551974" y="1600489"/>
                  </a:lnTo>
                  <a:lnTo>
                    <a:pt x="551657" y="1605249"/>
                  </a:lnTo>
                  <a:lnTo>
                    <a:pt x="550704" y="1610008"/>
                  </a:lnTo>
                  <a:lnTo>
                    <a:pt x="549752" y="1614768"/>
                  </a:lnTo>
                  <a:lnTo>
                    <a:pt x="548165" y="1618893"/>
                  </a:lnTo>
                  <a:lnTo>
                    <a:pt x="545943" y="1623336"/>
                  </a:lnTo>
                  <a:lnTo>
                    <a:pt x="543722" y="1627144"/>
                  </a:lnTo>
                  <a:lnTo>
                    <a:pt x="540865" y="1630952"/>
                  </a:lnTo>
                  <a:lnTo>
                    <a:pt x="537691" y="1634442"/>
                  </a:lnTo>
                  <a:lnTo>
                    <a:pt x="534199" y="1636981"/>
                  </a:lnTo>
                  <a:lnTo>
                    <a:pt x="530708" y="1639837"/>
                  </a:lnTo>
                  <a:lnTo>
                    <a:pt x="526899" y="1642375"/>
                  </a:lnTo>
                  <a:lnTo>
                    <a:pt x="522455" y="1644597"/>
                  </a:lnTo>
                  <a:lnTo>
                    <a:pt x="518011" y="1646183"/>
                  </a:lnTo>
                  <a:lnTo>
                    <a:pt x="513885" y="1647453"/>
                  </a:lnTo>
                  <a:lnTo>
                    <a:pt x="509124" y="1648087"/>
                  </a:lnTo>
                  <a:lnTo>
                    <a:pt x="504045" y="1648087"/>
                  </a:lnTo>
                  <a:lnTo>
                    <a:pt x="445325" y="1648087"/>
                  </a:lnTo>
                  <a:lnTo>
                    <a:pt x="445325" y="2120900"/>
                  </a:lnTo>
                  <a:lnTo>
                    <a:pt x="110458" y="2120900"/>
                  </a:lnTo>
                  <a:lnTo>
                    <a:pt x="110458" y="1648087"/>
                  </a:lnTo>
                  <a:lnTo>
                    <a:pt x="47611" y="1648087"/>
                  </a:lnTo>
                  <a:lnTo>
                    <a:pt x="42850" y="1648087"/>
                  </a:lnTo>
                  <a:lnTo>
                    <a:pt x="38089" y="1647453"/>
                  </a:lnTo>
                  <a:lnTo>
                    <a:pt x="33328" y="1646183"/>
                  </a:lnTo>
                  <a:lnTo>
                    <a:pt x="28884" y="1644597"/>
                  </a:lnTo>
                  <a:lnTo>
                    <a:pt x="24758" y="1642375"/>
                  </a:lnTo>
                  <a:lnTo>
                    <a:pt x="20632" y="1639837"/>
                  </a:lnTo>
                  <a:lnTo>
                    <a:pt x="17140" y="1636981"/>
                  </a:lnTo>
                  <a:lnTo>
                    <a:pt x="13649" y="1634442"/>
                  </a:lnTo>
                  <a:lnTo>
                    <a:pt x="10792" y="1630952"/>
                  </a:lnTo>
                  <a:lnTo>
                    <a:pt x="8253" y="1627144"/>
                  </a:lnTo>
                  <a:lnTo>
                    <a:pt x="5396" y="1623336"/>
                  </a:lnTo>
                  <a:lnTo>
                    <a:pt x="3492" y="1618893"/>
                  </a:lnTo>
                  <a:lnTo>
                    <a:pt x="1905" y="1614768"/>
                  </a:lnTo>
                  <a:lnTo>
                    <a:pt x="635" y="1610008"/>
                  </a:lnTo>
                  <a:lnTo>
                    <a:pt x="0" y="1605249"/>
                  </a:lnTo>
                  <a:lnTo>
                    <a:pt x="0" y="1600489"/>
                  </a:lnTo>
                  <a:lnTo>
                    <a:pt x="0" y="1210180"/>
                  </a:lnTo>
                  <a:lnTo>
                    <a:pt x="0" y="1088328"/>
                  </a:lnTo>
                  <a:lnTo>
                    <a:pt x="0" y="1056595"/>
                  </a:lnTo>
                  <a:lnTo>
                    <a:pt x="3174" y="1054057"/>
                  </a:lnTo>
                  <a:lnTo>
                    <a:pt x="13331" y="1047393"/>
                  </a:lnTo>
                  <a:lnTo>
                    <a:pt x="28884" y="1037873"/>
                  </a:lnTo>
                  <a:lnTo>
                    <a:pt x="39359" y="1032161"/>
                  </a:lnTo>
                  <a:lnTo>
                    <a:pt x="50786" y="1025815"/>
                  </a:lnTo>
                  <a:lnTo>
                    <a:pt x="62847" y="1019468"/>
                  </a:lnTo>
                  <a:lnTo>
                    <a:pt x="76496" y="1012804"/>
                  </a:lnTo>
                  <a:lnTo>
                    <a:pt x="91096" y="1006141"/>
                  </a:lnTo>
                  <a:lnTo>
                    <a:pt x="106967" y="999477"/>
                  </a:lnTo>
                  <a:lnTo>
                    <a:pt x="123790" y="993130"/>
                  </a:lnTo>
                  <a:lnTo>
                    <a:pt x="141247" y="986784"/>
                  </a:lnTo>
                  <a:lnTo>
                    <a:pt x="159657" y="981389"/>
                  </a:lnTo>
                  <a:lnTo>
                    <a:pt x="178701" y="976312"/>
                  </a:lnTo>
                  <a:close/>
                  <a:moveTo>
                    <a:pt x="1932310" y="652462"/>
                  </a:moveTo>
                  <a:lnTo>
                    <a:pt x="1937696" y="652780"/>
                  </a:lnTo>
                  <a:lnTo>
                    <a:pt x="1943081" y="653098"/>
                  </a:lnTo>
                  <a:lnTo>
                    <a:pt x="1948784" y="653416"/>
                  </a:lnTo>
                  <a:lnTo>
                    <a:pt x="1954169" y="654687"/>
                  </a:lnTo>
                  <a:lnTo>
                    <a:pt x="1959555" y="655958"/>
                  </a:lnTo>
                  <a:lnTo>
                    <a:pt x="1964940" y="657547"/>
                  </a:lnTo>
                  <a:lnTo>
                    <a:pt x="1970326" y="659136"/>
                  </a:lnTo>
                  <a:lnTo>
                    <a:pt x="1975395" y="661043"/>
                  </a:lnTo>
                  <a:lnTo>
                    <a:pt x="1980464" y="663268"/>
                  </a:lnTo>
                  <a:lnTo>
                    <a:pt x="1985532" y="666128"/>
                  </a:lnTo>
                  <a:lnTo>
                    <a:pt x="1990601" y="668988"/>
                  </a:lnTo>
                  <a:lnTo>
                    <a:pt x="1995353" y="672166"/>
                  </a:lnTo>
                  <a:lnTo>
                    <a:pt x="2000105" y="675344"/>
                  </a:lnTo>
                  <a:lnTo>
                    <a:pt x="2004857" y="679158"/>
                  </a:lnTo>
                  <a:lnTo>
                    <a:pt x="2009292" y="682654"/>
                  </a:lnTo>
                  <a:lnTo>
                    <a:pt x="2013411" y="687103"/>
                  </a:lnTo>
                  <a:lnTo>
                    <a:pt x="2017846" y="691235"/>
                  </a:lnTo>
                  <a:lnTo>
                    <a:pt x="2021648" y="696002"/>
                  </a:lnTo>
                  <a:lnTo>
                    <a:pt x="2025132" y="701087"/>
                  </a:lnTo>
                  <a:lnTo>
                    <a:pt x="2028934" y="706490"/>
                  </a:lnTo>
                  <a:lnTo>
                    <a:pt x="2032419" y="711892"/>
                  </a:lnTo>
                  <a:lnTo>
                    <a:pt x="2035587" y="717295"/>
                  </a:lnTo>
                  <a:lnTo>
                    <a:pt x="2038121" y="723651"/>
                  </a:lnTo>
                  <a:lnTo>
                    <a:pt x="2040656" y="730007"/>
                  </a:lnTo>
                  <a:lnTo>
                    <a:pt x="2042873" y="736364"/>
                  </a:lnTo>
                  <a:lnTo>
                    <a:pt x="2045408" y="743038"/>
                  </a:lnTo>
                  <a:lnTo>
                    <a:pt x="2046992" y="750029"/>
                  </a:lnTo>
                  <a:lnTo>
                    <a:pt x="2048576" y="757657"/>
                  </a:lnTo>
                  <a:lnTo>
                    <a:pt x="2049526" y="764966"/>
                  </a:lnTo>
                  <a:lnTo>
                    <a:pt x="2050476" y="772912"/>
                  </a:lnTo>
                  <a:lnTo>
                    <a:pt x="2050793" y="780857"/>
                  </a:lnTo>
                  <a:lnTo>
                    <a:pt x="2051110" y="789438"/>
                  </a:lnTo>
                  <a:lnTo>
                    <a:pt x="2051110" y="795476"/>
                  </a:lnTo>
                  <a:lnTo>
                    <a:pt x="2053961" y="795476"/>
                  </a:lnTo>
                  <a:lnTo>
                    <a:pt x="2056813" y="795794"/>
                  </a:lnTo>
                  <a:lnTo>
                    <a:pt x="2059030" y="797065"/>
                  </a:lnTo>
                  <a:lnTo>
                    <a:pt x="2061881" y="798018"/>
                  </a:lnTo>
                  <a:lnTo>
                    <a:pt x="2063782" y="799607"/>
                  </a:lnTo>
                  <a:lnTo>
                    <a:pt x="2066000" y="801197"/>
                  </a:lnTo>
                  <a:lnTo>
                    <a:pt x="2068217" y="803103"/>
                  </a:lnTo>
                  <a:lnTo>
                    <a:pt x="2070118" y="805646"/>
                  </a:lnTo>
                  <a:lnTo>
                    <a:pt x="2072019" y="808506"/>
                  </a:lnTo>
                  <a:lnTo>
                    <a:pt x="2073603" y="811049"/>
                  </a:lnTo>
                  <a:lnTo>
                    <a:pt x="2074870" y="813909"/>
                  </a:lnTo>
                  <a:lnTo>
                    <a:pt x="2075821" y="817087"/>
                  </a:lnTo>
                  <a:lnTo>
                    <a:pt x="2076771" y="820265"/>
                  </a:lnTo>
                  <a:lnTo>
                    <a:pt x="2077405" y="823761"/>
                  </a:lnTo>
                  <a:lnTo>
                    <a:pt x="2078038" y="827257"/>
                  </a:lnTo>
                  <a:lnTo>
                    <a:pt x="2078038" y="830753"/>
                  </a:lnTo>
                  <a:lnTo>
                    <a:pt x="2077405" y="834249"/>
                  </a:lnTo>
                  <a:lnTo>
                    <a:pt x="2076771" y="838062"/>
                  </a:lnTo>
                  <a:lnTo>
                    <a:pt x="2075504" y="841558"/>
                  </a:lnTo>
                  <a:lnTo>
                    <a:pt x="2073920" y="844736"/>
                  </a:lnTo>
                  <a:lnTo>
                    <a:pt x="2071702" y="847914"/>
                  </a:lnTo>
                  <a:lnTo>
                    <a:pt x="2069168" y="850775"/>
                  </a:lnTo>
                  <a:lnTo>
                    <a:pt x="2066633" y="853635"/>
                  </a:lnTo>
                  <a:lnTo>
                    <a:pt x="2063465" y="856177"/>
                  </a:lnTo>
                  <a:lnTo>
                    <a:pt x="2060297" y="858402"/>
                  </a:lnTo>
                  <a:lnTo>
                    <a:pt x="2057129" y="860309"/>
                  </a:lnTo>
                  <a:lnTo>
                    <a:pt x="2053961" y="862216"/>
                  </a:lnTo>
                  <a:lnTo>
                    <a:pt x="2050476" y="863805"/>
                  </a:lnTo>
                  <a:lnTo>
                    <a:pt x="2047308" y="865076"/>
                  </a:lnTo>
                  <a:lnTo>
                    <a:pt x="2044140" y="866029"/>
                  </a:lnTo>
                  <a:lnTo>
                    <a:pt x="2040972" y="866347"/>
                  </a:lnTo>
                  <a:lnTo>
                    <a:pt x="2037804" y="866665"/>
                  </a:lnTo>
                  <a:lnTo>
                    <a:pt x="2033369" y="878106"/>
                  </a:lnTo>
                  <a:lnTo>
                    <a:pt x="2028934" y="889230"/>
                  </a:lnTo>
                  <a:lnTo>
                    <a:pt x="2023548" y="899717"/>
                  </a:lnTo>
                  <a:lnTo>
                    <a:pt x="2018480" y="909887"/>
                  </a:lnTo>
                  <a:lnTo>
                    <a:pt x="2013728" y="917514"/>
                  </a:lnTo>
                  <a:lnTo>
                    <a:pt x="2009609" y="924506"/>
                  </a:lnTo>
                  <a:lnTo>
                    <a:pt x="2004857" y="931180"/>
                  </a:lnTo>
                  <a:lnTo>
                    <a:pt x="1999788" y="937536"/>
                  </a:lnTo>
                  <a:lnTo>
                    <a:pt x="1995036" y="943575"/>
                  </a:lnTo>
                  <a:lnTo>
                    <a:pt x="1989968" y="949295"/>
                  </a:lnTo>
                  <a:lnTo>
                    <a:pt x="1984582" y="954698"/>
                  </a:lnTo>
                  <a:lnTo>
                    <a:pt x="1978880" y="959147"/>
                  </a:lnTo>
                  <a:lnTo>
                    <a:pt x="1973494" y="963915"/>
                  </a:lnTo>
                  <a:lnTo>
                    <a:pt x="1967475" y="968046"/>
                  </a:lnTo>
                  <a:lnTo>
                    <a:pt x="1962089" y="971224"/>
                  </a:lnTo>
                  <a:lnTo>
                    <a:pt x="1956070" y="973767"/>
                  </a:lnTo>
                  <a:lnTo>
                    <a:pt x="1950368" y="976309"/>
                  </a:lnTo>
                  <a:lnTo>
                    <a:pt x="1944348" y="977898"/>
                  </a:lnTo>
                  <a:lnTo>
                    <a:pt x="1938012" y="978852"/>
                  </a:lnTo>
                  <a:lnTo>
                    <a:pt x="1932310" y="979487"/>
                  </a:lnTo>
                  <a:lnTo>
                    <a:pt x="1928192" y="978852"/>
                  </a:lnTo>
                  <a:lnTo>
                    <a:pt x="1924073" y="978534"/>
                  </a:lnTo>
                  <a:lnTo>
                    <a:pt x="1919955" y="977898"/>
                  </a:lnTo>
                  <a:lnTo>
                    <a:pt x="1915836" y="976627"/>
                  </a:lnTo>
                  <a:lnTo>
                    <a:pt x="1911718" y="975038"/>
                  </a:lnTo>
                  <a:lnTo>
                    <a:pt x="1907916" y="973449"/>
                  </a:lnTo>
                  <a:lnTo>
                    <a:pt x="1903481" y="971542"/>
                  </a:lnTo>
                  <a:lnTo>
                    <a:pt x="1899679" y="968999"/>
                  </a:lnTo>
                  <a:lnTo>
                    <a:pt x="1892076" y="964550"/>
                  </a:lnTo>
                  <a:lnTo>
                    <a:pt x="1885107" y="958830"/>
                  </a:lnTo>
                  <a:lnTo>
                    <a:pt x="1878137" y="952473"/>
                  </a:lnTo>
                  <a:lnTo>
                    <a:pt x="1871167" y="945164"/>
                  </a:lnTo>
                  <a:lnTo>
                    <a:pt x="1864515" y="937536"/>
                  </a:lnTo>
                  <a:lnTo>
                    <a:pt x="1858495" y="928956"/>
                  </a:lnTo>
                  <a:lnTo>
                    <a:pt x="1852476" y="920375"/>
                  </a:lnTo>
                  <a:lnTo>
                    <a:pt x="1846457" y="910523"/>
                  </a:lnTo>
                  <a:lnTo>
                    <a:pt x="1841071" y="900035"/>
                  </a:lnTo>
                  <a:lnTo>
                    <a:pt x="1836003" y="889230"/>
                  </a:lnTo>
                  <a:lnTo>
                    <a:pt x="1831251" y="877788"/>
                  </a:lnTo>
                  <a:lnTo>
                    <a:pt x="1826815" y="866347"/>
                  </a:lnTo>
                  <a:lnTo>
                    <a:pt x="1824281" y="865394"/>
                  </a:lnTo>
                  <a:lnTo>
                    <a:pt x="1821113" y="864758"/>
                  </a:lnTo>
                  <a:lnTo>
                    <a:pt x="1815094" y="862216"/>
                  </a:lnTo>
                  <a:lnTo>
                    <a:pt x="1808758" y="858720"/>
                  </a:lnTo>
                  <a:lnTo>
                    <a:pt x="1806223" y="856813"/>
                  </a:lnTo>
                  <a:lnTo>
                    <a:pt x="1803372" y="854588"/>
                  </a:lnTo>
                  <a:lnTo>
                    <a:pt x="1800521" y="852046"/>
                  </a:lnTo>
                  <a:lnTo>
                    <a:pt x="1798303" y="849503"/>
                  </a:lnTo>
                  <a:lnTo>
                    <a:pt x="1796402" y="846643"/>
                  </a:lnTo>
                  <a:lnTo>
                    <a:pt x="1794185" y="843783"/>
                  </a:lnTo>
                  <a:lnTo>
                    <a:pt x="1793234" y="840605"/>
                  </a:lnTo>
                  <a:lnTo>
                    <a:pt x="1791967" y="837427"/>
                  </a:lnTo>
                  <a:lnTo>
                    <a:pt x="1791334" y="834249"/>
                  </a:lnTo>
                  <a:lnTo>
                    <a:pt x="1790700" y="830753"/>
                  </a:lnTo>
                  <a:lnTo>
                    <a:pt x="1791650" y="824397"/>
                  </a:lnTo>
                  <a:lnTo>
                    <a:pt x="1792918" y="818358"/>
                  </a:lnTo>
                  <a:lnTo>
                    <a:pt x="1794818" y="812638"/>
                  </a:lnTo>
                  <a:lnTo>
                    <a:pt x="1797353" y="807553"/>
                  </a:lnTo>
                  <a:lnTo>
                    <a:pt x="1801154" y="803103"/>
                  </a:lnTo>
                  <a:lnTo>
                    <a:pt x="1802738" y="801197"/>
                  </a:lnTo>
                  <a:lnTo>
                    <a:pt x="1804639" y="799607"/>
                  </a:lnTo>
                  <a:lnTo>
                    <a:pt x="1806857" y="798654"/>
                  </a:lnTo>
                  <a:lnTo>
                    <a:pt x="1808758" y="797383"/>
                  </a:lnTo>
                  <a:lnTo>
                    <a:pt x="1811292" y="796112"/>
                  </a:lnTo>
                  <a:lnTo>
                    <a:pt x="1813510" y="795794"/>
                  </a:lnTo>
                  <a:lnTo>
                    <a:pt x="1813510" y="789438"/>
                  </a:lnTo>
                  <a:lnTo>
                    <a:pt x="1813510" y="780857"/>
                  </a:lnTo>
                  <a:lnTo>
                    <a:pt x="1814460" y="772912"/>
                  </a:lnTo>
                  <a:lnTo>
                    <a:pt x="1815094" y="764966"/>
                  </a:lnTo>
                  <a:lnTo>
                    <a:pt x="1816361" y="757657"/>
                  </a:lnTo>
                  <a:lnTo>
                    <a:pt x="1817628" y="750029"/>
                  </a:lnTo>
                  <a:lnTo>
                    <a:pt x="1819529" y="743038"/>
                  </a:lnTo>
                  <a:lnTo>
                    <a:pt x="1821430" y="736364"/>
                  </a:lnTo>
                  <a:lnTo>
                    <a:pt x="1823647" y="730007"/>
                  </a:lnTo>
                  <a:lnTo>
                    <a:pt x="1826499" y="723651"/>
                  </a:lnTo>
                  <a:lnTo>
                    <a:pt x="1829350" y="717295"/>
                  </a:lnTo>
                  <a:lnTo>
                    <a:pt x="1832518" y="711892"/>
                  </a:lnTo>
                  <a:lnTo>
                    <a:pt x="1835686" y="706490"/>
                  </a:lnTo>
                  <a:lnTo>
                    <a:pt x="1839171" y="701087"/>
                  </a:lnTo>
                  <a:lnTo>
                    <a:pt x="1842972" y="696002"/>
                  </a:lnTo>
                  <a:lnTo>
                    <a:pt x="1847091" y="691235"/>
                  </a:lnTo>
                  <a:lnTo>
                    <a:pt x="1850892" y="687103"/>
                  </a:lnTo>
                  <a:lnTo>
                    <a:pt x="1855327" y="682654"/>
                  </a:lnTo>
                  <a:lnTo>
                    <a:pt x="1860079" y="679158"/>
                  </a:lnTo>
                  <a:lnTo>
                    <a:pt x="1864198" y="675344"/>
                  </a:lnTo>
                  <a:lnTo>
                    <a:pt x="1868950" y="672166"/>
                  </a:lnTo>
                  <a:lnTo>
                    <a:pt x="1874019" y="668988"/>
                  </a:lnTo>
                  <a:lnTo>
                    <a:pt x="1878771" y="666128"/>
                  </a:lnTo>
                  <a:lnTo>
                    <a:pt x="1883839" y="663268"/>
                  </a:lnTo>
                  <a:lnTo>
                    <a:pt x="1888908" y="661043"/>
                  </a:lnTo>
                  <a:lnTo>
                    <a:pt x="1894611" y="659136"/>
                  </a:lnTo>
                  <a:lnTo>
                    <a:pt x="1899679" y="657547"/>
                  </a:lnTo>
                  <a:lnTo>
                    <a:pt x="1905065" y="655958"/>
                  </a:lnTo>
                  <a:lnTo>
                    <a:pt x="1910451" y="654687"/>
                  </a:lnTo>
                  <a:lnTo>
                    <a:pt x="1916153" y="653416"/>
                  </a:lnTo>
                  <a:lnTo>
                    <a:pt x="1921222" y="653098"/>
                  </a:lnTo>
                  <a:lnTo>
                    <a:pt x="1926608" y="652780"/>
                  </a:lnTo>
                  <a:lnTo>
                    <a:pt x="1932310" y="652462"/>
                  </a:lnTo>
                  <a:close/>
                  <a:moveTo>
                    <a:pt x="1379699" y="652462"/>
                  </a:moveTo>
                  <a:lnTo>
                    <a:pt x="1385408" y="652780"/>
                  </a:lnTo>
                  <a:lnTo>
                    <a:pt x="1390799" y="653098"/>
                  </a:lnTo>
                  <a:lnTo>
                    <a:pt x="1396191" y="653416"/>
                  </a:lnTo>
                  <a:lnTo>
                    <a:pt x="1401900" y="654687"/>
                  </a:lnTo>
                  <a:lnTo>
                    <a:pt x="1407291" y="655958"/>
                  </a:lnTo>
                  <a:lnTo>
                    <a:pt x="1412365" y="657547"/>
                  </a:lnTo>
                  <a:lnTo>
                    <a:pt x="1418074" y="659136"/>
                  </a:lnTo>
                  <a:lnTo>
                    <a:pt x="1423149" y="661043"/>
                  </a:lnTo>
                  <a:lnTo>
                    <a:pt x="1428223" y="663268"/>
                  </a:lnTo>
                  <a:lnTo>
                    <a:pt x="1433297" y="666128"/>
                  </a:lnTo>
                  <a:lnTo>
                    <a:pt x="1438372" y="668988"/>
                  </a:lnTo>
                  <a:lnTo>
                    <a:pt x="1443129" y="672166"/>
                  </a:lnTo>
                  <a:lnTo>
                    <a:pt x="1447886" y="675344"/>
                  </a:lnTo>
                  <a:lnTo>
                    <a:pt x="1452644" y="679158"/>
                  </a:lnTo>
                  <a:lnTo>
                    <a:pt x="1456766" y="682654"/>
                  </a:lnTo>
                  <a:lnTo>
                    <a:pt x="1461207" y="687103"/>
                  </a:lnTo>
                  <a:lnTo>
                    <a:pt x="1465647" y="691235"/>
                  </a:lnTo>
                  <a:lnTo>
                    <a:pt x="1469453" y="696002"/>
                  </a:lnTo>
                  <a:lnTo>
                    <a:pt x="1472941" y="701087"/>
                  </a:lnTo>
                  <a:lnTo>
                    <a:pt x="1476430" y="706490"/>
                  </a:lnTo>
                  <a:lnTo>
                    <a:pt x="1479918" y="711892"/>
                  </a:lnTo>
                  <a:lnTo>
                    <a:pt x="1483090" y="717295"/>
                  </a:lnTo>
                  <a:lnTo>
                    <a:pt x="1485944" y="723651"/>
                  </a:lnTo>
                  <a:lnTo>
                    <a:pt x="1488164" y="730007"/>
                  </a:lnTo>
                  <a:lnTo>
                    <a:pt x="1490702" y="736364"/>
                  </a:lnTo>
                  <a:lnTo>
                    <a:pt x="1492922" y="743038"/>
                  </a:lnTo>
                  <a:lnTo>
                    <a:pt x="1494507" y="750029"/>
                  </a:lnTo>
                  <a:lnTo>
                    <a:pt x="1496093" y="757657"/>
                  </a:lnTo>
                  <a:lnTo>
                    <a:pt x="1497362" y="764966"/>
                  </a:lnTo>
                  <a:lnTo>
                    <a:pt x="1497996" y="772912"/>
                  </a:lnTo>
                  <a:lnTo>
                    <a:pt x="1498630" y="780857"/>
                  </a:lnTo>
                  <a:lnTo>
                    <a:pt x="1498947" y="789438"/>
                  </a:lnTo>
                  <a:lnTo>
                    <a:pt x="1498947" y="795476"/>
                  </a:lnTo>
                  <a:lnTo>
                    <a:pt x="1501802" y="795476"/>
                  </a:lnTo>
                  <a:lnTo>
                    <a:pt x="1504339" y="795794"/>
                  </a:lnTo>
                  <a:lnTo>
                    <a:pt x="1506876" y="797065"/>
                  </a:lnTo>
                  <a:lnTo>
                    <a:pt x="1509096" y="798018"/>
                  </a:lnTo>
                  <a:lnTo>
                    <a:pt x="1511633" y="799607"/>
                  </a:lnTo>
                  <a:lnTo>
                    <a:pt x="1513854" y="801197"/>
                  </a:lnTo>
                  <a:lnTo>
                    <a:pt x="1515756" y="803103"/>
                  </a:lnTo>
                  <a:lnTo>
                    <a:pt x="1517659" y="805646"/>
                  </a:lnTo>
                  <a:lnTo>
                    <a:pt x="1519879" y="808506"/>
                  </a:lnTo>
                  <a:lnTo>
                    <a:pt x="1520831" y="811049"/>
                  </a:lnTo>
                  <a:lnTo>
                    <a:pt x="1522417" y="813909"/>
                  </a:lnTo>
                  <a:lnTo>
                    <a:pt x="1523685" y="817087"/>
                  </a:lnTo>
                  <a:lnTo>
                    <a:pt x="1524637" y="820265"/>
                  </a:lnTo>
                  <a:lnTo>
                    <a:pt x="1525271" y="823761"/>
                  </a:lnTo>
                  <a:lnTo>
                    <a:pt x="1525588" y="827257"/>
                  </a:lnTo>
                  <a:lnTo>
                    <a:pt x="1525588" y="830753"/>
                  </a:lnTo>
                  <a:lnTo>
                    <a:pt x="1525271" y="834249"/>
                  </a:lnTo>
                  <a:lnTo>
                    <a:pt x="1524637" y="838062"/>
                  </a:lnTo>
                  <a:lnTo>
                    <a:pt x="1523368" y="841558"/>
                  </a:lnTo>
                  <a:lnTo>
                    <a:pt x="1521465" y="844736"/>
                  </a:lnTo>
                  <a:lnTo>
                    <a:pt x="1519245" y="847914"/>
                  </a:lnTo>
                  <a:lnTo>
                    <a:pt x="1517025" y="850775"/>
                  </a:lnTo>
                  <a:lnTo>
                    <a:pt x="1514171" y="853635"/>
                  </a:lnTo>
                  <a:lnTo>
                    <a:pt x="1510999" y="856177"/>
                  </a:lnTo>
                  <a:lnTo>
                    <a:pt x="1507828" y="858402"/>
                  </a:lnTo>
                  <a:lnTo>
                    <a:pt x="1504973" y="860309"/>
                  </a:lnTo>
                  <a:lnTo>
                    <a:pt x="1501802" y="862216"/>
                  </a:lnTo>
                  <a:lnTo>
                    <a:pt x="1497996" y="863805"/>
                  </a:lnTo>
                  <a:lnTo>
                    <a:pt x="1495142" y="865076"/>
                  </a:lnTo>
                  <a:lnTo>
                    <a:pt x="1491336" y="866029"/>
                  </a:lnTo>
                  <a:lnTo>
                    <a:pt x="1488799" y="866347"/>
                  </a:lnTo>
                  <a:lnTo>
                    <a:pt x="1485627" y="866665"/>
                  </a:lnTo>
                  <a:lnTo>
                    <a:pt x="1481187" y="878106"/>
                  </a:lnTo>
                  <a:lnTo>
                    <a:pt x="1476430" y="889230"/>
                  </a:lnTo>
                  <a:lnTo>
                    <a:pt x="1471355" y="899717"/>
                  </a:lnTo>
                  <a:lnTo>
                    <a:pt x="1466281" y="909887"/>
                  </a:lnTo>
                  <a:lnTo>
                    <a:pt x="1461524" y="917514"/>
                  </a:lnTo>
                  <a:lnTo>
                    <a:pt x="1457401" y="924506"/>
                  </a:lnTo>
                  <a:lnTo>
                    <a:pt x="1452644" y="931180"/>
                  </a:lnTo>
                  <a:lnTo>
                    <a:pt x="1447569" y="937536"/>
                  </a:lnTo>
                  <a:lnTo>
                    <a:pt x="1442812" y="943575"/>
                  </a:lnTo>
                  <a:lnTo>
                    <a:pt x="1437103" y="949295"/>
                  </a:lnTo>
                  <a:lnTo>
                    <a:pt x="1432029" y="954698"/>
                  </a:lnTo>
                  <a:lnTo>
                    <a:pt x="1426637" y="959147"/>
                  </a:lnTo>
                  <a:lnTo>
                    <a:pt x="1420929" y="963915"/>
                  </a:lnTo>
                  <a:lnTo>
                    <a:pt x="1415220" y="968046"/>
                  </a:lnTo>
                  <a:lnTo>
                    <a:pt x="1409194" y="971224"/>
                  </a:lnTo>
                  <a:lnTo>
                    <a:pt x="1403802" y="973767"/>
                  </a:lnTo>
                  <a:lnTo>
                    <a:pt x="1397777" y="976309"/>
                  </a:lnTo>
                  <a:lnTo>
                    <a:pt x="1392068" y="977898"/>
                  </a:lnTo>
                  <a:lnTo>
                    <a:pt x="1385725" y="978852"/>
                  </a:lnTo>
                  <a:lnTo>
                    <a:pt x="1379699" y="979487"/>
                  </a:lnTo>
                  <a:lnTo>
                    <a:pt x="1375893" y="978852"/>
                  </a:lnTo>
                  <a:lnTo>
                    <a:pt x="1371453" y="978534"/>
                  </a:lnTo>
                  <a:lnTo>
                    <a:pt x="1367647" y="977898"/>
                  </a:lnTo>
                  <a:lnTo>
                    <a:pt x="1363207" y="976627"/>
                  </a:lnTo>
                  <a:lnTo>
                    <a:pt x="1359401" y="975038"/>
                  </a:lnTo>
                  <a:lnTo>
                    <a:pt x="1355278" y="973449"/>
                  </a:lnTo>
                  <a:lnTo>
                    <a:pt x="1351156" y="971542"/>
                  </a:lnTo>
                  <a:lnTo>
                    <a:pt x="1347033" y="968999"/>
                  </a:lnTo>
                  <a:lnTo>
                    <a:pt x="1339738" y="964550"/>
                  </a:lnTo>
                  <a:lnTo>
                    <a:pt x="1332761" y="958830"/>
                  </a:lnTo>
                  <a:lnTo>
                    <a:pt x="1325466" y="952473"/>
                  </a:lnTo>
                  <a:lnTo>
                    <a:pt x="1318806" y="945164"/>
                  </a:lnTo>
                  <a:lnTo>
                    <a:pt x="1312146" y="937536"/>
                  </a:lnTo>
                  <a:lnTo>
                    <a:pt x="1305803" y="928956"/>
                  </a:lnTo>
                  <a:lnTo>
                    <a:pt x="1300094" y="920375"/>
                  </a:lnTo>
                  <a:lnTo>
                    <a:pt x="1294068" y="910523"/>
                  </a:lnTo>
                  <a:lnTo>
                    <a:pt x="1288677" y="900035"/>
                  </a:lnTo>
                  <a:lnTo>
                    <a:pt x="1283603" y="889230"/>
                  </a:lnTo>
                  <a:lnTo>
                    <a:pt x="1278845" y="877788"/>
                  </a:lnTo>
                  <a:lnTo>
                    <a:pt x="1274405" y="866347"/>
                  </a:lnTo>
                  <a:lnTo>
                    <a:pt x="1271551" y="865394"/>
                  </a:lnTo>
                  <a:lnTo>
                    <a:pt x="1268379" y="864758"/>
                  </a:lnTo>
                  <a:lnTo>
                    <a:pt x="1262671" y="862216"/>
                  </a:lnTo>
                  <a:lnTo>
                    <a:pt x="1256328" y="858720"/>
                  </a:lnTo>
                  <a:lnTo>
                    <a:pt x="1253473" y="856813"/>
                  </a:lnTo>
                  <a:lnTo>
                    <a:pt x="1250936" y="854588"/>
                  </a:lnTo>
                  <a:lnTo>
                    <a:pt x="1248082" y="852046"/>
                  </a:lnTo>
                  <a:lnTo>
                    <a:pt x="1245862" y="849503"/>
                  </a:lnTo>
                  <a:lnTo>
                    <a:pt x="1243642" y="846643"/>
                  </a:lnTo>
                  <a:lnTo>
                    <a:pt x="1241739" y="843783"/>
                  </a:lnTo>
                  <a:lnTo>
                    <a:pt x="1240470" y="840605"/>
                  </a:lnTo>
                  <a:lnTo>
                    <a:pt x="1239519" y="837427"/>
                  </a:lnTo>
                  <a:lnTo>
                    <a:pt x="1238567" y="834249"/>
                  </a:lnTo>
                  <a:lnTo>
                    <a:pt x="1238250" y="830753"/>
                  </a:lnTo>
                  <a:lnTo>
                    <a:pt x="1239202" y="824397"/>
                  </a:lnTo>
                  <a:lnTo>
                    <a:pt x="1240153" y="818358"/>
                  </a:lnTo>
                  <a:lnTo>
                    <a:pt x="1242056" y="812638"/>
                  </a:lnTo>
                  <a:lnTo>
                    <a:pt x="1244910" y="807553"/>
                  </a:lnTo>
                  <a:lnTo>
                    <a:pt x="1248399" y="803103"/>
                  </a:lnTo>
                  <a:lnTo>
                    <a:pt x="1249985" y="801197"/>
                  </a:lnTo>
                  <a:lnTo>
                    <a:pt x="1251888" y="799607"/>
                  </a:lnTo>
                  <a:lnTo>
                    <a:pt x="1254425" y="798654"/>
                  </a:lnTo>
                  <a:lnTo>
                    <a:pt x="1256328" y="797383"/>
                  </a:lnTo>
                  <a:lnTo>
                    <a:pt x="1258548" y="796112"/>
                  </a:lnTo>
                  <a:lnTo>
                    <a:pt x="1261085" y="795794"/>
                  </a:lnTo>
                  <a:lnTo>
                    <a:pt x="1261085" y="789438"/>
                  </a:lnTo>
                  <a:lnTo>
                    <a:pt x="1261085" y="780857"/>
                  </a:lnTo>
                  <a:lnTo>
                    <a:pt x="1261719" y="772912"/>
                  </a:lnTo>
                  <a:lnTo>
                    <a:pt x="1262671" y="764966"/>
                  </a:lnTo>
                  <a:lnTo>
                    <a:pt x="1263939" y="757657"/>
                  </a:lnTo>
                  <a:lnTo>
                    <a:pt x="1264891" y="750029"/>
                  </a:lnTo>
                  <a:lnTo>
                    <a:pt x="1267111" y="743038"/>
                  </a:lnTo>
                  <a:lnTo>
                    <a:pt x="1269014" y="736364"/>
                  </a:lnTo>
                  <a:lnTo>
                    <a:pt x="1271234" y="730007"/>
                  </a:lnTo>
                  <a:lnTo>
                    <a:pt x="1274088" y="723651"/>
                  </a:lnTo>
                  <a:lnTo>
                    <a:pt x="1276942" y="717295"/>
                  </a:lnTo>
                  <a:lnTo>
                    <a:pt x="1279797" y="711892"/>
                  </a:lnTo>
                  <a:lnTo>
                    <a:pt x="1282968" y="706490"/>
                  </a:lnTo>
                  <a:lnTo>
                    <a:pt x="1286774" y="701087"/>
                  </a:lnTo>
                  <a:lnTo>
                    <a:pt x="1290580" y="696002"/>
                  </a:lnTo>
                  <a:lnTo>
                    <a:pt x="1294386" y="691235"/>
                  </a:lnTo>
                  <a:lnTo>
                    <a:pt x="1298509" y="687103"/>
                  </a:lnTo>
                  <a:lnTo>
                    <a:pt x="1302632" y="682654"/>
                  </a:lnTo>
                  <a:lnTo>
                    <a:pt x="1307389" y="679158"/>
                  </a:lnTo>
                  <a:lnTo>
                    <a:pt x="1311829" y="675344"/>
                  </a:lnTo>
                  <a:lnTo>
                    <a:pt x="1316586" y="672166"/>
                  </a:lnTo>
                  <a:lnTo>
                    <a:pt x="1321661" y="668988"/>
                  </a:lnTo>
                  <a:lnTo>
                    <a:pt x="1326418" y="666128"/>
                  </a:lnTo>
                  <a:lnTo>
                    <a:pt x="1331492" y="663268"/>
                  </a:lnTo>
                  <a:lnTo>
                    <a:pt x="1336567" y="661043"/>
                  </a:lnTo>
                  <a:lnTo>
                    <a:pt x="1341958" y="659136"/>
                  </a:lnTo>
                  <a:lnTo>
                    <a:pt x="1347033" y="657547"/>
                  </a:lnTo>
                  <a:lnTo>
                    <a:pt x="1352741" y="655958"/>
                  </a:lnTo>
                  <a:lnTo>
                    <a:pt x="1358133" y="654687"/>
                  </a:lnTo>
                  <a:lnTo>
                    <a:pt x="1363524" y="653416"/>
                  </a:lnTo>
                  <a:lnTo>
                    <a:pt x="1368916" y="653098"/>
                  </a:lnTo>
                  <a:lnTo>
                    <a:pt x="1374307" y="652780"/>
                  </a:lnTo>
                  <a:lnTo>
                    <a:pt x="1379699" y="652462"/>
                  </a:lnTo>
                  <a:close/>
                  <a:moveTo>
                    <a:pt x="828030" y="652462"/>
                  </a:moveTo>
                  <a:lnTo>
                    <a:pt x="833452" y="652780"/>
                  </a:lnTo>
                  <a:lnTo>
                    <a:pt x="839192" y="653098"/>
                  </a:lnTo>
                  <a:lnTo>
                    <a:pt x="844613" y="653416"/>
                  </a:lnTo>
                  <a:lnTo>
                    <a:pt x="850034" y="654687"/>
                  </a:lnTo>
                  <a:lnTo>
                    <a:pt x="855775" y="655958"/>
                  </a:lnTo>
                  <a:lnTo>
                    <a:pt x="860877" y="657547"/>
                  </a:lnTo>
                  <a:lnTo>
                    <a:pt x="866298" y="659136"/>
                  </a:lnTo>
                  <a:lnTo>
                    <a:pt x="871401" y="661043"/>
                  </a:lnTo>
                  <a:lnTo>
                    <a:pt x="876822" y="663268"/>
                  </a:lnTo>
                  <a:lnTo>
                    <a:pt x="881925" y="666128"/>
                  </a:lnTo>
                  <a:lnTo>
                    <a:pt x="887027" y="668988"/>
                  </a:lnTo>
                  <a:lnTo>
                    <a:pt x="891810" y="672166"/>
                  </a:lnTo>
                  <a:lnTo>
                    <a:pt x="896275" y="675344"/>
                  </a:lnTo>
                  <a:lnTo>
                    <a:pt x="901059" y="679158"/>
                  </a:lnTo>
                  <a:lnTo>
                    <a:pt x="905523" y="682654"/>
                  </a:lnTo>
                  <a:lnTo>
                    <a:pt x="909988" y="687103"/>
                  </a:lnTo>
                  <a:lnTo>
                    <a:pt x="914134" y="691235"/>
                  </a:lnTo>
                  <a:lnTo>
                    <a:pt x="918279" y="696002"/>
                  </a:lnTo>
                  <a:lnTo>
                    <a:pt x="921787" y="701087"/>
                  </a:lnTo>
                  <a:lnTo>
                    <a:pt x="925295" y="706490"/>
                  </a:lnTo>
                  <a:lnTo>
                    <a:pt x="928803" y="711892"/>
                  </a:lnTo>
                  <a:lnTo>
                    <a:pt x="931673" y="717295"/>
                  </a:lnTo>
                  <a:lnTo>
                    <a:pt x="934862" y="723651"/>
                  </a:lnTo>
                  <a:lnTo>
                    <a:pt x="937095" y="730007"/>
                  </a:lnTo>
                  <a:lnTo>
                    <a:pt x="939646" y="736364"/>
                  </a:lnTo>
                  <a:lnTo>
                    <a:pt x="941878" y="743038"/>
                  </a:lnTo>
                  <a:lnTo>
                    <a:pt x="943473" y="750029"/>
                  </a:lnTo>
                  <a:lnTo>
                    <a:pt x="945067" y="757657"/>
                  </a:lnTo>
                  <a:lnTo>
                    <a:pt x="946343" y="764966"/>
                  </a:lnTo>
                  <a:lnTo>
                    <a:pt x="946980" y="772912"/>
                  </a:lnTo>
                  <a:lnTo>
                    <a:pt x="947299" y="780857"/>
                  </a:lnTo>
                  <a:lnTo>
                    <a:pt x="947937" y="789438"/>
                  </a:lnTo>
                  <a:lnTo>
                    <a:pt x="947937" y="795476"/>
                  </a:lnTo>
                  <a:lnTo>
                    <a:pt x="950488" y="795476"/>
                  </a:lnTo>
                  <a:lnTo>
                    <a:pt x="953359" y="795794"/>
                  </a:lnTo>
                  <a:lnTo>
                    <a:pt x="955591" y="797065"/>
                  </a:lnTo>
                  <a:lnTo>
                    <a:pt x="958142" y="798018"/>
                  </a:lnTo>
                  <a:lnTo>
                    <a:pt x="960374" y="799607"/>
                  </a:lnTo>
                  <a:lnTo>
                    <a:pt x="962926" y="801197"/>
                  </a:lnTo>
                  <a:lnTo>
                    <a:pt x="964839" y="803103"/>
                  </a:lnTo>
                  <a:lnTo>
                    <a:pt x="966752" y="805646"/>
                  </a:lnTo>
                  <a:lnTo>
                    <a:pt x="968666" y="808506"/>
                  </a:lnTo>
                  <a:lnTo>
                    <a:pt x="969941" y="811049"/>
                  </a:lnTo>
                  <a:lnTo>
                    <a:pt x="971536" y="813909"/>
                  </a:lnTo>
                  <a:lnTo>
                    <a:pt x="972812" y="817087"/>
                  </a:lnTo>
                  <a:lnTo>
                    <a:pt x="973449" y="820265"/>
                  </a:lnTo>
                  <a:lnTo>
                    <a:pt x="974406" y="823761"/>
                  </a:lnTo>
                  <a:lnTo>
                    <a:pt x="974725" y="827257"/>
                  </a:lnTo>
                  <a:lnTo>
                    <a:pt x="974725" y="830753"/>
                  </a:lnTo>
                  <a:lnTo>
                    <a:pt x="974406" y="834249"/>
                  </a:lnTo>
                  <a:lnTo>
                    <a:pt x="973449" y="838062"/>
                  </a:lnTo>
                  <a:lnTo>
                    <a:pt x="972493" y="841558"/>
                  </a:lnTo>
                  <a:lnTo>
                    <a:pt x="970260" y="844736"/>
                  </a:lnTo>
                  <a:lnTo>
                    <a:pt x="968347" y="847914"/>
                  </a:lnTo>
                  <a:lnTo>
                    <a:pt x="966115" y="850775"/>
                  </a:lnTo>
                  <a:lnTo>
                    <a:pt x="963244" y="853635"/>
                  </a:lnTo>
                  <a:lnTo>
                    <a:pt x="960055" y="856177"/>
                  </a:lnTo>
                  <a:lnTo>
                    <a:pt x="956866" y="858402"/>
                  </a:lnTo>
                  <a:lnTo>
                    <a:pt x="953677" y="860309"/>
                  </a:lnTo>
                  <a:lnTo>
                    <a:pt x="950488" y="862216"/>
                  </a:lnTo>
                  <a:lnTo>
                    <a:pt x="946980" y="863805"/>
                  </a:lnTo>
                  <a:lnTo>
                    <a:pt x="943791" y="865076"/>
                  </a:lnTo>
                  <a:lnTo>
                    <a:pt x="940284" y="866029"/>
                  </a:lnTo>
                  <a:lnTo>
                    <a:pt x="937413" y="866347"/>
                  </a:lnTo>
                  <a:lnTo>
                    <a:pt x="934543" y="866665"/>
                  </a:lnTo>
                  <a:lnTo>
                    <a:pt x="930079" y="878106"/>
                  </a:lnTo>
                  <a:lnTo>
                    <a:pt x="925295" y="889230"/>
                  </a:lnTo>
                  <a:lnTo>
                    <a:pt x="920193" y="899717"/>
                  </a:lnTo>
                  <a:lnTo>
                    <a:pt x="914771" y="909887"/>
                  </a:lnTo>
                  <a:lnTo>
                    <a:pt x="910307" y="917514"/>
                  </a:lnTo>
                  <a:lnTo>
                    <a:pt x="905842" y="924506"/>
                  </a:lnTo>
                  <a:lnTo>
                    <a:pt x="901059" y="931180"/>
                  </a:lnTo>
                  <a:lnTo>
                    <a:pt x="895956" y="937536"/>
                  </a:lnTo>
                  <a:lnTo>
                    <a:pt x="891173" y="943575"/>
                  </a:lnTo>
                  <a:lnTo>
                    <a:pt x="885751" y="949295"/>
                  </a:lnTo>
                  <a:lnTo>
                    <a:pt x="880649" y="954698"/>
                  </a:lnTo>
                  <a:lnTo>
                    <a:pt x="875228" y="959147"/>
                  </a:lnTo>
                  <a:lnTo>
                    <a:pt x="869487" y="963915"/>
                  </a:lnTo>
                  <a:lnTo>
                    <a:pt x="863747" y="968046"/>
                  </a:lnTo>
                  <a:lnTo>
                    <a:pt x="857688" y="971224"/>
                  </a:lnTo>
                  <a:lnTo>
                    <a:pt x="852267" y="973767"/>
                  </a:lnTo>
                  <a:lnTo>
                    <a:pt x="846208" y="976309"/>
                  </a:lnTo>
                  <a:lnTo>
                    <a:pt x="839830" y="977898"/>
                  </a:lnTo>
                  <a:lnTo>
                    <a:pt x="834089" y="978852"/>
                  </a:lnTo>
                  <a:lnTo>
                    <a:pt x="828030" y="979487"/>
                  </a:lnTo>
                  <a:lnTo>
                    <a:pt x="824204" y="978852"/>
                  </a:lnTo>
                  <a:lnTo>
                    <a:pt x="819739" y="978534"/>
                  </a:lnTo>
                  <a:lnTo>
                    <a:pt x="815912" y="977898"/>
                  </a:lnTo>
                  <a:lnTo>
                    <a:pt x="811448" y="976627"/>
                  </a:lnTo>
                  <a:lnTo>
                    <a:pt x="807621" y="975038"/>
                  </a:lnTo>
                  <a:lnTo>
                    <a:pt x="803156" y="973449"/>
                  </a:lnTo>
                  <a:lnTo>
                    <a:pt x="799329" y="971542"/>
                  </a:lnTo>
                  <a:lnTo>
                    <a:pt x="795184" y="968999"/>
                  </a:lnTo>
                  <a:lnTo>
                    <a:pt x="787849" y="964550"/>
                  </a:lnTo>
                  <a:lnTo>
                    <a:pt x="780514" y="958830"/>
                  </a:lnTo>
                  <a:lnTo>
                    <a:pt x="773498" y="952473"/>
                  </a:lnTo>
                  <a:lnTo>
                    <a:pt x="766801" y="945164"/>
                  </a:lnTo>
                  <a:lnTo>
                    <a:pt x="760104" y="937536"/>
                  </a:lnTo>
                  <a:lnTo>
                    <a:pt x="753726" y="928956"/>
                  </a:lnTo>
                  <a:lnTo>
                    <a:pt x="747667" y="920375"/>
                  </a:lnTo>
                  <a:lnTo>
                    <a:pt x="741927" y="910523"/>
                  </a:lnTo>
                  <a:lnTo>
                    <a:pt x="736187" y="900035"/>
                  </a:lnTo>
                  <a:lnTo>
                    <a:pt x="731084" y="889230"/>
                  </a:lnTo>
                  <a:lnTo>
                    <a:pt x="726301" y="877788"/>
                  </a:lnTo>
                  <a:lnTo>
                    <a:pt x="722155" y="866347"/>
                  </a:lnTo>
                  <a:lnTo>
                    <a:pt x="719285" y="865394"/>
                  </a:lnTo>
                  <a:lnTo>
                    <a:pt x="716096" y="864758"/>
                  </a:lnTo>
                  <a:lnTo>
                    <a:pt x="710356" y="862216"/>
                  </a:lnTo>
                  <a:lnTo>
                    <a:pt x="703978" y="858720"/>
                  </a:lnTo>
                  <a:lnTo>
                    <a:pt x="701107" y="856813"/>
                  </a:lnTo>
                  <a:lnTo>
                    <a:pt x="698237" y="854588"/>
                  </a:lnTo>
                  <a:lnTo>
                    <a:pt x="695686" y="852046"/>
                  </a:lnTo>
                  <a:lnTo>
                    <a:pt x="693135" y="849503"/>
                  </a:lnTo>
                  <a:lnTo>
                    <a:pt x="691222" y="846643"/>
                  </a:lnTo>
                  <a:lnTo>
                    <a:pt x="689308" y="843783"/>
                  </a:lnTo>
                  <a:lnTo>
                    <a:pt x="688033" y="840605"/>
                  </a:lnTo>
                  <a:lnTo>
                    <a:pt x="686757" y="837427"/>
                  </a:lnTo>
                  <a:lnTo>
                    <a:pt x="686119" y="834249"/>
                  </a:lnTo>
                  <a:lnTo>
                    <a:pt x="685800" y="830753"/>
                  </a:lnTo>
                  <a:lnTo>
                    <a:pt x="686438" y="824397"/>
                  </a:lnTo>
                  <a:lnTo>
                    <a:pt x="687714" y="818358"/>
                  </a:lnTo>
                  <a:lnTo>
                    <a:pt x="689627" y="812638"/>
                  </a:lnTo>
                  <a:lnTo>
                    <a:pt x="692497" y="807553"/>
                  </a:lnTo>
                  <a:lnTo>
                    <a:pt x="696005" y="803103"/>
                  </a:lnTo>
                  <a:lnTo>
                    <a:pt x="697600" y="801197"/>
                  </a:lnTo>
                  <a:lnTo>
                    <a:pt x="699513" y="799607"/>
                  </a:lnTo>
                  <a:lnTo>
                    <a:pt x="702064" y="798654"/>
                  </a:lnTo>
                  <a:lnTo>
                    <a:pt x="703978" y="797383"/>
                  </a:lnTo>
                  <a:lnTo>
                    <a:pt x="706210" y="796112"/>
                  </a:lnTo>
                  <a:lnTo>
                    <a:pt x="708761" y="795794"/>
                  </a:lnTo>
                  <a:lnTo>
                    <a:pt x="708761" y="789438"/>
                  </a:lnTo>
                  <a:lnTo>
                    <a:pt x="708761" y="780857"/>
                  </a:lnTo>
                  <a:lnTo>
                    <a:pt x="709080" y="772912"/>
                  </a:lnTo>
                  <a:lnTo>
                    <a:pt x="710356" y="764966"/>
                  </a:lnTo>
                  <a:lnTo>
                    <a:pt x="711312" y="757657"/>
                  </a:lnTo>
                  <a:lnTo>
                    <a:pt x="712588" y="750029"/>
                  </a:lnTo>
                  <a:lnTo>
                    <a:pt x="714501" y="743038"/>
                  </a:lnTo>
                  <a:lnTo>
                    <a:pt x="716415" y="736364"/>
                  </a:lnTo>
                  <a:lnTo>
                    <a:pt x="718966" y="730007"/>
                  </a:lnTo>
                  <a:lnTo>
                    <a:pt x="721836" y="723651"/>
                  </a:lnTo>
                  <a:lnTo>
                    <a:pt x="724387" y="717295"/>
                  </a:lnTo>
                  <a:lnTo>
                    <a:pt x="727576" y="711892"/>
                  </a:lnTo>
                  <a:lnTo>
                    <a:pt x="730765" y="706490"/>
                  </a:lnTo>
                  <a:lnTo>
                    <a:pt x="734273" y="701087"/>
                  </a:lnTo>
                  <a:lnTo>
                    <a:pt x="738419" y="696002"/>
                  </a:lnTo>
                  <a:lnTo>
                    <a:pt x="742246" y="691235"/>
                  </a:lnTo>
                  <a:lnTo>
                    <a:pt x="746073" y="687103"/>
                  </a:lnTo>
                  <a:lnTo>
                    <a:pt x="750537" y="682654"/>
                  </a:lnTo>
                  <a:lnTo>
                    <a:pt x="755321" y="679158"/>
                  </a:lnTo>
                  <a:lnTo>
                    <a:pt x="759785" y="675344"/>
                  </a:lnTo>
                  <a:lnTo>
                    <a:pt x="764250" y="672166"/>
                  </a:lnTo>
                  <a:lnTo>
                    <a:pt x="769671" y="668988"/>
                  </a:lnTo>
                  <a:lnTo>
                    <a:pt x="774136" y="666128"/>
                  </a:lnTo>
                  <a:lnTo>
                    <a:pt x="779557" y="663268"/>
                  </a:lnTo>
                  <a:lnTo>
                    <a:pt x="784660" y="661043"/>
                  </a:lnTo>
                  <a:lnTo>
                    <a:pt x="790081" y="659136"/>
                  </a:lnTo>
                  <a:lnTo>
                    <a:pt x="795184" y="657547"/>
                  </a:lnTo>
                  <a:lnTo>
                    <a:pt x="800605" y="655958"/>
                  </a:lnTo>
                  <a:lnTo>
                    <a:pt x="806345" y="654687"/>
                  </a:lnTo>
                  <a:lnTo>
                    <a:pt x="811448" y="653416"/>
                  </a:lnTo>
                  <a:lnTo>
                    <a:pt x="816869" y="653098"/>
                  </a:lnTo>
                  <a:lnTo>
                    <a:pt x="822609" y="652780"/>
                  </a:lnTo>
                  <a:lnTo>
                    <a:pt x="828030" y="652462"/>
                  </a:lnTo>
                  <a:close/>
                  <a:moveTo>
                    <a:pt x="275742" y="652462"/>
                  </a:moveTo>
                  <a:lnTo>
                    <a:pt x="281158" y="652780"/>
                  </a:lnTo>
                  <a:lnTo>
                    <a:pt x="286573" y="653098"/>
                  </a:lnTo>
                  <a:lnTo>
                    <a:pt x="292307" y="653416"/>
                  </a:lnTo>
                  <a:lnTo>
                    <a:pt x="297722" y="654687"/>
                  </a:lnTo>
                  <a:lnTo>
                    <a:pt x="303138" y="655958"/>
                  </a:lnTo>
                  <a:lnTo>
                    <a:pt x="308553" y="657547"/>
                  </a:lnTo>
                  <a:lnTo>
                    <a:pt x="313968" y="659136"/>
                  </a:lnTo>
                  <a:lnTo>
                    <a:pt x="319065" y="661043"/>
                  </a:lnTo>
                  <a:lnTo>
                    <a:pt x="324162" y="663268"/>
                  </a:lnTo>
                  <a:lnTo>
                    <a:pt x="329259" y="666128"/>
                  </a:lnTo>
                  <a:lnTo>
                    <a:pt x="334355" y="668988"/>
                  </a:lnTo>
                  <a:lnTo>
                    <a:pt x="339134" y="672166"/>
                  </a:lnTo>
                  <a:lnTo>
                    <a:pt x="343912" y="675344"/>
                  </a:lnTo>
                  <a:lnTo>
                    <a:pt x="348690" y="679158"/>
                  </a:lnTo>
                  <a:lnTo>
                    <a:pt x="353150" y="682654"/>
                  </a:lnTo>
                  <a:lnTo>
                    <a:pt x="357291" y="687103"/>
                  </a:lnTo>
                  <a:lnTo>
                    <a:pt x="361751" y="691235"/>
                  </a:lnTo>
                  <a:lnTo>
                    <a:pt x="365573" y="696002"/>
                  </a:lnTo>
                  <a:lnTo>
                    <a:pt x="369396" y="701087"/>
                  </a:lnTo>
                  <a:lnTo>
                    <a:pt x="372900" y="706490"/>
                  </a:lnTo>
                  <a:lnTo>
                    <a:pt x="376404" y="711892"/>
                  </a:lnTo>
                  <a:lnTo>
                    <a:pt x="379271" y="717295"/>
                  </a:lnTo>
                  <a:lnTo>
                    <a:pt x="382138" y="723651"/>
                  </a:lnTo>
                  <a:lnTo>
                    <a:pt x="384686" y="730007"/>
                  </a:lnTo>
                  <a:lnTo>
                    <a:pt x="386916" y="736364"/>
                  </a:lnTo>
                  <a:lnTo>
                    <a:pt x="389465" y="743038"/>
                  </a:lnTo>
                  <a:lnTo>
                    <a:pt x="391057" y="750029"/>
                  </a:lnTo>
                  <a:lnTo>
                    <a:pt x="392650" y="757657"/>
                  </a:lnTo>
                  <a:lnTo>
                    <a:pt x="393606" y="764966"/>
                  </a:lnTo>
                  <a:lnTo>
                    <a:pt x="394561" y="772912"/>
                  </a:lnTo>
                  <a:lnTo>
                    <a:pt x="394880" y="780857"/>
                  </a:lnTo>
                  <a:lnTo>
                    <a:pt x="395198" y="789438"/>
                  </a:lnTo>
                  <a:lnTo>
                    <a:pt x="395198" y="795476"/>
                  </a:lnTo>
                  <a:lnTo>
                    <a:pt x="398065" y="795476"/>
                  </a:lnTo>
                  <a:lnTo>
                    <a:pt x="400932" y="795794"/>
                  </a:lnTo>
                  <a:lnTo>
                    <a:pt x="403162" y="797065"/>
                  </a:lnTo>
                  <a:lnTo>
                    <a:pt x="405711" y="798018"/>
                  </a:lnTo>
                  <a:lnTo>
                    <a:pt x="407940" y="799607"/>
                  </a:lnTo>
                  <a:lnTo>
                    <a:pt x="410170" y="801197"/>
                  </a:lnTo>
                  <a:lnTo>
                    <a:pt x="412400" y="803103"/>
                  </a:lnTo>
                  <a:lnTo>
                    <a:pt x="414311" y="805646"/>
                  </a:lnTo>
                  <a:lnTo>
                    <a:pt x="415904" y="808506"/>
                  </a:lnTo>
                  <a:lnTo>
                    <a:pt x="417497" y="811049"/>
                  </a:lnTo>
                  <a:lnTo>
                    <a:pt x="419090" y="813909"/>
                  </a:lnTo>
                  <a:lnTo>
                    <a:pt x="420045" y="817087"/>
                  </a:lnTo>
                  <a:lnTo>
                    <a:pt x="421001" y="820265"/>
                  </a:lnTo>
                  <a:lnTo>
                    <a:pt x="421638" y="823761"/>
                  </a:lnTo>
                  <a:lnTo>
                    <a:pt x="422275" y="827257"/>
                  </a:lnTo>
                  <a:lnTo>
                    <a:pt x="422275" y="830753"/>
                  </a:lnTo>
                  <a:lnTo>
                    <a:pt x="421638" y="834249"/>
                  </a:lnTo>
                  <a:lnTo>
                    <a:pt x="421001" y="838062"/>
                  </a:lnTo>
                  <a:lnTo>
                    <a:pt x="419727" y="841558"/>
                  </a:lnTo>
                  <a:lnTo>
                    <a:pt x="417816" y="844736"/>
                  </a:lnTo>
                  <a:lnTo>
                    <a:pt x="415904" y="847914"/>
                  </a:lnTo>
                  <a:lnTo>
                    <a:pt x="413356" y="850775"/>
                  </a:lnTo>
                  <a:lnTo>
                    <a:pt x="410807" y="853635"/>
                  </a:lnTo>
                  <a:lnTo>
                    <a:pt x="407622" y="856177"/>
                  </a:lnTo>
                  <a:lnTo>
                    <a:pt x="404436" y="858402"/>
                  </a:lnTo>
                  <a:lnTo>
                    <a:pt x="401251" y="860309"/>
                  </a:lnTo>
                  <a:lnTo>
                    <a:pt x="397747" y="862216"/>
                  </a:lnTo>
                  <a:lnTo>
                    <a:pt x="394561" y="863805"/>
                  </a:lnTo>
                  <a:lnTo>
                    <a:pt x="391376" y="865076"/>
                  </a:lnTo>
                  <a:lnTo>
                    <a:pt x="387872" y="866029"/>
                  </a:lnTo>
                  <a:lnTo>
                    <a:pt x="385005" y="866347"/>
                  </a:lnTo>
                  <a:lnTo>
                    <a:pt x="381819" y="866665"/>
                  </a:lnTo>
                  <a:lnTo>
                    <a:pt x="377678" y="878106"/>
                  </a:lnTo>
                  <a:lnTo>
                    <a:pt x="372900" y="889230"/>
                  </a:lnTo>
                  <a:lnTo>
                    <a:pt x="367803" y="899717"/>
                  </a:lnTo>
                  <a:lnTo>
                    <a:pt x="362069" y="909887"/>
                  </a:lnTo>
                  <a:lnTo>
                    <a:pt x="357928" y="917514"/>
                  </a:lnTo>
                  <a:lnTo>
                    <a:pt x="353468" y="924506"/>
                  </a:lnTo>
                  <a:lnTo>
                    <a:pt x="348690" y="931180"/>
                  </a:lnTo>
                  <a:lnTo>
                    <a:pt x="343593" y="937536"/>
                  </a:lnTo>
                  <a:lnTo>
                    <a:pt x="338815" y="943575"/>
                  </a:lnTo>
                  <a:lnTo>
                    <a:pt x="333400" y="949295"/>
                  </a:lnTo>
                  <a:lnTo>
                    <a:pt x="328303" y="954698"/>
                  </a:lnTo>
                  <a:lnTo>
                    <a:pt x="322569" y="959147"/>
                  </a:lnTo>
                  <a:lnTo>
                    <a:pt x="317154" y="963915"/>
                  </a:lnTo>
                  <a:lnTo>
                    <a:pt x="311101" y="968046"/>
                  </a:lnTo>
                  <a:lnTo>
                    <a:pt x="305367" y="971224"/>
                  </a:lnTo>
                  <a:lnTo>
                    <a:pt x="299633" y="973767"/>
                  </a:lnTo>
                  <a:lnTo>
                    <a:pt x="293900" y="976309"/>
                  </a:lnTo>
                  <a:lnTo>
                    <a:pt x="287528" y="977898"/>
                  </a:lnTo>
                  <a:lnTo>
                    <a:pt x="281476" y="978852"/>
                  </a:lnTo>
                  <a:lnTo>
                    <a:pt x="275742" y="979487"/>
                  </a:lnTo>
                  <a:lnTo>
                    <a:pt x="271601" y="978852"/>
                  </a:lnTo>
                  <a:lnTo>
                    <a:pt x="267460" y="978534"/>
                  </a:lnTo>
                  <a:lnTo>
                    <a:pt x="263319" y="977898"/>
                  </a:lnTo>
                  <a:lnTo>
                    <a:pt x="259178" y="976627"/>
                  </a:lnTo>
                  <a:lnTo>
                    <a:pt x="255036" y="975038"/>
                  </a:lnTo>
                  <a:lnTo>
                    <a:pt x="250895" y="973449"/>
                  </a:lnTo>
                  <a:lnTo>
                    <a:pt x="246754" y="971542"/>
                  </a:lnTo>
                  <a:lnTo>
                    <a:pt x="242931" y="968999"/>
                  </a:lnTo>
                  <a:lnTo>
                    <a:pt x="235286" y="964550"/>
                  </a:lnTo>
                  <a:lnTo>
                    <a:pt x="228278" y="958830"/>
                  </a:lnTo>
                  <a:lnTo>
                    <a:pt x="221270" y="952473"/>
                  </a:lnTo>
                  <a:lnTo>
                    <a:pt x="214581" y="945164"/>
                  </a:lnTo>
                  <a:lnTo>
                    <a:pt x="207572" y="937536"/>
                  </a:lnTo>
                  <a:lnTo>
                    <a:pt x="201520" y="928956"/>
                  </a:lnTo>
                  <a:lnTo>
                    <a:pt x="195468" y="920375"/>
                  </a:lnTo>
                  <a:lnTo>
                    <a:pt x="189415" y="910523"/>
                  </a:lnTo>
                  <a:lnTo>
                    <a:pt x="184000" y="900035"/>
                  </a:lnTo>
                  <a:lnTo>
                    <a:pt x="178903" y="889230"/>
                  </a:lnTo>
                  <a:lnTo>
                    <a:pt x="174125" y="877788"/>
                  </a:lnTo>
                  <a:lnTo>
                    <a:pt x="169665" y="866347"/>
                  </a:lnTo>
                  <a:lnTo>
                    <a:pt x="167117" y="865394"/>
                  </a:lnTo>
                  <a:lnTo>
                    <a:pt x="163931" y="864758"/>
                  </a:lnTo>
                  <a:lnTo>
                    <a:pt x="157879" y="862216"/>
                  </a:lnTo>
                  <a:lnTo>
                    <a:pt x="151508" y="858720"/>
                  </a:lnTo>
                  <a:lnTo>
                    <a:pt x="148959" y="856813"/>
                  </a:lnTo>
                  <a:lnTo>
                    <a:pt x="146092" y="854588"/>
                  </a:lnTo>
                  <a:lnTo>
                    <a:pt x="143225" y="852046"/>
                  </a:lnTo>
                  <a:lnTo>
                    <a:pt x="140995" y="849503"/>
                  </a:lnTo>
                  <a:lnTo>
                    <a:pt x="139084" y="846643"/>
                  </a:lnTo>
                  <a:lnTo>
                    <a:pt x="137173" y="843783"/>
                  </a:lnTo>
                  <a:lnTo>
                    <a:pt x="135899" y="840605"/>
                  </a:lnTo>
                  <a:lnTo>
                    <a:pt x="134624" y="837427"/>
                  </a:lnTo>
                  <a:lnTo>
                    <a:pt x="133987" y="834249"/>
                  </a:lnTo>
                  <a:lnTo>
                    <a:pt x="133350" y="830753"/>
                  </a:lnTo>
                  <a:lnTo>
                    <a:pt x="133987" y="824397"/>
                  </a:lnTo>
                  <a:lnTo>
                    <a:pt x="135580" y="818358"/>
                  </a:lnTo>
                  <a:lnTo>
                    <a:pt x="137491" y="812638"/>
                  </a:lnTo>
                  <a:lnTo>
                    <a:pt x="140040" y="807553"/>
                  </a:lnTo>
                  <a:lnTo>
                    <a:pt x="143225" y="803103"/>
                  </a:lnTo>
                  <a:lnTo>
                    <a:pt x="145455" y="801197"/>
                  </a:lnTo>
                  <a:lnTo>
                    <a:pt x="147366" y="799607"/>
                  </a:lnTo>
                  <a:lnTo>
                    <a:pt x="149596" y="798654"/>
                  </a:lnTo>
                  <a:lnTo>
                    <a:pt x="151508" y="797383"/>
                  </a:lnTo>
                  <a:lnTo>
                    <a:pt x="154056" y="796112"/>
                  </a:lnTo>
                  <a:lnTo>
                    <a:pt x="156286" y="795794"/>
                  </a:lnTo>
                  <a:lnTo>
                    <a:pt x="156286" y="789438"/>
                  </a:lnTo>
                  <a:lnTo>
                    <a:pt x="156286" y="780857"/>
                  </a:lnTo>
                  <a:lnTo>
                    <a:pt x="156923" y="772912"/>
                  </a:lnTo>
                  <a:lnTo>
                    <a:pt x="157879" y="764966"/>
                  </a:lnTo>
                  <a:lnTo>
                    <a:pt x="159153" y="757657"/>
                  </a:lnTo>
                  <a:lnTo>
                    <a:pt x="160427" y="750029"/>
                  </a:lnTo>
                  <a:lnTo>
                    <a:pt x="162338" y="743038"/>
                  </a:lnTo>
                  <a:lnTo>
                    <a:pt x="164250" y="736364"/>
                  </a:lnTo>
                  <a:lnTo>
                    <a:pt x="166798" y="730007"/>
                  </a:lnTo>
                  <a:lnTo>
                    <a:pt x="169346" y="723651"/>
                  </a:lnTo>
                  <a:lnTo>
                    <a:pt x="172213" y="717295"/>
                  </a:lnTo>
                  <a:lnTo>
                    <a:pt x="175399" y="711892"/>
                  </a:lnTo>
                  <a:lnTo>
                    <a:pt x="178584" y="706490"/>
                  </a:lnTo>
                  <a:lnTo>
                    <a:pt x="182088" y="701087"/>
                  </a:lnTo>
                  <a:lnTo>
                    <a:pt x="185911" y="696002"/>
                  </a:lnTo>
                  <a:lnTo>
                    <a:pt x="190052" y="691235"/>
                  </a:lnTo>
                  <a:lnTo>
                    <a:pt x="193875" y="687103"/>
                  </a:lnTo>
                  <a:lnTo>
                    <a:pt x="198335" y="682654"/>
                  </a:lnTo>
                  <a:lnTo>
                    <a:pt x="202476" y="679158"/>
                  </a:lnTo>
                  <a:lnTo>
                    <a:pt x="207254" y="675344"/>
                  </a:lnTo>
                  <a:lnTo>
                    <a:pt x="212032" y="672166"/>
                  </a:lnTo>
                  <a:lnTo>
                    <a:pt x="217129" y="668988"/>
                  </a:lnTo>
                  <a:lnTo>
                    <a:pt x="221907" y="666128"/>
                  </a:lnTo>
                  <a:lnTo>
                    <a:pt x="227004" y="663268"/>
                  </a:lnTo>
                  <a:lnTo>
                    <a:pt x="232101" y="661043"/>
                  </a:lnTo>
                  <a:lnTo>
                    <a:pt x="237835" y="659136"/>
                  </a:lnTo>
                  <a:lnTo>
                    <a:pt x="242931" y="657547"/>
                  </a:lnTo>
                  <a:lnTo>
                    <a:pt x="248347" y="655958"/>
                  </a:lnTo>
                  <a:lnTo>
                    <a:pt x="254081" y="654687"/>
                  </a:lnTo>
                  <a:lnTo>
                    <a:pt x="259178" y="653416"/>
                  </a:lnTo>
                  <a:lnTo>
                    <a:pt x="264593" y="653098"/>
                  </a:lnTo>
                  <a:lnTo>
                    <a:pt x="270008" y="652780"/>
                  </a:lnTo>
                  <a:lnTo>
                    <a:pt x="275742" y="652462"/>
                  </a:lnTo>
                  <a:close/>
                  <a:moveTo>
                    <a:pt x="1647357" y="327025"/>
                  </a:moveTo>
                  <a:lnTo>
                    <a:pt x="1652749" y="327025"/>
                  </a:lnTo>
                  <a:lnTo>
                    <a:pt x="1658458" y="327025"/>
                  </a:lnTo>
                  <a:lnTo>
                    <a:pt x="1663849" y="327342"/>
                  </a:lnTo>
                  <a:lnTo>
                    <a:pt x="1669241" y="328291"/>
                  </a:lnTo>
                  <a:lnTo>
                    <a:pt x="1674315" y="328925"/>
                  </a:lnTo>
                  <a:lnTo>
                    <a:pt x="1680024" y="330191"/>
                  </a:lnTo>
                  <a:lnTo>
                    <a:pt x="1685415" y="331774"/>
                  </a:lnTo>
                  <a:lnTo>
                    <a:pt x="1690490" y="333673"/>
                  </a:lnTo>
                  <a:lnTo>
                    <a:pt x="1696199" y="335573"/>
                  </a:lnTo>
                  <a:lnTo>
                    <a:pt x="1701273" y="338105"/>
                  </a:lnTo>
                  <a:lnTo>
                    <a:pt x="1706347" y="340321"/>
                  </a:lnTo>
                  <a:lnTo>
                    <a:pt x="1711105" y="343170"/>
                  </a:lnTo>
                  <a:lnTo>
                    <a:pt x="1716179" y="346336"/>
                  </a:lnTo>
                  <a:lnTo>
                    <a:pt x="1720936" y="349818"/>
                  </a:lnTo>
                  <a:lnTo>
                    <a:pt x="1725694" y="353301"/>
                  </a:lnTo>
                  <a:lnTo>
                    <a:pt x="1729816" y="357100"/>
                  </a:lnTo>
                  <a:lnTo>
                    <a:pt x="1734257" y="361215"/>
                  </a:lnTo>
                  <a:lnTo>
                    <a:pt x="1738062" y="365964"/>
                  </a:lnTo>
                  <a:lnTo>
                    <a:pt x="1742185" y="370712"/>
                  </a:lnTo>
                  <a:lnTo>
                    <a:pt x="1745991" y="375144"/>
                  </a:lnTo>
                  <a:lnTo>
                    <a:pt x="1749480" y="380843"/>
                  </a:lnTo>
                  <a:lnTo>
                    <a:pt x="1752651" y="385908"/>
                  </a:lnTo>
                  <a:lnTo>
                    <a:pt x="1755823" y="391606"/>
                  </a:lnTo>
                  <a:lnTo>
                    <a:pt x="1758994" y="397621"/>
                  </a:lnTo>
                  <a:lnTo>
                    <a:pt x="1761214" y="403953"/>
                  </a:lnTo>
                  <a:lnTo>
                    <a:pt x="1763752" y="410601"/>
                  </a:lnTo>
                  <a:lnTo>
                    <a:pt x="1765654" y="417249"/>
                  </a:lnTo>
                  <a:lnTo>
                    <a:pt x="1767557" y="424213"/>
                  </a:lnTo>
                  <a:lnTo>
                    <a:pt x="1769143" y="431495"/>
                  </a:lnTo>
                  <a:lnTo>
                    <a:pt x="1770412" y="439092"/>
                  </a:lnTo>
                  <a:lnTo>
                    <a:pt x="1771046" y="446690"/>
                  </a:lnTo>
                  <a:lnTo>
                    <a:pt x="1771680" y="454921"/>
                  </a:lnTo>
                  <a:lnTo>
                    <a:pt x="1771997" y="463152"/>
                  </a:lnTo>
                  <a:lnTo>
                    <a:pt x="1771680" y="466318"/>
                  </a:lnTo>
                  <a:lnTo>
                    <a:pt x="1771680" y="469167"/>
                  </a:lnTo>
                  <a:lnTo>
                    <a:pt x="1771997" y="469167"/>
                  </a:lnTo>
                  <a:lnTo>
                    <a:pt x="1774852" y="469483"/>
                  </a:lnTo>
                  <a:lnTo>
                    <a:pt x="1777072" y="469800"/>
                  </a:lnTo>
                  <a:lnTo>
                    <a:pt x="1779926" y="470750"/>
                  </a:lnTo>
                  <a:lnTo>
                    <a:pt x="1782146" y="471699"/>
                  </a:lnTo>
                  <a:lnTo>
                    <a:pt x="1784683" y="473282"/>
                  </a:lnTo>
                  <a:lnTo>
                    <a:pt x="1786904" y="474865"/>
                  </a:lnTo>
                  <a:lnTo>
                    <a:pt x="1788806" y="477398"/>
                  </a:lnTo>
                  <a:lnTo>
                    <a:pt x="1790709" y="479614"/>
                  </a:lnTo>
                  <a:lnTo>
                    <a:pt x="1792295" y="482146"/>
                  </a:lnTo>
                  <a:lnTo>
                    <a:pt x="1793881" y="484679"/>
                  </a:lnTo>
                  <a:lnTo>
                    <a:pt x="1795149" y="487528"/>
                  </a:lnTo>
                  <a:lnTo>
                    <a:pt x="1796418" y="490694"/>
                  </a:lnTo>
                  <a:lnTo>
                    <a:pt x="1797369" y="494176"/>
                  </a:lnTo>
                  <a:lnTo>
                    <a:pt x="1798004" y="497342"/>
                  </a:lnTo>
                  <a:lnTo>
                    <a:pt x="1798321" y="501141"/>
                  </a:lnTo>
                  <a:lnTo>
                    <a:pt x="1798638" y="504940"/>
                  </a:lnTo>
                  <a:lnTo>
                    <a:pt x="1798321" y="508422"/>
                  </a:lnTo>
                  <a:lnTo>
                    <a:pt x="1797369" y="511904"/>
                  </a:lnTo>
                  <a:lnTo>
                    <a:pt x="1795784" y="515387"/>
                  </a:lnTo>
                  <a:lnTo>
                    <a:pt x="1794198" y="518552"/>
                  </a:lnTo>
                  <a:lnTo>
                    <a:pt x="1792295" y="521718"/>
                  </a:lnTo>
                  <a:lnTo>
                    <a:pt x="1789758" y="524567"/>
                  </a:lnTo>
                  <a:lnTo>
                    <a:pt x="1786904" y="527100"/>
                  </a:lnTo>
                  <a:lnTo>
                    <a:pt x="1784049" y="529949"/>
                  </a:lnTo>
                  <a:lnTo>
                    <a:pt x="1780878" y="532165"/>
                  </a:lnTo>
                  <a:lnTo>
                    <a:pt x="1777706" y="534064"/>
                  </a:lnTo>
                  <a:lnTo>
                    <a:pt x="1774218" y="535647"/>
                  </a:lnTo>
                  <a:lnTo>
                    <a:pt x="1771046" y="537230"/>
                  </a:lnTo>
                  <a:lnTo>
                    <a:pt x="1767557" y="538497"/>
                  </a:lnTo>
                  <a:lnTo>
                    <a:pt x="1764386" y="539763"/>
                  </a:lnTo>
                  <a:lnTo>
                    <a:pt x="1761214" y="540079"/>
                  </a:lnTo>
                  <a:lnTo>
                    <a:pt x="1758677" y="540079"/>
                  </a:lnTo>
                  <a:lnTo>
                    <a:pt x="1758043" y="540079"/>
                  </a:lnTo>
                  <a:lnTo>
                    <a:pt x="1754237" y="551476"/>
                  </a:lnTo>
                  <a:lnTo>
                    <a:pt x="1749480" y="562556"/>
                  </a:lnTo>
                  <a:lnTo>
                    <a:pt x="1744405" y="573003"/>
                  </a:lnTo>
                  <a:lnTo>
                    <a:pt x="1739014" y="583133"/>
                  </a:lnTo>
                  <a:lnTo>
                    <a:pt x="1734574" y="590731"/>
                  </a:lnTo>
                  <a:lnTo>
                    <a:pt x="1729816" y="597696"/>
                  </a:lnTo>
                  <a:lnTo>
                    <a:pt x="1725059" y="604344"/>
                  </a:lnTo>
                  <a:lnTo>
                    <a:pt x="1720302" y="610675"/>
                  </a:lnTo>
                  <a:lnTo>
                    <a:pt x="1715228" y="617007"/>
                  </a:lnTo>
                  <a:lnTo>
                    <a:pt x="1710153" y="622389"/>
                  </a:lnTo>
                  <a:lnTo>
                    <a:pt x="1705079" y="628087"/>
                  </a:lnTo>
                  <a:lnTo>
                    <a:pt x="1699687" y="632836"/>
                  </a:lnTo>
                  <a:lnTo>
                    <a:pt x="1693661" y="636951"/>
                  </a:lnTo>
                  <a:lnTo>
                    <a:pt x="1688270" y="641066"/>
                  </a:lnTo>
                  <a:lnTo>
                    <a:pt x="1682244" y="644549"/>
                  </a:lnTo>
                  <a:lnTo>
                    <a:pt x="1676535" y="647398"/>
                  </a:lnTo>
                  <a:lnTo>
                    <a:pt x="1670509" y="649614"/>
                  </a:lnTo>
                  <a:lnTo>
                    <a:pt x="1664484" y="651197"/>
                  </a:lnTo>
                  <a:lnTo>
                    <a:pt x="1658775" y="651830"/>
                  </a:lnTo>
                  <a:lnTo>
                    <a:pt x="1652749" y="652463"/>
                  </a:lnTo>
                  <a:lnTo>
                    <a:pt x="1648626" y="652463"/>
                  </a:lnTo>
                  <a:lnTo>
                    <a:pt x="1644503" y="651830"/>
                  </a:lnTo>
                  <a:lnTo>
                    <a:pt x="1640380" y="650880"/>
                  </a:lnTo>
                  <a:lnTo>
                    <a:pt x="1636257" y="649931"/>
                  </a:lnTo>
                  <a:lnTo>
                    <a:pt x="1631817" y="648348"/>
                  </a:lnTo>
                  <a:lnTo>
                    <a:pt x="1628011" y="646765"/>
                  </a:lnTo>
                  <a:lnTo>
                    <a:pt x="1624206" y="644549"/>
                  </a:lnTo>
                  <a:lnTo>
                    <a:pt x="1619765" y="642649"/>
                  </a:lnTo>
                  <a:lnTo>
                    <a:pt x="1612788" y="637584"/>
                  </a:lnTo>
                  <a:lnTo>
                    <a:pt x="1605494" y="631886"/>
                  </a:lnTo>
                  <a:lnTo>
                    <a:pt x="1598516" y="625554"/>
                  </a:lnTo>
                  <a:lnTo>
                    <a:pt x="1591539" y="618590"/>
                  </a:lnTo>
                  <a:lnTo>
                    <a:pt x="1585196" y="610675"/>
                  </a:lnTo>
                  <a:lnTo>
                    <a:pt x="1578853" y="602444"/>
                  </a:lnTo>
                  <a:lnTo>
                    <a:pt x="1572510" y="593580"/>
                  </a:lnTo>
                  <a:lnTo>
                    <a:pt x="1567118" y="584083"/>
                  </a:lnTo>
                  <a:lnTo>
                    <a:pt x="1561727" y="573320"/>
                  </a:lnTo>
                  <a:lnTo>
                    <a:pt x="1556018" y="562556"/>
                  </a:lnTo>
                  <a:lnTo>
                    <a:pt x="1551261" y="551476"/>
                  </a:lnTo>
                  <a:lnTo>
                    <a:pt x="1547138" y="539763"/>
                  </a:lnTo>
                  <a:lnTo>
                    <a:pt x="1544284" y="539446"/>
                  </a:lnTo>
                  <a:lnTo>
                    <a:pt x="1541112" y="538180"/>
                  </a:lnTo>
                  <a:lnTo>
                    <a:pt x="1535403" y="535647"/>
                  </a:lnTo>
                  <a:lnTo>
                    <a:pt x="1529378" y="532165"/>
                  </a:lnTo>
                  <a:lnTo>
                    <a:pt x="1526206" y="530266"/>
                  </a:lnTo>
                  <a:lnTo>
                    <a:pt x="1523352" y="528050"/>
                  </a:lnTo>
                  <a:lnTo>
                    <a:pt x="1521132" y="525517"/>
                  </a:lnTo>
                  <a:lnTo>
                    <a:pt x="1518595" y="523301"/>
                  </a:lnTo>
                  <a:lnTo>
                    <a:pt x="1516692" y="520452"/>
                  </a:lnTo>
                  <a:lnTo>
                    <a:pt x="1514789" y="517286"/>
                  </a:lnTo>
                  <a:lnTo>
                    <a:pt x="1513203" y="514753"/>
                  </a:lnTo>
                  <a:lnTo>
                    <a:pt x="1511934" y="511588"/>
                  </a:lnTo>
                  <a:lnTo>
                    <a:pt x="1511617" y="507789"/>
                  </a:lnTo>
                  <a:lnTo>
                    <a:pt x="1511300" y="504940"/>
                  </a:lnTo>
                  <a:lnTo>
                    <a:pt x="1511617" y="497975"/>
                  </a:lnTo>
                  <a:lnTo>
                    <a:pt x="1512886" y="492277"/>
                  </a:lnTo>
                  <a:lnTo>
                    <a:pt x="1515106" y="486262"/>
                  </a:lnTo>
                  <a:lnTo>
                    <a:pt x="1517960" y="481197"/>
                  </a:lnTo>
                  <a:lnTo>
                    <a:pt x="1521132" y="476765"/>
                  </a:lnTo>
                  <a:lnTo>
                    <a:pt x="1523035" y="475498"/>
                  </a:lnTo>
                  <a:lnTo>
                    <a:pt x="1524938" y="473915"/>
                  </a:lnTo>
                  <a:lnTo>
                    <a:pt x="1526840" y="472333"/>
                  </a:lnTo>
                  <a:lnTo>
                    <a:pt x="1529378" y="471066"/>
                  </a:lnTo>
                  <a:lnTo>
                    <a:pt x="1531598" y="470117"/>
                  </a:lnTo>
                  <a:lnTo>
                    <a:pt x="1534135" y="469483"/>
                  </a:lnTo>
                  <a:lnTo>
                    <a:pt x="1533818" y="463152"/>
                  </a:lnTo>
                  <a:lnTo>
                    <a:pt x="1534135" y="454921"/>
                  </a:lnTo>
                  <a:lnTo>
                    <a:pt x="1534452" y="446690"/>
                  </a:lnTo>
                  <a:lnTo>
                    <a:pt x="1535403" y="439092"/>
                  </a:lnTo>
                  <a:lnTo>
                    <a:pt x="1536355" y="431495"/>
                  </a:lnTo>
                  <a:lnTo>
                    <a:pt x="1537941" y="424213"/>
                  </a:lnTo>
                  <a:lnTo>
                    <a:pt x="1539526" y="417249"/>
                  </a:lnTo>
                  <a:lnTo>
                    <a:pt x="1542064" y="410601"/>
                  </a:lnTo>
                  <a:lnTo>
                    <a:pt x="1544284" y="403953"/>
                  </a:lnTo>
                  <a:lnTo>
                    <a:pt x="1546504" y="397621"/>
                  </a:lnTo>
                  <a:lnTo>
                    <a:pt x="1549675" y="391606"/>
                  </a:lnTo>
                  <a:lnTo>
                    <a:pt x="1552530" y="385908"/>
                  </a:lnTo>
                  <a:lnTo>
                    <a:pt x="1556018" y="380843"/>
                  </a:lnTo>
                  <a:lnTo>
                    <a:pt x="1559507" y="375144"/>
                  </a:lnTo>
                  <a:lnTo>
                    <a:pt x="1563313" y="370712"/>
                  </a:lnTo>
                  <a:lnTo>
                    <a:pt x="1567118" y="365964"/>
                  </a:lnTo>
                  <a:lnTo>
                    <a:pt x="1571559" y="361215"/>
                  </a:lnTo>
                  <a:lnTo>
                    <a:pt x="1575682" y="357100"/>
                  </a:lnTo>
                  <a:lnTo>
                    <a:pt x="1580122" y="353301"/>
                  </a:lnTo>
                  <a:lnTo>
                    <a:pt x="1584879" y="349818"/>
                  </a:lnTo>
                  <a:lnTo>
                    <a:pt x="1589636" y="346336"/>
                  </a:lnTo>
                  <a:lnTo>
                    <a:pt x="1594076" y="343170"/>
                  </a:lnTo>
                  <a:lnTo>
                    <a:pt x="1599468" y="340321"/>
                  </a:lnTo>
                  <a:lnTo>
                    <a:pt x="1604542" y="338105"/>
                  </a:lnTo>
                  <a:lnTo>
                    <a:pt x="1609617" y="335573"/>
                  </a:lnTo>
                  <a:lnTo>
                    <a:pt x="1614691" y="333673"/>
                  </a:lnTo>
                  <a:lnTo>
                    <a:pt x="1620083" y="331774"/>
                  </a:lnTo>
                  <a:lnTo>
                    <a:pt x="1625157" y="330191"/>
                  </a:lnTo>
                  <a:lnTo>
                    <a:pt x="1630866" y="328925"/>
                  </a:lnTo>
                  <a:lnTo>
                    <a:pt x="1636257" y="328291"/>
                  </a:lnTo>
                  <a:lnTo>
                    <a:pt x="1641649" y="327342"/>
                  </a:lnTo>
                  <a:lnTo>
                    <a:pt x="1647357" y="327025"/>
                  </a:lnTo>
                  <a:close/>
                  <a:moveTo>
                    <a:pt x="1094907" y="327025"/>
                  </a:moveTo>
                  <a:lnTo>
                    <a:pt x="1100299" y="327025"/>
                  </a:lnTo>
                  <a:lnTo>
                    <a:pt x="1105690" y="327025"/>
                  </a:lnTo>
                  <a:lnTo>
                    <a:pt x="1111399" y="327342"/>
                  </a:lnTo>
                  <a:lnTo>
                    <a:pt x="1116791" y="328291"/>
                  </a:lnTo>
                  <a:lnTo>
                    <a:pt x="1121865" y="328925"/>
                  </a:lnTo>
                  <a:lnTo>
                    <a:pt x="1127257" y="330191"/>
                  </a:lnTo>
                  <a:lnTo>
                    <a:pt x="1132965" y="331774"/>
                  </a:lnTo>
                  <a:lnTo>
                    <a:pt x="1138040" y="333673"/>
                  </a:lnTo>
                  <a:lnTo>
                    <a:pt x="1143431" y="335573"/>
                  </a:lnTo>
                  <a:lnTo>
                    <a:pt x="1148506" y="338105"/>
                  </a:lnTo>
                  <a:lnTo>
                    <a:pt x="1153580" y="340321"/>
                  </a:lnTo>
                  <a:lnTo>
                    <a:pt x="1158337" y="343170"/>
                  </a:lnTo>
                  <a:lnTo>
                    <a:pt x="1163412" y="346336"/>
                  </a:lnTo>
                  <a:lnTo>
                    <a:pt x="1168169" y="349818"/>
                  </a:lnTo>
                  <a:lnTo>
                    <a:pt x="1172926" y="353301"/>
                  </a:lnTo>
                  <a:lnTo>
                    <a:pt x="1177366" y="357100"/>
                  </a:lnTo>
                  <a:lnTo>
                    <a:pt x="1181806" y="361215"/>
                  </a:lnTo>
                  <a:lnTo>
                    <a:pt x="1185612" y="365964"/>
                  </a:lnTo>
                  <a:lnTo>
                    <a:pt x="1189418" y="370712"/>
                  </a:lnTo>
                  <a:lnTo>
                    <a:pt x="1193541" y="375144"/>
                  </a:lnTo>
                  <a:lnTo>
                    <a:pt x="1197030" y="380843"/>
                  </a:lnTo>
                  <a:lnTo>
                    <a:pt x="1200201" y="385908"/>
                  </a:lnTo>
                  <a:lnTo>
                    <a:pt x="1203373" y="391606"/>
                  </a:lnTo>
                  <a:lnTo>
                    <a:pt x="1206544" y="397621"/>
                  </a:lnTo>
                  <a:lnTo>
                    <a:pt x="1208764" y="403953"/>
                  </a:lnTo>
                  <a:lnTo>
                    <a:pt x="1210984" y="410601"/>
                  </a:lnTo>
                  <a:lnTo>
                    <a:pt x="1213204" y="417249"/>
                  </a:lnTo>
                  <a:lnTo>
                    <a:pt x="1215107" y="424213"/>
                  </a:lnTo>
                  <a:lnTo>
                    <a:pt x="1216693" y="431495"/>
                  </a:lnTo>
                  <a:lnTo>
                    <a:pt x="1217962" y="439092"/>
                  </a:lnTo>
                  <a:lnTo>
                    <a:pt x="1218596" y="446690"/>
                  </a:lnTo>
                  <a:lnTo>
                    <a:pt x="1218913" y="454921"/>
                  </a:lnTo>
                  <a:lnTo>
                    <a:pt x="1219547" y="463152"/>
                  </a:lnTo>
                  <a:lnTo>
                    <a:pt x="1218913" y="466318"/>
                  </a:lnTo>
                  <a:lnTo>
                    <a:pt x="1218913" y="469167"/>
                  </a:lnTo>
                  <a:lnTo>
                    <a:pt x="1219547" y="469167"/>
                  </a:lnTo>
                  <a:lnTo>
                    <a:pt x="1222085" y="469483"/>
                  </a:lnTo>
                  <a:lnTo>
                    <a:pt x="1224622" y="469800"/>
                  </a:lnTo>
                  <a:lnTo>
                    <a:pt x="1227159" y="470750"/>
                  </a:lnTo>
                  <a:lnTo>
                    <a:pt x="1229696" y="471699"/>
                  </a:lnTo>
                  <a:lnTo>
                    <a:pt x="1231916" y="473282"/>
                  </a:lnTo>
                  <a:lnTo>
                    <a:pt x="1234453" y="474865"/>
                  </a:lnTo>
                  <a:lnTo>
                    <a:pt x="1236356" y="477398"/>
                  </a:lnTo>
                  <a:lnTo>
                    <a:pt x="1238259" y="479614"/>
                  </a:lnTo>
                  <a:lnTo>
                    <a:pt x="1239845" y="482146"/>
                  </a:lnTo>
                  <a:lnTo>
                    <a:pt x="1241431" y="484679"/>
                  </a:lnTo>
                  <a:lnTo>
                    <a:pt x="1242699" y="487528"/>
                  </a:lnTo>
                  <a:lnTo>
                    <a:pt x="1243651" y="490694"/>
                  </a:lnTo>
                  <a:lnTo>
                    <a:pt x="1244602" y="494176"/>
                  </a:lnTo>
                  <a:lnTo>
                    <a:pt x="1245237" y="497342"/>
                  </a:lnTo>
                  <a:lnTo>
                    <a:pt x="1245871" y="501141"/>
                  </a:lnTo>
                  <a:lnTo>
                    <a:pt x="1246188" y="504940"/>
                  </a:lnTo>
                  <a:lnTo>
                    <a:pt x="1245871" y="508422"/>
                  </a:lnTo>
                  <a:lnTo>
                    <a:pt x="1244919" y="511904"/>
                  </a:lnTo>
                  <a:lnTo>
                    <a:pt x="1243334" y="515387"/>
                  </a:lnTo>
                  <a:lnTo>
                    <a:pt x="1241748" y="518552"/>
                  </a:lnTo>
                  <a:lnTo>
                    <a:pt x="1239845" y="521718"/>
                  </a:lnTo>
                  <a:lnTo>
                    <a:pt x="1236991" y="524567"/>
                  </a:lnTo>
                  <a:lnTo>
                    <a:pt x="1234453" y="527100"/>
                  </a:lnTo>
                  <a:lnTo>
                    <a:pt x="1231599" y="529949"/>
                  </a:lnTo>
                  <a:lnTo>
                    <a:pt x="1228428" y="532165"/>
                  </a:lnTo>
                  <a:lnTo>
                    <a:pt x="1224939" y="534064"/>
                  </a:lnTo>
                  <a:lnTo>
                    <a:pt x="1221767" y="535647"/>
                  </a:lnTo>
                  <a:lnTo>
                    <a:pt x="1218596" y="537230"/>
                  </a:lnTo>
                  <a:lnTo>
                    <a:pt x="1215107" y="538497"/>
                  </a:lnTo>
                  <a:lnTo>
                    <a:pt x="1211936" y="539763"/>
                  </a:lnTo>
                  <a:lnTo>
                    <a:pt x="1208764" y="540079"/>
                  </a:lnTo>
                  <a:lnTo>
                    <a:pt x="1205910" y="540079"/>
                  </a:lnTo>
                  <a:lnTo>
                    <a:pt x="1205593" y="540079"/>
                  </a:lnTo>
                  <a:lnTo>
                    <a:pt x="1201470" y="551476"/>
                  </a:lnTo>
                  <a:lnTo>
                    <a:pt x="1197030" y="562556"/>
                  </a:lnTo>
                  <a:lnTo>
                    <a:pt x="1191955" y="573003"/>
                  </a:lnTo>
                  <a:lnTo>
                    <a:pt x="1186247" y="583133"/>
                  </a:lnTo>
                  <a:lnTo>
                    <a:pt x="1182124" y="590731"/>
                  </a:lnTo>
                  <a:lnTo>
                    <a:pt x="1177366" y="597696"/>
                  </a:lnTo>
                  <a:lnTo>
                    <a:pt x="1172609" y="604344"/>
                  </a:lnTo>
                  <a:lnTo>
                    <a:pt x="1167852" y="610675"/>
                  </a:lnTo>
                  <a:lnTo>
                    <a:pt x="1162777" y="617007"/>
                  </a:lnTo>
                  <a:lnTo>
                    <a:pt x="1157703" y="622389"/>
                  </a:lnTo>
                  <a:lnTo>
                    <a:pt x="1152311" y="628087"/>
                  </a:lnTo>
                  <a:lnTo>
                    <a:pt x="1146920" y="632836"/>
                  </a:lnTo>
                  <a:lnTo>
                    <a:pt x="1141211" y="636951"/>
                  </a:lnTo>
                  <a:lnTo>
                    <a:pt x="1135503" y="641066"/>
                  </a:lnTo>
                  <a:lnTo>
                    <a:pt x="1129794" y="644549"/>
                  </a:lnTo>
                  <a:lnTo>
                    <a:pt x="1123768" y="647398"/>
                  </a:lnTo>
                  <a:lnTo>
                    <a:pt x="1118059" y="649614"/>
                  </a:lnTo>
                  <a:lnTo>
                    <a:pt x="1112033" y="651197"/>
                  </a:lnTo>
                  <a:lnTo>
                    <a:pt x="1106008" y="651830"/>
                  </a:lnTo>
                  <a:lnTo>
                    <a:pt x="1100299" y="652463"/>
                  </a:lnTo>
                  <a:lnTo>
                    <a:pt x="1095859" y="652463"/>
                  </a:lnTo>
                  <a:lnTo>
                    <a:pt x="1092053" y="651830"/>
                  </a:lnTo>
                  <a:lnTo>
                    <a:pt x="1087613" y="650880"/>
                  </a:lnTo>
                  <a:lnTo>
                    <a:pt x="1083807" y="649931"/>
                  </a:lnTo>
                  <a:lnTo>
                    <a:pt x="1079367" y="648348"/>
                  </a:lnTo>
                  <a:lnTo>
                    <a:pt x="1075561" y="646765"/>
                  </a:lnTo>
                  <a:lnTo>
                    <a:pt x="1071438" y="644549"/>
                  </a:lnTo>
                  <a:lnTo>
                    <a:pt x="1067315" y="642649"/>
                  </a:lnTo>
                  <a:lnTo>
                    <a:pt x="1060021" y="637584"/>
                  </a:lnTo>
                  <a:lnTo>
                    <a:pt x="1053044" y="631886"/>
                  </a:lnTo>
                  <a:lnTo>
                    <a:pt x="1046066" y="625554"/>
                  </a:lnTo>
                  <a:lnTo>
                    <a:pt x="1039089" y="618590"/>
                  </a:lnTo>
                  <a:lnTo>
                    <a:pt x="1032746" y="610675"/>
                  </a:lnTo>
                  <a:lnTo>
                    <a:pt x="1026403" y="602444"/>
                  </a:lnTo>
                  <a:lnTo>
                    <a:pt x="1020060" y="593580"/>
                  </a:lnTo>
                  <a:lnTo>
                    <a:pt x="1014668" y="584083"/>
                  </a:lnTo>
                  <a:lnTo>
                    <a:pt x="1008643" y="573320"/>
                  </a:lnTo>
                  <a:lnTo>
                    <a:pt x="1003568" y="562556"/>
                  </a:lnTo>
                  <a:lnTo>
                    <a:pt x="998811" y="551476"/>
                  </a:lnTo>
                  <a:lnTo>
                    <a:pt x="994371" y="539763"/>
                  </a:lnTo>
                  <a:lnTo>
                    <a:pt x="991834" y="539446"/>
                  </a:lnTo>
                  <a:lnTo>
                    <a:pt x="988662" y="538180"/>
                  </a:lnTo>
                  <a:lnTo>
                    <a:pt x="982636" y="535647"/>
                  </a:lnTo>
                  <a:lnTo>
                    <a:pt x="976927" y="532165"/>
                  </a:lnTo>
                  <a:lnTo>
                    <a:pt x="973756" y="530266"/>
                  </a:lnTo>
                  <a:lnTo>
                    <a:pt x="970902" y="528050"/>
                  </a:lnTo>
                  <a:lnTo>
                    <a:pt x="968682" y="525517"/>
                  </a:lnTo>
                  <a:lnTo>
                    <a:pt x="966144" y="523301"/>
                  </a:lnTo>
                  <a:lnTo>
                    <a:pt x="963924" y="520452"/>
                  </a:lnTo>
                  <a:lnTo>
                    <a:pt x="962339" y="517286"/>
                  </a:lnTo>
                  <a:lnTo>
                    <a:pt x="960753" y="514753"/>
                  </a:lnTo>
                  <a:lnTo>
                    <a:pt x="959484" y="511588"/>
                  </a:lnTo>
                  <a:lnTo>
                    <a:pt x="959167" y="507789"/>
                  </a:lnTo>
                  <a:lnTo>
                    <a:pt x="958850" y="504940"/>
                  </a:lnTo>
                  <a:lnTo>
                    <a:pt x="959167" y="497975"/>
                  </a:lnTo>
                  <a:lnTo>
                    <a:pt x="960436" y="492277"/>
                  </a:lnTo>
                  <a:lnTo>
                    <a:pt x="962656" y="486262"/>
                  </a:lnTo>
                  <a:lnTo>
                    <a:pt x="965510" y="481197"/>
                  </a:lnTo>
                  <a:lnTo>
                    <a:pt x="968682" y="476765"/>
                  </a:lnTo>
                  <a:lnTo>
                    <a:pt x="970584" y="475498"/>
                  </a:lnTo>
                  <a:lnTo>
                    <a:pt x="972487" y="473915"/>
                  </a:lnTo>
                  <a:lnTo>
                    <a:pt x="974390" y="472333"/>
                  </a:lnTo>
                  <a:lnTo>
                    <a:pt x="976927" y="471066"/>
                  </a:lnTo>
                  <a:lnTo>
                    <a:pt x="979148" y="470117"/>
                  </a:lnTo>
                  <a:lnTo>
                    <a:pt x="981685" y="469483"/>
                  </a:lnTo>
                  <a:lnTo>
                    <a:pt x="981050" y="463152"/>
                  </a:lnTo>
                  <a:lnTo>
                    <a:pt x="981685" y="454921"/>
                  </a:lnTo>
                  <a:lnTo>
                    <a:pt x="982002" y="446690"/>
                  </a:lnTo>
                  <a:lnTo>
                    <a:pt x="982636" y="439092"/>
                  </a:lnTo>
                  <a:lnTo>
                    <a:pt x="983905" y="431495"/>
                  </a:lnTo>
                  <a:lnTo>
                    <a:pt x="985491" y="424213"/>
                  </a:lnTo>
                  <a:lnTo>
                    <a:pt x="987076" y="417249"/>
                  </a:lnTo>
                  <a:lnTo>
                    <a:pt x="989296" y="410601"/>
                  </a:lnTo>
                  <a:lnTo>
                    <a:pt x="991834" y="403953"/>
                  </a:lnTo>
                  <a:lnTo>
                    <a:pt x="994054" y="397621"/>
                  </a:lnTo>
                  <a:lnTo>
                    <a:pt x="996908" y="391606"/>
                  </a:lnTo>
                  <a:lnTo>
                    <a:pt x="1000079" y="385908"/>
                  </a:lnTo>
                  <a:lnTo>
                    <a:pt x="1003568" y="380843"/>
                  </a:lnTo>
                  <a:lnTo>
                    <a:pt x="1007057" y="375144"/>
                  </a:lnTo>
                  <a:lnTo>
                    <a:pt x="1010545" y="370712"/>
                  </a:lnTo>
                  <a:lnTo>
                    <a:pt x="1014668" y="365964"/>
                  </a:lnTo>
                  <a:lnTo>
                    <a:pt x="1018791" y="361215"/>
                  </a:lnTo>
                  <a:lnTo>
                    <a:pt x="1023231" y="357100"/>
                  </a:lnTo>
                  <a:lnTo>
                    <a:pt x="1027672" y="353301"/>
                  </a:lnTo>
                  <a:lnTo>
                    <a:pt x="1032112" y="349818"/>
                  </a:lnTo>
                  <a:lnTo>
                    <a:pt x="1036869" y="346336"/>
                  </a:lnTo>
                  <a:lnTo>
                    <a:pt x="1041626" y="343170"/>
                  </a:lnTo>
                  <a:lnTo>
                    <a:pt x="1046701" y="340321"/>
                  </a:lnTo>
                  <a:lnTo>
                    <a:pt x="1051775" y="338105"/>
                  </a:lnTo>
                  <a:lnTo>
                    <a:pt x="1057166" y="335573"/>
                  </a:lnTo>
                  <a:lnTo>
                    <a:pt x="1062241" y="333673"/>
                  </a:lnTo>
                  <a:lnTo>
                    <a:pt x="1067632" y="331774"/>
                  </a:lnTo>
                  <a:lnTo>
                    <a:pt x="1072707" y="330191"/>
                  </a:lnTo>
                  <a:lnTo>
                    <a:pt x="1078098" y="328925"/>
                  </a:lnTo>
                  <a:lnTo>
                    <a:pt x="1083807" y="328291"/>
                  </a:lnTo>
                  <a:lnTo>
                    <a:pt x="1089199" y="327342"/>
                  </a:lnTo>
                  <a:lnTo>
                    <a:pt x="1094907" y="327025"/>
                  </a:lnTo>
                  <a:close/>
                  <a:moveTo>
                    <a:pt x="542608" y="327025"/>
                  </a:moveTo>
                  <a:lnTo>
                    <a:pt x="548323" y="327025"/>
                  </a:lnTo>
                  <a:lnTo>
                    <a:pt x="553720" y="327025"/>
                  </a:lnTo>
                  <a:lnTo>
                    <a:pt x="559118" y="327342"/>
                  </a:lnTo>
                  <a:lnTo>
                    <a:pt x="564198" y="328291"/>
                  </a:lnTo>
                  <a:lnTo>
                    <a:pt x="569913" y="328925"/>
                  </a:lnTo>
                  <a:lnTo>
                    <a:pt x="575310" y="330191"/>
                  </a:lnTo>
                  <a:lnTo>
                    <a:pt x="580708" y="331774"/>
                  </a:lnTo>
                  <a:lnTo>
                    <a:pt x="586105" y="333673"/>
                  </a:lnTo>
                  <a:lnTo>
                    <a:pt x="591503" y="335573"/>
                  </a:lnTo>
                  <a:lnTo>
                    <a:pt x="596583" y="338105"/>
                  </a:lnTo>
                  <a:lnTo>
                    <a:pt x="601663" y="340321"/>
                  </a:lnTo>
                  <a:lnTo>
                    <a:pt x="606425" y="343170"/>
                  </a:lnTo>
                  <a:lnTo>
                    <a:pt x="611506" y="346336"/>
                  </a:lnTo>
                  <a:lnTo>
                    <a:pt x="616268" y="349818"/>
                  </a:lnTo>
                  <a:lnTo>
                    <a:pt x="621030" y="353301"/>
                  </a:lnTo>
                  <a:lnTo>
                    <a:pt x="625475" y="357100"/>
                  </a:lnTo>
                  <a:lnTo>
                    <a:pt x="629603" y="361215"/>
                  </a:lnTo>
                  <a:lnTo>
                    <a:pt x="633730" y="365964"/>
                  </a:lnTo>
                  <a:lnTo>
                    <a:pt x="637541" y="370712"/>
                  </a:lnTo>
                  <a:lnTo>
                    <a:pt x="641351" y="375144"/>
                  </a:lnTo>
                  <a:lnTo>
                    <a:pt x="645161" y="380843"/>
                  </a:lnTo>
                  <a:lnTo>
                    <a:pt x="648018" y="385908"/>
                  </a:lnTo>
                  <a:lnTo>
                    <a:pt x="651193" y="391606"/>
                  </a:lnTo>
                  <a:lnTo>
                    <a:pt x="654051" y="397621"/>
                  </a:lnTo>
                  <a:lnTo>
                    <a:pt x="656908" y="403953"/>
                  </a:lnTo>
                  <a:lnTo>
                    <a:pt x="659131" y="410601"/>
                  </a:lnTo>
                  <a:lnTo>
                    <a:pt x="661036" y="417249"/>
                  </a:lnTo>
                  <a:lnTo>
                    <a:pt x="663258" y="424213"/>
                  </a:lnTo>
                  <a:lnTo>
                    <a:pt x="664846" y="431495"/>
                  </a:lnTo>
                  <a:lnTo>
                    <a:pt x="665798" y="439092"/>
                  </a:lnTo>
                  <a:lnTo>
                    <a:pt x="666751" y="446690"/>
                  </a:lnTo>
                  <a:lnTo>
                    <a:pt x="667068" y="454921"/>
                  </a:lnTo>
                  <a:lnTo>
                    <a:pt x="667386" y="463152"/>
                  </a:lnTo>
                  <a:lnTo>
                    <a:pt x="667068" y="466318"/>
                  </a:lnTo>
                  <a:lnTo>
                    <a:pt x="667068" y="469167"/>
                  </a:lnTo>
                  <a:lnTo>
                    <a:pt x="667386" y="469167"/>
                  </a:lnTo>
                  <a:lnTo>
                    <a:pt x="669926" y="469483"/>
                  </a:lnTo>
                  <a:lnTo>
                    <a:pt x="672466" y="469800"/>
                  </a:lnTo>
                  <a:lnTo>
                    <a:pt x="675323" y="470750"/>
                  </a:lnTo>
                  <a:lnTo>
                    <a:pt x="677546" y="471699"/>
                  </a:lnTo>
                  <a:lnTo>
                    <a:pt x="680086" y="473282"/>
                  </a:lnTo>
                  <a:lnTo>
                    <a:pt x="682308" y="474865"/>
                  </a:lnTo>
                  <a:lnTo>
                    <a:pt x="684531" y="477398"/>
                  </a:lnTo>
                  <a:lnTo>
                    <a:pt x="686436" y="479614"/>
                  </a:lnTo>
                  <a:lnTo>
                    <a:pt x="688023" y="482146"/>
                  </a:lnTo>
                  <a:lnTo>
                    <a:pt x="689611" y="484679"/>
                  </a:lnTo>
                  <a:lnTo>
                    <a:pt x="690563" y="487528"/>
                  </a:lnTo>
                  <a:lnTo>
                    <a:pt x="691833" y="490694"/>
                  </a:lnTo>
                  <a:lnTo>
                    <a:pt x="692786" y="494176"/>
                  </a:lnTo>
                  <a:lnTo>
                    <a:pt x="693421" y="497342"/>
                  </a:lnTo>
                  <a:lnTo>
                    <a:pt x="693738" y="501141"/>
                  </a:lnTo>
                  <a:lnTo>
                    <a:pt x="693738" y="504940"/>
                  </a:lnTo>
                  <a:lnTo>
                    <a:pt x="693738" y="508422"/>
                  </a:lnTo>
                  <a:lnTo>
                    <a:pt x="693103" y="511904"/>
                  </a:lnTo>
                  <a:lnTo>
                    <a:pt x="691516" y="515387"/>
                  </a:lnTo>
                  <a:lnTo>
                    <a:pt x="689928" y="518552"/>
                  </a:lnTo>
                  <a:lnTo>
                    <a:pt x="687388" y="521718"/>
                  </a:lnTo>
                  <a:lnTo>
                    <a:pt x="685166" y="524567"/>
                  </a:lnTo>
                  <a:lnTo>
                    <a:pt x="682308" y="527100"/>
                  </a:lnTo>
                  <a:lnTo>
                    <a:pt x="679768" y="529949"/>
                  </a:lnTo>
                  <a:lnTo>
                    <a:pt x="676593" y="532165"/>
                  </a:lnTo>
                  <a:lnTo>
                    <a:pt x="673101" y="534064"/>
                  </a:lnTo>
                  <a:lnTo>
                    <a:pt x="669926" y="535647"/>
                  </a:lnTo>
                  <a:lnTo>
                    <a:pt x="666433" y="537230"/>
                  </a:lnTo>
                  <a:lnTo>
                    <a:pt x="663258" y="538497"/>
                  </a:lnTo>
                  <a:lnTo>
                    <a:pt x="660083" y="539763"/>
                  </a:lnTo>
                  <a:lnTo>
                    <a:pt x="656908" y="540079"/>
                  </a:lnTo>
                  <a:lnTo>
                    <a:pt x="654051" y="540079"/>
                  </a:lnTo>
                  <a:lnTo>
                    <a:pt x="653733" y="540079"/>
                  </a:lnTo>
                  <a:lnTo>
                    <a:pt x="649288" y="551476"/>
                  </a:lnTo>
                  <a:lnTo>
                    <a:pt x="645161" y="562556"/>
                  </a:lnTo>
                  <a:lnTo>
                    <a:pt x="639763" y="573003"/>
                  </a:lnTo>
                  <a:lnTo>
                    <a:pt x="634365" y="583133"/>
                  </a:lnTo>
                  <a:lnTo>
                    <a:pt x="629920" y="590731"/>
                  </a:lnTo>
                  <a:lnTo>
                    <a:pt x="625475" y="597696"/>
                  </a:lnTo>
                  <a:lnTo>
                    <a:pt x="620713" y="604344"/>
                  </a:lnTo>
                  <a:lnTo>
                    <a:pt x="615950" y="610675"/>
                  </a:lnTo>
                  <a:lnTo>
                    <a:pt x="610871" y="617007"/>
                  </a:lnTo>
                  <a:lnTo>
                    <a:pt x="605790" y="622389"/>
                  </a:lnTo>
                  <a:lnTo>
                    <a:pt x="600076" y="628087"/>
                  </a:lnTo>
                  <a:lnTo>
                    <a:pt x="594995" y="632836"/>
                  </a:lnTo>
                  <a:lnTo>
                    <a:pt x="589280" y="636951"/>
                  </a:lnTo>
                  <a:lnTo>
                    <a:pt x="583565" y="641066"/>
                  </a:lnTo>
                  <a:lnTo>
                    <a:pt x="577850" y="644549"/>
                  </a:lnTo>
                  <a:lnTo>
                    <a:pt x="571818" y="647398"/>
                  </a:lnTo>
                  <a:lnTo>
                    <a:pt x="565785" y="649614"/>
                  </a:lnTo>
                  <a:lnTo>
                    <a:pt x="560070" y="651197"/>
                  </a:lnTo>
                  <a:lnTo>
                    <a:pt x="554038" y="651830"/>
                  </a:lnTo>
                  <a:lnTo>
                    <a:pt x="548323" y="652463"/>
                  </a:lnTo>
                  <a:lnTo>
                    <a:pt x="543878" y="652463"/>
                  </a:lnTo>
                  <a:lnTo>
                    <a:pt x="540068" y="651830"/>
                  </a:lnTo>
                  <a:lnTo>
                    <a:pt x="535623" y="650880"/>
                  </a:lnTo>
                  <a:lnTo>
                    <a:pt x="531813" y="649931"/>
                  </a:lnTo>
                  <a:lnTo>
                    <a:pt x="527368" y="648348"/>
                  </a:lnTo>
                  <a:lnTo>
                    <a:pt x="523240" y="646765"/>
                  </a:lnTo>
                  <a:lnTo>
                    <a:pt x="519430" y="644549"/>
                  </a:lnTo>
                  <a:lnTo>
                    <a:pt x="514985" y="642649"/>
                  </a:lnTo>
                  <a:lnTo>
                    <a:pt x="508000" y="637584"/>
                  </a:lnTo>
                  <a:lnTo>
                    <a:pt x="500698" y="631886"/>
                  </a:lnTo>
                  <a:lnTo>
                    <a:pt x="494030" y="625554"/>
                  </a:lnTo>
                  <a:lnTo>
                    <a:pt x="486728" y="618590"/>
                  </a:lnTo>
                  <a:lnTo>
                    <a:pt x="480378" y="610675"/>
                  </a:lnTo>
                  <a:lnTo>
                    <a:pt x="474345" y="602444"/>
                  </a:lnTo>
                  <a:lnTo>
                    <a:pt x="467995" y="593580"/>
                  </a:lnTo>
                  <a:lnTo>
                    <a:pt x="462280" y="584083"/>
                  </a:lnTo>
                  <a:lnTo>
                    <a:pt x="456565" y="573320"/>
                  </a:lnTo>
                  <a:lnTo>
                    <a:pt x="451485" y="562556"/>
                  </a:lnTo>
                  <a:lnTo>
                    <a:pt x="446723" y="551476"/>
                  </a:lnTo>
                  <a:lnTo>
                    <a:pt x="442278" y="539763"/>
                  </a:lnTo>
                  <a:lnTo>
                    <a:pt x="439420" y="539446"/>
                  </a:lnTo>
                  <a:lnTo>
                    <a:pt x="436563" y="538180"/>
                  </a:lnTo>
                  <a:lnTo>
                    <a:pt x="430530" y="535647"/>
                  </a:lnTo>
                  <a:lnTo>
                    <a:pt x="424498" y="532165"/>
                  </a:lnTo>
                  <a:lnTo>
                    <a:pt x="421323" y="530266"/>
                  </a:lnTo>
                  <a:lnTo>
                    <a:pt x="418783" y="528050"/>
                  </a:lnTo>
                  <a:lnTo>
                    <a:pt x="416243" y="525517"/>
                  </a:lnTo>
                  <a:lnTo>
                    <a:pt x="414020" y="523301"/>
                  </a:lnTo>
                  <a:lnTo>
                    <a:pt x="411480" y="520452"/>
                  </a:lnTo>
                  <a:lnTo>
                    <a:pt x="409893" y="517286"/>
                  </a:lnTo>
                  <a:lnTo>
                    <a:pt x="408305" y="514753"/>
                  </a:lnTo>
                  <a:lnTo>
                    <a:pt x="407353" y="511588"/>
                  </a:lnTo>
                  <a:lnTo>
                    <a:pt x="406400" y="507789"/>
                  </a:lnTo>
                  <a:lnTo>
                    <a:pt x="406400" y="504940"/>
                  </a:lnTo>
                  <a:lnTo>
                    <a:pt x="407035" y="497975"/>
                  </a:lnTo>
                  <a:lnTo>
                    <a:pt x="407988" y="492277"/>
                  </a:lnTo>
                  <a:lnTo>
                    <a:pt x="410528" y="486262"/>
                  </a:lnTo>
                  <a:lnTo>
                    <a:pt x="412750" y="481197"/>
                  </a:lnTo>
                  <a:lnTo>
                    <a:pt x="416243" y="476765"/>
                  </a:lnTo>
                  <a:lnTo>
                    <a:pt x="418148" y="475498"/>
                  </a:lnTo>
                  <a:lnTo>
                    <a:pt x="420370" y="473915"/>
                  </a:lnTo>
                  <a:lnTo>
                    <a:pt x="422275" y="472333"/>
                  </a:lnTo>
                  <a:lnTo>
                    <a:pt x="424498" y="471066"/>
                  </a:lnTo>
                  <a:lnTo>
                    <a:pt x="427038" y="470117"/>
                  </a:lnTo>
                  <a:lnTo>
                    <a:pt x="429260" y="469483"/>
                  </a:lnTo>
                  <a:lnTo>
                    <a:pt x="428943" y="463152"/>
                  </a:lnTo>
                  <a:lnTo>
                    <a:pt x="429260" y="454921"/>
                  </a:lnTo>
                  <a:lnTo>
                    <a:pt x="429578" y="446690"/>
                  </a:lnTo>
                  <a:lnTo>
                    <a:pt x="430530" y="439092"/>
                  </a:lnTo>
                  <a:lnTo>
                    <a:pt x="431800" y="431495"/>
                  </a:lnTo>
                  <a:lnTo>
                    <a:pt x="433388" y="424213"/>
                  </a:lnTo>
                  <a:lnTo>
                    <a:pt x="434975" y="417249"/>
                  </a:lnTo>
                  <a:lnTo>
                    <a:pt x="437198" y="410601"/>
                  </a:lnTo>
                  <a:lnTo>
                    <a:pt x="439420" y="403953"/>
                  </a:lnTo>
                  <a:lnTo>
                    <a:pt x="441960" y="397621"/>
                  </a:lnTo>
                  <a:lnTo>
                    <a:pt x="444818" y="391606"/>
                  </a:lnTo>
                  <a:lnTo>
                    <a:pt x="447675" y="385908"/>
                  </a:lnTo>
                  <a:lnTo>
                    <a:pt x="451485" y="380843"/>
                  </a:lnTo>
                  <a:lnTo>
                    <a:pt x="454978" y="375144"/>
                  </a:lnTo>
                  <a:lnTo>
                    <a:pt x="458470" y="370712"/>
                  </a:lnTo>
                  <a:lnTo>
                    <a:pt x="462280" y="365964"/>
                  </a:lnTo>
                  <a:lnTo>
                    <a:pt x="466725" y="361215"/>
                  </a:lnTo>
                  <a:lnTo>
                    <a:pt x="471170" y="357100"/>
                  </a:lnTo>
                  <a:lnTo>
                    <a:pt x="475298" y="353301"/>
                  </a:lnTo>
                  <a:lnTo>
                    <a:pt x="480060" y="349818"/>
                  </a:lnTo>
                  <a:lnTo>
                    <a:pt x="484823" y="346336"/>
                  </a:lnTo>
                  <a:lnTo>
                    <a:pt x="489585" y="343170"/>
                  </a:lnTo>
                  <a:lnTo>
                    <a:pt x="494665" y="340321"/>
                  </a:lnTo>
                  <a:lnTo>
                    <a:pt x="499745" y="338105"/>
                  </a:lnTo>
                  <a:lnTo>
                    <a:pt x="504825" y="335573"/>
                  </a:lnTo>
                  <a:lnTo>
                    <a:pt x="509905" y="333673"/>
                  </a:lnTo>
                  <a:lnTo>
                    <a:pt x="515620" y="331774"/>
                  </a:lnTo>
                  <a:lnTo>
                    <a:pt x="520700" y="330191"/>
                  </a:lnTo>
                  <a:lnTo>
                    <a:pt x="526098" y="328925"/>
                  </a:lnTo>
                  <a:lnTo>
                    <a:pt x="531813" y="328291"/>
                  </a:lnTo>
                  <a:lnTo>
                    <a:pt x="537210" y="327342"/>
                  </a:lnTo>
                  <a:lnTo>
                    <a:pt x="542608" y="327025"/>
                  </a:lnTo>
                  <a:close/>
                  <a:moveTo>
                    <a:pt x="1372720" y="0"/>
                  </a:moveTo>
                  <a:lnTo>
                    <a:pt x="1378112" y="0"/>
                  </a:lnTo>
                  <a:lnTo>
                    <a:pt x="1383504" y="0"/>
                  </a:lnTo>
                  <a:lnTo>
                    <a:pt x="1389212" y="318"/>
                  </a:lnTo>
                  <a:lnTo>
                    <a:pt x="1394604" y="1271"/>
                  </a:lnTo>
                  <a:lnTo>
                    <a:pt x="1400313" y="2225"/>
                  </a:lnTo>
                  <a:lnTo>
                    <a:pt x="1405387" y="3496"/>
                  </a:lnTo>
                  <a:lnTo>
                    <a:pt x="1410778" y="5085"/>
                  </a:lnTo>
                  <a:lnTo>
                    <a:pt x="1416170" y="6674"/>
                  </a:lnTo>
                  <a:lnTo>
                    <a:pt x="1421244" y="8581"/>
                  </a:lnTo>
                  <a:lnTo>
                    <a:pt x="1426636" y="11123"/>
                  </a:lnTo>
                  <a:lnTo>
                    <a:pt x="1431710" y="13666"/>
                  </a:lnTo>
                  <a:lnTo>
                    <a:pt x="1436785" y="16526"/>
                  </a:lnTo>
                  <a:lnTo>
                    <a:pt x="1441542" y="19704"/>
                  </a:lnTo>
                  <a:lnTo>
                    <a:pt x="1446299" y="22882"/>
                  </a:lnTo>
                  <a:lnTo>
                    <a:pt x="1450739" y="26378"/>
                  </a:lnTo>
                  <a:lnTo>
                    <a:pt x="1455179" y="30192"/>
                  </a:lnTo>
                  <a:lnTo>
                    <a:pt x="1459620" y="34641"/>
                  </a:lnTo>
                  <a:lnTo>
                    <a:pt x="1463743" y="39091"/>
                  </a:lnTo>
                  <a:lnTo>
                    <a:pt x="1467866" y="43858"/>
                  </a:lnTo>
                  <a:lnTo>
                    <a:pt x="1471354" y="48943"/>
                  </a:lnTo>
                  <a:lnTo>
                    <a:pt x="1474843" y="54028"/>
                  </a:lnTo>
                  <a:lnTo>
                    <a:pt x="1478331" y="59430"/>
                  </a:lnTo>
                  <a:lnTo>
                    <a:pt x="1481186" y="64833"/>
                  </a:lnTo>
                  <a:lnTo>
                    <a:pt x="1484357" y="71189"/>
                  </a:lnTo>
                  <a:lnTo>
                    <a:pt x="1486577" y="77545"/>
                  </a:lnTo>
                  <a:lnTo>
                    <a:pt x="1489115" y="83902"/>
                  </a:lnTo>
                  <a:lnTo>
                    <a:pt x="1491335" y="90576"/>
                  </a:lnTo>
                  <a:lnTo>
                    <a:pt x="1492920" y="97567"/>
                  </a:lnTo>
                  <a:lnTo>
                    <a:pt x="1494506" y="105195"/>
                  </a:lnTo>
                  <a:lnTo>
                    <a:pt x="1495775" y="112504"/>
                  </a:lnTo>
                  <a:lnTo>
                    <a:pt x="1496409" y="120450"/>
                  </a:lnTo>
                  <a:lnTo>
                    <a:pt x="1497043" y="128395"/>
                  </a:lnTo>
                  <a:lnTo>
                    <a:pt x="1497360" y="136658"/>
                  </a:lnTo>
                  <a:lnTo>
                    <a:pt x="1497360" y="139836"/>
                  </a:lnTo>
                  <a:lnTo>
                    <a:pt x="1497043" y="142696"/>
                  </a:lnTo>
                  <a:lnTo>
                    <a:pt x="1497360" y="142696"/>
                  </a:lnTo>
                  <a:lnTo>
                    <a:pt x="1499898" y="143014"/>
                  </a:lnTo>
                  <a:lnTo>
                    <a:pt x="1502752" y="143332"/>
                  </a:lnTo>
                  <a:lnTo>
                    <a:pt x="1505289" y="144285"/>
                  </a:lnTo>
                  <a:lnTo>
                    <a:pt x="1507509" y="145874"/>
                  </a:lnTo>
                  <a:lnTo>
                    <a:pt x="1509729" y="146828"/>
                  </a:lnTo>
                  <a:lnTo>
                    <a:pt x="1512267" y="149052"/>
                  </a:lnTo>
                  <a:lnTo>
                    <a:pt x="1514169" y="150959"/>
                  </a:lnTo>
                  <a:lnTo>
                    <a:pt x="1516072" y="153184"/>
                  </a:lnTo>
                  <a:lnTo>
                    <a:pt x="1517658" y="155726"/>
                  </a:lnTo>
                  <a:lnTo>
                    <a:pt x="1519244" y="158269"/>
                  </a:lnTo>
                  <a:lnTo>
                    <a:pt x="1520830" y="161447"/>
                  </a:lnTo>
                  <a:lnTo>
                    <a:pt x="1521781" y="164625"/>
                  </a:lnTo>
                  <a:lnTo>
                    <a:pt x="1522732" y="167803"/>
                  </a:lnTo>
                  <a:lnTo>
                    <a:pt x="1523367" y="171299"/>
                  </a:lnTo>
                  <a:lnTo>
                    <a:pt x="1523684" y="174795"/>
                  </a:lnTo>
                  <a:lnTo>
                    <a:pt x="1524001" y="178609"/>
                  </a:lnTo>
                  <a:lnTo>
                    <a:pt x="1523684" y="182104"/>
                  </a:lnTo>
                  <a:lnTo>
                    <a:pt x="1522732" y="185600"/>
                  </a:lnTo>
                  <a:lnTo>
                    <a:pt x="1521781" y="189096"/>
                  </a:lnTo>
                  <a:lnTo>
                    <a:pt x="1519561" y="192274"/>
                  </a:lnTo>
                  <a:lnTo>
                    <a:pt x="1517658" y="195452"/>
                  </a:lnTo>
                  <a:lnTo>
                    <a:pt x="1515121" y="198630"/>
                  </a:lnTo>
                  <a:lnTo>
                    <a:pt x="1512584" y="201173"/>
                  </a:lnTo>
                  <a:lnTo>
                    <a:pt x="1509412" y="203715"/>
                  </a:lnTo>
                  <a:lnTo>
                    <a:pt x="1506241" y="205940"/>
                  </a:lnTo>
                  <a:lnTo>
                    <a:pt x="1503069" y="208165"/>
                  </a:lnTo>
                  <a:lnTo>
                    <a:pt x="1499581" y="210072"/>
                  </a:lnTo>
                  <a:lnTo>
                    <a:pt x="1496409" y="211661"/>
                  </a:lnTo>
                  <a:lnTo>
                    <a:pt x="1492920" y="212614"/>
                  </a:lnTo>
                  <a:lnTo>
                    <a:pt x="1489749" y="213567"/>
                  </a:lnTo>
                  <a:lnTo>
                    <a:pt x="1486577" y="213885"/>
                  </a:lnTo>
                  <a:lnTo>
                    <a:pt x="1484040" y="214203"/>
                  </a:lnTo>
                  <a:lnTo>
                    <a:pt x="1483406" y="213885"/>
                  </a:lnTo>
                  <a:lnTo>
                    <a:pt x="1479600" y="225326"/>
                  </a:lnTo>
                  <a:lnTo>
                    <a:pt x="1474843" y="236768"/>
                  </a:lnTo>
                  <a:lnTo>
                    <a:pt x="1469768" y="247255"/>
                  </a:lnTo>
                  <a:lnTo>
                    <a:pt x="1464377" y="257743"/>
                  </a:lnTo>
                  <a:lnTo>
                    <a:pt x="1459937" y="264735"/>
                  </a:lnTo>
                  <a:lnTo>
                    <a:pt x="1455179" y="271726"/>
                  </a:lnTo>
                  <a:lnTo>
                    <a:pt x="1450422" y="279036"/>
                  </a:lnTo>
                  <a:lnTo>
                    <a:pt x="1445665" y="285392"/>
                  </a:lnTo>
                  <a:lnTo>
                    <a:pt x="1440591" y="291113"/>
                  </a:lnTo>
                  <a:lnTo>
                    <a:pt x="1435516" y="297151"/>
                  </a:lnTo>
                  <a:lnTo>
                    <a:pt x="1430442" y="302236"/>
                  </a:lnTo>
                  <a:lnTo>
                    <a:pt x="1425050" y="307003"/>
                  </a:lnTo>
                  <a:lnTo>
                    <a:pt x="1419342" y="311770"/>
                  </a:lnTo>
                  <a:lnTo>
                    <a:pt x="1413633" y="315266"/>
                  </a:lnTo>
                  <a:lnTo>
                    <a:pt x="1407607" y="318762"/>
                  </a:lnTo>
                  <a:lnTo>
                    <a:pt x="1401898" y="321622"/>
                  </a:lnTo>
                  <a:lnTo>
                    <a:pt x="1395872" y="323847"/>
                  </a:lnTo>
                  <a:lnTo>
                    <a:pt x="1389847" y="325436"/>
                  </a:lnTo>
                  <a:lnTo>
                    <a:pt x="1384138" y="326707"/>
                  </a:lnTo>
                  <a:lnTo>
                    <a:pt x="1378112" y="327025"/>
                  </a:lnTo>
                  <a:lnTo>
                    <a:pt x="1373672" y="326707"/>
                  </a:lnTo>
                  <a:lnTo>
                    <a:pt x="1369866" y="326072"/>
                  </a:lnTo>
                  <a:lnTo>
                    <a:pt x="1365426" y="325436"/>
                  </a:lnTo>
                  <a:lnTo>
                    <a:pt x="1361620" y="324165"/>
                  </a:lnTo>
                  <a:lnTo>
                    <a:pt x="1357814" y="322576"/>
                  </a:lnTo>
                  <a:lnTo>
                    <a:pt x="1353374" y="320987"/>
                  </a:lnTo>
                  <a:lnTo>
                    <a:pt x="1349569" y="319080"/>
                  </a:lnTo>
                  <a:lnTo>
                    <a:pt x="1345446" y="316855"/>
                  </a:lnTo>
                  <a:lnTo>
                    <a:pt x="1338151" y="312088"/>
                  </a:lnTo>
                  <a:lnTo>
                    <a:pt x="1330857" y="306368"/>
                  </a:lnTo>
                  <a:lnTo>
                    <a:pt x="1323879" y="299694"/>
                  </a:lnTo>
                  <a:lnTo>
                    <a:pt x="1317219" y="292702"/>
                  </a:lnTo>
                  <a:lnTo>
                    <a:pt x="1310559" y="285392"/>
                  </a:lnTo>
                  <a:lnTo>
                    <a:pt x="1304216" y="276494"/>
                  </a:lnTo>
                  <a:lnTo>
                    <a:pt x="1298190" y="267595"/>
                  </a:lnTo>
                  <a:lnTo>
                    <a:pt x="1292481" y="258061"/>
                  </a:lnTo>
                  <a:lnTo>
                    <a:pt x="1287090" y="247891"/>
                  </a:lnTo>
                  <a:lnTo>
                    <a:pt x="1281381" y="236768"/>
                  </a:lnTo>
                  <a:lnTo>
                    <a:pt x="1276624" y="225326"/>
                  </a:lnTo>
                  <a:lnTo>
                    <a:pt x="1272501" y="213885"/>
                  </a:lnTo>
                  <a:lnTo>
                    <a:pt x="1269647" y="213250"/>
                  </a:lnTo>
                  <a:lnTo>
                    <a:pt x="1266792" y="212296"/>
                  </a:lnTo>
                  <a:lnTo>
                    <a:pt x="1260449" y="209436"/>
                  </a:lnTo>
                  <a:lnTo>
                    <a:pt x="1254741" y="206576"/>
                  </a:lnTo>
                  <a:lnTo>
                    <a:pt x="1251569" y="204351"/>
                  </a:lnTo>
                  <a:lnTo>
                    <a:pt x="1248715" y="202126"/>
                  </a:lnTo>
                  <a:lnTo>
                    <a:pt x="1246495" y="199584"/>
                  </a:lnTo>
                  <a:lnTo>
                    <a:pt x="1243958" y="197041"/>
                  </a:lnTo>
                  <a:lnTo>
                    <a:pt x="1241737" y="194181"/>
                  </a:lnTo>
                  <a:lnTo>
                    <a:pt x="1240152" y="191321"/>
                  </a:lnTo>
                  <a:lnTo>
                    <a:pt x="1238566" y="188461"/>
                  </a:lnTo>
                  <a:lnTo>
                    <a:pt x="1237297" y="185283"/>
                  </a:lnTo>
                  <a:lnTo>
                    <a:pt x="1236663" y="182104"/>
                  </a:lnTo>
                  <a:lnTo>
                    <a:pt x="1236663" y="178609"/>
                  </a:lnTo>
                  <a:lnTo>
                    <a:pt x="1236980" y="172252"/>
                  </a:lnTo>
                  <a:lnTo>
                    <a:pt x="1238249" y="165896"/>
                  </a:lnTo>
                  <a:lnTo>
                    <a:pt x="1240469" y="160493"/>
                  </a:lnTo>
                  <a:lnTo>
                    <a:pt x="1243323" y="155091"/>
                  </a:lnTo>
                  <a:lnTo>
                    <a:pt x="1246495" y="150959"/>
                  </a:lnTo>
                  <a:lnTo>
                    <a:pt x="1248398" y="149052"/>
                  </a:lnTo>
                  <a:lnTo>
                    <a:pt x="1250301" y="147463"/>
                  </a:lnTo>
                  <a:lnTo>
                    <a:pt x="1252203" y="145874"/>
                  </a:lnTo>
                  <a:lnTo>
                    <a:pt x="1254741" y="144921"/>
                  </a:lnTo>
                  <a:lnTo>
                    <a:pt x="1256961" y="143650"/>
                  </a:lnTo>
                  <a:lnTo>
                    <a:pt x="1259498" y="143332"/>
                  </a:lnTo>
                  <a:lnTo>
                    <a:pt x="1258864" y="136658"/>
                  </a:lnTo>
                  <a:lnTo>
                    <a:pt x="1259498" y="128395"/>
                  </a:lnTo>
                  <a:lnTo>
                    <a:pt x="1259815" y="120450"/>
                  </a:lnTo>
                  <a:lnTo>
                    <a:pt x="1260449" y="112504"/>
                  </a:lnTo>
                  <a:lnTo>
                    <a:pt x="1261718" y="105195"/>
                  </a:lnTo>
                  <a:lnTo>
                    <a:pt x="1263304" y="97567"/>
                  </a:lnTo>
                  <a:lnTo>
                    <a:pt x="1264889" y="90576"/>
                  </a:lnTo>
                  <a:lnTo>
                    <a:pt x="1267427" y="83902"/>
                  </a:lnTo>
                  <a:lnTo>
                    <a:pt x="1269647" y="77545"/>
                  </a:lnTo>
                  <a:lnTo>
                    <a:pt x="1271867" y="71189"/>
                  </a:lnTo>
                  <a:lnTo>
                    <a:pt x="1274721" y="64833"/>
                  </a:lnTo>
                  <a:lnTo>
                    <a:pt x="1277893" y="59430"/>
                  </a:lnTo>
                  <a:lnTo>
                    <a:pt x="1281381" y="54028"/>
                  </a:lnTo>
                  <a:lnTo>
                    <a:pt x="1284870" y="48943"/>
                  </a:lnTo>
                  <a:lnTo>
                    <a:pt x="1288359" y="43858"/>
                  </a:lnTo>
                  <a:lnTo>
                    <a:pt x="1292481" y="39091"/>
                  </a:lnTo>
                  <a:lnTo>
                    <a:pt x="1296922" y="34641"/>
                  </a:lnTo>
                  <a:lnTo>
                    <a:pt x="1301045" y="30192"/>
                  </a:lnTo>
                  <a:lnTo>
                    <a:pt x="1305485" y="26378"/>
                  </a:lnTo>
                  <a:lnTo>
                    <a:pt x="1310242" y="22882"/>
                  </a:lnTo>
                  <a:lnTo>
                    <a:pt x="1314999" y="19704"/>
                  </a:lnTo>
                  <a:lnTo>
                    <a:pt x="1319439" y="16526"/>
                  </a:lnTo>
                  <a:lnTo>
                    <a:pt x="1324831" y="13666"/>
                  </a:lnTo>
                  <a:lnTo>
                    <a:pt x="1329905" y="11123"/>
                  </a:lnTo>
                  <a:lnTo>
                    <a:pt x="1334980" y="8581"/>
                  </a:lnTo>
                  <a:lnTo>
                    <a:pt x="1340054" y="6674"/>
                  </a:lnTo>
                  <a:lnTo>
                    <a:pt x="1345446" y="5085"/>
                  </a:lnTo>
                  <a:lnTo>
                    <a:pt x="1350520" y="3496"/>
                  </a:lnTo>
                  <a:lnTo>
                    <a:pt x="1356229" y="2225"/>
                  </a:lnTo>
                  <a:lnTo>
                    <a:pt x="1361620" y="1271"/>
                  </a:lnTo>
                  <a:lnTo>
                    <a:pt x="1367012" y="318"/>
                  </a:lnTo>
                  <a:lnTo>
                    <a:pt x="1372720" y="0"/>
                  </a:lnTo>
                  <a:close/>
                  <a:moveTo>
                    <a:pt x="819953" y="0"/>
                  </a:moveTo>
                  <a:lnTo>
                    <a:pt x="825662" y="0"/>
                  </a:lnTo>
                  <a:lnTo>
                    <a:pt x="831053" y="0"/>
                  </a:lnTo>
                  <a:lnTo>
                    <a:pt x="836762" y="318"/>
                  </a:lnTo>
                  <a:lnTo>
                    <a:pt x="842154" y="1271"/>
                  </a:lnTo>
                  <a:lnTo>
                    <a:pt x="847545" y="2225"/>
                  </a:lnTo>
                  <a:lnTo>
                    <a:pt x="852620" y="3496"/>
                  </a:lnTo>
                  <a:lnTo>
                    <a:pt x="858328" y="5085"/>
                  </a:lnTo>
                  <a:lnTo>
                    <a:pt x="863720" y="6674"/>
                  </a:lnTo>
                  <a:lnTo>
                    <a:pt x="868794" y="8581"/>
                  </a:lnTo>
                  <a:lnTo>
                    <a:pt x="873869" y="11123"/>
                  </a:lnTo>
                  <a:lnTo>
                    <a:pt x="878943" y="13666"/>
                  </a:lnTo>
                  <a:lnTo>
                    <a:pt x="884335" y="16526"/>
                  </a:lnTo>
                  <a:lnTo>
                    <a:pt x="888775" y="19704"/>
                  </a:lnTo>
                  <a:lnTo>
                    <a:pt x="893532" y="22882"/>
                  </a:lnTo>
                  <a:lnTo>
                    <a:pt x="898289" y="26378"/>
                  </a:lnTo>
                  <a:lnTo>
                    <a:pt x="902729" y="30192"/>
                  </a:lnTo>
                  <a:lnTo>
                    <a:pt x="906852" y="34641"/>
                  </a:lnTo>
                  <a:lnTo>
                    <a:pt x="910975" y="39091"/>
                  </a:lnTo>
                  <a:lnTo>
                    <a:pt x="915098" y="43858"/>
                  </a:lnTo>
                  <a:lnTo>
                    <a:pt x="918904" y="48943"/>
                  </a:lnTo>
                  <a:lnTo>
                    <a:pt x="922393" y="54028"/>
                  </a:lnTo>
                  <a:lnTo>
                    <a:pt x="925881" y="59430"/>
                  </a:lnTo>
                  <a:lnTo>
                    <a:pt x="928736" y="64833"/>
                  </a:lnTo>
                  <a:lnTo>
                    <a:pt x="931907" y="71189"/>
                  </a:lnTo>
                  <a:lnTo>
                    <a:pt x="934127" y="77545"/>
                  </a:lnTo>
                  <a:lnTo>
                    <a:pt x="936347" y="83902"/>
                  </a:lnTo>
                  <a:lnTo>
                    <a:pt x="938884" y="90576"/>
                  </a:lnTo>
                  <a:lnTo>
                    <a:pt x="940470" y="97567"/>
                  </a:lnTo>
                  <a:lnTo>
                    <a:pt x="942056" y="105195"/>
                  </a:lnTo>
                  <a:lnTo>
                    <a:pt x="943007" y="112504"/>
                  </a:lnTo>
                  <a:lnTo>
                    <a:pt x="943959" y="120450"/>
                  </a:lnTo>
                  <a:lnTo>
                    <a:pt x="944276" y="128395"/>
                  </a:lnTo>
                  <a:lnTo>
                    <a:pt x="944593" y="136658"/>
                  </a:lnTo>
                  <a:lnTo>
                    <a:pt x="944276" y="139836"/>
                  </a:lnTo>
                  <a:lnTo>
                    <a:pt x="944276" y="142696"/>
                  </a:lnTo>
                  <a:lnTo>
                    <a:pt x="944593" y="142696"/>
                  </a:lnTo>
                  <a:lnTo>
                    <a:pt x="947448" y="143014"/>
                  </a:lnTo>
                  <a:lnTo>
                    <a:pt x="949985" y="143332"/>
                  </a:lnTo>
                  <a:lnTo>
                    <a:pt x="952522" y="144285"/>
                  </a:lnTo>
                  <a:lnTo>
                    <a:pt x="955059" y="145874"/>
                  </a:lnTo>
                  <a:lnTo>
                    <a:pt x="957279" y="146828"/>
                  </a:lnTo>
                  <a:lnTo>
                    <a:pt x="959816" y="149052"/>
                  </a:lnTo>
                  <a:lnTo>
                    <a:pt x="961719" y="150959"/>
                  </a:lnTo>
                  <a:lnTo>
                    <a:pt x="963622" y="153184"/>
                  </a:lnTo>
                  <a:lnTo>
                    <a:pt x="965208" y="155726"/>
                  </a:lnTo>
                  <a:lnTo>
                    <a:pt x="966794" y="158269"/>
                  </a:lnTo>
                  <a:lnTo>
                    <a:pt x="968379" y="161447"/>
                  </a:lnTo>
                  <a:lnTo>
                    <a:pt x="969014" y="164625"/>
                  </a:lnTo>
                  <a:lnTo>
                    <a:pt x="970282" y="167803"/>
                  </a:lnTo>
                  <a:lnTo>
                    <a:pt x="970599" y="171299"/>
                  </a:lnTo>
                  <a:lnTo>
                    <a:pt x="971234" y="174795"/>
                  </a:lnTo>
                  <a:lnTo>
                    <a:pt x="971551" y="178609"/>
                  </a:lnTo>
                  <a:lnTo>
                    <a:pt x="971234" y="182104"/>
                  </a:lnTo>
                  <a:lnTo>
                    <a:pt x="970282" y="185600"/>
                  </a:lnTo>
                  <a:lnTo>
                    <a:pt x="969014" y="189096"/>
                  </a:lnTo>
                  <a:lnTo>
                    <a:pt x="967111" y="192274"/>
                  </a:lnTo>
                  <a:lnTo>
                    <a:pt x="965208" y="195452"/>
                  </a:lnTo>
                  <a:lnTo>
                    <a:pt x="962354" y="198630"/>
                  </a:lnTo>
                  <a:lnTo>
                    <a:pt x="959816" y="201173"/>
                  </a:lnTo>
                  <a:lnTo>
                    <a:pt x="956962" y="203715"/>
                  </a:lnTo>
                  <a:lnTo>
                    <a:pt x="953791" y="205940"/>
                  </a:lnTo>
                  <a:lnTo>
                    <a:pt x="950619" y="208165"/>
                  </a:lnTo>
                  <a:lnTo>
                    <a:pt x="947130" y="210072"/>
                  </a:lnTo>
                  <a:lnTo>
                    <a:pt x="943959" y="211661"/>
                  </a:lnTo>
                  <a:lnTo>
                    <a:pt x="940470" y="212614"/>
                  </a:lnTo>
                  <a:lnTo>
                    <a:pt x="937299" y="213567"/>
                  </a:lnTo>
                  <a:lnTo>
                    <a:pt x="934127" y="213885"/>
                  </a:lnTo>
                  <a:lnTo>
                    <a:pt x="931273" y="214203"/>
                  </a:lnTo>
                  <a:lnTo>
                    <a:pt x="930956" y="213885"/>
                  </a:lnTo>
                  <a:lnTo>
                    <a:pt x="927150" y="225326"/>
                  </a:lnTo>
                  <a:lnTo>
                    <a:pt x="922393" y="236768"/>
                  </a:lnTo>
                  <a:lnTo>
                    <a:pt x="917318" y="247255"/>
                  </a:lnTo>
                  <a:lnTo>
                    <a:pt x="911610" y="257743"/>
                  </a:lnTo>
                  <a:lnTo>
                    <a:pt x="907487" y="264735"/>
                  </a:lnTo>
                  <a:lnTo>
                    <a:pt x="902729" y="271726"/>
                  </a:lnTo>
                  <a:lnTo>
                    <a:pt x="897972" y="279036"/>
                  </a:lnTo>
                  <a:lnTo>
                    <a:pt x="893215" y="285392"/>
                  </a:lnTo>
                  <a:lnTo>
                    <a:pt x="888140" y="291113"/>
                  </a:lnTo>
                  <a:lnTo>
                    <a:pt x="883066" y="297151"/>
                  </a:lnTo>
                  <a:lnTo>
                    <a:pt x="877992" y="302236"/>
                  </a:lnTo>
                  <a:lnTo>
                    <a:pt x="872283" y="307003"/>
                  </a:lnTo>
                  <a:lnTo>
                    <a:pt x="866574" y="311770"/>
                  </a:lnTo>
                  <a:lnTo>
                    <a:pt x="860866" y="315266"/>
                  </a:lnTo>
                  <a:lnTo>
                    <a:pt x="855157" y="318762"/>
                  </a:lnTo>
                  <a:lnTo>
                    <a:pt x="849131" y="321622"/>
                  </a:lnTo>
                  <a:lnTo>
                    <a:pt x="843422" y="323847"/>
                  </a:lnTo>
                  <a:lnTo>
                    <a:pt x="837397" y="325436"/>
                  </a:lnTo>
                  <a:lnTo>
                    <a:pt x="831371" y="326707"/>
                  </a:lnTo>
                  <a:lnTo>
                    <a:pt x="825662" y="327025"/>
                  </a:lnTo>
                  <a:lnTo>
                    <a:pt x="821222" y="326707"/>
                  </a:lnTo>
                  <a:lnTo>
                    <a:pt x="817416" y="326072"/>
                  </a:lnTo>
                  <a:lnTo>
                    <a:pt x="812976" y="325436"/>
                  </a:lnTo>
                  <a:lnTo>
                    <a:pt x="809170" y="324165"/>
                  </a:lnTo>
                  <a:lnTo>
                    <a:pt x="805047" y="322576"/>
                  </a:lnTo>
                  <a:lnTo>
                    <a:pt x="800924" y="320987"/>
                  </a:lnTo>
                  <a:lnTo>
                    <a:pt x="796801" y="319080"/>
                  </a:lnTo>
                  <a:lnTo>
                    <a:pt x="792996" y="316855"/>
                  </a:lnTo>
                  <a:lnTo>
                    <a:pt x="785384" y="312088"/>
                  </a:lnTo>
                  <a:lnTo>
                    <a:pt x="778407" y="306368"/>
                  </a:lnTo>
                  <a:lnTo>
                    <a:pt x="771429" y="299694"/>
                  </a:lnTo>
                  <a:lnTo>
                    <a:pt x="764769" y="292702"/>
                  </a:lnTo>
                  <a:lnTo>
                    <a:pt x="758109" y="285392"/>
                  </a:lnTo>
                  <a:lnTo>
                    <a:pt x="751766" y="276494"/>
                  </a:lnTo>
                  <a:lnTo>
                    <a:pt x="745423" y="267595"/>
                  </a:lnTo>
                  <a:lnTo>
                    <a:pt x="740031" y="258061"/>
                  </a:lnTo>
                  <a:lnTo>
                    <a:pt x="734323" y="247891"/>
                  </a:lnTo>
                  <a:lnTo>
                    <a:pt x="728931" y="236768"/>
                  </a:lnTo>
                  <a:lnTo>
                    <a:pt x="724174" y="225326"/>
                  </a:lnTo>
                  <a:lnTo>
                    <a:pt x="719734" y="213885"/>
                  </a:lnTo>
                  <a:lnTo>
                    <a:pt x="717197" y="213250"/>
                  </a:lnTo>
                  <a:lnTo>
                    <a:pt x="714025" y="212296"/>
                  </a:lnTo>
                  <a:lnTo>
                    <a:pt x="707999" y="209436"/>
                  </a:lnTo>
                  <a:lnTo>
                    <a:pt x="702291" y="206576"/>
                  </a:lnTo>
                  <a:lnTo>
                    <a:pt x="699119" y="204351"/>
                  </a:lnTo>
                  <a:lnTo>
                    <a:pt x="696265" y="202126"/>
                  </a:lnTo>
                  <a:lnTo>
                    <a:pt x="694045" y="199584"/>
                  </a:lnTo>
                  <a:lnTo>
                    <a:pt x="691507" y="197041"/>
                  </a:lnTo>
                  <a:lnTo>
                    <a:pt x="689287" y="194181"/>
                  </a:lnTo>
                  <a:lnTo>
                    <a:pt x="687702" y="191321"/>
                  </a:lnTo>
                  <a:lnTo>
                    <a:pt x="686116" y="188461"/>
                  </a:lnTo>
                  <a:lnTo>
                    <a:pt x="684847" y="185283"/>
                  </a:lnTo>
                  <a:lnTo>
                    <a:pt x="684213" y="182104"/>
                  </a:lnTo>
                  <a:lnTo>
                    <a:pt x="684213" y="178609"/>
                  </a:lnTo>
                  <a:lnTo>
                    <a:pt x="684530" y="172252"/>
                  </a:lnTo>
                  <a:lnTo>
                    <a:pt x="685482" y="165896"/>
                  </a:lnTo>
                  <a:lnTo>
                    <a:pt x="688019" y="160493"/>
                  </a:lnTo>
                  <a:lnTo>
                    <a:pt x="690873" y="155091"/>
                  </a:lnTo>
                  <a:lnTo>
                    <a:pt x="694045" y="150959"/>
                  </a:lnTo>
                  <a:lnTo>
                    <a:pt x="695948" y="149052"/>
                  </a:lnTo>
                  <a:lnTo>
                    <a:pt x="697850" y="147463"/>
                  </a:lnTo>
                  <a:lnTo>
                    <a:pt x="699753" y="145874"/>
                  </a:lnTo>
                  <a:lnTo>
                    <a:pt x="702291" y="144921"/>
                  </a:lnTo>
                  <a:lnTo>
                    <a:pt x="704511" y="143650"/>
                  </a:lnTo>
                  <a:lnTo>
                    <a:pt x="706731" y="143332"/>
                  </a:lnTo>
                  <a:lnTo>
                    <a:pt x="706414" y="136658"/>
                  </a:lnTo>
                  <a:lnTo>
                    <a:pt x="706731" y="128395"/>
                  </a:lnTo>
                  <a:lnTo>
                    <a:pt x="707365" y="120450"/>
                  </a:lnTo>
                  <a:lnTo>
                    <a:pt x="707999" y="112504"/>
                  </a:lnTo>
                  <a:lnTo>
                    <a:pt x="709268" y="105195"/>
                  </a:lnTo>
                  <a:lnTo>
                    <a:pt x="710854" y="97567"/>
                  </a:lnTo>
                  <a:lnTo>
                    <a:pt x="712439" y="90576"/>
                  </a:lnTo>
                  <a:lnTo>
                    <a:pt x="714659" y="83902"/>
                  </a:lnTo>
                  <a:lnTo>
                    <a:pt x="716562" y="77545"/>
                  </a:lnTo>
                  <a:lnTo>
                    <a:pt x="719417" y="71189"/>
                  </a:lnTo>
                  <a:lnTo>
                    <a:pt x="722271" y="64833"/>
                  </a:lnTo>
                  <a:lnTo>
                    <a:pt x="725442" y="59430"/>
                  </a:lnTo>
                  <a:lnTo>
                    <a:pt x="728931" y="54028"/>
                  </a:lnTo>
                  <a:lnTo>
                    <a:pt x="732420" y="48943"/>
                  </a:lnTo>
                  <a:lnTo>
                    <a:pt x="735909" y="43858"/>
                  </a:lnTo>
                  <a:lnTo>
                    <a:pt x="740031" y="39091"/>
                  </a:lnTo>
                  <a:lnTo>
                    <a:pt x="744154" y="34641"/>
                  </a:lnTo>
                  <a:lnTo>
                    <a:pt x="748595" y="30192"/>
                  </a:lnTo>
                  <a:lnTo>
                    <a:pt x="752717" y="26378"/>
                  </a:lnTo>
                  <a:lnTo>
                    <a:pt x="757475" y="22882"/>
                  </a:lnTo>
                  <a:lnTo>
                    <a:pt x="762232" y="19704"/>
                  </a:lnTo>
                  <a:lnTo>
                    <a:pt x="766989" y="16526"/>
                  </a:lnTo>
                  <a:lnTo>
                    <a:pt x="772064" y="13666"/>
                  </a:lnTo>
                  <a:lnTo>
                    <a:pt x="777138" y="11123"/>
                  </a:lnTo>
                  <a:lnTo>
                    <a:pt x="782212" y="8581"/>
                  </a:lnTo>
                  <a:lnTo>
                    <a:pt x="787604" y="6674"/>
                  </a:lnTo>
                  <a:lnTo>
                    <a:pt x="792996" y="5085"/>
                  </a:lnTo>
                  <a:lnTo>
                    <a:pt x="798070" y="3496"/>
                  </a:lnTo>
                  <a:lnTo>
                    <a:pt x="803461" y="2225"/>
                  </a:lnTo>
                  <a:lnTo>
                    <a:pt x="809170" y="1271"/>
                  </a:lnTo>
                  <a:lnTo>
                    <a:pt x="814562" y="318"/>
                  </a:lnTo>
                  <a:lnTo>
                    <a:pt x="819953" y="0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原创作者QQ598969553           _16"/>
          <p:cNvGrpSpPr/>
          <p:nvPr/>
        </p:nvGrpSpPr>
        <p:grpSpPr>
          <a:xfrm>
            <a:off x="5040253" y="4922344"/>
            <a:ext cx="568065" cy="568065"/>
            <a:chOff x="4709511" y="4922344"/>
            <a:chExt cx="568065" cy="568065"/>
          </a:xfrm>
        </p:grpSpPr>
        <p:sp>
          <p:nvSpPr>
            <p:cNvPr id="33" name="椭圆 32"/>
            <p:cNvSpPr/>
            <p:nvPr/>
          </p:nvSpPr>
          <p:spPr>
            <a:xfrm>
              <a:off x="4709511" y="4922344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>
              <a:spLocks noChangeAspect="1"/>
            </p:cNvSpPr>
            <p:nvPr/>
          </p:nvSpPr>
          <p:spPr>
            <a:xfrm>
              <a:off x="4771731" y="5053696"/>
              <a:ext cx="443624" cy="305361"/>
            </a:xfrm>
            <a:custGeom>
              <a:avLst/>
              <a:gdLst>
                <a:gd name="connsiteX0" fmla="*/ 1593027 w 1905000"/>
                <a:gd name="connsiteY0" fmla="*/ 975775 h 1311275"/>
                <a:gd name="connsiteX1" fmla="*/ 1593027 w 1905000"/>
                <a:gd name="connsiteY1" fmla="*/ 1074090 h 1311275"/>
                <a:gd name="connsiteX2" fmla="*/ 1691286 w 1905000"/>
                <a:gd name="connsiteY2" fmla="*/ 1074090 h 1311275"/>
                <a:gd name="connsiteX3" fmla="*/ 1691286 w 1905000"/>
                <a:gd name="connsiteY3" fmla="*/ 975775 h 1311275"/>
                <a:gd name="connsiteX4" fmla="*/ 1435812 w 1905000"/>
                <a:gd name="connsiteY4" fmla="*/ 975775 h 1311275"/>
                <a:gd name="connsiteX5" fmla="*/ 1435812 w 1905000"/>
                <a:gd name="connsiteY5" fmla="*/ 1074090 h 1311275"/>
                <a:gd name="connsiteX6" fmla="*/ 1534071 w 1905000"/>
                <a:gd name="connsiteY6" fmla="*/ 1074090 h 1311275"/>
                <a:gd name="connsiteX7" fmla="*/ 1534071 w 1905000"/>
                <a:gd name="connsiteY7" fmla="*/ 975775 h 1311275"/>
                <a:gd name="connsiteX8" fmla="*/ 983820 w 1905000"/>
                <a:gd name="connsiteY8" fmla="*/ 975775 h 1311275"/>
                <a:gd name="connsiteX9" fmla="*/ 983820 w 1905000"/>
                <a:gd name="connsiteY9" fmla="*/ 1074090 h 1311275"/>
                <a:gd name="connsiteX10" fmla="*/ 1082079 w 1905000"/>
                <a:gd name="connsiteY10" fmla="*/ 1074090 h 1311275"/>
                <a:gd name="connsiteX11" fmla="*/ 1082079 w 1905000"/>
                <a:gd name="connsiteY11" fmla="*/ 975775 h 1311275"/>
                <a:gd name="connsiteX12" fmla="*/ 826605 w 1905000"/>
                <a:gd name="connsiteY12" fmla="*/ 975775 h 1311275"/>
                <a:gd name="connsiteX13" fmla="*/ 826605 w 1905000"/>
                <a:gd name="connsiteY13" fmla="*/ 1074090 h 1311275"/>
                <a:gd name="connsiteX14" fmla="*/ 924864 w 1905000"/>
                <a:gd name="connsiteY14" fmla="*/ 1074090 h 1311275"/>
                <a:gd name="connsiteX15" fmla="*/ 924864 w 1905000"/>
                <a:gd name="connsiteY15" fmla="*/ 975775 h 1311275"/>
                <a:gd name="connsiteX16" fmla="*/ 374613 w 1905000"/>
                <a:gd name="connsiteY16" fmla="*/ 975775 h 1311275"/>
                <a:gd name="connsiteX17" fmla="*/ 374613 w 1905000"/>
                <a:gd name="connsiteY17" fmla="*/ 1074090 h 1311275"/>
                <a:gd name="connsiteX18" fmla="*/ 474100 w 1905000"/>
                <a:gd name="connsiteY18" fmla="*/ 1074090 h 1311275"/>
                <a:gd name="connsiteX19" fmla="*/ 474100 w 1905000"/>
                <a:gd name="connsiteY19" fmla="*/ 975775 h 1311275"/>
                <a:gd name="connsiteX20" fmla="*/ 217398 w 1905000"/>
                <a:gd name="connsiteY20" fmla="*/ 975775 h 1311275"/>
                <a:gd name="connsiteX21" fmla="*/ 217398 w 1905000"/>
                <a:gd name="connsiteY21" fmla="*/ 1074090 h 1311275"/>
                <a:gd name="connsiteX22" fmla="*/ 315657 w 1905000"/>
                <a:gd name="connsiteY22" fmla="*/ 1074090 h 1311275"/>
                <a:gd name="connsiteX23" fmla="*/ 315657 w 1905000"/>
                <a:gd name="connsiteY23" fmla="*/ 975775 h 1311275"/>
                <a:gd name="connsiteX24" fmla="*/ 1593027 w 1905000"/>
                <a:gd name="connsiteY24" fmla="*/ 811098 h 1311275"/>
                <a:gd name="connsiteX25" fmla="*/ 1593027 w 1905000"/>
                <a:gd name="connsiteY25" fmla="*/ 909413 h 1311275"/>
                <a:gd name="connsiteX26" fmla="*/ 1691286 w 1905000"/>
                <a:gd name="connsiteY26" fmla="*/ 909413 h 1311275"/>
                <a:gd name="connsiteX27" fmla="*/ 1691286 w 1905000"/>
                <a:gd name="connsiteY27" fmla="*/ 811098 h 1311275"/>
                <a:gd name="connsiteX28" fmla="*/ 1435812 w 1905000"/>
                <a:gd name="connsiteY28" fmla="*/ 811098 h 1311275"/>
                <a:gd name="connsiteX29" fmla="*/ 1435812 w 1905000"/>
                <a:gd name="connsiteY29" fmla="*/ 909413 h 1311275"/>
                <a:gd name="connsiteX30" fmla="*/ 1534071 w 1905000"/>
                <a:gd name="connsiteY30" fmla="*/ 909413 h 1311275"/>
                <a:gd name="connsiteX31" fmla="*/ 1534071 w 1905000"/>
                <a:gd name="connsiteY31" fmla="*/ 811098 h 1311275"/>
                <a:gd name="connsiteX32" fmla="*/ 983820 w 1905000"/>
                <a:gd name="connsiteY32" fmla="*/ 811098 h 1311275"/>
                <a:gd name="connsiteX33" fmla="*/ 983820 w 1905000"/>
                <a:gd name="connsiteY33" fmla="*/ 909413 h 1311275"/>
                <a:gd name="connsiteX34" fmla="*/ 1082079 w 1905000"/>
                <a:gd name="connsiteY34" fmla="*/ 909413 h 1311275"/>
                <a:gd name="connsiteX35" fmla="*/ 1082079 w 1905000"/>
                <a:gd name="connsiteY35" fmla="*/ 811098 h 1311275"/>
                <a:gd name="connsiteX36" fmla="*/ 826605 w 1905000"/>
                <a:gd name="connsiteY36" fmla="*/ 811098 h 1311275"/>
                <a:gd name="connsiteX37" fmla="*/ 826605 w 1905000"/>
                <a:gd name="connsiteY37" fmla="*/ 909413 h 1311275"/>
                <a:gd name="connsiteX38" fmla="*/ 924864 w 1905000"/>
                <a:gd name="connsiteY38" fmla="*/ 909413 h 1311275"/>
                <a:gd name="connsiteX39" fmla="*/ 924864 w 1905000"/>
                <a:gd name="connsiteY39" fmla="*/ 811098 h 1311275"/>
                <a:gd name="connsiteX40" fmla="*/ 374613 w 1905000"/>
                <a:gd name="connsiteY40" fmla="*/ 811098 h 1311275"/>
                <a:gd name="connsiteX41" fmla="*/ 374613 w 1905000"/>
                <a:gd name="connsiteY41" fmla="*/ 909413 h 1311275"/>
                <a:gd name="connsiteX42" fmla="*/ 474100 w 1905000"/>
                <a:gd name="connsiteY42" fmla="*/ 909413 h 1311275"/>
                <a:gd name="connsiteX43" fmla="*/ 474100 w 1905000"/>
                <a:gd name="connsiteY43" fmla="*/ 811098 h 1311275"/>
                <a:gd name="connsiteX44" fmla="*/ 217398 w 1905000"/>
                <a:gd name="connsiteY44" fmla="*/ 811098 h 1311275"/>
                <a:gd name="connsiteX45" fmla="*/ 217398 w 1905000"/>
                <a:gd name="connsiteY45" fmla="*/ 909413 h 1311275"/>
                <a:gd name="connsiteX46" fmla="*/ 315657 w 1905000"/>
                <a:gd name="connsiteY46" fmla="*/ 909413 h 1311275"/>
                <a:gd name="connsiteX47" fmla="*/ 315657 w 1905000"/>
                <a:gd name="connsiteY47" fmla="*/ 811098 h 1311275"/>
                <a:gd name="connsiteX48" fmla="*/ 1593027 w 1905000"/>
                <a:gd name="connsiteY48" fmla="*/ 632902 h 1311275"/>
                <a:gd name="connsiteX49" fmla="*/ 1593027 w 1905000"/>
                <a:gd name="connsiteY49" fmla="*/ 731217 h 1311275"/>
                <a:gd name="connsiteX50" fmla="*/ 1691286 w 1905000"/>
                <a:gd name="connsiteY50" fmla="*/ 731217 h 1311275"/>
                <a:gd name="connsiteX51" fmla="*/ 1691286 w 1905000"/>
                <a:gd name="connsiteY51" fmla="*/ 632902 h 1311275"/>
                <a:gd name="connsiteX52" fmla="*/ 1435812 w 1905000"/>
                <a:gd name="connsiteY52" fmla="*/ 632902 h 1311275"/>
                <a:gd name="connsiteX53" fmla="*/ 1435812 w 1905000"/>
                <a:gd name="connsiteY53" fmla="*/ 731217 h 1311275"/>
                <a:gd name="connsiteX54" fmla="*/ 1534071 w 1905000"/>
                <a:gd name="connsiteY54" fmla="*/ 731217 h 1311275"/>
                <a:gd name="connsiteX55" fmla="*/ 1534071 w 1905000"/>
                <a:gd name="connsiteY55" fmla="*/ 632902 h 1311275"/>
                <a:gd name="connsiteX56" fmla="*/ 983820 w 1905000"/>
                <a:gd name="connsiteY56" fmla="*/ 632902 h 1311275"/>
                <a:gd name="connsiteX57" fmla="*/ 983820 w 1905000"/>
                <a:gd name="connsiteY57" fmla="*/ 731217 h 1311275"/>
                <a:gd name="connsiteX58" fmla="*/ 1082079 w 1905000"/>
                <a:gd name="connsiteY58" fmla="*/ 731217 h 1311275"/>
                <a:gd name="connsiteX59" fmla="*/ 1082079 w 1905000"/>
                <a:gd name="connsiteY59" fmla="*/ 632902 h 1311275"/>
                <a:gd name="connsiteX60" fmla="*/ 826605 w 1905000"/>
                <a:gd name="connsiteY60" fmla="*/ 632902 h 1311275"/>
                <a:gd name="connsiteX61" fmla="*/ 826605 w 1905000"/>
                <a:gd name="connsiteY61" fmla="*/ 731217 h 1311275"/>
                <a:gd name="connsiteX62" fmla="*/ 924864 w 1905000"/>
                <a:gd name="connsiteY62" fmla="*/ 731217 h 1311275"/>
                <a:gd name="connsiteX63" fmla="*/ 924864 w 1905000"/>
                <a:gd name="connsiteY63" fmla="*/ 632902 h 1311275"/>
                <a:gd name="connsiteX64" fmla="*/ 374613 w 1905000"/>
                <a:gd name="connsiteY64" fmla="*/ 632902 h 1311275"/>
                <a:gd name="connsiteX65" fmla="*/ 374613 w 1905000"/>
                <a:gd name="connsiteY65" fmla="*/ 731217 h 1311275"/>
                <a:gd name="connsiteX66" fmla="*/ 474100 w 1905000"/>
                <a:gd name="connsiteY66" fmla="*/ 731217 h 1311275"/>
                <a:gd name="connsiteX67" fmla="*/ 474100 w 1905000"/>
                <a:gd name="connsiteY67" fmla="*/ 632902 h 1311275"/>
                <a:gd name="connsiteX68" fmla="*/ 217398 w 1905000"/>
                <a:gd name="connsiteY68" fmla="*/ 632902 h 1311275"/>
                <a:gd name="connsiteX69" fmla="*/ 217398 w 1905000"/>
                <a:gd name="connsiteY69" fmla="*/ 731217 h 1311275"/>
                <a:gd name="connsiteX70" fmla="*/ 315657 w 1905000"/>
                <a:gd name="connsiteY70" fmla="*/ 731217 h 1311275"/>
                <a:gd name="connsiteX71" fmla="*/ 315657 w 1905000"/>
                <a:gd name="connsiteY71" fmla="*/ 632902 h 1311275"/>
                <a:gd name="connsiteX72" fmla="*/ 1593027 w 1905000"/>
                <a:gd name="connsiteY72" fmla="*/ 468224 h 1311275"/>
                <a:gd name="connsiteX73" fmla="*/ 1593027 w 1905000"/>
                <a:gd name="connsiteY73" fmla="*/ 566539 h 1311275"/>
                <a:gd name="connsiteX74" fmla="*/ 1691286 w 1905000"/>
                <a:gd name="connsiteY74" fmla="*/ 566539 h 1311275"/>
                <a:gd name="connsiteX75" fmla="*/ 1691286 w 1905000"/>
                <a:gd name="connsiteY75" fmla="*/ 468224 h 1311275"/>
                <a:gd name="connsiteX76" fmla="*/ 1435812 w 1905000"/>
                <a:gd name="connsiteY76" fmla="*/ 468224 h 1311275"/>
                <a:gd name="connsiteX77" fmla="*/ 1435812 w 1905000"/>
                <a:gd name="connsiteY77" fmla="*/ 566539 h 1311275"/>
                <a:gd name="connsiteX78" fmla="*/ 1534071 w 1905000"/>
                <a:gd name="connsiteY78" fmla="*/ 566539 h 1311275"/>
                <a:gd name="connsiteX79" fmla="*/ 1534071 w 1905000"/>
                <a:gd name="connsiteY79" fmla="*/ 468224 h 1311275"/>
                <a:gd name="connsiteX80" fmla="*/ 983820 w 1905000"/>
                <a:gd name="connsiteY80" fmla="*/ 468224 h 1311275"/>
                <a:gd name="connsiteX81" fmla="*/ 983820 w 1905000"/>
                <a:gd name="connsiteY81" fmla="*/ 566539 h 1311275"/>
                <a:gd name="connsiteX82" fmla="*/ 1082079 w 1905000"/>
                <a:gd name="connsiteY82" fmla="*/ 566539 h 1311275"/>
                <a:gd name="connsiteX83" fmla="*/ 1082079 w 1905000"/>
                <a:gd name="connsiteY83" fmla="*/ 468224 h 1311275"/>
                <a:gd name="connsiteX84" fmla="*/ 826605 w 1905000"/>
                <a:gd name="connsiteY84" fmla="*/ 468224 h 1311275"/>
                <a:gd name="connsiteX85" fmla="*/ 826605 w 1905000"/>
                <a:gd name="connsiteY85" fmla="*/ 566539 h 1311275"/>
                <a:gd name="connsiteX86" fmla="*/ 924864 w 1905000"/>
                <a:gd name="connsiteY86" fmla="*/ 566539 h 1311275"/>
                <a:gd name="connsiteX87" fmla="*/ 924864 w 1905000"/>
                <a:gd name="connsiteY87" fmla="*/ 468224 h 1311275"/>
                <a:gd name="connsiteX88" fmla="*/ 374613 w 1905000"/>
                <a:gd name="connsiteY88" fmla="*/ 468224 h 1311275"/>
                <a:gd name="connsiteX89" fmla="*/ 374613 w 1905000"/>
                <a:gd name="connsiteY89" fmla="*/ 566539 h 1311275"/>
                <a:gd name="connsiteX90" fmla="*/ 474100 w 1905000"/>
                <a:gd name="connsiteY90" fmla="*/ 566539 h 1311275"/>
                <a:gd name="connsiteX91" fmla="*/ 474100 w 1905000"/>
                <a:gd name="connsiteY91" fmla="*/ 468224 h 1311275"/>
                <a:gd name="connsiteX92" fmla="*/ 217398 w 1905000"/>
                <a:gd name="connsiteY92" fmla="*/ 468224 h 1311275"/>
                <a:gd name="connsiteX93" fmla="*/ 217398 w 1905000"/>
                <a:gd name="connsiteY93" fmla="*/ 566539 h 1311275"/>
                <a:gd name="connsiteX94" fmla="*/ 315657 w 1905000"/>
                <a:gd name="connsiteY94" fmla="*/ 566539 h 1311275"/>
                <a:gd name="connsiteX95" fmla="*/ 315657 w 1905000"/>
                <a:gd name="connsiteY95" fmla="*/ 468224 h 1311275"/>
                <a:gd name="connsiteX96" fmla="*/ 642615 w 1905000"/>
                <a:gd name="connsiteY96" fmla="*/ 0 h 1311275"/>
                <a:gd name="connsiteX97" fmla="*/ 647774 w 1905000"/>
                <a:gd name="connsiteY97" fmla="*/ 0 h 1311275"/>
                <a:gd name="connsiteX98" fmla="*/ 1261894 w 1905000"/>
                <a:gd name="connsiteY98" fmla="*/ 0 h 1311275"/>
                <a:gd name="connsiteX99" fmla="*/ 1267053 w 1905000"/>
                <a:gd name="connsiteY99" fmla="*/ 0 h 1311275"/>
                <a:gd name="connsiteX100" fmla="*/ 1272211 w 1905000"/>
                <a:gd name="connsiteY100" fmla="*/ 738 h 1311275"/>
                <a:gd name="connsiteX101" fmla="*/ 1277124 w 1905000"/>
                <a:gd name="connsiteY101" fmla="*/ 1229 h 1311275"/>
                <a:gd name="connsiteX102" fmla="*/ 1282037 w 1905000"/>
                <a:gd name="connsiteY102" fmla="*/ 2459 h 1311275"/>
                <a:gd name="connsiteX103" fmla="*/ 1286950 w 1905000"/>
                <a:gd name="connsiteY103" fmla="*/ 3442 h 1311275"/>
                <a:gd name="connsiteX104" fmla="*/ 1291863 w 1905000"/>
                <a:gd name="connsiteY104" fmla="*/ 4917 h 1311275"/>
                <a:gd name="connsiteX105" fmla="*/ 1296285 w 1905000"/>
                <a:gd name="connsiteY105" fmla="*/ 6639 h 1311275"/>
                <a:gd name="connsiteX106" fmla="*/ 1300952 w 1905000"/>
                <a:gd name="connsiteY106" fmla="*/ 8114 h 1311275"/>
                <a:gd name="connsiteX107" fmla="*/ 1305374 w 1905000"/>
                <a:gd name="connsiteY107" fmla="*/ 10327 h 1311275"/>
                <a:gd name="connsiteX108" fmla="*/ 1309550 w 1905000"/>
                <a:gd name="connsiteY108" fmla="*/ 12540 h 1311275"/>
                <a:gd name="connsiteX109" fmla="*/ 1313726 w 1905000"/>
                <a:gd name="connsiteY109" fmla="*/ 15244 h 1311275"/>
                <a:gd name="connsiteX110" fmla="*/ 1317902 w 1905000"/>
                <a:gd name="connsiteY110" fmla="*/ 17949 h 1311275"/>
                <a:gd name="connsiteX111" fmla="*/ 1321832 w 1905000"/>
                <a:gd name="connsiteY111" fmla="*/ 20654 h 1311275"/>
                <a:gd name="connsiteX112" fmla="*/ 1325762 w 1905000"/>
                <a:gd name="connsiteY112" fmla="*/ 24096 h 1311275"/>
                <a:gd name="connsiteX113" fmla="*/ 1329447 w 1905000"/>
                <a:gd name="connsiteY113" fmla="*/ 27047 h 1311275"/>
                <a:gd name="connsiteX114" fmla="*/ 1332641 w 1905000"/>
                <a:gd name="connsiteY114" fmla="*/ 30734 h 1311275"/>
                <a:gd name="connsiteX115" fmla="*/ 1336080 w 1905000"/>
                <a:gd name="connsiteY115" fmla="*/ 34423 h 1311275"/>
                <a:gd name="connsiteX116" fmla="*/ 1339519 w 1905000"/>
                <a:gd name="connsiteY116" fmla="*/ 37865 h 1311275"/>
                <a:gd name="connsiteX117" fmla="*/ 1342466 w 1905000"/>
                <a:gd name="connsiteY117" fmla="*/ 42045 h 1311275"/>
                <a:gd name="connsiteX118" fmla="*/ 1345169 w 1905000"/>
                <a:gd name="connsiteY118" fmla="*/ 45979 h 1311275"/>
                <a:gd name="connsiteX119" fmla="*/ 1347871 w 1905000"/>
                <a:gd name="connsiteY119" fmla="*/ 50405 h 1311275"/>
                <a:gd name="connsiteX120" fmla="*/ 1350327 w 1905000"/>
                <a:gd name="connsiteY120" fmla="*/ 54585 h 1311275"/>
                <a:gd name="connsiteX121" fmla="*/ 1352538 w 1905000"/>
                <a:gd name="connsiteY121" fmla="*/ 59503 h 1311275"/>
                <a:gd name="connsiteX122" fmla="*/ 1354504 w 1905000"/>
                <a:gd name="connsiteY122" fmla="*/ 63929 h 1311275"/>
                <a:gd name="connsiteX123" fmla="*/ 1356223 w 1905000"/>
                <a:gd name="connsiteY123" fmla="*/ 68601 h 1311275"/>
                <a:gd name="connsiteX124" fmla="*/ 1357697 w 1905000"/>
                <a:gd name="connsiteY124" fmla="*/ 73518 h 1311275"/>
                <a:gd name="connsiteX125" fmla="*/ 1359171 w 1905000"/>
                <a:gd name="connsiteY125" fmla="*/ 78436 h 1311275"/>
                <a:gd name="connsiteX126" fmla="*/ 1360399 w 1905000"/>
                <a:gd name="connsiteY126" fmla="*/ 83600 h 1311275"/>
                <a:gd name="connsiteX127" fmla="*/ 1361136 w 1905000"/>
                <a:gd name="connsiteY127" fmla="*/ 88763 h 1311275"/>
                <a:gd name="connsiteX128" fmla="*/ 1361627 w 1905000"/>
                <a:gd name="connsiteY128" fmla="*/ 93926 h 1311275"/>
                <a:gd name="connsiteX129" fmla="*/ 1362118 w 1905000"/>
                <a:gd name="connsiteY129" fmla="*/ 99335 h 1311275"/>
                <a:gd name="connsiteX130" fmla="*/ 1362118 w 1905000"/>
                <a:gd name="connsiteY130" fmla="*/ 104499 h 1311275"/>
                <a:gd name="connsiteX131" fmla="*/ 1362118 w 1905000"/>
                <a:gd name="connsiteY131" fmla="*/ 295793 h 1311275"/>
                <a:gd name="connsiteX132" fmla="*/ 1696937 w 1905000"/>
                <a:gd name="connsiteY132" fmla="*/ 295793 h 1311275"/>
                <a:gd name="connsiteX133" fmla="*/ 1701850 w 1905000"/>
                <a:gd name="connsiteY133" fmla="*/ 295793 h 1311275"/>
                <a:gd name="connsiteX134" fmla="*/ 1707254 w 1905000"/>
                <a:gd name="connsiteY134" fmla="*/ 296285 h 1311275"/>
                <a:gd name="connsiteX135" fmla="*/ 1712167 w 1905000"/>
                <a:gd name="connsiteY135" fmla="*/ 297023 h 1311275"/>
                <a:gd name="connsiteX136" fmla="*/ 1717325 w 1905000"/>
                <a:gd name="connsiteY136" fmla="*/ 297760 h 1311275"/>
                <a:gd name="connsiteX137" fmla="*/ 1721993 w 1905000"/>
                <a:gd name="connsiteY137" fmla="*/ 299236 h 1311275"/>
                <a:gd name="connsiteX138" fmla="*/ 1726660 w 1905000"/>
                <a:gd name="connsiteY138" fmla="*/ 300465 h 1311275"/>
                <a:gd name="connsiteX139" fmla="*/ 1731327 w 1905000"/>
                <a:gd name="connsiteY139" fmla="*/ 302186 h 1311275"/>
                <a:gd name="connsiteX140" fmla="*/ 1735749 w 1905000"/>
                <a:gd name="connsiteY140" fmla="*/ 304153 h 1311275"/>
                <a:gd name="connsiteX141" fmla="*/ 1740416 w 1905000"/>
                <a:gd name="connsiteY141" fmla="*/ 306120 h 1311275"/>
                <a:gd name="connsiteX142" fmla="*/ 1744838 w 1905000"/>
                <a:gd name="connsiteY142" fmla="*/ 308579 h 1311275"/>
                <a:gd name="connsiteX143" fmla="*/ 1749014 w 1905000"/>
                <a:gd name="connsiteY143" fmla="*/ 311284 h 1311275"/>
                <a:gd name="connsiteX144" fmla="*/ 1753190 w 1905000"/>
                <a:gd name="connsiteY144" fmla="*/ 313988 h 1311275"/>
                <a:gd name="connsiteX145" fmla="*/ 1757120 w 1905000"/>
                <a:gd name="connsiteY145" fmla="*/ 316693 h 1311275"/>
                <a:gd name="connsiteX146" fmla="*/ 1760805 w 1905000"/>
                <a:gd name="connsiteY146" fmla="*/ 320135 h 1311275"/>
                <a:gd name="connsiteX147" fmla="*/ 1764490 w 1905000"/>
                <a:gd name="connsiteY147" fmla="*/ 323331 h 1311275"/>
                <a:gd name="connsiteX148" fmla="*/ 1767929 w 1905000"/>
                <a:gd name="connsiteY148" fmla="*/ 326774 h 1311275"/>
                <a:gd name="connsiteX149" fmla="*/ 1771122 w 1905000"/>
                <a:gd name="connsiteY149" fmla="*/ 330708 h 1311275"/>
                <a:gd name="connsiteX150" fmla="*/ 1774562 w 1905000"/>
                <a:gd name="connsiteY150" fmla="*/ 334396 h 1311275"/>
                <a:gd name="connsiteX151" fmla="*/ 1777263 w 1905000"/>
                <a:gd name="connsiteY151" fmla="*/ 338576 h 1311275"/>
                <a:gd name="connsiteX152" fmla="*/ 1780211 w 1905000"/>
                <a:gd name="connsiteY152" fmla="*/ 342511 h 1311275"/>
                <a:gd name="connsiteX153" fmla="*/ 1782913 w 1905000"/>
                <a:gd name="connsiteY153" fmla="*/ 346690 h 1311275"/>
                <a:gd name="connsiteX154" fmla="*/ 1785124 w 1905000"/>
                <a:gd name="connsiteY154" fmla="*/ 351362 h 1311275"/>
                <a:gd name="connsiteX155" fmla="*/ 1787335 w 1905000"/>
                <a:gd name="connsiteY155" fmla="*/ 356034 h 1311275"/>
                <a:gd name="connsiteX156" fmla="*/ 1789546 w 1905000"/>
                <a:gd name="connsiteY156" fmla="*/ 360705 h 1311275"/>
                <a:gd name="connsiteX157" fmla="*/ 1791266 w 1905000"/>
                <a:gd name="connsiteY157" fmla="*/ 365377 h 1311275"/>
                <a:gd name="connsiteX158" fmla="*/ 1792985 w 1905000"/>
                <a:gd name="connsiteY158" fmla="*/ 370540 h 1311275"/>
                <a:gd name="connsiteX159" fmla="*/ 1794213 w 1905000"/>
                <a:gd name="connsiteY159" fmla="*/ 375458 h 1311275"/>
                <a:gd name="connsiteX160" fmla="*/ 1795441 w 1905000"/>
                <a:gd name="connsiteY160" fmla="*/ 380622 h 1311275"/>
                <a:gd name="connsiteX161" fmla="*/ 1796179 w 1905000"/>
                <a:gd name="connsiteY161" fmla="*/ 385785 h 1311275"/>
                <a:gd name="connsiteX162" fmla="*/ 1796669 w 1905000"/>
                <a:gd name="connsiteY162" fmla="*/ 391194 h 1311275"/>
                <a:gd name="connsiteX163" fmla="*/ 1797161 w 1905000"/>
                <a:gd name="connsiteY163" fmla="*/ 396604 h 1311275"/>
                <a:gd name="connsiteX164" fmla="*/ 1797406 w 1905000"/>
                <a:gd name="connsiteY164" fmla="*/ 402013 h 1311275"/>
                <a:gd name="connsiteX165" fmla="*/ 1797406 w 1905000"/>
                <a:gd name="connsiteY165" fmla="*/ 1165715 h 1311275"/>
                <a:gd name="connsiteX166" fmla="*/ 1797161 w 1905000"/>
                <a:gd name="connsiteY166" fmla="*/ 1168665 h 1311275"/>
                <a:gd name="connsiteX167" fmla="*/ 1796669 w 1905000"/>
                <a:gd name="connsiteY167" fmla="*/ 1171124 h 1311275"/>
                <a:gd name="connsiteX168" fmla="*/ 1905000 w 1905000"/>
                <a:gd name="connsiteY168" fmla="*/ 1171124 h 1311275"/>
                <a:gd name="connsiteX169" fmla="*/ 1905000 w 1905000"/>
                <a:gd name="connsiteY169" fmla="*/ 1311275 h 1311275"/>
                <a:gd name="connsiteX170" fmla="*/ 0 w 1905000"/>
                <a:gd name="connsiteY170" fmla="*/ 1311275 h 1311275"/>
                <a:gd name="connsiteX171" fmla="*/ 0 w 1905000"/>
                <a:gd name="connsiteY171" fmla="*/ 1171124 h 1311275"/>
                <a:gd name="connsiteX172" fmla="*/ 103663 w 1905000"/>
                <a:gd name="connsiteY172" fmla="*/ 1171124 h 1311275"/>
                <a:gd name="connsiteX173" fmla="*/ 103418 w 1905000"/>
                <a:gd name="connsiteY173" fmla="*/ 1168665 h 1311275"/>
                <a:gd name="connsiteX174" fmla="*/ 103172 w 1905000"/>
                <a:gd name="connsiteY174" fmla="*/ 1165715 h 1311275"/>
                <a:gd name="connsiteX175" fmla="*/ 103172 w 1905000"/>
                <a:gd name="connsiteY175" fmla="*/ 402013 h 1311275"/>
                <a:gd name="connsiteX176" fmla="*/ 103172 w 1905000"/>
                <a:gd name="connsiteY176" fmla="*/ 396604 h 1311275"/>
                <a:gd name="connsiteX177" fmla="*/ 103663 w 1905000"/>
                <a:gd name="connsiteY177" fmla="*/ 391194 h 1311275"/>
                <a:gd name="connsiteX178" fmla="*/ 104155 w 1905000"/>
                <a:gd name="connsiteY178" fmla="*/ 385785 h 1311275"/>
                <a:gd name="connsiteX179" fmla="*/ 105137 w 1905000"/>
                <a:gd name="connsiteY179" fmla="*/ 380622 h 1311275"/>
                <a:gd name="connsiteX180" fmla="*/ 106120 w 1905000"/>
                <a:gd name="connsiteY180" fmla="*/ 375458 h 1311275"/>
                <a:gd name="connsiteX181" fmla="*/ 107594 w 1905000"/>
                <a:gd name="connsiteY181" fmla="*/ 370540 h 1311275"/>
                <a:gd name="connsiteX182" fmla="*/ 109314 w 1905000"/>
                <a:gd name="connsiteY182" fmla="*/ 365377 h 1311275"/>
                <a:gd name="connsiteX183" fmla="*/ 110787 w 1905000"/>
                <a:gd name="connsiteY183" fmla="*/ 360705 h 1311275"/>
                <a:gd name="connsiteX184" fmla="*/ 112753 w 1905000"/>
                <a:gd name="connsiteY184" fmla="*/ 356034 h 1311275"/>
                <a:gd name="connsiteX185" fmla="*/ 114963 w 1905000"/>
                <a:gd name="connsiteY185" fmla="*/ 351362 h 1311275"/>
                <a:gd name="connsiteX186" fmla="*/ 117666 w 1905000"/>
                <a:gd name="connsiteY186" fmla="*/ 346690 h 1311275"/>
                <a:gd name="connsiteX187" fmla="*/ 120122 w 1905000"/>
                <a:gd name="connsiteY187" fmla="*/ 342511 h 1311275"/>
                <a:gd name="connsiteX188" fmla="*/ 123070 w 1905000"/>
                <a:gd name="connsiteY188" fmla="*/ 338576 h 1311275"/>
                <a:gd name="connsiteX189" fmla="*/ 126018 w 1905000"/>
                <a:gd name="connsiteY189" fmla="*/ 334396 h 1311275"/>
                <a:gd name="connsiteX190" fmla="*/ 129211 w 1905000"/>
                <a:gd name="connsiteY190" fmla="*/ 330708 h 1311275"/>
                <a:gd name="connsiteX191" fmla="*/ 132650 w 1905000"/>
                <a:gd name="connsiteY191" fmla="*/ 326774 h 1311275"/>
                <a:gd name="connsiteX192" fmla="*/ 135844 w 1905000"/>
                <a:gd name="connsiteY192" fmla="*/ 323331 h 1311275"/>
                <a:gd name="connsiteX193" fmla="*/ 139528 w 1905000"/>
                <a:gd name="connsiteY193" fmla="*/ 320135 h 1311275"/>
                <a:gd name="connsiteX194" fmla="*/ 143458 w 1905000"/>
                <a:gd name="connsiteY194" fmla="*/ 316693 h 1311275"/>
                <a:gd name="connsiteX195" fmla="*/ 147389 w 1905000"/>
                <a:gd name="connsiteY195" fmla="*/ 313988 h 1311275"/>
                <a:gd name="connsiteX196" fmla="*/ 151565 w 1905000"/>
                <a:gd name="connsiteY196" fmla="*/ 311284 h 1311275"/>
                <a:gd name="connsiteX197" fmla="*/ 155741 w 1905000"/>
                <a:gd name="connsiteY197" fmla="*/ 308579 h 1311275"/>
                <a:gd name="connsiteX198" fmla="*/ 159917 w 1905000"/>
                <a:gd name="connsiteY198" fmla="*/ 306120 h 1311275"/>
                <a:gd name="connsiteX199" fmla="*/ 164339 w 1905000"/>
                <a:gd name="connsiteY199" fmla="*/ 304153 h 1311275"/>
                <a:gd name="connsiteX200" fmla="*/ 169006 w 1905000"/>
                <a:gd name="connsiteY200" fmla="*/ 302186 h 1311275"/>
                <a:gd name="connsiteX201" fmla="*/ 173427 w 1905000"/>
                <a:gd name="connsiteY201" fmla="*/ 300465 h 1311275"/>
                <a:gd name="connsiteX202" fmla="*/ 178586 w 1905000"/>
                <a:gd name="connsiteY202" fmla="*/ 299236 h 1311275"/>
                <a:gd name="connsiteX203" fmla="*/ 183253 w 1905000"/>
                <a:gd name="connsiteY203" fmla="*/ 297760 h 1311275"/>
                <a:gd name="connsiteX204" fmla="*/ 188166 w 1905000"/>
                <a:gd name="connsiteY204" fmla="*/ 297023 h 1311275"/>
                <a:gd name="connsiteX205" fmla="*/ 193325 w 1905000"/>
                <a:gd name="connsiteY205" fmla="*/ 296285 h 1311275"/>
                <a:gd name="connsiteX206" fmla="*/ 198238 w 1905000"/>
                <a:gd name="connsiteY206" fmla="*/ 295793 h 1311275"/>
                <a:gd name="connsiteX207" fmla="*/ 203642 w 1905000"/>
                <a:gd name="connsiteY207" fmla="*/ 295793 h 1311275"/>
                <a:gd name="connsiteX208" fmla="*/ 547058 w 1905000"/>
                <a:gd name="connsiteY208" fmla="*/ 295793 h 1311275"/>
                <a:gd name="connsiteX209" fmla="*/ 547058 w 1905000"/>
                <a:gd name="connsiteY209" fmla="*/ 104499 h 1311275"/>
                <a:gd name="connsiteX210" fmla="*/ 547303 w 1905000"/>
                <a:gd name="connsiteY210" fmla="*/ 99335 h 1311275"/>
                <a:gd name="connsiteX211" fmla="*/ 547549 w 1905000"/>
                <a:gd name="connsiteY211" fmla="*/ 93926 h 1311275"/>
                <a:gd name="connsiteX212" fmla="*/ 548532 w 1905000"/>
                <a:gd name="connsiteY212" fmla="*/ 88763 h 1311275"/>
                <a:gd name="connsiteX213" fmla="*/ 549269 w 1905000"/>
                <a:gd name="connsiteY213" fmla="*/ 83600 h 1311275"/>
                <a:gd name="connsiteX214" fmla="*/ 550497 w 1905000"/>
                <a:gd name="connsiteY214" fmla="*/ 78436 h 1311275"/>
                <a:gd name="connsiteX215" fmla="*/ 551725 w 1905000"/>
                <a:gd name="connsiteY215" fmla="*/ 73518 h 1311275"/>
                <a:gd name="connsiteX216" fmla="*/ 553199 w 1905000"/>
                <a:gd name="connsiteY216" fmla="*/ 68601 h 1311275"/>
                <a:gd name="connsiteX217" fmla="*/ 555164 w 1905000"/>
                <a:gd name="connsiteY217" fmla="*/ 63929 h 1311275"/>
                <a:gd name="connsiteX218" fmla="*/ 557129 w 1905000"/>
                <a:gd name="connsiteY218" fmla="*/ 59503 h 1311275"/>
                <a:gd name="connsiteX219" fmla="*/ 559341 w 1905000"/>
                <a:gd name="connsiteY219" fmla="*/ 54585 h 1311275"/>
                <a:gd name="connsiteX220" fmla="*/ 561797 w 1905000"/>
                <a:gd name="connsiteY220" fmla="*/ 50405 h 1311275"/>
                <a:gd name="connsiteX221" fmla="*/ 564254 w 1905000"/>
                <a:gd name="connsiteY221" fmla="*/ 45979 h 1311275"/>
                <a:gd name="connsiteX222" fmla="*/ 567201 w 1905000"/>
                <a:gd name="connsiteY222" fmla="*/ 42045 h 1311275"/>
                <a:gd name="connsiteX223" fmla="*/ 570149 w 1905000"/>
                <a:gd name="connsiteY223" fmla="*/ 37865 h 1311275"/>
                <a:gd name="connsiteX224" fmla="*/ 573342 w 1905000"/>
                <a:gd name="connsiteY224" fmla="*/ 34423 h 1311275"/>
                <a:gd name="connsiteX225" fmla="*/ 576536 w 1905000"/>
                <a:gd name="connsiteY225" fmla="*/ 30734 h 1311275"/>
                <a:gd name="connsiteX226" fmla="*/ 580220 w 1905000"/>
                <a:gd name="connsiteY226" fmla="*/ 27047 h 1311275"/>
                <a:gd name="connsiteX227" fmla="*/ 583905 w 1905000"/>
                <a:gd name="connsiteY227" fmla="*/ 24096 h 1311275"/>
                <a:gd name="connsiteX228" fmla="*/ 587344 w 1905000"/>
                <a:gd name="connsiteY228" fmla="*/ 20654 h 1311275"/>
                <a:gd name="connsiteX229" fmla="*/ 591520 w 1905000"/>
                <a:gd name="connsiteY229" fmla="*/ 17949 h 1311275"/>
                <a:gd name="connsiteX230" fmla="*/ 595450 w 1905000"/>
                <a:gd name="connsiteY230" fmla="*/ 15244 h 1311275"/>
                <a:gd name="connsiteX231" fmla="*/ 599627 w 1905000"/>
                <a:gd name="connsiteY231" fmla="*/ 12540 h 1311275"/>
                <a:gd name="connsiteX232" fmla="*/ 604048 w 1905000"/>
                <a:gd name="connsiteY232" fmla="*/ 10327 h 1311275"/>
                <a:gd name="connsiteX233" fmla="*/ 608470 w 1905000"/>
                <a:gd name="connsiteY233" fmla="*/ 8114 h 1311275"/>
                <a:gd name="connsiteX234" fmla="*/ 613137 w 1905000"/>
                <a:gd name="connsiteY234" fmla="*/ 6639 h 1311275"/>
                <a:gd name="connsiteX235" fmla="*/ 617805 w 1905000"/>
                <a:gd name="connsiteY235" fmla="*/ 4917 h 1311275"/>
                <a:gd name="connsiteX236" fmla="*/ 622472 w 1905000"/>
                <a:gd name="connsiteY236" fmla="*/ 3442 h 1311275"/>
                <a:gd name="connsiteX237" fmla="*/ 627385 w 1905000"/>
                <a:gd name="connsiteY237" fmla="*/ 2459 h 1311275"/>
                <a:gd name="connsiteX238" fmla="*/ 632544 w 1905000"/>
                <a:gd name="connsiteY238" fmla="*/ 1229 h 1311275"/>
                <a:gd name="connsiteX239" fmla="*/ 637457 w 1905000"/>
                <a:gd name="connsiteY239" fmla="*/ 738 h 131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1905000" h="1311275">
                  <a:moveTo>
                    <a:pt x="1593027" y="975775"/>
                  </a:moveTo>
                  <a:lnTo>
                    <a:pt x="1593027" y="1074090"/>
                  </a:lnTo>
                  <a:lnTo>
                    <a:pt x="1691286" y="1074090"/>
                  </a:lnTo>
                  <a:lnTo>
                    <a:pt x="1691286" y="975775"/>
                  </a:lnTo>
                  <a:close/>
                  <a:moveTo>
                    <a:pt x="1435812" y="975775"/>
                  </a:moveTo>
                  <a:lnTo>
                    <a:pt x="1435812" y="1074090"/>
                  </a:lnTo>
                  <a:lnTo>
                    <a:pt x="1534071" y="1074090"/>
                  </a:lnTo>
                  <a:lnTo>
                    <a:pt x="1534071" y="975775"/>
                  </a:lnTo>
                  <a:close/>
                  <a:moveTo>
                    <a:pt x="983820" y="975775"/>
                  </a:moveTo>
                  <a:lnTo>
                    <a:pt x="983820" y="1074090"/>
                  </a:lnTo>
                  <a:lnTo>
                    <a:pt x="1082079" y="1074090"/>
                  </a:lnTo>
                  <a:lnTo>
                    <a:pt x="1082079" y="975775"/>
                  </a:lnTo>
                  <a:close/>
                  <a:moveTo>
                    <a:pt x="826605" y="975775"/>
                  </a:moveTo>
                  <a:lnTo>
                    <a:pt x="826605" y="1074090"/>
                  </a:lnTo>
                  <a:lnTo>
                    <a:pt x="924864" y="1074090"/>
                  </a:lnTo>
                  <a:lnTo>
                    <a:pt x="924864" y="975775"/>
                  </a:lnTo>
                  <a:close/>
                  <a:moveTo>
                    <a:pt x="374613" y="975775"/>
                  </a:moveTo>
                  <a:lnTo>
                    <a:pt x="374613" y="1074090"/>
                  </a:lnTo>
                  <a:lnTo>
                    <a:pt x="474100" y="1074090"/>
                  </a:lnTo>
                  <a:lnTo>
                    <a:pt x="474100" y="975775"/>
                  </a:lnTo>
                  <a:close/>
                  <a:moveTo>
                    <a:pt x="217398" y="975775"/>
                  </a:moveTo>
                  <a:lnTo>
                    <a:pt x="217398" y="1074090"/>
                  </a:lnTo>
                  <a:lnTo>
                    <a:pt x="315657" y="1074090"/>
                  </a:lnTo>
                  <a:lnTo>
                    <a:pt x="315657" y="975775"/>
                  </a:lnTo>
                  <a:close/>
                  <a:moveTo>
                    <a:pt x="1593027" y="811098"/>
                  </a:moveTo>
                  <a:lnTo>
                    <a:pt x="1593027" y="909413"/>
                  </a:lnTo>
                  <a:lnTo>
                    <a:pt x="1691286" y="909413"/>
                  </a:lnTo>
                  <a:lnTo>
                    <a:pt x="1691286" y="811098"/>
                  </a:lnTo>
                  <a:close/>
                  <a:moveTo>
                    <a:pt x="1435812" y="811098"/>
                  </a:moveTo>
                  <a:lnTo>
                    <a:pt x="1435812" y="909413"/>
                  </a:lnTo>
                  <a:lnTo>
                    <a:pt x="1534071" y="909413"/>
                  </a:lnTo>
                  <a:lnTo>
                    <a:pt x="1534071" y="811098"/>
                  </a:lnTo>
                  <a:close/>
                  <a:moveTo>
                    <a:pt x="983820" y="811098"/>
                  </a:moveTo>
                  <a:lnTo>
                    <a:pt x="983820" y="909413"/>
                  </a:lnTo>
                  <a:lnTo>
                    <a:pt x="1082079" y="909413"/>
                  </a:lnTo>
                  <a:lnTo>
                    <a:pt x="1082079" y="811098"/>
                  </a:lnTo>
                  <a:close/>
                  <a:moveTo>
                    <a:pt x="826605" y="811098"/>
                  </a:moveTo>
                  <a:lnTo>
                    <a:pt x="826605" y="909413"/>
                  </a:lnTo>
                  <a:lnTo>
                    <a:pt x="924864" y="909413"/>
                  </a:lnTo>
                  <a:lnTo>
                    <a:pt x="924864" y="811098"/>
                  </a:lnTo>
                  <a:close/>
                  <a:moveTo>
                    <a:pt x="374613" y="811098"/>
                  </a:moveTo>
                  <a:lnTo>
                    <a:pt x="374613" y="909413"/>
                  </a:lnTo>
                  <a:lnTo>
                    <a:pt x="474100" y="909413"/>
                  </a:lnTo>
                  <a:lnTo>
                    <a:pt x="474100" y="811098"/>
                  </a:lnTo>
                  <a:close/>
                  <a:moveTo>
                    <a:pt x="217398" y="811098"/>
                  </a:moveTo>
                  <a:lnTo>
                    <a:pt x="217398" y="909413"/>
                  </a:lnTo>
                  <a:lnTo>
                    <a:pt x="315657" y="909413"/>
                  </a:lnTo>
                  <a:lnTo>
                    <a:pt x="315657" y="811098"/>
                  </a:lnTo>
                  <a:close/>
                  <a:moveTo>
                    <a:pt x="1593027" y="632902"/>
                  </a:moveTo>
                  <a:lnTo>
                    <a:pt x="1593027" y="731217"/>
                  </a:lnTo>
                  <a:lnTo>
                    <a:pt x="1691286" y="731217"/>
                  </a:lnTo>
                  <a:lnTo>
                    <a:pt x="1691286" y="632902"/>
                  </a:lnTo>
                  <a:close/>
                  <a:moveTo>
                    <a:pt x="1435812" y="632902"/>
                  </a:moveTo>
                  <a:lnTo>
                    <a:pt x="1435812" y="731217"/>
                  </a:lnTo>
                  <a:lnTo>
                    <a:pt x="1534071" y="731217"/>
                  </a:lnTo>
                  <a:lnTo>
                    <a:pt x="1534071" y="632902"/>
                  </a:lnTo>
                  <a:close/>
                  <a:moveTo>
                    <a:pt x="983820" y="632902"/>
                  </a:moveTo>
                  <a:lnTo>
                    <a:pt x="983820" y="731217"/>
                  </a:lnTo>
                  <a:lnTo>
                    <a:pt x="1082079" y="731217"/>
                  </a:lnTo>
                  <a:lnTo>
                    <a:pt x="1082079" y="632902"/>
                  </a:lnTo>
                  <a:close/>
                  <a:moveTo>
                    <a:pt x="826605" y="632902"/>
                  </a:moveTo>
                  <a:lnTo>
                    <a:pt x="826605" y="731217"/>
                  </a:lnTo>
                  <a:lnTo>
                    <a:pt x="924864" y="731217"/>
                  </a:lnTo>
                  <a:lnTo>
                    <a:pt x="924864" y="632902"/>
                  </a:lnTo>
                  <a:close/>
                  <a:moveTo>
                    <a:pt x="374613" y="632902"/>
                  </a:moveTo>
                  <a:lnTo>
                    <a:pt x="374613" y="731217"/>
                  </a:lnTo>
                  <a:lnTo>
                    <a:pt x="474100" y="731217"/>
                  </a:lnTo>
                  <a:lnTo>
                    <a:pt x="474100" y="632902"/>
                  </a:lnTo>
                  <a:close/>
                  <a:moveTo>
                    <a:pt x="217398" y="632902"/>
                  </a:moveTo>
                  <a:lnTo>
                    <a:pt x="217398" y="731217"/>
                  </a:lnTo>
                  <a:lnTo>
                    <a:pt x="315657" y="731217"/>
                  </a:lnTo>
                  <a:lnTo>
                    <a:pt x="315657" y="632902"/>
                  </a:lnTo>
                  <a:close/>
                  <a:moveTo>
                    <a:pt x="1593027" y="468224"/>
                  </a:moveTo>
                  <a:lnTo>
                    <a:pt x="1593027" y="566539"/>
                  </a:lnTo>
                  <a:lnTo>
                    <a:pt x="1691286" y="566539"/>
                  </a:lnTo>
                  <a:lnTo>
                    <a:pt x="1691286" y="468224"/>
                  </a:lnTo>
                  <a:close/>
                  <a:moveTo>
                    <a:pt x="1435812" y="468224"/>
                  </a:moveTo>
                  <a:lnTo>
                    <a:pt x="1435812" y="566539"/>
                  </a:lnTo>
                  <a:lnTo>
                    <a:pt x="1534071" y="566539"/>
                  </a:lnTo>
                  <a:lnTo>
                    <a:pt x="1534071" y="468224"/>
                  </a:lnTo>
                  <a:close/>
                  <a:moveTo>
                    <a:pt x="983820" y="468224"/>
                  </a:moveTo>
                  <a:lnTo>
                    <a:pt x="983820" y="566539"/>
                  </a:lnTo>
                  <a:lnTo>
                    <a:pt x="1082079" y="566539"/>
                  </a:lnTo>
                  <a:lnTo>
                    <a:pt x="1082079" y="468224"/>
                  </a:lnTo>
                  <a:close/>
                  <a:moveTo>
                    <a:pt x="826605" y="468224"/>
                  </a:moveTo>
                  <a:lnTo>
                    <a:pt x="826605" y="566539"/>
                  </a:lnTo>
                  <a:lnTo>
                    <a:pt x="924864" y="566539"/>
                  </a:lnTo>
                  <a:lnTo>
                    <a:pt x="924864" y="468224"/>
                  </a:lnTo>
                  <a:close/>
                  <a:moveTo>
                    <a:pt x="374613" y="468224"/>
                  </a:moveTo>
                  <a:lnTo>
                    <a:pt x="374613" y="566539"/>
                  </a:lnTo>
                  <a:lnTo>
                    <a:pt x="474100" y="566539"/>
                  </a:lnTo>
                  <a:lnTo>
                    <a:pt x="474100" y="468224"/>
                  </a:lnTo>
                  <a:close/>
                  <a:moveTo>
                    <a:pt x="217398" y="468224"/>
                  </a:moveTo>
                  <a:lnTo>
                    <a:pt x="217398" y="566539"/>
                  </a:lnTo>
                  <a:lnTo>
                    <a:pt x="315657" y="566539"/>
                  </a:lnTo>
                  <a:lnTo>
                    <a:pt x="315657" y="468224"/>
                  </a:lnTo>
                  <a:close/>
                  <a:moveTo>
                    <a:pt x="642615" y="0"/>
                  </a:moveTo>
                  <a:lnTo>
                    <a:pt x="647774" y="0"/>
                  </a:lnTo>
                  <a:lnTo>
                    <a:pt x="1261894" y="0"/>
                  </a:lnTo>
                  <a:lnTo>
                    <a:pt x="1267053" y="0"/>
                  </a:lnTo>
                  <a:lnTo>
                    <a:pt x="1272211" y="738"/>
                  </a:lnTo>
                  <a:lnTo>
                    <a:pt x="1277124" y="1229"/>
                  </a:lnTo>
                  <a:lnTo>
                    <a:pt x="1282037" y="2459"/>
                  </a:lnTo>
                  <a:lnTo>
                    <a:pt x="1286950" y="3442"/>
                  </a:lnTo>
                  <a:lnTo>
                    <a:pt x="1291863" y="4917"/>
                  </a:lnTo>
                  <a:lnTo>
                    <a:pt x="1296285" y="6639"/>
                  </a:lnTo>
                  <a:lnTo>
                    <a:pt x="1300952" y="8114"/>
                  </a:lnTo>
                  <a:lnTo>
                    <a:pt x="1305374" y="10327"/>
                  </a:lnTo>
                  <a:lnTo>
                    <a:pt x="1309550" y="12540"/>
                  </a:lnTo>
                  <a:lnTo>
                    <a:pt x="1313726" y="15244"/>
                  </a:lnTo>
                  <a:lnTo>
                    <a:pt x="1317902" y="17949"/>
                  </a:lnTo>
                  <a:lnTo>
                    <a:pt x="1321832" y="20654"/>
                  </a:lnTo>
                  <a:lnTo>
                    <a:pt x="1325762" y="24096"/>
                  </a:lnTo>
                  <a:lnTo>
                    <a:pt x="1329447" y="27047"/>
                  </a:lnTo>
                  <a:lnTo>
                    <a:pt x="1332641" y="30734"/>
                  </a:lnTo>
                  <a:lnTo>
                    <a:pt x="1336080" y="34423"/>
                  </a:lnTo>
                  <a:lnTo>
                    <a:pt x="1339519" y="37865"/>
                  </a:lnTo>
                  <a:lnTo>
                    <a:pt x="1342466" y="42045"/>
                  </a:lnTo>
                  <a:lnTo>
                    <a:pt x="1345169" y="45979"/>
                  </a:lnTo>
                  <a:lnTo>
                    <a:pt x="1347871" y="50405"/>
                  </a:lnTo>
                  <a:lnTo>
                    <a:pt x="1350327" y="54585"/>
                  </a:lnTo>
                  <a:lnTo>
                    <a:pt x="1352538" y="59503"/>
                  </a:lnTo>
                  <a:lnTo>
                    <a:pt x="1354504" y="63929"/>
                  </a:lnTo>
                  <a:lnTo>
                    <a:pt x="1356223" y="68601"/>
                  </a:lnTo>
                  <a:lnTo>
                    <a:pt x="1357697" y="73518"/>
                  </a:lnTo>
                  <a:lnTo>
                    <a:pt x="1359171" y="78436"/>
                  </a:lnTo>
                  <a:lnTo>
                    <a:pt x="1360399" y="83600"/>
                  </a:lnTo>
                  <a:lnTo>
                    <a:pt x="1361136" y="88763"/>
                  </a:lnTo>
                  <a:lnTo>
                    <a:pt x="1361627" y="93926"/>
                  </a:lnTo>
                  <a:lnTo>
                    <a:pt x="1362118" y="99335"/>
                  </a:lnTo>
                  <a:lnTo>
                    <a:pt x="1362118" y="104499"/>
                  </a:lnTo>
                  <a:lnTo>
                    <a:pt x="1362118" y="295793"/>
                  </a:lnTo>
                  <a:lnTo>
                    <a:pt x="1696937" y="295793"/>
                  </a:lnTo>
                  <a:lnTo>
                    <a:pt x="1701850" y="295793"/>
                  </a:lnTo>
                  <a:lnTo>
                    <a:pt x="1707254" y="296285"/>
                  </a:lnTo>
                  <a:lnTo>
                    <a:pt x="1712167" y="297023"/>
                  </a:lnTo>
                  <a:lnTo>
                    <a:pt x="1717325" y="297760"/>
                  </a:lnTo>
                  <a:lnTo>
                    <a:pt x="1721993" y="299236"/>
                  </a:lnTo>
                  <a:lnTo>
                    <a:pt x="1726660" y="300465"/>
                  </a:lnTo>
                  <a:lnTo>
                    <a:pt x="1731327" y="302186"/>
                  </a:lnTo>
                  <a:lnTo>
                    <a:pt x="1735749" y="304153"/>
                  </a:lnTo>
                  <a:lnTo>
                    <a:pt x="1740416" y="306120"/>
                  </a:lnTo>
                  <a:lnTo>
                    <a:pt x="1744838" y="308579"/>
                  </a:lnTo>
                  <a:lnTo>
                    <a:pt x="1749014" y="311284"/>
                  </a:lnTo>
                  <a:lnTo>
                    <a:pt x="1753190" y="313988"/>
                  </a:lnTo>
                  <a:lnTo>
                    <a:pt x="1757120" y="316693"/>
                  </a:lnTo>
                  <a:lnTo>
                    <a:pt x="1760805" y="320135"/>
                  </a:lnTo>
                  <a:lnTo>
                    <a:pt x="1764490" y="323331"/>
                  </a:lnTo>
                  <a:lnTo>
                    <a:pt x="1767929" y="326774"/>
                  </a:lnTo>
                  <a:lnTo>
                    <a:pt x="1771122" y="330708"/>
                  </a:lnTo>
                  <a:lnTo>
                    <a:pt x="1774562" y="334396"/>
                  </a:lnTo>
                  <a:lnTo>
                    <a:pt x="1777263" y="338576"/>
                  </a:lnTo>
                  <a:lnTo>
                    <a:pt x="1780211" y="342511"/>
                  </a:lnTo>
                  <a:lnTo>
                    <a:pt x="1782913" y="346690"/>
                  </a:lnTo>
                  <a:lnTo>
                    <a:pt x="1785124" y="351362"/>
                  </a:lnTo>
                  <a:lnTo>
                    <a:pt x="1787335" y="356034"/>
                  </a:lnTo>
                  <a:lnTo>
                    <a:pt x="1789546" y="360705"/>
                  </a:lnTo>
                  <a:lnTo>
                    <a:pt x="1791266" y="365377"/>
                  </a:lnTo>
                  <a:lnTo>
                    <a:pt x="1792985" y="370540"/>
                  </a:lnTo>
                  <a:lnTo>
                    <a:pt x="1794213" y="375458"/>
                  </a:lnTo>
                  <a:lnTo>
                    <a:pt x="1795441" y="380622"/>
                  </a:lnTo>
                  <a:lnTo>
                    <a:pt x="1796179" y="385785"/>
                  </a:lnTo>
                  <a:lnTo>
                    <a:pt x="1796669" y="391194"/>
                  </a:lnTo>
                  <a:lnTo>
                    <a:pt x="1797161" y="396604"/>
                  </a:lnTo>
                  <a:lnTo>
                    <a:pt x="1797406" y="402013"/>
                  </a:lnTo>
                  <a:lnTo>
                    <a:pt x="1797406" y="1165715"/>
                  </a:lnTo>
                  <a:lnTo>
                    <a:pt x="1797161" y="1168665"/>
                  </a:lnTo>
                  <a:lnTo>
                    <a:pt x="1796669" y="1171124"/>
                  </a:lnTo>
                  <a:lnTo>
                    <a:pt x="1905000" y="1171124"/>
                  </a:lnTo>
                  <a:lnTo>
                    <a:pt x="1905000" y="1311275"/>
                  </a:lnTo>
                  <a:lnTo>
                    <a:pt x="0" y="1311275"/>
                  </a:lnTo>
                  <a:lnTo>
                    <a:pt x="0" y="1171124"/>
                  </a:lnTo>
                  <a:lnTo>
                    <a:pt x="103663" y="1171124"/>
                  </a:lnTo>
                  <a:lnTo>
                    <a:pt x="103418" y="1168665"/>
                  </a:lnTo>
                  <a:lnTo>
                    <a:pt x="103172" y="1165715"/>
                  </a:lnTo>
                  <a:lnTo>
                    <a:pt x="103172" y="402013"/>
                  </a:lnTo>
                  <a:lnTo>
                    <a:pt x="103172" y="396604"/>
                  </a:lnTo>
                  <a:lnTo>
                    <a:pt x="103663" y="391194"/>
                  </a:lnTo>
                  <a:lnTo>
                    <a:pt x="104155" y="385785"/>
                  </a:lnTo>
                  <a:lnTo>
                    <a:pt x="105137" y="380622"/>
                  </a:lnTo>
                  <a:lnTo>
                    <a:pt x="106120" y="375458"/>
                  </a:lnTo>
                  <a:lnTo>
                    <a:pt x="107594" y="370540"/>
                  </a:lnTo>
                  <a:lnTo>
                    <a:pt x="109314" y="365377"/>
                  </a:lnTo>
                  <a:lnTo>
                    <a:pt x="110787" y="360705"/>
                  </a:lnTo>
                  <a:lnTo>
                    <a:pt x="112753" y="356034"/>
                  </a:lnTo>
                  <a:lnTo>
                    <a:pt x="114963" y="351362"/>
                  </a:lnTo>
                  <a:lnTo>
                    <a:pt x="117666" y="346690"/>
                  </a:lnTo>
                  <a:lnTo>
                    <a:pt x="120122" y="342511"/>
                  </a:lnTo>
                  <a:lnTo>
                    <a:pt x="123070" y="338576"/>
                  </a:lnTo>
                  <a:lnTo>
                    <a:pt x="126018" y="334396"/>
                  </a:lnTo>
                  <a:lnTo>
                    <a:pt x="129211" y="330708"/>
                  </a:lnTo>
                  <a:lnTo>
                    <a:pt x="132650" y="326774"/>
                  </a:lnTo>
                  <a:lnTo>
                    <a:pt x="135844" y="323331"/>
                  </a:lnTo>
                  <a:lnTo>
                    <a:pt x="139528" y="320135"/>
                  </a:lnTo>
                  <a:lnTo>
                    <a:pt x="143458" y="316693"/>
                  </a:lnTo>
                  <a:lnTo>
                    <a:pt x="147389" y="313988"/>
                  </a:lnTo>
                  <a:lnTo>
                    <a:pt x="151565" y="311284"/>
                  </a:lnTo>
                  <a:lnTo>
                    <a:pt x="155741" y="308579"/>
                  </a:lnTo>
                  <a:lnTo>
                    <a:pt x="159917" y="306120"/>
                  </a:lnTo>
                  <a:lnTo>
                    <a:pt x="164339" y="304153"/>
                  </a:lnTo>
                  <a:lnTo>
                    <a:pt x="169006" y="302186"/>
                  </a:lnTo>
                  <a:lnTo>
                    <a:pt x="173427" y="300465"/>
                  </a:lnTo>
                  <a:lnTo>
                    <a:pt x="178586" y="299236"/>
                  </a:lnTo>
                  <a:lnTo>
                    <a:pt x="183253" y="297760"/>
                  </a:lnTo>
                  <a:lnTo>
                    <a:pt x="188166" y="297023"/>
                  </a:lnTo>
                  <a:lnTo>
                    <a:pt x="193325" y="296285"/>
                  </a:lnTo>
                  <a:lnTo>
                    <a:pt x="198238" y="295793"/>
                  </a:lnTo>
                  <a:lnTo>
                    <a:pt x="203642" y="295793"/>
                  </a:lnTo>
                  <a:lnTo>
                    <a:pt x="547058" y="295793"/>
                  </a:lnTo>
                  <a:lnTo>
                    <a:pt x="547058" y="104499"/>
                  </a:lnTo>
                  <a:lnTo>
                    <a:pt x="547303" y="99335"/>
                  </a:lnTo>
                  <a:lnTo>
                    <a:pt x="547549" y="93926"/>
                  </a:lnTo>
                  <a:lnTo>
                    <a:pt x="548532" y="88763"/>
                  </a:lnTo>
                  <a:lnTo>
                    <a:pt x="549269" y="83600"/>
                  </a:lnTo>
                  <a:lnTo>
                    <a:pt x="550497" y="78436"/>
                  </a:lnTo>
                  <a:lnTo>
                    <a:pt x="551725" y="73518"/>
                  </a:lnTo>
                  <a:lnTo>
                    <a:pt x="553199" y="68601"/>
                  </a:lnTo>
                  <a:lnTo>
                    <a:pt x="555164" y="63929"/>
                  </a:lnTo>
                  <a:lnTo>
                    <a:pt x="557129" y="59503"/>
                  </a:lnTo>
                  <a:lnTo>
                    <a:pt x="559341" y="54585"/>
                  </a:lnTo>
                  <a:lnTo>
                    <a:pt x="561797" y="50405"/>
                  </a:lnTo>
                  <a:lnTo>
                    <a:pt x="564254" y="45979"/>
                  </a:lnTo>
                  <a:lnTo>
                    <a:pt x="567201" y="42045"/>
                  </a:lnTo>
                  <a:lnTo>
                    <a:pt x="570149" y="37865"/>
                  </a:lnTo>
                  <a:lnTo>
                    <a:pt x="573342" y="34423"/>
                  </a:lnTo>
                  <a:lnTo>
                    <a:pt x="576536" y="30734"/>
                  </a:lnTo>
                  <a:lnTo>
                    <a:pt x="580220" y="27047"/>
                  </a:lnTo>
                  <a:lnTo>
                    <a:pt x="583905" y="24096"/>
                  </a:lnTo>
                  <a:lnTo>
                    <a:pt x="587344" y="20654"/>
                  </a:lnTo>
                  <a:lnTo>
                    <a:pt x="591520" y="17949"/>
                  </a:lnTo>
                  <a:lnTo>
                    <a:pt x="595450" y="15244"/>
                  </a:lnTo>
                  <a:lnTo>
                    <a:pt x="599627" y="12540"/>
                  </a:lnTo>
                  <a:lnTo>
                    <a:pt x="604048" y="10327"/>
                  </a:lnTo>
                  <a:lnTo>
                    <a:pt x="608470" y="8114"/>
                  </a:lnTo>
                  <a:lnTo>
                    <a:pt x="613137" y="6639"/>
                  </a:lnTo>
                  <a:lnTo>
                    <a:pt x="617805" y="4917"/>
                  </a:lnTo>
                  <a:lnTo>
                    <a:pt x="622472" y="3442"/>
                  </a:lnTo>
                  <a:lnTo>
                    <a:pt x="627385" y="2459"/>
                  </a:lnTo>
                  <a:lnTo>
                    <a:pt x="632544" y="1229"/>
                  </a:lnTo>
                  <a:lnTo>
                    <a:pt x="637457" y="738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原创作者QQ598969553           _17"/>
          <p:cNvGrpSpPr/>
          <p:nvPr/>
        </p:nvGrpSpPr>
        <p:grpSpPr>
          <a:xfrm>
            <a:off x="5026762" y="1937042"/>
            <a:ext cx="568065" cy="568065"/>
            <a:chOff x="4696020" y="1937042"/>
            <a:chExt cx="568065" cy="568065"/>
          </a:xfrm>
        </p:grpSpPr>
        <p:sp>
          <p:nvSpPr>
            <p:cNvPr id="36" name="椭圆 35"/>
            <p:cNvSpPr/>
            <p:nvPr/>
          </p:nvSpPr>
          <p:spPr>
            <a:xfrm>
              <a:off x="4696020" y="1937042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rgbClr val="12A69C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KSO_Shape"/>
            <p:cNvSpPr>
              <a:spLocks noChangeAspect="1"/>
            </p:cNvSpPr>
            <p:nvPr/>
          </p:nvSpPr>
          <p:spPr bwMode="auto">
            <a:xfrm>
              <a:off x="4814012" y="2025051"/>
              <a:ext cx="360516" cy="369760"/>
            </a:xfrm>
            <a:custGeom>
              <a:avLst/>
              <a:gdLst>
                <a:gd name="T0" fmla="*/ 342531 w 2482850"/>
                <a:gd name="T1" fmla="*/ 1411756 h 2544763"/>
                <a:gd name="T2" fmla="*/ 306547 w 2482850"/>
                <a:gd name="T3" fmla="*/ 1492974 h 2544763"/>
                <a:gd name="T4" fmla="*/ 13579 w 2482850"/>
                <a:gd name="T5" fmla="*/ 1472457 h 2544763"/>
                <a:gd name="T6" fmla="*/ 20029 w 2482850"/>
                <a:gd name="T7" fmla="*/ 1384118 h 2544763"/>
                <a:gd name="T8" fmla="*/ 1841954 w 2482850"/>
                <a:gd name="T9" fmla="*/ 1334060 h 2544763"/>
                <a:gd name="T10" fmla="*/ 1837887 w 2482850"/>
                <a:gd name="T11" fmla="*/ 1604505 h 2544763"/>
                <a:gd name="T12" fmla="*/ 1149584 w 2482850"/>
                <a:gd name="T13" fmla="*/ 1082629 h 2544763"/>
                <a:gd name="T14" fmla="*/ 1326475 w 2482850"/>
                <a:gd name="T15" fmla="*/ 1289240 h 2544763"/>
                <a:gd name="T16" fmla="*/ 574873 w 2482850"/>
                <a:gd name="T17" fmla="*/ 1171589 h 2544763"/>
                <a:gd name="T18" fmla="*/ 1815518 w 2482850"/>
                <a:gd name="T19" fmla="*/ 969269 h 2544763"/>
                <a:gd name="T20" fmla="*/ 1853647 w 2482850"/>
                <a:gd name="T21" fmla="*/ 1234357 h 2544763"/>
                <a:gd name="T22" fmla="*/ 290931 w 2482850"/>
                <a:gd name="T23" fmla="*/ 886711 h 2544763"/>
                <a:gd name="T24" fmla="*/ 345416 w 2482850"/>
                <a:gd name="T25" fmla="*/ 956400 h 2544763"/>
                <a:gd name="T26" fmla="*/ 284141 w 2482850"/>
                <a:gd name="T27" fmla="*/ 1020493 h 2544763"/>
                <a:gd name="T28" fmla="*/ 3055 w 2482850"/>
                <a:gd name="T29" fmla="*/ 973186 h 2544763"/>
                <a:gd name="T30" fmla="*/ 38870 w 2482850"/>
                <a:gd name="T31" fmla="*/ 892137 h 2544763"/>
                <a:gd name="T32" fmla="*/ 1092019 w 2482850"/>
                <a:gd name="T33" fmla="*/ 666011 h 2544763"/>
                <a:gd name="T34" fmla="*/ 1142276 w 2482850"/>
                <a:gd name="T35" fmla="*/ 816768 h 2544763"/>
                <a:gd name="T36" fmla="*/ 1014427 w 2482850"/>
                <a:gd name="T37" fmla="*/ 1013872 h 2544763"/>
                <a:gd name="T38" fmla="*/ 872485 w 2482850"/>
                <a:gd name="T39" fmla="*/ 1026945 h 2544763"/>
                <a:gd name="T40" fmla="*/ 735127 w 2482850"/>
                <a:gd name="T41" fmla="*/ 831198 h 2544763"/>
                <a:gd name="T42" fmla="*/ 767726 w 2482850"/>
                <a:gd name="T43" fmla="*/ 705058 h 2544763"/>
                <a:gd name="T44" fmla="*/ 937004 w 2482850"/>
                <a:gd name="T45" fmla="*/ 631887 h 2544763"/>
                <a:gd name="T46" fmla="*/ 1839921 w 2482850"/>
                <a:gd name="T47" fmla="*/ 646042 h 2544763"/>
                <a:gd name="T48" fmla="*/ 1839921 w 2482850"/>
                <a:gd name="T49" fmla="*/ 916908 h 2544763"/>
                <a:gd name="T50" fmla="*/ 1041836 w 2482850"/>
                <a:gd name="T51" fmla="*/ 497072 h 2544763"/>
                <a:gd name="T52" fmla="*/ 1122120 w 2482850"/>
                <a:gd name="T53" fmla="*/ 564600 h 2544763"/>
                <a:gd name="T54" fmla="*/ 1106537 w 2482850"/>
                <a:gd name="T55" fmla="*/ 695751 h 2544763"/>
                <a:gd name="T56" fmla="*/ 1008639 w 2482850"/>
                <a:gd name="T57" fmla="*/ 596666 h 2544763"/>
                <a:gd name="T58" fmla="*/ 789300 w 2482850"/>
                <a:gd name="T59" fmla="*/ 616178 h 2544763"/>
                <a:gd name="T60" fmla="*/ 727987 w 2482850"/>
                <a:gd name="T61" fmla="*/ 682008 h 2544763"/>
                <a:gd name="T62" fmla="*/ 807762 w 2482850"/>
                <a:gd name="T63" fmla="*/ 502672 h 2544763"/>
                <a:gd name="T64" fmla="*/ 315373 w 2482850"/>
                <a:gd name="T65" fmla="*/ 416928 h 2544763"/>
                <a:gd name="T66" fmla="*/ 338797 w 2482850"/>
                <a:gd name="T67" fmla="*/ 502278 h 2544763"/>
                <a:gd name="T68" fmla="*/ 51431 w 2482850"/>
                <a:gd name="T69" fmla="*/ 538518 h 2544763"/>
                <a:gd name="T70" fmla="*/ 340 w 2482850"/>
                <a:gd name="T71" fmla="*/ 466038 h 2544763"/>
                <a:gd name="T72" fmla="*/ 65010 w 2482850"/>
                <a:gd name="T73" fmla="*/ 405412 h 2544763"/>
                <a:gd name="T74" fmla="*/ 1857375 w 2482850"/>
                <a:gd name="T75" fmla="*/ 519685 h 2544763"/>
                <a:gd name="T76" fmla="*/ 343343 w 2482850"/>
                <a:gd name="T77" fmla="*/ 17148 h 2544763"/>
                <a:gd name="T78" fmla="*/ 191196 w 2482850"/>
                <a:gd name="T79" fmla="*/ 148054 h 2544763"/>
                <a:gd name="T80" fmla="*/ 371159 w 2482850"/>
                <a:gd name="T81" fmla="*/ 432954 h 2544763"/>
                <a:gd name="T82" fmla="*/ 329603 w 2482850"/>
                <a:gd name="T83" fmla="*/ 559954 h 2544763"/>
                <a:gd name="T84" fmla="*/ 345547 w 2482850"/>
                <a:gd name="T85" fmla="*/ 876945 h 2544763"/>
                <a:gd name="T86" fmla="*/ 361661 w 2482850"/>
                <a:gd name="T87" fmla="*/ 1009548 h 2544763"/>
                <a:gd name="T88" fmla="*/ 306875 w 2482850"/>
                <a:gd name="T89" fmla="*/ 1334859 h 2544763"/>
                <a:gd name="T90" fmla="*/ 377944 w 2482850"/>
                <a:gd name="T91" fmla="*/ 1447766 h 2544763"/>
                <a:gd name="T92" fmla="*/ 276513 w 2482850"/>
                <a:gd name="T93" fmla="*/ 1534357 h 2544763"/>
                <a:gd name="T94" fmla="*/ 305009 w 2482850"/>
                <a:gd name="T95" fmla="*/ 1883098 h 2544763"/>
                <a:gd name="T96" fmla="*/ 1657699 w 2482850"/>
                <a:gd name="T97" fmla="*/ 1800412 h 2544763"/>
                <a:gd name="T98" fmla="*/ 1610885 w 2482850"/>
                <a:gd name="T99" fmla="*/ 47879 h 2544763"/>
                <a:gd name="T100" fmla="*/ 1621063 w 2482850"/>
                <a:gd name="T101" fmla="*/ 34297 h 2544763"/>
                <a:gd name="T102" fmla="*/ 1672965 w 2482850"/>
                <a:gd name="T103" fmla="*/ 1807712 h 2544763"/>
                <a:gd name="T104" fmla="*/ 300769 w 2482850"/>
                <a:gd name="T105" fmla="*/ 1899567 h 2544763"/>
                <a:gd name="T106" fmla="*/ 276513 w 2482850"/>
                <a:gd name="T107" fmla="*/ 1517378 h 2544763"/>
                <a:gd name="T108" fmla="*/ 360982 w 2482850"/>
                <a:gd name="T109" fmla="*/ 1445389 h 2544763"/>
                <a:gd name="T110" fmla="*/ 301787 w 2482850"/>
                <a:gd name="T111" fmla="*/ 1351158 h 2544763"/>
                <a:gd name="T112" fmla="*/ 347413 w 2482850"/>
                <a:gd name="T113" fmla="*/ 1000040 h 2544763"/>
                <a:gd name="T114" fmla="*/ 333843 w 2482850"/>
                <a:gd name="T115" fmla="*/ 889679 h 2544763"/>
                <a:gd name="T116" fmla="*/ 320614 w 2482850"/>
                <a:gd name="T117" fmla="*/ 545353 h 2544763"/>
                <a:gd name="T118" fmla="*/ 355215 w 2482850"/>
                <a:gd name="T119" fmla="*/ 439746 h 2544763"/>
                <a:gd name="T120" fmla="*/ 174065 w 2482850"/>
                <a:gd name="T121" fmla="*/ 145506 h 2544763"/>
                <a:gd name="T122" fmla="*/ 343343 w 2482850"/>
                <a:gd name="T123" fmla="*/ 0 h 254476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482850" h="2544763">
                  <a:moveTo>
                    <a:pt x="86902" y="1822450"/>
                  </a:moveTo>
                  <a:lnTo>
                    <a:pt x="91667" y="1822450"/>
                  </a:lnTo>
                  <a:lnTo>
                    <a:pt x="370523" y="1822450"/>
                  </a:lnTo>
                  <a:lnTo>
                    <a:pt x="375061" y="1822450"/>
                  </a:lnTo>
                  <a:lnTo>
                    <a:pt x="379826" y="1822903"/>
                  </a:lnTo>
                  <a:lnTo>
                    <a:pt x="384137" y="1823583"/>
                  </a:lnTo>
                  <a:lnTo>
                    <a:pt x="388902" y="1824262"/>
                  </a:lnTo>
                  <a:lnTo>
                    <a:pt x="393213" y="1825395"/>
                  </a:lnTo>
                  <a:lnTo>
                    <a:pt x="397524" y="1826527"/>
                  </a:lnTo>
                  <a:lnTo>
                    <a:pt x="401835" y="1827886"/>
                  </a:lnTo>
                  <a:lnTo>
                    <a:pt x="405919" y="1829472"/>
                  </a:lnTo>
                  <a:lnTo>
                    <a:pt x="409777" y="1831284"/>
                  </a:lnTo>
                  <a:lnTo>
                    <a:pt x="414088" y="1833322"/>
                  </a:lnTo>
                  <a:lnTo>
                    <a:pt x="417718" y="1835587"/>
                  </a:lnTo>
                  <a:lnTo>
                    <a:pt x="421575" y="1838079"/>
                  </a:lnTo>
                  <a:lnTo>
                    <a:pt x="425206" y="1840344"/>
                  </a:lnTo>
                  <a:lnTo>
                    <a:pt x="428609" y="1843062"/>
                  </a:lnTo>
                  <a:lnTo>
                    <a:pt x="432013" y="1846006"/>
                  </a:lnTo>
                  <a:lnTo>
                    <a:pt x="434962" y="1848951"/>
                  </a:lnTo>
                  <a:lnTo>
                    <a:pt x="438139" y="1852122"/>
                  </a:lnTo>
                  <a:lnTo>
                    <a:pt x="441088" y="1855293"/>
                  </a:lnTo>
                  <a:lnTo>
                    <a:pt x="443584" y="1858691"/>
                  </a:lnTo>
                  <a:lnTo>
                    <a:pt x="446307" y="1862315"/>
                  </a:lnTo>
                  <a:lnTo>
                    <a:pt x="448803" y="1865939"/>
                  </a:lnTo>
                  <a:lnTo>
                    <a:pt x="450845" y="1869789"/>
                  </a:lnTo>
                  <a:lnTo>
                    <a:pt x="452887" y="1873640"/>
                  </a:lnTo>
                  <a:lnTo>
                    <a:pt x="454702" y="1877490"/>
                  </a:lnTo>
                  <a:lnTo>
                    <a:pt x="456291" y="1881794"/>
                  </a:lnTo>
                  <a:lnTo>
                    <a:pt x="457879" y="1885871"/>
                  </a:lnTo>
                  <a:lnTo>
                    <a:pt x="459240" y="1890401"/>
                  </a:lnTo>
                  <a:lnTo>
                    <a:pt x="460148" y="1894704"/>
                  </a:lnTo>
                  <a:lnTo>
                    <a:pt x="461055" y="1899008"/>
                  </a:lnTo>
                  <a:lnTo>
                    <a:pt x="461509" y="1903538"/>
                  </a:lnTo>
                  <a:lnTo>
                    <a:pt x="461736" y="1908068"/>
                  </a:lnTo>
                  <a:lnTo>
                    <a:pt x="461963" y="1912824"/>
                  </a:lnTo>
                  <a:lnTo>
                    <a:pt x="461736" y="1917581"/>
                  </a:lnTo>
                  <a:lnTo>
                    <a:pt x="461509" y="1922111"/>
                  </a:lnTo>
                  <a:lnTo>
                    <a:pt x="461055" y="1926641"/>
                  </a:lnTo>
                  <a:lnTo>
                    <a:pt x="460148" y="1930945"/>
                  </a:lnTo>
                  <a:lnTo>
                    <a:pt x="459240" y="1935248"/>
                  </a:lnTo>
                  <a:lnTo>
                    <a:pt x="457879" y="1939778"/>
                  </a:lnTo>
                  <a:lnTo>
                    <a:pt x="456291" y="1943855"/>
                  </a:lnTo>
                  <a:lnTo>
                    <a:pt x="454702" y="1947932"/>
                  </a:lnTo>
                  <a:lnTo>
                    <a:pt x="452887" y="1952009"/>
                  </a:lnTo>
                  <a:lnTo>
                    <a:pt x="450845" y="1955860"/>
                  </a:lnTo>
                  <a:lnTo>
                    <a:pt x="448803" y="1959710"/>
                  </a:lnTo>
                  <a:lnTo>
                    <a:pt x="446307" y="1963334"/>
                  </a:lnTo>
                  <a:lnTo>
                    <a:pt x="443584" y="1966958"/>
                  </a:lnTo>
                  <a:lnTo>
                    <a:pt x="441088" y="1970356"/>
                  </a:lnTo>
                  <a:lnTo>
                    <a:pt x="438139" y="1973753"/>
                  </a:lnTo>
                  <a:lnTo>
                    <a:pt x="434962" y="1976698"/>
                  </a:lnTo>
                  <a:lnTo>
                    <a:pt x="432013" y="1979643"/>
                  </a:lnTo>
                  <a:lnTo>
                    <a:pt x="428609" y="1982587"/>
                  </a:lnTo>
                  <a:lnTo>
                    <a:pt x="425206" y="1985305"/>
                  </a:lnTo>
                  <a:lnTo>
                    <a:pt x="421575" y="1988023"/>
                  </a:lnTo>
                  <a:lnTo>
                    <a:pt x="417718" y="1990288"/>
                  </a:lnTo>
                  <a:lnTo>
                    <a:pt x="414088" y="1992327"/>
                  </a:lnTo>
                  <a:lnTo>
                    <a:pt x="409777" y="1994365"/>
                  </a:lnTo>
                  <a:lnTo>
                    <a:pt x="405919" y="1996177"/>
                  </a:lnTo>
                  <a:lnTo>
                    <a:pt x="401835" y="1997763"/>
                  </a:lnTo>
                  <a:lnTo>
                    <a:pt x="397524" y="1999348"/>
                  </a:lnTo>
                  <a:lnTo>
                    <a:pt x="393213" y="2000254"/>
                  </a:lnTo>
                  <a:lnTo>
                    <a:pt x="388902" y="2001387"/>
                  </a:lnTo>
                  <a:lnTo>
                    <a:pt x="384137" y="2002066"/>
                  </a:lnTo>
                  <a:lnTo>
                    <a:pt x="379826" y="2002972"/>
                  </a:lnTo>
                  <a:lnTo>
                    <a:pt x="375061" y="2003199"/>
                  </a:lnTo>
                  <a:lnTo>
                    <a:pt x="370523" y="2003425"/>
                  </a:lnTo>
                  <a:lnTo>
                    <a:pt x="91667" y="2003425"/>
                  </a:lnTo>
                  <a:lnTo>
                    <a:pt x="86902" y="2003199"/>
                  </a:lnTo>
                  <a:lnTo>
                    <a:pt x="82364" y="2002972"/>
                  </a:lnTo>
                  <a:lnTo>
                    <a:pt x="77599" y="2002066"/>
                  </a:lnTo>
                  <a:lnTo>
                    <a:pt x="73288" y="2001387"/>
                  </a:lnTo>
                  <a:lnTo>
                    <a:pt x="68750" y="2000254"/>
                  </a:lnTo>
                  <a:lnTo>
                    <a:pt x="64439" y="1999348"/>
                  </a:lnTo>
                  <a:lnTo>
                    <a:pt x="60128" y="1997763"/>
                  </a:lnTo>
                  <a:lnTo>
                    <a:pt x="56044" y="1996177"/>
                  </a:lnTo>
                  <a:lnTo>
                    <a:pt x="51959" y="1994365"/>
                  </a:lnTo>
                  <a:lnTo>
                    <a:pt x="48102" y="1992327"/>
                  </a:lnTo>
                  <a:lnTo>
                    <a:pt x="44245" y="1990288"/>
                  </a:lnTo>
                  <a:lnTo>
                    <a:pt x="40615" y="1988023"/>
                  </a:lnTo>
                  <a:lnTo>
                    <a:pt x="36757" y="1985305"/>
                  </a:lnTo>
                  <a:lnTo>
                    <a:pt x="33581" y="1982587"/>
                  </a:lnTo>
                  <a:lnTo>
                    <a:pt x="30177" y="1979643"/>
                  </a:lnTo>
                  <a:lnTo>
                    <a:pt x="26774" y="1976698"/>
                  </a:lnTo>
                  <a:lnTo>
                    <a:pt x="23824" y="1973753"/>
                  </a:lnTo>
                  <a:lnTo>
                    <a:pt x="21101" y="1970356"/>
                  </a:lnTo>
                  <a:lnTo>
                    <a:pt x="18152" y="1966958"/>
                  </a:lnTo>
                  <a:lnTo>
                    <a:pt x="15656" y="1963334"/>
                  </a:lnTo>
                  <a:lnTo>
                    <a:pt x="13160" y="1959710"/>
                  </a:lnTo>
                  <a:lnTo>
                    <a:pt x="11118" y="1955860"/>
                  </a:lnTo>
                  <a:lnTo>
                    <a:pt x="9076" y="1952009"/>
                  </a:lnTo>
                  <a:lnTo>
                    <a:pt x="7261" y="1947932"/>
                  </a:lnTo>
                  <a:lnTo>
                    <a:pt x="5446" y="1943855"/>
                  </a:lnTo>
                  <a:lnTo>
                    <a:pt x="4084" y="1939778"/>
                  </a:lnTo>
                  <a:lnTo>
                    <a:pt x="2950" y="1935248"/>
                  </a:lnTo>
                  <a:lnTo>
                    <a:pt x="1815" y="1930945"/>
                  </a:lnTo>
                  <a:lnTo>
                    <a:pt x="1134" y="1926641"/>
                  </a:lnTo>
                  <a:lnTo>
                    <a:pt x="454" y="1922111"/>
                  </a:lnTo>
                  <a:lnTo>
                    <a:pt x="0" y="1917581"/>
                  </a:lnTo>
                  <a:lnTo>
                    <a:pt x="0" y="1912824"/>
                  </a:lnTo>
                  <a:lnTo>
                    <a:pt x="0" y="1908068"/>
                  </a:lnTo>
                  <a:lnTo>
                    <a:pt x="454" y="1903538"/>
                  </a:lnTo>
                  <a:lnTo>
                    <a:pt x="1134" y="1899008"/>
                  </a:lnTo>
                  <a:lnTo>
                    <a:pt x="1815" y="1894704"/>
                  </a:lnTo>
                  <a:lnTo>
                    <a:pt x="2950" y="1890401"/>
                  </a:lnTo>
                  <a:lnTo>
                    <a:pt x="4084" y="1885871"/>
                  </a:lnTo>
                  <a:lnTo>
                    <a:pt x="5446" y="1881794"/>
                  </a:lnTo>
                  <a:lnTo>
                    <a:pt x="7261" y="1877490"/>
                  </a:lnTo>
                  <a:lnTo>
                    <a:pt x="9076" y="1873640"/>
                  </a:lnTo>
                  <a:lnTo>
                    <a:pt x="11118" y="1869789"/>
                  </a:lnTo>
                  <a:lnTo>
                    <a:pt x="13160" y="1865939"/>
                  </a:lnTo>
                  <a:lnTo>
                    <a:pt x="15656" y="1862315"/>
                  </a:lnTo>
                  <a:lnTo>
                    <a:pt x="18152" y="1858691"/>
                  </a:lnTo>
                  <a:lnTo>
                    <a:pt x="21101" y="1855293"/>
                  </a:lnTo>
                  <a:lnTo>
                    <a:pt x="23824" y="1852122"/>
                  </a:lnTo>
                  <a:lnTo>
                    <a:pt x="26774" y="1848951"/>
                  </a:lnTo>
                  <a:lnTo>
                    <a:pt x="30177" y="1846006"/>
                  </a:lnTo>
                  <a:lnTo>
                    <a:pt x="33581" y="1843062"/>
                  </a:lnTo>
                  <a:lnTo>
                    <a:pt x="36757" y="1840344"/>
                  </a:lnTo>
                  <a:lnTo>
                    <a:pt x="40615" y="1838079"/>
                  </a:lnTo>
                  <a:lnTo>
                    <a:pt x="44245" y="1835587"/>
                  </a:lnTo>
                  <a:lnTo>
                    <a:pt x="48102" y="1833322"/>
                  </a:lnTo>
                  <a:lnTo>
                    <a:pt x="51959" y="1831284"/>
                  </a:lnTo>
                  <a:lnTo>
                    <a:pt x="56044" y="1829472"/>
                  </a:lnTo>
                  <a:lnTo>
                    <a:pt x="60128" y="1827886"/>
                  </a:lnTo>
                  <a:lnTo>
                    <a:pt x="64439" y="1826527"/>
                  </a:lnTo>
                  <a:lnTo>
                    <a:pt x="68750" y="1825395"/>
                  </a:lnTo>
                  <a:lnTo>
                    <a:pt x="73288" y="1824262"/>
                  </a:lnTo>
                  <a:lnTo>
                    <a:pt x="77599" y="1823583"/>
                  </a:lnTo>
                  <a:lnTo>
                    <a:pt x="82364" y="1822903"/>
                  </a:lnTo>
                  <a:lnTo>
                    <a:pt x="86902" y="1822450"/>
                  </a:lnTo>
                  <a:close/>
                  <a:moveTo>
                    <a:pt x="2282825" y="1685925"/>
                  </a:moveTo>
                  <a:lnTo>
                    <a:pt x="2412173" y="1745797"/>
                  </a:lnTo>
                  <a:lnTo>
                    <a:pt x="2422140" y="1750786"/>
                  </a:lnTo>
                  <a:lnTo>
                    <a:pt x="2426897" y="1753281"/>
                  </a:lnTo>
                  <a:lnTo>
                    <a:pt x="2431201" y="1756002"/>
                  </a:lnTo>
                  <a:lnTo>
                    <a:pt x="2435732" y="1758724"/>
                  </a:lnTo>
                  <a:lnTo>
                    <a:pt x="2439583" y="1761445"/>
                  </a:lnTo>
                  <a:lnTo>
                    <a:pt x="2443434" y="1764166"/>
                  </a:lnTo>
                  <a:lnTo>
                    <a:pt x="2447058" y="1767115"/>
                  </a:lnTo>
                  <a:lnTo>
                    <a:pt x="2450456" y="1769836"/>
                  </a:lnTo>
                  <a:lnTo>
                    <a:pt x="2453628" y="1773011"/>
                  </a:lnTo>
                  <a:lnTo>
                    <a:pt x="2456799" y="1775959"/>
                  </a:lnTo>
                  <a:lnTo>
                    <a:pt x="2459518" y="1778907"/>
                  </a:lnTo>
                  <a:lnTo>
                    <a:pt x="2462236" y="1782082"/>
                  </a:lnTo>
                  <a:lnTo>
                    <a:pt x="2464501" y="1785257"/>
                  </a:lnTo>
                  <a:lnTo>
                    <a:pt x="2466766" y="1788432"/>
                  </a:lnTo>
                  <a:lnTo>
                    <a:pt x="2468805" y="1791607"/>
                  </a:lnTo>
                  <a:lnTo>
                    <a:pt x="2470617" y="1794782"/>
                  </a:lnTo>
                  <a:lnTo>
                    <a:pt x="2472430" y="1798184"/>
                  </a:lnTo>
                  <a:lnTo>
                    <a:pt x="2474015" y="1801813"/>
                  </a:lnTo>
                  <a:lnTo>
                    <a:pt x="2475601" y="1805215"/>
                  </a:lnTo>
                  <a:lnTo>
                    <a:pt x="2477866" y="1812245"/>
                  </a:lnTo>
                  <a:lnTo>
                    <a:pt x="2479905" y="1819502"/>
                  </a:lnTo>
                  <a:lnTo>
                    <a:pt x="2481264" y="1826986"/>
                  </a:lnTo>
                  <a:lnTo>
                    <a:pt x="2482397" y="1834697"/>
                  </a:lnTo>
                  <a:lnTo>
                    <a:pt x="2482850" y="1842861"/>
                  </a:lnTo>
                  <a:lnTo>
                    <a:pt x="2482850" y="1851025"/>
                  </a:lnTo>
                  <a:lnTo>
                    <a:pt x="2482850" y="2068286"/>
                  </a:lnTo>
                  <a:lnTo>
                    <a:pt x="2482850" y="2076677"/>
                  </a:lnTo>
                  <a:lnTo>
                    <a:pt x="2482397" y="2084388"/>
                  </a:lnTo>
                  <a:lnTo>
                    <a:pt x="2481264" y="2092326"/>
                  </a:lnTo>
                  <a:lnTo>
                    <a:pt x="2479905" y="2099810"/>
                  </a:lnTo>
                  <a:lnTo>
                    <a:pt x="2477866" y="2107067"/>
                  </a:lnTo>
                  <a:lnTo>
                    <a:pt x="2475601" y="2114324"/>
                  </a:lnTo>
                  <a:lnTo>
                    <a:pt x="2474015" y="2117726"/>
                  </a:lnTo>
                  <a:lnTo>
                    <a:pt x="2472430" y="2121127"/>
                  </a:lnTo>
                  <a:lnTo>
                    <a:pt x="2470617" y="2124302"/>
                  </a:lnTo>
                  <a:lnTo>
                    <a:pt x="2468805" y="2127704"/>
                  </a:lnTo>
                  <a:lnTo>
                    <a:pt x="2466766" y="2130879"/>
                  </a:lnTo>
                  <a:lnTo>
                    <a:pt x="2464501" y="2134281"/>
                  </a:lnTo>
                  <a:lnTo>
                    <a:pt x="2462236" y="2137456"/>
                  </a:lnTo>
                  <a:lnTo>
                    <a:pt x="2459518" y="2140404"/>
                  </a:lnTo>
                  <a:lnTo>
                    <a:pt x="2456799" y="2143352"/>
                  </a:lnTo>
                  <a:lnTo>
                    <a:pt x="2453628" y="2146527"/>
                  </a:lnTo>
                  <a:lnTo>
                    <a:pt x="2450456" y="2149249"/>
                  </a:lnTo>
                  <a:lnTo>
                    <a:pt x="2447058" y="2152197"/>
                  </a:lnTo>
                  <a:lnTo>
                    <a:pt x="2443434" y="2154919"/>
                  </a:lnTo>
                  <a:lnTo>
                    <a:pt x="2439583" y="2157867"/>
                  </a:lnTo>
                  <a:lnTo>
                    <a:pt x="2435732" y="2160588"/>
                  </a:lnTo>
                  <a:lnTo>
                    <a:pt x="2431201" y="2163310"/>
                  </a:lnTo>
                  <a:lnTo>
                    <a:pt x="2426897" y="2165804"/>
                  </a:lnTo>
                  <a:lnTo>
                    <a:pt x="2422140" y="2168526"/>
                  </a:lnTo>
                  <a:lnTo>
                    <a:pt x="2412173" y="2173742"/>
                  </a:lnTo>
                  <a:lnTo>
                    <a:pt x="2282825" y="2233613"/>
                  </a:lnTo>
                  <a:lnTo>
                    <a:pt x="2282825" y="1685925"/>
                  </a:lnTo>
                  <a:close/>
                  <a:moveTo>
                    <a:pt x="1216535" y="1436687"/>
                  </a:moveTo>
                  <a:lnTo>
                    <a:pt x="1274253" y="1436687"/>
                  </a:lnTo>
                  <a:lnTo>
                    <a:pt x="1303338" y="1492629"/>
                  </a:lnTo>
                  <a:lnTo>
                    <a:pt x="1283046" y="1513778"/>
                  </a:lnTo>
                  <a:lnTo>
                    <a:pt x="1301534" y="1642262"/>
                  </a:lnTo>
                  <a:lnTo>
                    <a:pt x="1245394" y="1852612"/>
                  </a:lnTo>
                  <a:lnTo>
                    <a:pt x="1189254" y="1642262"/>
                  </a:lnTo>
                  <a:lnTo>
                    <a:pt x="1207516" y="1513778"/>
                  </a:lnTo>
                  <a:lnTo>
                    <a:pt x="1187450" y="1492629"/>
                  </a:lnTo>
                  <a:lnTo>
                    <a:pt x="1216535" y="1436687"/>
                  </a:lnTo>
                  <a:close/>
                  <a:moveTo>
                    <a:pt x="1389519" y="1379537"/>
                  </a:moveTo>
                  <a:lnTo>
                    <a:pt x="1401785" y="1384753"/>
                  </a:lnTo>
                  <a:lnTo>
                    <a:pt x="1434494" y="1399267"/>
                  </a:lnTo>
                  <a:lnTo>
                    <a:pt x="1456754" y="1409246"/>
                  </a:lnTo>
                  <a:lnTo>
                    <a:pt x="1481740" y="1420358"/>
                  </a:lnTo>
                  <a:lnTo>
                    <a:pt x="1508543" y="1432831"/>
                  </a:lnTo>
                  <a:lnTo>
                    <a:pt x="1536709" y="1446212"/>
                  </a:lnTo>
                  <a:lnTo>
                    <a:pt x="1565557" y="1460273"/>
                  </a:lnTo>
                  <a:lnTo>
                    <a:pt x="1593950" y="1474560"/>
                  </a:lnTo>
                  <a:lnTo>
                    <a:pt x="1607578" y="1481818"/>
                  </a:lnTo>
                  <a:lnTo>
                    <a:pt x="1621207" y="1489075"/>
                  </a:lnTo>
                  <a:lnTo>
                    <a:pt x="1634154" y="1496105"/>
                  </a:lnTo>
                  <a:lnTo>
                    <a:pt x="1646647" y="1503362"/>
                  </a:lnTo>
                  <a:lnTo>
                    <a:pt x="1658232" y="1509939"/>
                  </a:lnTo>
                  <a:lnTo>
                    <a:pt x="1669589" y="1516743"/>
                  </a:lnTo>
                  <a:lnTo>
                    <a:pt x="1679584" y="1523546"/>
                  </a:lnTo>
                  <a:lnTo>
                    <a:pt x="1688669" y="1529669"/>
                  </a:lnTo>
                  <a:lnTo>
                    <a:pt x="1697074" y="1536019"/>
                  </a:lnTo>
                  <a:lnTo>
                    <a:pt x="1704115" y="1541689"/>
                  </a:lnTo>
                  <a:lnTo>
                    <a:pt x="1707068" y="1544410"/>
                  </a:lnTo>
                  <a:lnTo>
                    <a:pt x="1709794" y="1547132"/>
                  </a:lnTo>
                  <a:lnTo>
                    <a:pt x="1712292" y="1549853"/>
                  </a:lnTo>
                  <a:lnTo>
                    <a:pt x="1714337" y="1552348"/>
                  </a:lnTo>
                  <a:lnTo>
                    <a:pt x="1716154" y="1554843"/>
                  </a:lnTo>
                  <a:lnTo>
                    <a:pt x="1717971" y="1558018"/>
                  </a:lnTo>
                  <a:lnTo>
                    <a:pt x="1721833" y="1565048"/>
                  </a:lnTo>
                  <a:lnTo>
                    <a:pt x="1726148" y="1573666"/>
                  </a:lnTo>
                  <a:lnTo>
                    <a:pt x="1730237" y="1583191"/>
                  </a:lnTo>
                  <a:lnTo>
                    <a:pt x="1734326" y="1593850"/>
                  </a:lnTo>
                  <a:lnTo>
                    <a:pt x="1738869" y="1605416"/>
                  </a:lnTo>
                  <a:lnTo>
                    <a:pt x="1742957" y="1618116"/>
                  </a:lnTo>
                  <a:lnTo>
                    <a:pt x="1747500" y="1631269"/>
                  </a:lnTo>
                  <a:lnTo>
                    <a:pt x="1751816" y="1645330"/>
                  </a:lnTo>
                  <a:lnTo>
                    <a:pt x="1755904" y="1659844"/>
                  </a:lnTo>
                  <a:lnTo>
                    <a:pt x="1764536" y="1690460"/>
                  </a:lnTo>
                  <a:lnTo>
                    <a:pt x="1773168" y="1722210"/>
                  </a:lnTo>
                  <a:lnTo>
                    <a:pt x="1781118" y="1753960"/>
                  </a:lnTo>
                  <a:lnTo>
                    <a:pt x="1788613" y="1785030"/>
                  </a:lnTo>
                  <a:lnTo>
                    <a:pt x="1795428" y="1814966"/>
                  </a:lnTo>
                  <a:lnTo>
                    <a:pt x="1801561" y="1842180"/>
                  </a:lnTo>
                  <a:lnTo>
                    <a:pt x="1807012" y="1866446"/>
                  </a:lnTo>
                  <a:lnTo>
                    <a:pt x="1814962" y="1902505"/>
                  </a:lnTo>
                  <a:lnTo>
                    <a:pt x="1817688" y="1916112"/>
                  </a:lnTo>
                  <a:lnTo>
                    <a:pt x="1244600" y="1916112"/>
                  </a:lnTo>
                  <a:lnTo>
                    <a:pt x="1389519" y="1379537"/>
                  </a:lnTo>
                  <a:close/>
                  <a:moveTo>
                    <a:pt x="1100083" y="1379537"/>
                  </a:moveTo>
                  <a:lnTo>
                    <a:pt x="1244600" y="1916112"/>
                  </a:lnTo>
                  <a:lnTo>
                    <a:pt x="673100" y="1916112"/>
                  </a:lnTo>
                  <a:lnTo>
                    <a:pt x="676045" y="1902505"/>
                  </a:lnTo>
                  <a:lnTo>
                    <a:pt x="683520" y="1866446"/>
                  </a:lnTo>
                  <a:lnTo>
                    <a:pt x="688956" y="1842180"/>
                  </a:lnTo>
                  <a:lnTo>
                    <a:pt x="695072" y="1814966"/>
                  </a:lnTo>
                  <a:lnTo>
                    <a:pt x="702094" y="1785030"/>
                  </a:lnTo>
                  <a:lnTo>
                    <a:pt x="709569" y="1753960"/>
                  </a:lnTo>
                  <a:lnTo>
                    <a:pt x="717724" y="1722210"/>
                  </a:lnTo>
                  <a:lnTo>
                    <a:pt x="725878" y="1690460"/>
                  </a:lnTo>
                  <a:lnTo>
                    <a:pt x="734486" y="1659844"/>
                  </a:lnTo>
                  <a:lnTo>
                    <a:pt x="739016" y="1645330"/>
                  </a:lnTo>
                  <a:lnTo>
                    <a:pt x="743320" y="1631269"/>
                  </a:lnTo>
                  <a:lnTo>
                    <a:pt x="747397" y="1618116"/>
                  </a:lnTo>
                  <a:lnTo>
                    <a:pt x="751928" y="1605416"/>
                  </a:lnTo>
                  <a:lnTo>
                    <a:pt x="756005" y="1593850"/>
                  </a:lnTo>
                  <a:lnTo>
                    <a:pt x="760082" y="1583191"/>
                  </a:lnTo>
                  <a:lnTo>
                    <a:pt x="764386" y="1573666"/>
                  </a:lnTo>
                  <a:lnTo>
                    <a:pt x="768463" y="1565048"/>
                  </a:lnTo>
                  <a:lnTo>
                    <a:pt x="772314" y="1558018"/>
                  </a:lnTo>
                  <a:lnTo>
                    <a:pt x="774353" y="1554843"/>
                  </a:lnTo>
                  <a:lnTo>
                    <a:pt x="776165" y="1552348"/>
                  </a:lnTo>
                  <a:lnTo>
                    <a:pt x="778203" y="1549853"/>
                  </a:lnTo>
                  <a:lnTo>
                    <a:pt x="780695" y="1547132"/>
                  </a:lnTo>
                  <a:lnTo>
                    <a:pt x="783413" y="1544410"/>
                  </a:lnTo>
                  <a:lnTo>
                    <a:pt x="786358" y="1541689"/>
                  </a:lnTo>
                  <a:lnTo>
                    <a:pt x="793607" y="1536019"/>
                  </a:lnTo>
                  <a:lnTo>
                    <a:pt x="801535" y="1529669"/>
                  </a:lnTo>
                  <a:lnTo>
                    <a:pt x="810822" y="1523546"/>
                  </a:lnTo>
                  <a:lnTo>
                    <a:pt x="821015" y="1516743"/>
                  </a:lnTo>
                  <a:lnTo>
                    <a:pt x="831888" y="1509939"/>
                  </a:lnTo>
                  <a:lnTo>
                    <a:pt x="843893" y="1503362"/>
                  </a:lnTo>
                  <a:lnTo>
                    <a:pt x="855898" y="1496105"/>
                  </a:lnTo>
                  <a:lnTo>
                    <a:pt x="869263" y="1489075"/>
                  </a:lnTo>
                  <a:lnTo>
                    <a:pt x="882401" y="1481818"/>
                  </a:lnTo>
                  <a:lnTo>
                    <a:pt x="896445" y="1474560"/>
                  </a:lnTo>
                  <a:lnTo>
                    <a:pt x="924533" y="1460273"/>
                  </a:lnTo>
                  <a:lnTo>
                    <a:pt x="953074" y="1446212"/>
                  </a:lnTo>
                  <a:lnTo>
                    <a:pt x="981388" y="1432831"/>
                  </a:lnTo>
                  <a:lnTo>
                    <a:pt x="1008117" y="1420358"/>
                  </a:lnTo>
                  <a:lnTo>
                    <a:pt x="1033034" y="1409246"/>
                  </a:lnTo>
                  <a:lnTo>
                    <a:pt x="1055006" y="1399267"/>
                  </a:lnTo>
                  <a:lnTo>
                    <a:pt x="1088077" y="1384753"/>
                  </a:lnTo>
                  <a:lnTo>
                    <a:pt x="1100083" y="1379537"/>
                  </a:lnTo>
                  <a:close/>
                  <a:moveTo>
                    <a:pt x="2282825" y="1227137"/>
                  </a:moveTo>
                  <a:lnTo>
                    <a:pt x="2412173" y="1287064"/>
                  </a:lnTo>
                  <a:lnTo>
                    <a:pt x="2422140" y="1292285"/>
                  </a:lnTo>
                  <a:lnTo>
                    <a:pt x="2426897" y="1294782"/>
                  </a:lnTo>
                  <a:lnTo>
                    <a:pt x="2431201" y="1297505"/>
                  </a:lnTo>
                  <a:lnTo>
                    <a:pt x="2435732" y="1300002"/>
                  </a:lnTo>
                  <a:lnTo>
                    <a:pt x="2439583" y="1302953"/>
                  </a:lnTo>
                  <a:lnTo>
                    <a:pt x="2443434" y="1305677"/>
                  </a:lnTo>
                  <a:lnTo>
                    <a:pt x="2447058" y="1308628"/>
                  </a:lnTo>
                  <a:lnTo>
                    <a:pt x="2450456" y="1311352"/>
                  </a:lnTo>
                  <a:lnTo>
                    <a:pt x="2453628" y="1314303"/>
                  </a:lnTo>
                  <a:lnTo>
                    <a:pt x="2456799" y="1317481"/>
                  </a:lnTo>
                  <a:lnTo>
                    <a:pt x="2459518" y="1320205"/>
                  </a:lnTo>
                  <a:lnTo>
                    <a:pt x="2462236" y="1323383"/>
                  </a:lnTo>
                  <a:lnTo>
                    <a:pt x="2464501" y="1326561"/>
                  </a:lnTo>
                  <a:lnTo>
                    <a:pt x="2466766" y="1329966"/>
                  </a:lnTo>
                  <a:lnTo>
                    <a:pt x="2468805" y="1332917"/>
                  </a:lnTo>
                  <a:lnTo>
                    <a:pt x="2470617" y="1336322"/>
                  </a:lnTo>
                  <a:lnTo>
                    <a:pt x="2472430" y="1339727"/>
                  </a:lnTo>
                  <a:lnTo>
                    <a:pt x="2474015" y="1343132"/>
                  </a:lnTo>
                  <a:lnTo>
                    <a:pt x="2475601" y="1346537"/>
                  </a:lnTo>
                  <a:lnTo>
                    <a:pt x="2477866" y="1353800"/>
                  </a:lnTo>
                  <a:lnTo>
                    <a:pt x="2479905" y="1361064"/>
                  </a:lnTo>
                  <a:lnTo>
                    <a:pt x="2481264" y="1368555"/>
                  </a:lnTo>
                  <a:lnTo>
                    <a:pt x="2482397" y="1376273"/>
                  </a:lnTo>
                  <a:lnTo>
                    <a:pt x="2482850" y="1384445"/>
                  </a:lnTo>
                  <a:lnTo>
                    <a:pt x="2482850" y="1392390"/>
                  </a:lnTo>
                  <a:lnTo>
                    <a:pt x="2482850" y="1609852"/>
                  </a:lnTo>
                  <a:lnTo>
                    <a:pt x="2482850" y="1618251"/>
                  </a:lnTo>
                  <a:lnTo>
                    <a:pt x="2482397" y="1626196"/>
                  </a:lnTo>
                  <a:lnTo>
                    <a:pt x="2481264" y="1634141"/>
                  </a:lnTo>
                  <a:lnTo>
                    <a:pt x="2479905" y="1641632"/>
                  </a:lnTo>
                  <a:lnTo>
                    <a:pt x="2477866" y="1648895"/>
                  </a:lnTo>
                  <a:lnTo>
                    <a:pt x="2475601" y="1655932"/>
                  </a:lnTo>
                  <a:lnTo>
                    <a:pt x="2474015" y="1659337"/>
                  </a:lnTo>
                  <a:lnTo>
                    <a:pt x="2472430" y="1662969"/>
                  </a:lnTo>
                  <a:lnTo>
                    <a:pt x="2470617" y="1666147"/>
                  </a:lnTo>
                  <a:lnTo>
                    <a:pt x="2468805" y="1669325"/>
                  </a:lnTo>
                  <a:lnTo>
                    <a:pt x="2466766" y="1672730"/>
                  </a:lnTo>
                  <a:lnTo>
                    <a:pt x="2464501" y="1675908"/>
                  </a:lnTo>
                  <a:lnTo>
                    <a:pt x="2462236" y="1678859"/>
                  </a:lnTo>
                  <a:lnTo>
                    <a:pt x="2459518" y="1682037"/>
                  </a:lnTo>
                  <a:lnTo>
                    <a:pt x="2456799" y="1685215"/>
                  </a:lnTo>
                  <a:lnTo>
                    <a:pt x="2453628" y="1687939"/>
                  </a:lnTo>
                  <a:lnTo>
                    <a:pt x="2450456" y="1691117"/>
                  </a:lnTo>
                  <a:lnTo>
                    <a:pt x="2447058" y="1694068"/>
                  </a:lnTo>
                  <a:lnTo>
                    <a:pt x="2443434" y="1696792"/>
                  </a:lnTo>
                  <a:lnTo>
                    <a:pt x="2439583" y="1699743"/>
                  </a:lnTo>
                  <a:lnTo>
                    <a:pt x="2435732" y="1702240"/>
                  </a:lnTo>
                  <a:lnTo>
                    <a:pt x="2431201" y="1705190"/>
                  </a:lnTo>
                  <a:lnTo>
                    <a:pt x="2426897" y="1707687"/>
                  </a:lnTo>
                  <a:lnTo>
                    <a:pt x="2422140" y="1710411"/>
                  </a:lnTo>
                  <a:lnTo>
                    <a:pt x="2412173" y="1715178"/>
                  </a:lnTo>
                  <a:lnTo>
                    <a:pt x="2406963" y="1717675"/>
                  </a:lnTo>
                  <a:lnTo>
                    <a:pt x="2282825" y="1660018"/>
                  </a:lnTo>
                  <a:lnTo>
                    <a:pt x="2282825" y="1227137"/>
                  </a:lnTo>
                  <a:close/>
                  <a:moveTo>
                    <a:pt x="91667" y="1182687"/>
                  </a:moveTo>
                  <a:lnTo>
                    <a:pt x="370523" y="1182687"/>
                  </a:lnTo>
                  <a:lnTo>
                    <a:pt x="375061" y="1182913"/>
                  </a:lnTo>
                  <a:lnTo>
                    <a:pt x="379826" y="1183140"/>
                  </a:lnTo>
                  <a:lnTo>
                    <a:pt x="384137" y="1183593"/>
                  </a:lnTo>
                  <a:lnTo>
                    <a:pt x="388902" y="1184499"/>
                  </a:lnTo>
                  <a:lnTo>
                    <a:pt x="393213" y="1185405"/>
                  </a:lnTo>
                  <a:lnTo>
                    <a:pt x="397524" y="1186764"/>
                  </a:lnTo>
                  <a:lnTo>
                    <a:pt x="401835" y="1188349"/>
                  </a:lnTo>
                  <a:lnTo>
                    <a:pt x="405919" y="1189935"/>
                  </a:lnTo>
                  <a:lnTo>
                    <a:pt x="409777" y="1191747"/>
                  </a:lnTo>
                  <a:lnTo>
                    <a:pt x="414088" y="1193785"/>
                  </a:lnTo>
                  <a:lnTo>
                    <a:pt x="417718" y="1195824"/>
                  </a:lnTo>
                  <a:lnTo>
                    <a:pt x="421575" y="1198089"/>
                  </a:lnTo>
                  <a:lnTo>
                    <a:pt x="425206" y="1200807"/>
                  </a:lnTo>
                  <a:lnTo>
                    <a:pt x="428609" y="1203298"/>
                  </a:lnTo>
                  <a:lnTo>
                    <a:pt x="432013" y="1206243"/>
                  </a:lnTo>
                  <a:lnTo>
                    <a:pt x="434962" y="1209187"/>
                  </a:lnTo>
                  <a:lnTo>
                    <a:pt x="438139" y="1212358"/>
                  </a:lnTo>
                  <a:lnTo>
                    <a:pt x="441088" y="1215756"/>
                  </a:lnTo>
                  <a:lnTo>
                    <a:pt x="443584" y="1219154"/>
                  </a:lnTo>
                  <a:lnTo>
                    <a:pt x="446307" y="1222778"/>
                  </a:lnTo>
                  <a:lnTo>
                    <a:pt x="448803" y="1226402"/>
                  </a:lnTo>
                  <a:lnTo>
                    <a:pt x="450845" y="1230026"/>
                  </a:lnTo>
                  <a:lnTo>
                    <a:pt x="452887" y="1233876"/>
                  </a:lnTo>
                  <a:lnTo>
                    <a:pt x="454702" y="1237953"/>
                  </a:lnTo>
                  <a:lnTo>
                    <a:pt x="456291" y="1242257"/>
                  </a:lnTo>
                  <a:lnTo>
                    <a:pt x="457879" y="1246334"/>
                  </a:lnTo>
                  <a:lnTo>
                    <a:pt x="459240" y="1250411"/>
                  </a:lnTo>
                  <a:lnTo>
                    <a:pt x="460148" y="1254941"/>
                  </a:lnTo>
                  <a:lnTo>
                    <a:pt x="461055" y="1259471"/>
                  </a:lnTo>
                  <a:lnTo>
                    <a:pt x="461509" y="1264001"/>
                  </a:lnTo>
                  <a:lnTo>
                    <a:pt x="461736" y="1268531"/>
                  </a:lnTo>
                  <a:lnTo>
                    <a:pt x="461963" y="1273061"/>
                  </a:lnTo>
                  <a:lnTo>
                    <a:pt x="461736" y="1277591"/>
                  </a:lnTo>
                  <a:lnTo>
                    <a:pt x="461509" y="1282348"/>
                  </a:lnTo>
                  <a:lnTo>
                    <a:pt x="461055" y="1286651"/>
                  </a:lnTo>
                  <a:lnTo>
                    <a:pt x="460148" y="1291408"/>
                  </a:lnTo>
                  <a:lnTo>
                    <a:pt x="459240" y="1295485"/>
                  </a:lnTo>
                  <a:lnTo>
                    <a:pt x="457879" y="1300015"/>
                  </a:lnTo>
                  <a:lnTo>
                    <a:pt x="456291" y="1304092"/>
                  </a:lnTo>
                  <a:lnTo>
                    <a:pt x="454702" y="1308169"/>
                  </a:lnTo>
                  <a:lnTo>
                    <a:pt x="452887" y="1312246"/>
                  </a:lnTo>
                  <a:lnTo>
                    <a:pt x="450845" y="1316323"/>
                  </a:lnTo>
                  <a:lnTo>
                    <a:pt x="448803" y="1319947"/>
                  </a:lnTo>
                  <a:lnTo>
                    <a:pt x="446307" y="1323571"/>
                  </a:lnTo>
                  <a:lnTo>
                    <a:pt x="443584" y="1327195"/>
                  </a:lnTo>
                  <a:lnTo>
                    <a:pt x="441088" y="1330366"/>
                  </a:lnTo>
                  <a:lnTo>
                    <a:pt x="438139" y="1333764"/>
                  </a:lnTo>
                  <a:lnTo>
                    <a:pt x="434962" y="1336935"/>
                  </a:lnTo>
                  <a:lnTo>
                    <a:pt x="432013" y="1340106"/>
                  </a:lnTo>
                  <a:lnTo>
                    <a:pt x="428609" y="1342824"/>
                  </a:lnTo>
                  <a:lnTo>
                    <a:pt x="425206" y="1345542"/>
                  </a:lnTo>
                  <a:lnTo>
                    <a:pt x="421575" y="1348033"/>
                  </a:lnTo>
                  <a:lnTo>
                    <a:pt x="417718" y="1350525"/>
                  </a:lnTo>
                  <a:lnTo>
                    <a:pt x="414088" y="1352563"/>
                  </a:lnTo>
                  <a:lnTo>
                    <a:pt x="409777" y="1354602"/>
                  </a:lnTo>
                  <a:lnTo>
                    <a:pt x="405919" y="1356414"/>
                  </a:lnTo>
                  <a:lnTo>
                    <a:pt x="401835" y="1357999"/>
                  </a:lnTo>
                  <a:lnTo>
                    <a:pt x="397524" y="1359585"/>
                  </a:lnTo>
                  <a:lnTo>
                    <a:pt x="393213" y="1360717"/>
                  </a:lnTo>
                  <a:lnTo>
                    <a:pt x="388902" y="1361850"/>
                  </a:lnTo>
                  <a:lnTo>
                    <a:pt x="384137" y="1362529"/>
                  </a:lnTo>
                  <a:lnTo>
                    <a:pt x="379826" y="1363209"/>
                  </a:lnTo>
                  <a:lnTo>
                    <a:pt x="375061" y="1363435"/>
                  </a:lnTo>
                  <a:lnTo>
                    <a:pt x="370523" y="1363662"/>
                  </a:lnTo>
                  <a:lnTo>
                    <a:pt x="91667" y="1363662"/>
                  </a:lnTo>
                  <a:lnTo>
                    <a:pt x="86902" y="1363435"/>
                  </a:lnTo>
                  <a:lnTo>
                    <a:pt x="82364" y="1363209"/>
                  </a:lnTo>
                  <a:lnTo>
                    <a:pt x="77599" y="1362529"/>
                  </a:lnTo>
                  <a:lnTo>
                    <a:pt x="73288" y="1361850"/>
                  </a:lnTo>
                  <a:lnTo>
                    <a:pt x="68750" y="1360717"/>
                  </a:lnTo>
                  <a:lnTo>
                    <a:pt x="64439" y="1359585"/>
                  </a:lnTo>
                  <a:lnTo>
                    <a:pt x="60128" y="1357999"/>
                  </a:lnTo>
                  <a:lnTo>
                    <a:pt x="56044" y="1356414"/>
                  </a:lnTo>
                  <a:lnTo>
                    <a:pt x="51959" y="1354602"/>
                  </a:lnTo>
                  <a:lnTo>
                    <a:pt x="48102" y="1352563"/>
                  </a:lnTo>
                  <a:lnTo>
                    <a:pt x="44245" y="1350525"/>
                  </a:lnTo>
                  <a:lnTo>
                    <a:pt x="40615" y="1348033"/>
                  </a:lnTo>
                  <a:lnTo>
                    <a:pt x="36757" y="1345542"/>
                  </a:lnTo>
                  <a:lnTo>
                    <a:pt x="33581" y="1342824"/>
                  </a:lnTo>
                  <a:lnTo>
                    <a:pt x="30177" y="1340106"/>
                  </a:lnTo>
                  <a:lnTo>
                    <a:pt x="26774" y="1336935"/>
                  </a:lnTo>
                  <a:lnTo>
                    <a:pt x="23824" y="1333764"/>
                  </a:lnTo>
                  <a:lnTo>
                    <a:pt x="21101" y="1330366"/>
                  </a:lnTo>
                  <a:lnTo>
                    <a:pt x="18152" y="1327195"/>
                  </a:lnTo>
                  <a:lnTo>
                    <a:pt x="15656" y="1323571"/>
                  </a:lnTo>
                  <a:lnTo>
                    <a:pt x="13160" y="1319947"/>
                  </a:lnTo>
                  <a:lnTo>
                    <a:pt x="11118" y="1316323"/>
                  </a:lnTo>
                  <a:lnTo>
                    <a:pt x="9076" y="1312246"/>
                  </a:lnTo>
                  <a:lnTo>
                    <a:pt x="7261" y="1308169"/>
                  </a:lnTo>
                  <a:lnTo>
                    <a:pt x="5446" y="1304092"/>
                  </a:lnTo>
                  <a:lnTo>
                    <a:pt x="4084" y="1300015"/>
                  </a:lnTo>
                  <a:lnTo>
                    <a:pt x="2950" y="1295485"/>
                  </a:lnTo>
                  <a:lnTo>
                    <a:pt x="1815" y="1291408"/>
                  </a:lnTo>
                  <a:lnTo>
                    <a:pt x="1134" y="1286651"/>
                  </a:lnTo>
                  <a:lnTo>
                    <a:pt x="454" y="1282348"/>
                  </a:lnTo>
                  <a:lnTo>
                    <a:pt x="0" y="1277591"/>
                  </a:lnTo>
                  <a:lnTo>
                    <a:pt x="0" y="1273061"/>
                  </a:lnTo>
                  <a:lnTo>
                    <a:pt x="0" y="1268531"/>
                  </a:lnTo>
                  <a:lnTo>
                    <a:pt x="454" y="1264001"/>
                  </a:lnTo>
                  <a:lnTo>
                    <a:pt x="1134" y="1259471"/>
                  </a:lnTo>
                  <a:lnTo>
                    <a:pt x="1815" y="1254941"/>
                  </a:lnTo>
                  <a:lnTo>
                    <a:pt x="2950" y="1250411"/>
                  </a:lnTo>
                  <a:lnTo>
                    <a:pt x="4084" y="1246334"/>
                  </a:lnTo>
                  <a:lnTo>
                    <a:pt x="5446" y="1242257"/>
                  </a:lnTo>
                  <a:lnTo>
                    <a:pt x="7261" y="1237953"/>
                  </a:lnTo>
                  <a:lnTo>
                    <a:pt x="9076" y="1233876"/>
                  </a:lnTo>
                  <a:lnTo>
                    <a:pt x="11118" y="1230026"/>
                  </a:lnTo>
                  <a:lnTo>
                    <a:pt x="13160" y="1226402"/>
                  </a:lnTo>
                  <a:lnTo>
                    <a:pt x="15656" y="1222778"/>
                  </a:lnTo>
                  <a:lnTo>
                    <a:pt x="18152" y="1219154"/>
                  </a:lnTo>
                  <a:lnTo>
                    <a:pt x="21101" y="1215756"/>
                  </a:lnTo>
                  <a:lnTo>
                    <a:pt x="23824" y="1212358"/>
                  </a:lnTo>
                  <a:lnTo>
                    <a:pt x="26774" y="1209187"/>
                  </a:lnTo>
                  <a:lnTo>
                    <a:pt x="30177" y="1206243"/>
                  </a:lnTo>
                  <a:lnTo>
                    <a:pt x="33581" y="1203298"/>
                  </a:lnTo>
                  <a:lnTo>
                    <a:pt x="36757" y="1200807"/>
                  </a:lnTo>
                  <a:lnTo>
                    <a:pt x="40615" y="1198089"/>
                  </a:lnTo>
                  <a:lnTo>
                    <a:pt x="44245" y="1195824"/>
                  </a:lnTo>
                  <a:lnTo>
                    <a:pt x="48102" y="1193785"/>
                  </a:lnTo>
                  <a:lnTo>
                    <a:pt x="51959" y="1191747"/>
                  </a:lnTo>
                  <a:lnTo>
                    <a:pt x="56044" y="1189935"/>
                  </a:lnTo>
                  <a:lnTo>
                    <a:pt x="60128" y="1188349"/>
                  </a:lnTo>
                  <a:lnTo>
                    <a:pt x="64439" y="1186764"/>
                  </a:lnTo>
                  <a:lnTo>
                    <a:pt x="68750" y="1185405"/>
                  </a:lnTo>
                  <a:lnTo>
                    <a:pt x="73288" y="1184499"/>
                  </a:lnTo>
                  <a:lnTo>
                    <a:pt x="77599" y="1183593"/>
                  </a:lnTo>
                  <a:lnTo>
                    <a:pt x="82364" y="1183140"/>
                  </a:lnTo>
                  <a:lnTo>
                    <a:pt x="86902" y="1182913"/>
                  </a:lnTo>
                  <a:lnTo>
                    <a:pt x="91667" y="1182687"/>
                  </a:lnTo>
                  <a:close/>
                  <a:moveTo>
                    <a:pt x="1390308" y="782637"/>
                  </a:moveTo>
                  <a:lnTo>
                    <a:pt x="1396663" y="786039"/>
                  </a:lnTo>
                  <a:lnTo>
                    <a:pt x="1402564" y="789894"/>
                  </a:lnTo>
                  <a:lnTo>
                    <a:pt x="1408238" y="793749"/>
                  </a:lnTo>
                  <a:lnTo>
                    <a:pt x="1413458" y="797831"/>
                  </a:lnTo>
                  <a:lnTo>
                    <a:pt x="1418225" y="802140"/>
                  </a:lnTo>
                  <a:lnTo>
                    <a:pt x="1422764" y="806449"/>
                  </a:lnTo>
                  <a:lnTo>
                    <a:pt x="1426849" y="811439"/>
                  </a:lnTo>
                  <a:lnTo>
                    <a:pt x="1430935" y="816428"/>
                  </a:lnTo>
                  <a:lnTo>
                    <a:pt x="1434112" y="821417"/>
                  </a:lnTo>
                  <a:lnTo>
                    <a:pt x="1437516" y="826860"/>
                  </a:lnTo>
                  <a:lnTo>
                    <a:pt x="1440694" y="832303"/>
                  </a:lnTo>
                  <a:lnTo>
                    <a:pt x="1443644" y="837973"/>
                  </a:lnTo>
                  <a:lnTo>
                    <a:pt x="1446141" y="843869"/>
                  </a:lnTo>
                  <a:lnTo>
                    <a:pt x="1448411" y="849765"/>
                  </a:lnTo>
                  <a:lnTo>
                    <a:pt x="1450907" y="856115"/>
                  </a:lnTo>
                  <a:lnTo>
                    <a:pt x="1452723" y="862465"/>
                  </a:lnTo>
                  <a:lnTo>
                    <a:pt x="1454766" y="869042"/>
                  </a:lnTo>
                  <a:lnTo>
                    <a:pt x="1456581" y="875846"/>
                  </a:lnTo>
                  <a:lnTo>
                    <a:pt x="1459759" y="889680"/>
                  </a:lnTo>
                  <a:lnTo>
                    <a:pt x="1462709" y="904648"/>
                  </a:lnTo>
                  <a:lnTo>
                    <a:pt x="1465433" y="919842"/>
                  </a:lnTo>
                  <a:lnTo>
                    <a:pt x="1471107" y="952499"/>
                  </a:lnTo>
                  <a:lnTo>
                    <a:pt x="1474284" y="969735"/>
                  </a:lnTo>
                  <a:lnTo>
                    <a:pt x="1477462" y="987424"/>
                  </a:lnTo>
                  <a:lnTo>
                    <a:pt x="1483363" y="988785"/>
                  </a:lnTo>
                  <a:lnTo>
                    <a:pt x="1489037" y="990146"/>
                  </a:lnTo>
                  <a:lnTo>
                    <a:pt x="1494484" y="992187"/>
                  </a:lnTo>
                  <a:lnTo>
                    <a:pt x="1499704" y="994228"/>
                  </a:lnTo>
                  <a:lnTo>
                    <a:pt x="1504470" y="996949"/>
                  </a:lnTo>
                  <a:lnTo>
                    <a:pt x="1509237" y="999671"/>
                  </a:lnTo>
                  <a:lnTo>
                    <a:pt x="1513549" y="1003073"/>
                  </a:lnTo>
                  <a:lnTo>
                    <a:pt x="1517407" y="1006474"/>
                  </a:lnTo>
                  <a:lnTo>
                    <a:pt x="1521493" y="1010330"/>
                  </a:lnTo>
                  <a:lnTo>
                    <a:pt x="1525124" y="1014185"/>
                  </a:lnTo>
                  <a:lnTo>
                    <a:pt x="1528075" y="1018721"/>
                  </a:lnTo>
                  <a:lnTo>
                    <a:pt x="1530798" y="1023030"/>
                  </a:lnTo>
                  <a:lnTo>
                    <a:pt x="1533068" y="1027792"/>
                  </a:lnTo>
                  <a:lnTo>
                    <a:pt x="1535110" y="1032555"/>
                  </a:lnTo>
                  <a:lnTo>
                    <a:pt x="1536472" y="1037771"/>
                  </a:lnTo>
                  <a:lnTo>
                    <a:pt x="1537607" y="1043214"/>
                  </a:lnTo>
                  <a:lnTo>
                    <a:pt x="1538288" y="1048657"/>
                  </a:lnTo>
                  <a:lnTo>
                    <a:pt x="1538288" y="1054326"/>
                  </a:lnTo>
                  <a:lnTo>
                    <a:pt x="1537834" y="1060223"/>
                  </a:lnTo>
                  <a:lnTo>
                    <a:pt x="1536699" y="1066119"/>
                  </a:lnTo>
                  <a:lnTo>
                    <a:pt x="1535110" y="1072016"/>
                  </a:lnTo>
                  <a:lnTo>
                    <a:pt x="1533068" y="1078366"/>
                  </a:lnTo>
                  <a:lnTo>
                    <a:pt x="1530117" y="1084489"/>
                  </a:lnTo>
                  <a:lnTo>
                    <a:pt x="1526940" y="1091066"/>
                  </a:lnTo>
                  <a:lnTo>
                    <a:pt x="1522854" y="1097416"/>
                  </a:lnTo>
                  <a:lnTo>
                    <a:pt x="1518315" y="1103766"/>
                  </a:lnTo>
                  <a:lnTo>
                    <a:pt x="1512868" y="1110342"/>
                  </a:lnTo>
                  <a:lnTo>
                    <a:pt x="1506967" y="1116919"/>
                  </a:lnTo>
                  <a:lnTo>
                    <a:pt x="1500158" y="1123496"/>
                  </a:lnTo>
                  <a:lnTo>
                    <a:pt x="1492668" y="1129846"/>
                  </a:lnTo>
                  <a:lnTo>
                    <a:pt x="1484271" y="1136650"/>
                  </a:lnTo>
                  <a:lnTo>
                    <a:pt x="1474965" y="1143000"/>
                  </a:lnTo>
                  <a:lnTo>
                    <a:pt x="1472696" y="1155019"/>
                  </a:lnTo>
                  <a:lnTo>
                    <a:pt x="1469745" y="1167266"/>
                  </a:lnTo>
                  <a:lnTo>
                    <a:pt x="1466568" y="1179059"/>
                  </a:lnTo>
                  <a:lnTo>
                    <a:pt x="1462936" y="1190851"/>
                  </a:lnTo>
                  <a:lnTo>
                    <a:pt x="1459078" y="1202417"/>
                  </a:lnTo>
                  <a:lnTo>
                    <a:pt x="1454993" y="1213984"/>
                  </a:lnTo>
                  <a:lnTo>
                    <a:pt x="1450680" y="1225323"/>
                  </a:lnTo>
                  <a:lnTo>
                    <a:pt x="1445687" y="1236435"/>
                  </a:lnTo>
                  <a:lnTo>
                    <a:pt x="1440467" y="1247321"/>
                  </a:lnTo>
                  <a:lnTo>
                    <a:pt x="1435020" y="1257980"/>
                  </a:lnTo>
                  <a:lnTo>
                    <a:pt x="1429346" y="1268412"/>
                  </a:lnTo>
                  <a:lnTo>
                    <a:pt x="1423218" y="1278391"/>
                  </a:lnTo>
                  <a:lnTo>
                    <a:pt x="1416863" y="1288369"/>
                  </a:lnTo>
                  <a:lnTo>
                    <a:pt x="1410281" y="1297894"/>
                  </a:lnTo>
                  <a:lnTo>
                    <a:pt x="1403245" y="1307193"/>
                  </a:lnTo>
                  <a:lnTo>
                    <a:pt x="1395982" y="1316037"/>
                  </a:lnTo>
                  <a:lnTo>
                    <a:pt x="1388719" y="1324655"/>
                  </a:lnTo>
                  <a:lnTo>
                    <a:pt x="1381003" y="1332593"/>
                  </a:lnTo>
                  <a:lnTo>
                    <a:pt x="1373059" y="1340077"/>
                  </a:lnTo>
                  <a:lnTo>
                    <a:pt x="1364661" y="1347334"/>
                  </a:lnTo>
                  <a:lnTo>
                    <a:pt x="1356037" y="1354364"/>
                  </a:lnTo>
                  <a:lnTo>
                    <a:pt x="1347639" y="1360714"/>
                  </a:lnTo>
                  <a:lnTo>
                    <a:pt x="1338561" y="1366610"/>
                  </a:lnTo>
                  <a:lnTo>
                    <a:pt x="1329028" y="1371827"/>
                  </a:lnTo>
                  <a:lnTo>
                    <a:pt x="1319723" y="1376816"/>
                  </a:lnTo>
                  <a:lnTo>
                    <a:pt x="1310190" y="1380898"/>
                  </a:lnTo>
                  <a:lnTo>
                    <a:pt x="1300431" y="1384527"/>
                  </a:lnTo>
                  <a:lnTo>
                    <a:pt x="1295211" y="1386341"/>
                  </a:lnTo>
                  <a:lnTo>
                    <a:pt x="1290218" y="1387702"/>
                  </a:lnTo>
                  <a:lnTo>
                    <a:pt x="1284997" y="1389062"/>
                  </a:lnTo>
                  <a:lnTo>
                    <a:pt x="1279777" y="1390196"/>
                  </a:lnTo>
                  <a:lnTo>
                    <a:pt x="1274557" y="1391330"/>
                  </a:lnTo>
                  <a:lnTo>
                    <a:pt x="1269110" y="1392010"/>
                  </a:lnTo>
                  <a:lnTo>
                    <a:pt x="1264117" y="1392691"/>
                  </a:lnTo>
                  <a:lnTo>
                    <a:pt x="1258670" y="1393371"/>
                  </a:lnTo>
                  <a:lnTo>
                    <a:pt x="1253223" y="1393825"/>
                  </a:lnTo>
                  <a:lnTo>
                    <a:pt x="1247776" y="1393825"/>
                  </a:lnTo>
                  <a:lnTo>
                    <a:pt x="1242328" y="1393825"/>
                  </a:lnTo>
                  <a:lnTo>
                    <a:pt x="1236881" y="1393371"/>
                  </a:lnTo>
                  <a:lnTo>
                    <a:pt x="1231661" y="1392691"/>
                  </a:lnTo>
                  <a:lnTo>
                    <a:pt x="1226214" y="1392010"/>
                  </a:lnTo>
                  <a:lnTo>
                    <a:pt x="1220994" y="1391330"/>
                  </a:lnTo>
                  <a:lnTo>
                    <a:pt x="1215774" y="1390196"/>
                  </a:lnTo>
                  <a:lnTo>
                    <a:pt x="1210554" y="1389062"/>
                  </a:lnTo>
                  <a:lnTo>
                    <a:pt x="1205333" y="1387702"/>
                  </a:lnTo>
                  <a:lnTo>
                    <a:pt x="1200113" y="1386341"/>
                  </a:lnTo>
                  <a:lnTo>
                    <a:pt x="1195347" y="1384527"/>
                  </a:lnTo>
                  <a:lnTo>
                    <a:pt x="1185361" y="1380898"/>
                  </a:lnTo>
                  <a:lnTo>
                    <a:pt x="1175828" y="1376816"/>
                  </a:lnTo>
                  <a:lnTo>
                    <a:pt x="1166296" y="1371827"/>
                  </a:lnTo>
                  <a:lnTo>
                    <a:pt x="1157217" y="1366610"/>
                  </a:lnTo>
                  <a:lnTo>
                    <a:pt x="1148139" y="1360714"/>
                  </a:lnTo>
                  <a:lnTo>
                    <a:pt x="1139514" y="1354364"/>
                  </a:lnTo>
                  <a:lnTo>
                    <a:pt x="1130890" y="1347334"/>
                  </a:lnTo>
                  <a:lnTo>
                    <a:pt x="1122492" y="1340077"/>
                  </a:lnTo>
                  <a:lnTo>
                    <a:pt x="1114548" y="1332593"/>
                  </a:lnTo>
                  <a:lnTo>
                    <a:pt x="1106832" y="1324655"/>
                  </a:lnTo>
                  <a:lnTo>
                    <a:pt x="1099569" y="1316037"/>
                  </a:lnTo>
                  <a:lnTo>
                    <a:pt x="1092306" y="1307193"/>
                  </a:lnTo>
                  <a:lnTo>
                    <a:pt x="1085270" y="1297894"/>
                  </a:lnTo>
                  <a:lnTo>
                    <a:pt x="1078688" y="1288369"/>
                  </a:lnTo>
                  <a:lnTo>
                    <a:pt x="1072333" y="1278391"/>
                  </a:lnTo>
                  <a:lnTo>
                    <a:pt x="1066205" y="1268412"/>
                  </a:lnTo>
                  <a:lnTo>
                    <a:pt x="1060531" y="1257980"/>
                  </a:lnTo>
                  <a:lnTo>
                    <a:pt x="1055084" y="1247321"/>
                  </a:lnTo>
                  <a:lnTo>
                    <a:pt x="1049864" y="1236435"/>
                  </a:lnTo>
                  <a:lnTo>
                    <a:pt x="1045098" y="1225323"/>
                  </a:lnTo>
                  <a:lnTo>
                    <a:pt x="1040558" y="1213984"/>
                  </a:lnTo>
                  <a:lnTo>
                    <a:pt x="1036473" y="1202417"/>
                  </a:lnTo>
                  <a:lnTo>
                    <a:pt x="1032615" y="1190851"/>
                  </a:lnTo>
                  <a:lnTo>
                    <a:pt x="1028983" y="1179059"/>
                  </a:lnTo>
                  <a:lnTo>
                    <a:pt x="1025806" y="1167266"/>
                  </a:lnTo>
                  <a:lnTo>
                    <a:pt x="1022855" y="1155019"/>
                  </a:lnTo>
                  <a:lnTo>
                    <a:pt x="1020586" y="1143000"/>
                  </a:lnTo>
                  <a:lnTo>
                    <a:pt x="1011507" y="1136650"/>
                  </a:lnTo>
                  <a:lnTo>
                    <a:pt x="1003336" y="1129846"/>
                  </a:lnTo>
                  <a:lnTo>
                    <a:pt x="995620" y="1123496"/>
                  </a:lnTo>
                  <a:lnTo>
                    <a:pt x="988811" y="1116919"/>
                  </a:lnTo>
                  <a:lnTo>
                    <a:pt x="982683" y="1110342"/>
                  </a:lnTo>
                  <a:lnTo>
                    <a:pt x="977236" y="1103766"/>
                  </a:lnTo>
                  <a:lnTo>
                    <a:pt x="972696" y="1097416"/>
                  </a:lnTo>
                  <a:lnTo>
                    <a:pt x="968838" y="1091066"/>
                  </a:lnTo>
                  <a:lnTo>
                    <a:pt x="965434" y="1084489"/>
                  </a:lnTo>
                  <a:lnTo>
                    <a:pt x="962483" y="1078366"/>
                  </a:lnTo>
                  <a:lnTo>
                    <a:pt x="960440" y="1072016"/>
                  </a:lnTo>
                  <a:lnTo>
                    <a:pt x="958852" y="1066119"/>
                  </a:lnTo>
                  <a:lnTo>
                    <a:pt x="957944" y="1060223"/>
                  </a:lnTo>
                  <a:lnTo>
                    <a:pt x="957263" y="1054326"/>
                  </a:lnTo>
                  <a:lnTo>
                    <a:pt x="957263" y="1048657"/>
                  </a:lnTo>
                  <a:lnTo>
                    <a:pt x="958171" y="1043214"/>
                  </a:lnTo>
                  <a:lnTo>
                    <a:pt x="959079" y="1037771"/>
                  </a:lnTo>
                  <a:lnTo>
                    <a:pt x="960440" y="1032555"/>
                  </a:lnTo>
                  <a:lnTo>
                    <a:pt x="962483" y="1027792"/>
                  </a:lnTo>
                  <a:lnTo>
                    <a:pt x="964753" y="1023030"/>
                  </a:lnTo>
                  <a:lnTo>
                    <a:pt x="967476" y="1018721"/>
                  </a:lnTo>
                  <a:lnTo>
                    <a:pt x="970654" y="1014185"/>
                  </a:lnTo>
                  <a:lnTo>
                    <a:pt x="974285" y="1010330"/>
                  </a:lnTo>
                  <a:lnTo>
                    <a:pt x="978144" y="1006474"/>
                  </a:lnTo>
                  <a:lnTo>
                    <a:pt x="982002" y="1003073"/>
                  </a:lnTo>
                  <a:lnTo>
                    <a:pt x="986541" y="999671"/>
                  </a:lnTo>
                  <a:lnTo>
                    <a:pt x="991307" y="996949"/>
                  </a:lnTo>
                  <a:lnTo>
                    <a:pt x="996301" y="994228"/>
                  </a:lnTo>
                  <a:lnTo>
                    <a:pt x="1001521" y="992187"/>
                  </a:lnTo>
                  <a:lnTo>
                    <a:pt x="1006514" y="990146"/>
                  </a:lnTo>
                  <a:lnTo>
                    <a:pt x="1012415" y="988785"/>
                  </a:lnTo>
                  <a:lnTo>
                    <a:pt x="1018089" y="987424"/>
                  </a:lnTo>
                  <a:lnTo>
                    <a:pt x="1022401" y="964292"/>
                  </a:lnTo>
                  <a:lnTo>
                    <a:pt x="1026260" y="941840"/>
                  </a:lnTo>
                  <a:lnTo>
                    <a:pt x="1029891" y="920523"/>
                  </a:lnTo>
                  <a:lnTo>
                    <a:pt x="1033749" y="900339"/>
                  </a:lnTo>
                  <a:lnTo>
                    <a:pt x="1035792" y="890587"/>
                  </a:lnTo>
                  <a:lnTo>
                    <a:pt x="1037835" y="881289"/>
                  </a:lnTo>
                  <a:lnTo>
                    <a:pt x="1040104" y="872217"/>
                  </a:lnTo>
                  <a:lnTo>
                    <a:pt x="1042374" y="863373"/>
                  </a:lnTo>
                  <a:lnTo>
                    <a:pt x="1045325" y="854981"/>
                  </a:lnTo>
                  <a:lnTo>
                    <a:pt x="1048048" y="846817"/>
                  </a:lnTo>
                  <a:lnTo>
                    <a:pt x="1051453" y="838880"/>
                  </a:lnTo>
                  <a:lnTo>
                    <a:pt x="1055311" y="831396"/>
                  </a:lnTo>
                  <a:lnTo>
                    <a:pt x="1062574" y="834117"/>
                  </a:lnTo>
                  <a:lnTo>
                    <a:pt x="1072787" y="837065"/>
                  </a:lnTo>
                  <a:lnTo>
                    <a:pt x="1085270" y="840467"/>
                  </a:lnTo>
                  <a:lnTo>
                    <a:pt x="1092306" y="842281"/>
                  </a:lnTo>
                  <a:lnTo>
                    <a:pt x="1100023" y="843869"/>
                  </a:lnTo>
                  <a:lnTo>
                    <a:pt x="1108420" y="845456"/>
                  </a:lnTo>
                  <a:lnTo>
                    <a:pt x="1116818" y="847044"/>
                  </a:lnTo>
                  <a:lnTo>
                    <a:pt x="1126123" y="848178"/>
                  </a:lnTo>
                  <a:lnTo>
                    <a:pt x="1135883" y="849539"/>
                  </a:lnTo>
                  <a:lnTo>
                    <a:pt x="1145869" y="850673"/>
                  </a:lnTo>
                  <a:lnTo>
                    <a:pt x="1156309" y="851126"/>
                  </a:lnTo>
                  <a:lnTo>
                    <a:pt x="1167204" y="851580"/>
                  </a:lnTo>
                  <a:lnTo>
                    <a:pt x="1178552" y="851806"/>
                  </a:lnTo>
                  <a:lnTo>
                    <a:pt x="1190354" y="851580"/>
                  </a:lnTo>
                  <a:lnTo>
                    <a:pt x="1202156" y="851126"/>
                  </a:lnTo>
                  <a:lnTo>
                    <a:pt x="1214412" y="849992"/>
                  </a:lnTo>
                  <a:lnTo>
                    <a:pt x="1226895" y="848631"/>
                  </a:lnTo>
                  <a:lnTo>
                    <a:pt x="1239605" y="846364"/>
                  </a:lnTo>
                  <a:lnTo>
                    <a:pt x="1252542" y="844096"/>
                  </a:lnTo>
                  <a:lnTo>
                    <a:pt x="1265933" y="840921"/>
                  </a:lnTo>
                  <a:lnTo>
                    <a:pt x="1279323" y="837292"/>
                  </a:lnTo>
                  <a:lnTo>
                    <a:pt x="1292714" y="832983"/>
                  </a:lnTo>
                  <a:lnTo>
                    <a:pt x="1306559" y="827994"/>
                  </a:lnTo>
                  <a:lnTo>
                    <a:pt x="1313368" y="825499"/>
                  </a:lnTo>
                  <a:lnTo>
                    <a:pt x="1320404" y="822551"/>
                  </a:lnTo>
                  <a:lnTo>
                    <a:pt x="1327212" y="819603"/>
                  </a:lnTo>
                  <a:lnTo>
                    <a:pt x="1334248" y="816201"/>
                  </a:lnTo>
                  <a:lnTo>
                    <a:pt x="1341057" y="812799"/>
                  </a:lnTo>
                  <a:lnTo>
                    <a:pt x="1348093" y="809171"/>
                  </a:lnTo>
                  <a:lnTo>
                    <a:pt x="1355129" y="805315"/>
                  </a:lnTo>
                  <a:lnTo>
                    <a:pt x="1362165" y="801006"/>
                  </a:lnTo>
                  <a:lnTo>
                    <a:pt x="1369201" y="796924"/>
                  </a:lnTo>
                  <a:lnTo>
                    <a:pt x="1376463" y="792389"/>
                  </a:lnTo>
                  <a:lnTo>
                    <a:pt x="1383272" y="787626"/>
                  </a:lnTo>
                  <a:lnTo>
                    <a:pt x="1390308" y="782637"/>
                  </a:lnTo>
                  <a:close/>
                  <a:moveTo>
                    <a:pt x="2282825" y="769937"/>
                  </a:moveTo>
                  <a:lnTo>
                    <a:pt x="2412173" y="829864"/>
                  </a:lnTo>
                  <a:lnTo>
                    <a:pt x="2422140" y="834858"/>
                  </a:lnTo>
                  <a:lnTo>
                    <a:pt x="2426897" y="837355"/>
                  </a:lnTo>
                  <a:lnTo>
                    <a:pt x="2431201" y="840078"/>
                  </a:lnTo>
                  <a:lnTo>
                    <a:pt x="2435732" y="842802"/>
                  </a:lnTo>
                  <a:lnTo>
                    <a:pt x="2439583" y="845526"/>
                  </a:lnTo>
                  <a:lnTo>
                    <a:pt x="2443434" y="848250"/>
                  </a:lnTo>
                  <a:lnTo>
                    <a:pt x="2447058" y="851201"/>
                  </a:lnTo>
                  <a:lnTo>
                    <a:pt x="2450456" y="853925"/>
                  </a:lnTo>
                  <a:lnTo>
                    <a:pt x="2453628" y="857103"/>
                  </a:lnTo>
                  <a:lnTo>
                    <a:pt x="2456799" y="860054"/>
                  </a:lnTo>
                  <a:lnTo>
                    <a:pt x="2459518" y="863005"/>
                  </a:lnTo>
                  <a:lnTo>
                    <a:pt x="2462236" y="866183"/>
                  </a:lnTo>
                  <a:lnTo>
                    <a:pt x="2464501" y="869361"/>
                  </a:lnTo>
                  <a:lnTo>
                    <a:pt x="2466766" y="872539"/>
                  </a:lnTo>
                  <a:lnTo>
                    <a:pt x="2468805" y="875717"/>
                  </a:lnTo>
                  <a:lnTo>
                    <a:pt x="2470617" y="878895"/>
                  </a:lnTo>
                  <a:lnTo>
                    <a:pt x="2472430" y="882300"/>
                  </a:lnTo>
                  <a:lnTo>
                    <a:pt x="2474015" y="885932"/>
                  </a:lnTo>
                  <a:lnTo>
                    <a:pt x="2475601" y="889337"/>
                  </a:lnTo>
                  <a:lnTo>
                    <a:pt x="2477866" y="896373"/>
                  </a:lnTo>
                  <a:lnTo>
                    <a:pt x="2479905" y="903637"/>
                  </a:lnTo>
                  <a:lnTo>
                    <a:pt x="2481264" y="911128"/>
                  </a:lnTo>
                  <a:lnTo>
                    <a:pt x="2482397" y="918846"/>
                  </a:lnTo>
                  <a:lnTo>
                    <a:pt x="2482850" y="927018"/>
                  </a:lnTo>
                  <a:lnTo>
                    <a:pt x="2482850" y="935190"/>
                  </a:lnTo>
                  <a:lnTo>
                    <a:pt x="2482850" y="1152652"/>
                  </a:lnTo>
                  <a:lnTo>
                    <a:pt x="2482850" y="1160824"/>
                  </a:lnTo>
                  <a:lnTo>
                    <a:pt x="2482397" y="1168768"/>
                  </a:lnTo>
                  <a:lnTo>
                    <a:pt x="2481264" y="1176486"/>
                  </a:lnTo>
                  <a:lnTo>
                    <a:pt x="2479905" y="1184204"/>
                  </a:lnTo>
                  <a:lnTo>
                    <a:pt x="2477866" y="1191468"/>
                  </a:lnTo>
                  <a:lnTo>
                    <a:pt x="2475601" y="1198732"/>
                  </a:lnTo>
                  <a:lnTo>
                    <a:pt x="2474015" y="1202137"/>
                  </a:lnTo>
                  <a:lnTo>
                    <a:pt x="2472430" y="1205315"/>
                  </a:lnTo>
                  <a:lnTo>
                    <a:pt x="2470617" y="1208720"/>
                  </a:lnTo>
                  <a:lnTo>
                    <a:pt x="2468805" y="1212125"/>
                  </a:lnTo>
                  <a:lnTo>
                    <a:pt x="2466766" y="1215303"/>
                  </a:lnTo>
                  <a:lnTo>
                    <a:pt x="2464501" y="1218708"/>
                  </a:lnTo>
                  <a:lnTo>
                    <a:pt x="2462236" y="1221658"/>
                  </a:lnTo>
                  <a:lnTo>
                    <a:pt x="2459518" y="1224836"/>
                  </a:lnTo>
                  <a:lnTo>
                    <a:pt x="2456799" y="1227787"/>
                  </a:lnTo>
                  <a:lnTo>
                    <a:pt x="2453628" y="1230738"/>
                  </a:lnTo>
                  <a:lnTo>
                    <a:pt x="2450456" y="1233689"/>
                  </a:lnTo>
                  <a:lnTo>
                    <a:pt x="2447058" y="1236640"/>
                  </a:lnTo>
                  <a:lnTo>
                    <a:pt x="2443434" y="1239364"/>
                  </a:lnTo>
                  <a:lnTo>
                    <a:pt x="2439583" y="1242315"/>
                  </a:lnTo>
                  <a:lnTo>
                    <a:pt x="2435732" y="1245039"/>
                  </a:lnTo>
                  <a:lnTo>
                    <a:pt x="2431201" y="1247763"/>
                  </a:lnTo>
                  <a:lnTo>
                    <a:pt x="2426897" y="1250260"/>
                  </a:lnTo>
                  <a:lnTo>
                    <a:pt x="2422140" y="1252984"/>
                  </a:lnTo>
                  <a:lnTo>
                    <a:pt x="2412173" y="1257978"/>
                  </a:lnTo>
                  <a:lnTo>
                    <a:pt x="2406963" y="1260475"/>
                  </a:lnTo>
                  <a:lnTo>
                    <a:pt x="2282825" y="1202818"/>
                  </a:lnTo>
                  <a:lnTo>
                    <a:pt x="2282825" y="769937"/>
                  </a:lnTo>
                  <a:close/>
                  <a:moveTo>
                    <a:pt x="1247774" y="628650"/>
                  </a:moveTo>
                  <a:lnTo>
                    <a:pt x="1262265" y="628876"/>
                  </a:lnTo>
                  <a:lnTo>
                    <a:pt x="1276302" y="629556"/>
                  </a:lnTo>
                  <a:lnTo>
                    <a:pt x="1290113" y="631143"/>
                  </a:lnTo>
                  <a:lnTo>
                    <a:pt x="1303472" y="632956"/>
                  </a:lnTo>
                  <a:lnTo>
                    <a:pt x="1316830" y="635222"/>
                  </a:lnTo>
                  <a:lnTo>
                    <a:pt x="1329282" y="638169"/>
                  </a:lnTo>
                  <a:lnTo>
                    <a:pt x="1341282" y="641569"/>
                  </a:lnTo>
                  <a:lnTo>
                    <a:pt x="1353056" y="645195"/>
                  </a:lnTo>
                  <a:lnTo>
                    <a:pt x="1363923" y="649274"/>
                  </a:lnTo>
                  <a:lnTo>
                    <a:pt x="1374338" y="654034"/>
                  </a:lnTo>
                  <a:lnTo>
                    <a:pt x="1378866" y="656300"/>
                  </a:lnTo>
                  <a:lnTo>
                    <a:pt x="1383847" y="658794"/>
                  </a:lnTo>
                  <a:lnTo>
                    <a:pt x="1388149" y="661513"/>
                  </a:lnTo>
                  <a:lnTo>
                    <a:pt x="1392677" y="664006"/>
                  </a:lnTo>
                  <a:lnTo>
                    <a:pt x="1396753" y="666953"/>
                  </a:lnTo>
                  <a:lnTo>
                    <a:pt x="1400602" y="669672"/>
                  </a:lnTo>
                  <a:lnTo>
                    <a:pt x="1404451" y="672619"/>
                  </a:lnTo>
                  <a:lnTo>
                    <a:pt x="1407847" y="675565"/>
                  </a:lnTo>
                  <a:lnTo>
                    <a:pt x="1411243" y="678512"/>
                  </a:lnTo>
                  <a:lnTo>
                    <a:pt x="1414413" y="681685"/>
                  </a:lnTo>
                  <a:lnTo>
                    <a:pt x="1417130" y="685084"/>
                  </a:lnTo>
                  <a:lnTo>
                    <a:pt x="1419847" y="688257"/>
                  </a:lnTo>
                  <a:lnTo>
                    <a:pt x="1425507" y="688484"/>
                  </a:lnTo>
                  <a:lnTo>
                    <a:pt x="1430941" y="689164"/>
                  </a:lnTo>
                  <a:lnTo>
                    <a:pt x="1436148" y="690297"/>
                  </a:lnTo>
                  <a:lnTo>
                    <a:pt x="1441356" y="691430"/>
                  </a:lnTo>
                  <a:lnTo>
                    <a:pt x="1446110" y="693017"/>
                  </a:lnTo>
                  <a:lnTo>
                    <a:pt x="1450865" y="694830"/>
                  </a:lnTo>
                  <a:lnTo>
                    <a:pt x="1455167" y="697323"/>
                  </a:lnTo>
                  <a:lnTo>
                    <a:pt x="1459695" y="699816"/>
                  </a:lnTo>
                  <a:lnTo>
                    <a:pt x="1463544" y="702763"/>
                  </a:lnTo>
                  <a:lnTo>
                    <a:pt x="1467619" y="705709"/>
                  </a:lnTo>
                  <a:lnTo>
                    <a:pt x="1471242" y="708882"/>
                  </a:lnTo>
                  <a:lnTo>
                    <a:pt x="1474865" y="712508"/>
                  </a:lnTo>
                  <a:lnTo>
                    <a:pt x="1478261" y="716361"/>
                  </a:lnTo>
                  <a:lnTo>
                    <a:pt x="1481657" y="720668"/>
                  </a:lnTo>
                  <a:lnTo>
                    <a:pt x="1484827" y="724747"/>
                  </a:lnTo>
                  <a:lnTo>
                    <a:pt x="1487544" y="729053"/>
                  </a:lnTo>
                  <a:lnTo>
                    <a:pt x="1490487" y="733813"/>
                  </a:lnTo>
                  <a:lnTo>
                    <a:pt x="1492977" y="738799"/>
                  </a:lnTo>
                  <a:lnTo>
                    <a:pt x="1495468" y="743785"/>
                  </a:lnTo>
                  <a:lnTo>
                    <a:pt x="1497732" y="748998"/>
                  </a:lnTo>
                  <a:lnTo>
                    <a:pt x="1499996" y="754211"/>
                  </a:lnTo>
                  <a:lnTo>
                    <a:pt x="1502034" y="759877"/>
                  </a:lnTo>
                  <a:lnTo>
                    <a:pt x="1503845" y="765543"/>
                  </a:lnTo>
                  <a:lnTo>
                    <a:pt x="1505656" y="771436"/>
                  </a:lnTo>
                  <a:lnTo>
                    <a:pt x="1509053" y="783222"/>
                  </a:lnTo>
                  <a:lnTo>
                    <a:pt x="1511996" y="795460"/>
                  </a:lnTo>
                  <a:lnTo>
                    <a:pt x="1514260" y="808153"/>
                  </a:lnTo>
                  <a:lnTo>
                    <a:pt x="1516071" y="821071"/>
                  </a:lnTo>
                  <a:lnTo>
                    <a:pt x="1517656" y="833990"/>
                  </a:lnTo>
                  <a:lnTo>
                    <a:pt x="1519015" y="846909"/>
                  </a:lnTo>
                  <a:lnTo>
                    <a:pt x="1519694" y="860281"/>
                  </a:lnTo>
                  <a:lnTo>
                    <a:pt x="1520147" y="873200"/>
                  </a:lnTo>
                  <a:lnTo>
                    <a:pt x="1520826" y="886118"/>
                  </a:lnTo>
                  <a:lnTo>
                    <a:pt x="1520826" y="898584"/>
                  </a:lnTo>
                  <a:lnTo>
                    <a:pt x="1520373" y="910823"/>
                  </a:lnTo>
                  <a:lnTo>
                    <a:pt x="1520147" y="922608"/>
                  </a:lnTo>
                  <a:lnTo>
                    <a:pt x="1519241" y="945046"/>
                  </a:lnTo>
                  <a:lnTo>
                    <a:pt x="1517883" y="964311"/>
                  </a:lnTo>
                  <a:lnTo>
                    <a:pt x="1516524" y="981083"/>
                  </a:lnTo>
                  <a:lnTo>
                    <a:pt x="1514939" y="993321"/>
                  </a:lnTo>
                  <a:lnTo>
                    <a:pt x="1511996" y="991508"/>
                  </a:lnTo>
                  <a:lnTo>
                    <a:pt x="1508600" y="990148"/>
                  </a:lnTo>
                  <a:lnTo>
                    <a:pt x="1505204" y="988562"/>
                  </a:lnTo>
                  <a:lnTo>
                    <a:pt x="1501808" y="987202"/>
                  </a:lnTo>
                  <a:lnTo>
                    <a:pt x="1498185" y="985842"/>
                  </a:lnTo>
                  <a:lnTo>
                    <a:pt x="1494562" y="984936"/>
                  </a:lnTo>
                  <a:lnTo>
                    <a:pt x="1490713" y="983802"/>
                  </a:lnTo>
                  <a:lnTo>
                    <a:pt x="1487091" y="983349"/>
                  </a:lnTo>
                  <a:lnTo>
                    <a:pt x="1481657" y="946859"/>
                  </a:lnTo>
                  <a:lnTo>
                    <a:pt x="1479166" y="929408"/>
                  </a:lnTo>
                  <a:lnTo>
                    <a:pt x="1476223" y="912636"/>
                  </a:lnTo>
                  <a:lnTo>
                    <a:pt x="1473280" y="896544"/>
                  </a:lnTo>
                  <a:lnTo>
                    <a:pt x="1469657" y="881132"/>
                  </a:lnTo>
                  <a:lnTo>
                    <a:pt x="1467846" y="873653"/>
                  </a:lnTo>
                  <a:lnTo>
                    <a:pt x="1465808" y="866400"/>
                  </a:lnTo>
                  <a:lnTo>
                    <a:pt x="1463770" y="859374"/>
                  </a:lnTo>
                  <a:lnTo>
                    <a:pt x="1461506" y="852802"/>
                  </a:lnTo>
                  <a:lnTo>
                    <a:pt x="1459242" y="846002"/>
                  </a:lnTo>
                  <a:lnTo>
                    <a:pt x="1456299" y="839430"/>
                  </a:lnTo>
                  <a:lnTo>
                    <a:pt x="1453356" y="833310"/>
                  </a:lnTo>
                  <a:lnTo>
                    <a:pt x="1450412" y="826964"/>
                  </a:lnTo>
                  <a:lnTo>
                    <a:pt x="1447242" y="821071"/>
                  </a:lnTo>
                  <a:lnTo>
                    <a:pt x="1443620" y="815405"/>
                  </a:lnTo>
                  <a:lnTo>
                    <a:pt x="1439771" y="809966"/>
                  </a:lnTo>
                  <a:lnTo>
                    <a:pt x="1435922" y="804526"/>
                  </a:lnTo>
                  <a:lnTo>
                    <a:pt x="1431394" y="799313"/>
                  </a:lnTo>
                  <a:lnTo>
                    <a:pt x="1426865" y="794780"/>
                  </a:lnTo>
                  <a:lnTo>
                    <a:pt x="1421884" y="789794"/>
                  </a:lnTo>
                  <a:lnTo>
                    <a:pt x="1416677" y="785261"/>
                  </a:lnTo>
                  <a:lnTo>
                    <a:pt x="1411017" y="781182"/>
                  </a:lnTo>
                  <a:lnTo>
                    <a:pt x="1405130" y="777102"/>
                  </a:lnTo>
                  <a:lnTo>
                    <a:pt x="1398791" y="773249"/>
                  </a:lnTo>
                  <a:lnTo>
                    <a:pt x="1391998" y="769623"/>
                  </a:lnTo>
                  <a:lnTo>
                    <a:pt x="1384753" y="774609"/>
                  </a:lnTo>
                  <a:lnTo>
                    <a:pt x="1377508" y="779595"/>
                  </a:lnTo>
                  <a:lnTo>
                    <a:pt x="1370263" y="784355"/>
                  </a:lnTo>
                  <a:lnTo>
                    <a:pt x="1363018" y="788661"/>
                  </a:lnTo>
                  <a:lnTo>
                    <a:pt x="1355772" y="793194"/>
                  </a:lnTo>
                  <a:lnTo>
                    <a:pt x="1348301" y="797047"/>
                  </a:lnTo>
                  <a:lnTo>
                    <a:pt x="1341056" y="800900"/>
                  </a:lnTo>
                  <a:lnTo>
                    <a:pt x="1334037" y="804526"/>
                  </a:lnTo>
                  <a:lnTo>
                    <a:pt x="1326792" y="807926"/>
                  </a:lnTo>
                  <a:lnTo>
                    <a:pt x="1319547" y="811326"/>
                  </a:lnTo>
                  <a:lnTo>
                    <a:pt x="1312302" y="814045"/>
                  </a:lnTo>
                  <a:lnTo>
                    <a:pt x="1305283" y="816992"/>
                  </a:lnTo>
                  <a:lnTo>
                    <a:pt x="1298038" y="819711"/>
                  </a:lnTo>
                  <a:lnTo>
                    <a:pt x="1291245" y="822205"/>
                  </a:lnTo>
                  <a:lnTo>
                    <a:pt x="1277208" y="826511"/>
                  </a:lnTo>
                  <a:lnTo>
                    <a:pt x="1263397" y="830364"/>
                  </a:lnTo>
                  <a:lnTo>
                    <a:pt x="1249812" y="833537"/>
                  </a:lnTo>
                  <a:lnTo>
                    <a:pt x="1236454" y="836030"/>
                  </a:lnTo>
                  <a:lnTo>
                    <a:pt x="1223322" y="838296"/>
                  </a:lnTo>
                  <a:lnTo>
                    <a:pt x="1210417" y="839656"/>
                  </a:lnTo>
                  <a:lnTo>
                    <a:pt x="1197964" y="840789"/>
                  </a:lnTo>
                  <a:lnTo>
                    <a:pt x="1185511" y="841469"/>
                  </a:lnTo>
                  <a:lnTo>
                    <a:pt x="1173738" y="841469"/>
                  </a:lnTo>
                  <a:lnTo>
                    <a:pt x="1162191" y="841469"/>
                  </a:lnTo>
                  <a:lnTo>
                    <a:pt x="1151097" y="841016"/>
                  </a:lnTo>
                  <a:lnTo>
                    <a:pt x="1140229" y="840336"/>
                  </a:lnTo>
                  <a:lnTo>
                    <a:pt x="1129814" y="839203"/>
                  </a:lnTo>
                  <a:lnTo>
                    <a:pt x="1120079" y="837843"/>
                  </a:lnTo>
                  <a:lnTo>
                    <a:pt x="1110796" y="836710"/>
                  </a:lnTo>
                  <a:lnTo>
                    <a:pt x="1101739" y="835123"/>
                  </a:lnTo>
                  <a:lnTo>
                    <a:pt x="1093362" y="833310"/>
                  </a:lnTo>
                  <a:lnTo>
                    <a:pt x="1085438" y="831724"/>
                  </a:lnTo>
                  <a:lnTo>
                    <a:pt x="1078193" y="829910"/>
                  </a:lnTo>
                  <a:lnTo>
                    <a:pt x="1065514" y="826284"/>
                  </a:lnTo>
                  <a:lnTo>
                    <a:pt x="1055099" y="823111"/>
                  </a:lnTo>
                  <a:lnTo>
                    <a:pt x="1047401" y="820391"/>
                  </a:lnTo>
                  <a:lnTo>
                    <a:pt x="1043552" y="828097"/>
                  </a:lnTo>
                  <a:lnTo>
                    <a:pt x="1040156" y="836483"/>
                  </a:lnTo>
                  <a:lnTo>
                    <a:pt x="1036986" y="844869"/>
                  </a:lnTo>
                  <a:lnTo>
                    <a:pt x="1034043" y="853708"/>
                  </a:lnTo>
                  <a:lnTo>
                    <a:pt x="1031552" y="862774"/>
                  </a:lnTo>
                  <a:lnTo>
                    <a:pt x="1029288" y="872520"/>
                  </a:lnTo>
                  <a:lnTo>
                    <a:pt x="1027024" y="882265"/>
                  </a:lnTo>
                  <a:lnTo>
                    <a:pt x="1024986" y="892464"/>
                  </a:lnTo>
                  <a:lnTo>
                    <a:pt x="1021137" y="913316"/>
                  </a:lnTo>
                  <a:lnTo>
                    <a:pt x="1017288" y="935527"/>
                  </a:lnTo>
                  <a:lnTo>
                    <a:pt x="1013213" y="958871"/>
                  </a:lnTo>
                  <a:lnTo>
                    <a:pt x="1011175" y="970884"/>
                  </a:lnTo>
                  <a:lnTo>
                    <a:pt x="1008458" y="983349"/>
                  </a:lnTo>
                  <a:lnTo>
                    <a:pt x="1004609" y="984029"/>
                  </a:lnTo>
                  <a:lnTo>
                    <a:pt x="1000760" y="984936"/>
                  </a:lnTo>
                  <a:lnTo>
                    <a:pt x="997138" y="985842"/>
                  </a:lnTo>
                  <a:lnTo>
                    <a:pt x="993515" y="987202"/>
                  </a:lnTo>
                  <a:lnTo>
                    <a:pt x="989892" y="988789"/>
                  </a:lnTo>
                  <a:lnTo>
                    <a:pt x="986496" y="990375"/>
                  </a:lnTo>
                  <a:lnTo>
                    <a:pt x="983100" y="991962"/>
                  </a:lnTo>
                  <a:lnTo>
                    <a:pt x="979704" y="993775"/>
                  </a:lnTo>
                  <a:lnTo>
                    <a:pt x="977666" y="979723"/>
                  </a:lnTo>
                  <a:lnTo>
                    <a:pt x="976761" y="970657"/>
                  </a:lnTo>
                  <a:lnTo>
                    <a:pt x="975402" y="960458"/>
                  </a:lnTo>
                  <a:lnTo>
                    <a:pt x="974496" y="949352"/>
                  </a:lnTo>
                  <a:lnTo>
                    <a:pt x="973817" y="937340"/>
                  </a:lnTo>
                  <a:lnTo>
                    <a:pt x="973364" y="924421"/>
                  </a:lnTo>
                  <a:lnTo>
                    <a:pt x="973138" y="911049"/>
                  </a:lnTo>
                  <a:lnTo>
                    <a:pt x="973364" y="896771"/>
                  </a:lnTo>
                  <a:lnTo>
                    <a:pt x="974044" y="882039"/>
                  </a:lnTo>
                  <a:lnTo>
                    <a:pt x="975402" y="866854"/>
                  </a:lnTo>
                  <a:lnTo>
                    <a:pt x="977213" y="851442"/>
                  </a:lnTo>
                  <a:lnTo>
                    <a:pt x="978119" y="843736"/>
                  </a:lnTo>
                  <a:lnTo>
                    <a:pt x="979704" y="835577"/>
                  </a:lnTo>
                  <a:lnTo>
                    <a:pt x="981062" y="827871"/>
                  </a:lnTo>
                  <a:lnTo>
                    <a:pt x="982874" y="819711"/>
                  </a:lnTo>
                  <a:lnTo>
                    <a:pt x="984911" y="812006"/>
                  </a:lnTo>
                  <a:lnTo>
                    <a:pt x="986949" y="804073"/>
                  </a:lnTo>
                  <a:lnTo>
                    <a:pt x="989440" y="796140"/>
                  </a:lnTo>
                  <a:lnTo>
                    <a:pt x="991930" y="788208"/>
                  </a:lnTo>
                  <a:lnTo>
                    <a:pt x="994873" y="780502"/>
                  </a:lnTo>
                  <a:lnTo>
                    <a:pt x="997817" y="772569"/>
                  </a:lnTo>
                  <a:lnTo>
                    <a:pt x="1001213" y="765090"/>
                  </a:lnTo>
                  <a:lnTo>
                    <a:pt x="1004836" y="757384"/>
                  </a:lnTo>
                  <a:lnTo>
                    <a:pt x="1008685" y="749905"/>
                  </a:lnTo>
                  <a:lnTo>
                    <a:pt x="1012986" y="742652"/>
                  </a:lnTo>
                  <a:lnTo>
                    <a:pt x="1017288" y="735400"/>
                  </a:lnTo>
                  <a:lnTo>
                    <a:pt x="1022043" y="728147"/>
                  </a:lnTo>
                  <a:lnTo>
                    <a:pt x="1027024" y="721121"/>
                  </a:lnTo>
                  <a:lnTo>
                    <a:pt x="1032458" y="714095"/>
                  </a:lnTo>
                  <a:lnTo>
                    <a:pt x="1038118" y="707522"/>
                  </a:lnTo>
                  <a:lnTo>
                    <a:pt x="1044231" y="701176"/>
                  </a:lnTo>
                  <a:lnTo>
                    <a:pt x="1050344" y="694603"/>
                  </a:lnTo>
                  <a:lnTo>
                    <a:pt x="1057136" y="688711"/>
                  </a:lnTo>
                  <a:lnTo>
                    <a:pt x="1064382" y="682818"/>
                  </a:lnTo>
                  <a:lnTo>
                    <a:pt x="1071627" y="676925"/>
                  </a:lnTo>
                  <a:lnTo>
                    <a:pt x="1079778" y="671486"/>
                  </a:lnTo>
                  <a:lnTo>
                    <a:pt x="1087702" y="666726"/>
                  </a:lnTo>
                  <a:lnTo>
                    <a:pt x="1096306" y="661740"/>
                  </a:lnTo>
                  <a:lnTo>
                    <a:pt x="1105362" y="656980"/>
                  </a:lnTo>
                  <a:lnTo>
                    <a:pt x="1114645" y="652674"/>
                  </a:lnTo>
                  <a:lnTo>
                    <a:pt x="1124380" y="648821"/>
                  </a:lnTo>
                  <a:lnTo>
                    <a:pt x="1134795" y="645195"/>
                  </a:lnTo>
                  <a:lnTo>
                    <a:pt x="1145437" y="641795"/>
                  </a:lnTo>
                  <a:lnTo>
                    <a:pt x="1156531" y="638622"/>
                  </a:lnTo>
                  <a:lnTo>
                    <a:pt x="1168304" y="636129"/>
                  </a:lnTo>
                  <a:lnTo>
                    <a:pt x="1180304" y="634089"/>
                  </a:lnTo>
                  <a:lnTo>
                    <a:pt x="1192757" y="631823"/>
                  </a:lnTo>
                  <a:lnTo>
                    <a:pt x="1205662" y="630690"/>
                  </a:lnTo>
                  <a:lnTo>
                    <a:pt x="1219247" y="629330"/>
                  </a:lnTo>
                  <a:lnTo>
                    <a:pt x="1233058" y="628876"/>
                  </a:lnTo>
                  <a:lnTo>
                    <a:pt x="1247774" y="628650"/>
                  </a:lnTo>
                  <a:close/>
                  <a:moveTo>
                    <a:pt x="91667" y="541337"/>
                  </a:moveTo>
                  <a:lnTo>
                    <a:pt x="370523" y="541337"/>
                  </a:lnTo>
                  <a:lnTo>
                    <a:pt x="375061" y="541563"/>
                  </a:lnTo>
                  <a:lnTo>
                    <a:pt x="379826" y="542015"/>
                  </a:lnTo>
                  <a:lnTo>
                    <a:pt x="384137" y="542468"/>
                  </a:lnTo>
                  <a:lnTo>
                    <a:pt x="388902" y="543373"/>
                  </a:lnTo>
                  <a:lnTo>
                    <a:pt x="393213" y="544278"/>
                  </a:lnTo>
                  <a:lnTo>
                    <a:pt x="397524" y="545635"/>
                  </a:lnTo>
                  <a:lnTo>
                    <a:pt x="401835" y="546992"/>
                  </a:lnTo>
                  <a:lnTo>
                    <a:pt x="405919" y="548576"/>
                  </a:lnTo>
                  <a:lnTo>
                    <a:pt x="409777" y="550386"/>
                  </a:lnTo>
                  <a:lnTo>
                    <a:pt x="414088" y="552421"/>
                  </a:lnTo>
                  <a:lnTo>
                    <a:pt x="417718" y="554684"/>
                  </a:lnTo>
                  <a:lnTo>
                    <a:pt x="421575" y="556946"/>
                  </a:lnTo>
                  <a:lnTo>
                    <a:pt x="425206" y="559434"/>
                  </a:lnTo>
                  <a:lnTo>
                    <a:pt x="428609" y="562149"/>
                  </a:lnTo>
                  <a:lnTo>
                    <a:pt x="432013" y="564864"/>
                  </a:lnTo>
                  <a:lnTo>
                    <a:pt x="434962" y="568031"/>
                  </a:lnTo>
                  <a:lnTo>
                    <a:pt x="438139" y="571198"/>
                  </a:lnTo>
                  <a:lnTo>
                    <a:pt x="441088" y="574591"/>
                  </a:lnTo>
                  <a:lnTo>
                    <a:pt x="443584" y="577984"/>
                  </a:lnTo>
                  <a:lnTo>
                    <a:pt x="446307" y="581604"/>
                  </a:lnTo>
                  <a:lnTo>
                    <a:pt x="448803" y="585223"/>
                  </a:lnTo>
                  <a:lnTo>
                    <a:pt x="450845" y="589069"/>
                  </a:lnTo>
                  <a:lnTo>
                    <a:pt x="452887" y="592915"/>
                  </a:lnTo>
                  <a:lnTo>
                    <a:pt x="454702" y="596760"/>
                  </a:lnTo>
                  <a:lnTo>
                    <a:pt x="456291" y="600832"/>
                  </a:lnTo>
                  <a:lnTo>
                    <a:pt x="457879" y="605130"/>
                  </a:lnTo>
                  <a:lnTo>
                    <a:pt x="459240" y="609429"/>
                  </a:lnTo>
                  <a:lnTo>
                    <a:pt x="460148" y="613727"/>
                  </a:lnTo>
                  <a:lnTo>
                    <a:pt x="461055" y="618251"/>
                  </a:lnTo>
                  <a:lnTo>
                    <a:pt x="461509" y="622549"/>
                  </a:lnTo>
                  <a:lnTo>
                    <a:pt x="461736" y="627300"/>
                  </a:lnTo>
                  <a:lnTo>
                    <a:pt x="461963" y="631824"/>
                  </a:lnTo>
                  <a:lnTo>
                    <a:pt x="461736" y="636575"/>
                  </a:lnTo>
                  <a:lnTo>
                    <a:pt x="461509" y="641099"/>
                  </a:lnTo>
                  <a:lnTo>
                    <a:pt x="461055" y="645624"/>
                  </a:lnTo>
                  <a:lnTo>
                    <a:pt x="460148" y="650148"/>
                  </a:lnTo>
                  <a:lnTo>
                    <a:pt x="459240" y="654446"/>
                  </a:lnTo>
                  <a:lnTo>
                    <a:pt x="457879" y="658518"/>
                  </a:lnTo>
                  <a:lnTo>
                    <a:pt x="456291" y="662816"/>
                  </a:lnTo>
                  <a:lnTo>
                    <a:pt x="454702" y="666888"/>
                  </a:lnTo>
                  <a:lnTo>
                    <a:pt x="452887" y="670960"/>
                  </a:lnTo>
                  <a:lnTo>
                    <a:pt x="450845" y="674806"/>
                  </a:lnTo>
                  <a:lnTo>
                    <a:pt x="448803" y="678652"/>
                  </a:lnTo>
                  <a:lnTo>
                    <a:pt x="446307" y="682271"/>
                  </a:lnTo>
                  <a:lnTo>
                    <a:pt x="443584" y="685664"/>
                  </a:lnTo>
                  <a:lnTo>
                    <a:pt x="441088" y="689284"/>
                  </a:lnTo>
                  <a:lnTo>
                    <a:pt x="438139" y="692451"/>
                  </a:lnTo>
                  <a:lnTo>
                    <a:pt x="434962" y="695618"/>
                  </a:lnTo>
                  <a:lnTo>
                    <a:pt x="432013" y="698559"/>
                  </a:lnTo>
                  <a:lnTo>
                    <a:pt x="428609" y="701500"/>
                  </a:lnTo>
                  <a:lnTo>
                    <a:pt x="425206" y="703988"/>
                  </a:lnTo>
                  <a:lnTo>
                    <a:pt x="421575" y="706703"/>
                  </a:lnTo>
                  <a:lnTo>
                    <a:pt x="417718" y="708965"/>
                  </a:lnTo>
                  <a:lnTo>
                    <a:pt x="414088" y="711227"/>
                  </a:lnTo>
                  <a:lnTo>
                    <a:pt x="409777" y="713489"/>
                  </a:lnTo>
                  <a:lnTo>
                    <a:pt x="405919" y="715299"/>
                  </a:lnTo>
                  <a:lnTo>
                    <a:pt x="401835" y="716883"/>
                  </a:lnTo>
                  <a:lnTo>
                    <a:pt x="397524" y="718014"/>
                  </a:lnTo>
                  <a:lnTo>
                    <a:pt x="393213" y="719371"/>
                  </a:lnTo>
                  <a:lnTo>
                    <a:pt x="388902" y="720502"/>
                  </a:lnTo>
                  <a:lnTo>
                    <a:pt x="384137" y="721181"/>
                  </a:lnTo>
                  <a:lnTo>
                    <a:pt x="379826" y="721633"/>
                  </a:lnTo>
                  <a:lnTo>
                    <a:pt x="375061" y="722312"/>
                  </a:lnTo>
                  <a:lnTo>
                    <a:pt x="370523" y="722312"/>
                  </a:lnTo>
                  <a:lnTo>
                    <a:pt x="91667" y="722312"/>
                  </a:lnTo>
                  <a:lnTo>
                    <a:pt x="86902" y="722312"/>
                  </a:lnTo>
                  <a:lnTo>
                    <a:pt x="82364" y="721633"/>
                  </a:lnTo>
                  <a:lnTo>
                    <a:pt x="77599" y="721181"/>
                  </a:lnTo>
                  <a:lnTo>
                    <a:pt x="73288" y="720502"/>
                  </a:lnTo>
                  <a:lnTo>
                    <a:pt x="68750" y="719371"/>
                  </a:lnTo>
                  <a:lnTo>
                    <a:pt x="64439" y="718014"/>
                  </a:lnTo>
                  <a:lnTo>
                    <a:pt x="60128" y="716883"/>
                  </a:lnTo>
                  <a:lnTo>
                    <a:pt x="56044" y="715299"/>
                  </a:lnTo>
                  <a:lnTo>
                    <a:pt x="51959" y="713489"/>
                  </a:lnTo>
                  <a:lnTo>
                    <a:pt x="48102" y="711227"/>
                  </a:lnTo>
                  <a:lnTo>
                    <a:pt x="44245" y="708965"/>
                  </a:lnTo>
                  <a:lnTo>
                    <a:pt x="40615" y="706703"/>
                  </a:lnTo>
                  <a:lnTo>
                    <a:pt x="36757" y="703988"/>
                  </a:lnTo>
                  <a:lnTo>
                    <a:pt x="33581" y="701500"/>
                  </a:lnTo>
                  <a:lnTo>
                    <a:pt x="30177" y="698559"/>
                  </a:lnTo>
                  <a:lnTo>
                    <a:pt x="26774" y="695618"/>
                  </a:lnTo>
                  <a:lnTo>
                    <a:pt x="23824" y="692451"/>
                  </a:lnTo>
                  <a:lnTo>
                    <a:pt x="21101" y="689284"/>
                  </a:lnTo>
                  <a:lnTo>
                    <a:pt x="18152" y="685664"/>
                  </a:lnTo>
                  <a:lnTo>
                    <a:pt x="15656" y="682271"/>
                  </a:lnTo>
                  <a:lnTo>
                    <a:pt x="13160" y="678652"/>
                  </a:lnTo>
                  <a:lnTo>
                    <a:pt x="11118" y="674806"/>
                  </a:lnTo>
                  <a:lnTo>
                    <a:pt x="9076" y="670960"/>
                  </a:lnTo>
                  <a:lnTo>
                    <a:pt x="7261" y="666888"/>
                  </a:lnTo>
                  <a:lnTo>
                    <a:pt x="5446" y="662816"/>
                  </a:lnTo>
                  <a:lnTo>
                    <a:pt x="4084" y="658518"/>
                  </a:lnTo>
                  <a:lnTo>
                    <a:pt x="2950" y="654446"/>
                  </a:lnTo>
                  <a:lnTo>
                    <a:pt x="1815" y="650148"/>
                  </a:lnTo>
                  <a:lnTo>
                    <a:pt x="1134" y="645624"/>
                  </a:lnTo>
                  <a:lnTo>
                    <a:pt x="454" y="641099"/>
                  </a:lnTo>
                  <a:lnTo>
                    <a:pt x="0" y="636575"/>
                  </a:lnTo>
                  <a:lnTo>
                    <a:pt x="0" y="631824"/>
                  </a:lnTo>
                  <a:lnTo>
                    <a:pt x="0" y="627300"/>
                  </a:lnTo>
                  <a:lnTo>
                    <a:pt x="454" y="622549"/>
                  </a:lnTo>
                  <a:lnTo>
                    <a:pt x="1134" y="618251"/>
                  </a:lnTo>
                  <a:lnTo>
                    <a:pt x="1815" y="613727"/>
                  </a:lnTo>
                  <a:lnTo>
                    <a:pt x="2950" y="609429"/>
                  </a:lnTo>
                  <a:lnTo>
                    <a:pt x="4084" y="605130"/>
                  </a:lnTo>
                  <a:lnTo>
                    <a:pt x="5446" y="600832"/>
                  </a:lnTo>
                  <a:lnTo>
                    <a:pt x="7261" y="596760"/>
                  </a:lnTo>
                  <a:lnTo>
                    <a:pt x="9076" y="592915"/>
                  </a:lnTo>
                  <a:lnTo>
                    <a:pt x="11118" y="589069"/>
                  </a:lnTo>
                  <a:lnTo>
                    <a:pt x="13160" y="585223"/>
                  </a:lnTo>
                  <a:lnTo>
                    <a:pt x="15656" y="581604"/>
                  </a:lnTo>
                  <a:lnTo>
                    <a:pt x="18152" y="577984"/>
                  </a:lnTo>
                  <a:lnTo>
                    <a:pt x="21101" y="574591"/>
                  </a:lnTo>
                  <a:lnTo>
                    <a:pt x="23824" y="571198"/>
                  </a:lnTo>
                  <a:lnTo>
                    <a:pt x="26774" y="568031"/>
                  </a:lnTo>
                  <a:lnTo>
                    <a:pt x="30177" y="564864"/>
                  </a:lnTo>
                  <a:lnTo>
                    <a:pt x="33581" y="562149"/>
                  </a:lnTo>
                  <a:lnTo>
                    <a:pt x="36757" y="559434"/>
                  </a:lnTo>
                  <a:lnTo>
                    <a:pt x="40615" y="556946"/>
                  </a:lnTo>
                  <a:lnTo>
                    <a:pt x="44245" y="554684"/>
                  </a:lnTo>
                  <a:lnTo>
                    <a:pt x="48102" y="552421"/>
                  </a:lnTo>
                  <a:lnTo>
                    <a:pt x="51959" y="550386"/>
                  </a:lnTo>
                  <a:lnTo>
                    <a:pt x="56044" y="548576"/>
                  </a:lnTo>
                  <a:lnTo>
                    <a:pt x="60128" y="546992"/>
                  </a:lnTo>
                  <a:lnTo>
                    <a:pt x="64439" y="545635"/>
                  </a:lnTo>
                  <a:lnTo>
                    <a:pt x="68750" y="544278"/>
                  </a:lnTo>
                  <a:lnTo>
                    <a:pt x="73288" y="543373"/>
                  </a:lnTo>
                  <a:lnTo>
                    <a:pt x="77599" y="542468"/>
                  </a:lnTo>
                  <a:lnTo>
                    <a:pt x="82364" y="542015"/>
                  </a:lnTo>
                  <a:lnTo>
                    <a:pt x="86902" y="541563"/>
                  </a:lnTo>
                  <a:lnTo>
                    <a:pt x="91667" y="541337"/>
                  </a:lnTo>
                  <a:close/>
                  <a:moveTo>
                    <a:pt x="2282825" y="312737"/>
                  </a:moveTo>
                  <a:lnTo>
                    <a:pt x="2412173" y="372470"/>
                  </a:lnTo>
                  <a:lnTo>
                    <a:pt x="2422140" y="377674"/>
                  </a:lnTo>
                  <a:lnTo>
                    <a:pt x="2426897" y="380163"/>
                  </a:lnTo>
                  <a:lnTo>
                    <a:pt x="2431201" y="382878"/>
                  </a:lnTo>
                  <a:lnTo>
                    <a:pt x="2435732" y="385367"/>
                  </a:lnTo>
                  <a:lnTo>
                    <a:pt x="2439583" y="388308"/>
                  </a:lnTo>
                  <a:lnTo>
                    <a:pt x="2443434" y="391023"/>
                  </a:lnTo>
                  <a:lnTo>
                    <a:pt x="2447058" y="393964"/>
                  </a:lnTo>
                  <a:lnTo>
                    <a:pt x="2450456" y="396680"/>
                  </a:lnTo>
                  <a:lnTo>
                    <a:pt x="2453628" y="399621"/>
                  </a:lnTo>
                  <a:lnTo>
                    <a:pt x="2456799" y="402562"/>
                  </a:lnTo>
                  <a:lnTo>
                    <a:pt x="2459518" y="405504"/>
                  </a:lnTo>
                  <a:lnTo>
                    <a:pt x="2462236" y="408671"/>
                  </a:lnTo>
                  <a:lnTo>
                    <a:pt x="2464501" y="411839"/>
                  </a:lnTo>
                  <a:lnTo>
                    <a:pt x="2466766" y="415233"/>
                  </a:lnTo>
                  <a:lnTo>
                    <a:pt x="2468805" y="418174"/>
                  </a:lnTo>
                  <a:lnTo>
                    <a:pt x="2470617" y="421568"/>
                  </a:lnTo>
                  <a:lnTo>
                    <a:pt x="2472430" y="424962"/>
                  </a:lnTo>
                  <a:lnTo>
                    <a:pt x="2474015" y="428356"/>
                  </a:lnTo>
                  <a:lnTo>
                    <a:pt x="2475601" y="431750"/>
                  </a:lnTo>
                  <a:lnTo>
                    <a:pt x="2477866" y="438990"/>
                  </a:lnTo>
                  <a:lnTo>
                    <a:pt x="2479905" y="446231"/>
                  </a:lnTo>
                  <a:lnTo>
                    <a:pt x="2481264" y="453697"/>
                  </a:lnTo>
                  <a:lnTo>
                    <a:pt x="2482397" y="461390"/>
                  </a:lnTo>
                  <a:lnTo>
                    <a:pt x="2482850" y="469536"/>
                  </a:lnTo>
                  <a:lnTo>
                    <a:pt x="2482850" y="477455"/>
                  </a:lnTo>
                  <a:lnTo>
                    <a:pt x="2482850" y="694213"/>
                  </a:lnTo>
                  <a:lnTo>
                    <a:pt x="2482850" y="702584"/>
                  </a:lnTo>
                  <a:lnTo>
                    <a:pt x="2482397" y="710504"/>
                  </a:lnTo>
                  <a:lnTo>
                    <a:pt x="2481264" y="718423"/>
                  </a:lnTo>
                  <a:lnTo>
                    <a:pt x="2479905" y="725889"/>
                  </a:lnTo>
                  <a:lnTo>
                    <a:pt x="2477866" y="733130"/>
                  </a:lnTo>
                  <a:lnTo>
                    <a:pt x="2475601" y="740144"/>
                  </a:lnTo>
                  <a:lnTo>
                    <a:pt x="2474015" y="743311"/>
                  </a:lnTo>
                  <a:lnTo>
                    <a:pt x="2472430" y="746932"/>
                  </a:lnTo>
                  <a:lnTo>
                    <a:pt x="2470617" y="750326"/>
                  </a:lnTo>
                  <a:lnTo>
                    <a:pt x="2468805" y="753493"/>
                  </a:lnTo>
                  <a:lnTo>
                    <a:pt x="2466766" y="756887"/>
                  </a:lnTo>
                  <a:lnTo>
                    <a:pt x="2464501" y="760055"/>
                  </a:lnTo>
                  <a:lnTo>
                    <a:pt x="2462236" y="762996"/>
                  </a:lnTo>
                  <a:lnTo>
                    <a:pt x="2459518" y="766164"/>
                  </a:lnTo>
                  <a:lnTo>
                    <a:pt x="2456799" y="769331"/>
                  </a:lnTo>
                  <a:lnTo>
                    <a:pt x="2453628" y="772047"/>
                  </a:lnTo>
                  <a:lnTo>
                    <a:pt x="2450456" y="775214"/>
                  </a:lnTo>
                  <a:lnTo>
                    <a:pt x="2447058" y="778156"/>
                  </a:lnTo>
                  <a:lnTo>
                    <a:pt x="2443434" y="780871"/>
                  </a:lnTo>
                  <a:lnTo>
                    <a:pt x="2439583" y="783812"/>
                  </a:lnTo>
                  <a:lnTo>
                    <a:pt x="2435732" y="786301"/>
                  </a:lnTo>
                  <a:lnTo>
                    <a:pt x="2431201" y="789242"/>
                  </a:lnTo>
                  <a:lnTo>
                    <a:pt x="2426897" y="791731"/>
                  </a:lnTo>
                  <a:lnTo>
                    <a:pt x="2422140" y="794446"/>
                  </a:lnTo>
                  <a:lnTo>
                    <a:pt x="2412173" y="799198"/>
                  </a:lnTo>
                  <a:lnTo>
                    <a:pt x="2406963" y="801687"/>
                  </a:lnTo>
                  <a:lnTo>
                    <a:pt x="2282825" y="744216"/>
                  </a:lnTo>
                  <a:lnTo>
                    <a:pt x="2282825" y="312737"/>
                  </a:lnTo>
                  <a:close/>
                  <a:moveTo>
                    <a:pt x="458964" y="22907"/>
                  </a:moveTo>
                  <a:lnTo>
                    <a:pt x="448307" y="23134"/>
                  </a:lnTo>
                  <a:lnTo>
                    <a:pt x="438104" y="24041"/>
                  </a:lnTo>
                  <a:lnTo>
                    <a:pt x="427674" y="25175"/>
                  </a:lnTo>
                  <a:lnTo>
                    <a:pt x="417471" y="26990"/>
                  </a:lnTo>
                  <a:lnTo>
                    <a:pt x="407722" y="29485"/>
                  </a:lnTo>
                  <a:lnTo>
                    <a:pt x="397745" y="32206"/>
                  </a:lnTo>
                  <a:lnTo>
                    <a:pt x="388222" y="35382"/>
                  </a:lnTo>
                  <a:lnTo>
                    <a:pt x="378926" y="39237"/>
                  </a:lnTo>
                  <a:lnTo>
                    <a:pt x="369857" y="43320"/>
                  </a:lnTo>
                  <a:lnTo>
                    <a:pt x="361014" y="47856"/>
                  </a:lnTo>
                  <a:lnTo>
                    <a:pt x="352171" y="52846"/>
                  </a:lnTo>
                  <a:lnTo>
                    <a:pt x="344009" y="58289"/>
                  </a:lnTo>
                  <a:lnTo>
                    <a:pt x="335847" y="63959"/>
                  </a:lnTo>
                  <a:lnTo>
                    <a:pt x="328138" y="70083"/>
                  </a:lnTo>
                  <a:lnTo>
                    <a:pt x="320655" y="76660"/>
                  </a:lnTo>
                  <a:lnTo>
                    <a:pt x="313626" y="83238"/>
                  </a:lnTo>
                  <a:lnTo>
                    <a:pt x="306598" y="90722"/>
                  </a:lnTo>
                  <a:lnTo>
                    <a:pt x="300022" y="98207"/>
                  </a:lnTo>
                  <a:lnTo>
                    <a:pt x="294127" y="105918"/>
                  </a:lnTo>
                  <a:lnTo>
                    <a:pt x="288232" y="113856"/>
                  </a:lnTo>
                  <a:lnTo>
                    <a:pt x="283017" y="122248"/>
                  </a:lnTo>
                  <a:lnTo>
                    <a:pt x="278029" y="130867"/>
                  </a:lnTo>
                  <a:lnTo>
                    <a:pt x="273494" y="139939"/>
                  </a:lnTo>
                  <a:lnTo>
                    <a:pt x="269186" y="149011"/>
                  </a:lnTo>
                  <a:lnTo>
                    <a:pt x="265559" y="158310"/>
                  </a:lnTo>
                  <a:lnTo>
                    <a:pt x="262158" y="167836"/>
                  </a:lnTo>
                  <a:lnTo>
                    <a:pt x="259664" y="177589"/>
                  </a:lnTo>
                  <a:lnTo>
                    <a:pt x="257396" y="187568"/>
                  </a:lnTo>
                  <a:lnTo>
                    <a:pt x="255582" y="197775"/>
                  </a:lnTo>
                  <a:lnTo>
                    <a:pt x="254222" y="207754"/>
                  </a:lnTo>
                  <a:lnTo>
                    <a:pt x="253542" y="218414"/>
                  </a:lnTo>
                  <a:lnTo>
                    <a:pt x="253088" y="229074"/>
                  </a:lnTo>
                  <a:lnTo>
                    <a:pt x="253088" y="495117"/>
                  </a:lnTo>
                  <a:lnTo>
                    <a:pt x="369630" y="495117"/>
                  </a:lnTo>
                  <a:lnTo>
                    <a:pt x="376659" y="495344"/>
                  </a:lnTo>
                  <a:lnTo>
                    <a:pt x="383461" y="496024"/>
                  </a:lnTo>
                  <a:lnTo>
                    <a:pt x="390263" y="496705"/>
                  </a:lnTo>
                  <a:lnTo>
                    <a:pt x="397065" y="498066"/>
                  </a:lnTo>
                  <a:lnTo>
                    <a:pt x="403867" y="499653"/>
                  </a:lnTo>
                  <a:lnTo>
                    <a:pt x="410216" y="501468"/>
                  </a:lnTo>
                  <a:lnTo>
                    <a:pt x="416791" y="503509"/>
                  </a:lnTo>
                  <a:lnTo>
                    <a:pt x="422913" y="505777"/>
                  </a:lnTo>
                  <a:lnTo>
                    <a:pt x="428808" y="508726"/>
                  </a:lnTo>
                  <a:lnTo>
                    <a:pt x="434930" y="511674"/>
                  </a:lnTo>
                  <a:lnTo>
                    <a:pt x="440598" y="514849"/>
                  </a:lnTo>
                  <a:lnTo>
                    <a:pt x="446266" y="518478"/>
                  </a:lnTo>
                  <a:lnTo>
                    <a:pt x="451481" y="522334"/>
                  </a:lnTo>
                  <a:lnTo>
                    <a:pt x="456923" y="526190"/>
                  </a:lnTo>
                  <a:lnTo>
                    <a:pt x="461911" y="530726"/>
                  </a:lnTo>
                  <a:lnTo>
                    <a:pt x="466446" y="535035"/>
                  </a:lnTo>
                  <a:lnTo>
                    <a:pt x="471207" y="539798"/>
                  </a:lnTo>
                  <a:lnTo>
                    <a:pt x="475289" y="545015"/>
                  </a:lnTo>
                  <a:lnTo>
                    <a:pt x="479370" y="549777"/>
                  </a:lnTo>
                  <a:lnTo>
                    <a:pt x="483451" y="555221"/>
                  </a:lnTo>
                  <a:lnTo>
                    <a:pt x="487079" y="560664"/>
                  </a:lnTo>
                  <a:lnTo>
                    <a:pt x="490026" y="566561"/>
                  </a:lnTo>
                  <a:lnTo>
                    <a:pt x="493201" y="572458"/>
                  </a:lnTo>
                  <a:lnTo>
                    <a:pt x="496148" y="578355"/>
                  </a:lnTo>
                  <a:lnTo>
                    <a:pt x="498416" y="584706"/>
                  </a:lnTo>
                  <a:lnTo>
                    <a:pt x="500683" y="591056"/>
                  </a:lnTo>
                  <a:lnTo>
                    <a:pt x="502497" y="597407"/>
                  </a:lnTo>
                  <a:lnTo>
                    <a:pt x="504084" y="603984"/>
                  </a:lnTo>
                  <a:lnTo>
                    <a:pt x="505218" y="610788"/>
                  </a:lnTo>
                  <a:lnTo>
                    <a:pt x="506125" y="617592"/>
                  </a:lnTo>
                  <a:lnTo>
                    <a:pt x="506578" y="624623"/>
                  </a:lnTo>
                  <a:lnTo>
                    <a:pt x="506578" y="631428"/>
                  </a:lnTo>
                  <a:lnTo>
                    <a:pt x="506578" y="638459"/>
                  </a:lnTo>
                  <a:lnTo>
                    <a:pt x="506125" y="645263"/>
                  </a:lnTo>
                  <a:lnTo>
                    <a:pt x="505218" y="652294"/>
                  </a:lnTo>
                  <a:lnTo>
                    <a:pt x="504084" y="659098"/>
                  </a:lnTo>
                  <a:lnTo>
                    <a:pt x="502497" y="665449"/>
                  </a:lnTo>
                  <a:lnTo>
                    <a:pt x="500683" y="672026"/>
                  </a:lnTo>
                  <a:lnTo>
                    <a:pt x="498416" y="678150"/>
                  </a:lnTo>
                  <a:lnTo>
                    <a:pt x="496148" y="684500"/>
                  </a:lnTo>
                  <a:lnTo>
                    <a:pt x="493201" y="690397"/>
                  </a:lnTo>
                  <a:lnTo>
                    <a:pt x="490026" y="696294"/>
                  </a:lnTo>
                  <a:lnTo>
                    <a:pt x="487079" y="701964"/>
                  </a:lnTo>
                  <a:lnTo>
                    <a:pt x="483451" y="707861"/>
                  </a:lnTo>
                  <a:lnTo>
                    <a:pt x="479370" y="712851"/>
                  </a:lnTo>
                  <a:lnTo>
                    <a:pt x="475289" y="718067"/>
                  </a:lnTo>
                  <a:lnTo>
                    <a:pt x="471207" y="723057"/>
                  </a:lnTo>
                  <a:lnTo>
                    <a:pt x="466446" y="727820"/>
                  </a:lnTo>
                  <a:lnTo>
                    <a:pt x="461911" y="732356"/>
                  </a:lnTo>
                  <a:lnTo>
                    <a:pt x="456923" y="736666"/>
                  </a:lnTo>
                  <a:lnTo>
                    <a:pt x="451481" y="740748"/>
                  </a:lnTo>
                  <a:lnTo>
                    <a:pt x="446266" y="744604"/>
                  </a:lnTo>
                  <a:lnTo>
                    <a:pt x="440598" y="748006"/>
                  </a:lnTo>
                  <a:lnTo>
                    <a:pt x="434930" y="751408"/>
                  </a:lnTo>
                  <a:lnTo>
                    <a:pt x="428808" y="754356"/>
                  </a:lnTo>
                  <a:lnTo>
                    <a:pt x="422913" y="757078"/>
                  </a:lnTo>
                  <a:lnTo>
                    <a:pt x="416791" y="759573"/>
                  </a:lnTo>
                  <a:lnTo>
                    <a:pt x="410216" y="761614"/>
                  </a:lnTo>
                  <a:lnTo>
                    <a:pt x="403867" y="763429"/>
                  </a:lnTo>
                  <a:lnTo>
                    <a:pt x="397065" y="765016"/>
                  </a:lnTo>
                  <a:lnTo>
                    <a:pt x="390263" y="766377"/>
                  </a:lnTo>
                  <a:lnTo>
                    <a:pt x="383461" y="767058"/>
                  </a:lnTo>
                  <a:lnTo>
                    <a:pt x="376659" y="767738"/>
                  </a:lnTo>
                  <a:lnTo>
                    <a:pt x="369630" y="767965"/>
                  </a:lnTo>
                  <a:lnTo>
                    <a:pt x="253088" y="767965"/>
                  </a:lnTo>
                  <a:lnTo>
                    <a:pt x="253088" y="1135844"/>
                  </a:lnTo>
                  <a:lnTo>
                    <a:pt x="369630" y="1135844"/>
                  </a:lnTo>
                  <a:lnTo>
                    <a:pt x="376659" y="1136071"/>
                  </a:lnTo>
                  <a:lnTo>
                    <a:pt x="383461" y="1136751"/>
                  </a:lnTo>
                  <a:lnTo>
                    <a:pt x="390263" y="1137659"/>
                  </a:lnTo>
                  <a:lnTo>
                    <a:pt x="397065" y="1138793"/>
                  </a:lnTo>
                  <a:lnTo>
                    <a:pt x="403867" y="1140380"/>
                  </a:lnTo>
                  <a:lnTo>
                    <a:pt x="410216" y="1142195"/>
                  </a:lnTo>
                  <a:lnTo>
                    <a:pt x="416791" y="1144236"/>
                  </a:lnTo>
                  <a:lnTo>
                    <a:pt x="422913" y="1146731"/>
                  </a:lnTo>
                  <a:lnTo>
                    <a:pt x="428808" y="1149452"/>
                  </a:lnTo>
                  <a:lnTo>
                    <a:pt x="434930" y="1152401"/>
                  </a:lnTo>
                  <a:lnTo>
                    <a:pt x="440598" y="1155803"/>
                  </a:lnTo>
                  <a:lnTo>
                    <a:pt x="446266" y="1159205"/>
                  </a:lnTo>
                  <a:lnTo>
                    <a:pt x="451481" y="1163061"/>
                  </a:lnTo>
                  <a:lnTo>
                    <a:pt x="456923" y="1167370"/>
                  </a:lnTo>
                  <a:lnTo>
                    <a:pt x="461911" y="1171453"/>
                  </a:lnTo>
                  <a:lnTo>
                    <a:pt x="466446" y="1175989"/>
                  </a:lnTo>
                  <a:lnTo>
                    <a:pt x="471207" y="1180752"/>
                  </a:lnTo>
                  <a:lnTo>
                    <a:pt x="475289" y="1185741"/>
                  </a:lnTo>
                  <a:lnTo>
                    <a:pt x="479370" y="1190958"/>
                  </a:lnTo>
                  <a:lnTo>
                    <a:pt x="483451" y="1196401"/>
                  </a:lnTo>
                  <a:lnTo>
                    <a:pt x="487079" y="1201845"/>
                  </a:lnTo>
                  <a:lnTo>
                    <a:pt x="490026" y="1207515"/>
                  </a:lnTo>
                  <a:lnTo>
                    <a:pt x="493201" y="1213412"/>
                  </a:lnTo>
                  <a:lnTo>
                    <a:pt x="496148" y="1219309"/>
                  </a:lnTo>
                  <a:lnTo>
                    <a:pt x="498416" y="1225659"/>
                  </a:lnTo>
                  <a:lnTo>
                    <a:pt x="500683" y="1231783"/>
                  </a:lnTo>
                  <a:lnTo>
                    <a:pt x="502497" y="1238360"/>
                  </a:lnTo>
                  <a:lnTo>
                    <a:pt x="504084" y="1245165"/>
                  </a:lnTo>
                  <a:lnTo>
                    <a:pt x="505218" y="1251742"/>
                  </a:lnTo>
                  <a:lnTo>
                    <a:pt x="506125" y="1258546"/>
                  </a:lnTo>
                  <a:lnTo>
                    <a:pt x="506578" y="1265350"/>
                  </a:lnTo>
                  <a:lnTo>
                    <a:pt x="506578" y="1272381"/>
                  </a:lnTo>
                  <a:lnTo>
                    <a:pt x="506578" y="1279639"/>
                  </a:lnTo>
                  <a:lnTo>
                    <a:pt x="506125" y="1286216"/>
                  </a:lnTo>
                  <a:lnTo>
                    <a:pt x="505218" y="1293021"/>
                  </a:lnTo>
                  <a:lnTo>
                    <a:pt x="504084" y="1299825"/>
                  </a:lnTo>
                  <a:lnTo>
                    <a:pt x="502497" y="1306629"/>
                  </a:lnTo>
                  <a:lnTo>
                    <a:pt x="500683" y="1312980"/>
                  </a:lnTo>
                  <a:lnTo>
                    <a:pt x="498416" y="1319330"/>
                  </a:lnTo>
                  <a:lnTo>
                    <a:pt x="496148" y="1325454"/>
                  </a:lnTo>
                  <a:lnTo>
                    <a:pt x="493201" y="1331351"/>
                  </a:lnTo>
                  <a:lnTo>
                    <a:pt x="490026" y="1337475"/>
                  </a:lnTo>
                  <a:lnTo>
                    <a:pt x="487079" y="1343145"/>
                  </a:lnTo>
                  <a:lnTo>
                    <a:pt x="483451" y="1348588"/>
                  </a:lnTo>
                  <a:lnTo>
                    <a:pt x="479370" y="1354031"/>
                  </a:lnTo>
                  <a:lnTo>
                    <a:pt x="475289" y="1359248"/>
                  </a:lnTo>
                  <a:lnTo>
                    <a:pt x="471207" y="1364011"/>
                  </a:lnTo>
                  <a:lnTo>
                    <a:pt x="466446" y="1368774"/>
                  </a:lnTo>
                  <a:lnTo>
                    <a:pt x="461911" y="1373537"/>
                  </a:lnTo>
                  <a:lnTo>
                    <a:pt x="456923" y="1377619"/>
                  </a:lnTo>
                  <a:lnTo>
                    <a:pt x="451481" y="1381702"/>
                  </a:lnTo>
                  <a:lnTo>
                    <a:pt x="446266" y="1385557"/>
                  </a:lnTo>
                  <a:lnTo>
                    <a:pt x="440598" y="1388960"/>
                  </a:lnTo>
                  <a:lnTo>
                    <a:pt x="434930" y="1392362"/>
                  </a:lnTo>
                  <a:lnTo>
                    <a:pt x="428808" y="1395537"/>
                  </a:lnTo>
                  <a:lnTo>
                    <a:pt x="422913" y="1398032"/>
                  </a:lnTo>
                  <a:lnTo>
                    <a:pt x="416791" y="1400300"/>
                  </a:lnTo>
                  <a:lnTo>
                    <a:pt x="410216" y="1402795"/>
                  </a:lnTo>
                  <a:lnTo>
                    <a:pt x="403867" y="1404609"/>
                  </a:lnTo>
                  <a:lnTo>
                    <a:pt x="397065" y="1406197"/>
                  </a:lnTo>
                  <a:lnTo>
                    <a:pt x="390263" y="1407104"/>
                  </a:lnTo>
                  <a:lnTo>
                    <a:pt x="383461" y="1408238"/>
                  </a:lnTo>
                  <a:lnTo>
                    <a:pt x="376659" y="1408692"/>
                  </a:lnTo>
                  <a:lnTo>
                    <a:pt x="369630" y="1408692"/>
                  </a:lnTo>
                  <a:lnTo>
                    <a:pt x="253088" y="1408692"/>
                  </a:lnTo>
                  <a:lnTo>
                    <a:pt x="253088" y="1777025"/>
                  </a:lnTo>
                  <a:lnTo>
                    <a:pt x="369630" y="1777025"/>
                  </a:lnTo>
                  <a:lnTo>
                    <a:pt x="376659" y="1777252"/>
                  </a:lnTo>
                  <a:lnTo>
                    <a:pt x="383461" y="1777705"/>
                  </a:lnTo>
                  <a:lnTo>
                    <a:pt x="390263" y="1778386"/>
                  </a:lnTo>
                  <a:lnTo>
                    <a:pt x="397065" y="1779747"/>
                  </a:lnTo>
                  <a:lnTo>
                    <a:pt x="403867" y="1781334"/>
                  </a:lnTo>
                  <a:lnTo>
                    <a:pt x="410216" y="1783149"/>
                  </a:lnTo>
                  <a:lnTo>
                    <a:pt x="416791" y="1785190"/>
                  </a:lnTo>
                  <a:lnTo>
                    <a:pt x="422913" y="1787912"/>
                  </a:lnTo>
                  <a:lnTo>
                    <a:pt x="428808" y="1790407"/>
                  </a:lnTo>
                  <a:lnTo>
                    <a:pt x="434930" y="1793582"/>
                  </a:lnTo>
                  <a:lnTo>
                    <a:pt x="440598" y="1796984"/>
                  </a:lnTo>
                  <a:lnTo>
                    <a:pt x="446266" y="1800159"/>
                  </a:lnTo>
                  <a:lnTo>
                    <a:pt x="451481" y="1804242"/>
                  </a:lnTo>
                  <a:lnTo>
                    <a:pt x="456923" y="1808324"/>
                  </a:lnTo>
                  <a:lnTo>
                    <a:pt x="461911" y="1812407"/>
                  </a:lnTo>
                  <a:lnTo>
                    <a:pt x="466446" y="1817170"/>
                  </a:lnTo>
                  <a:lnTo>
                    <a:pt x="471207" y="1821706"/>
                  </a:lnTo>
                  <a:lnTo>
                    <a:pt x="475289" y="1826695"/>
                  </a:lnTo>
                  <a:lnTo>
                    <a:pt x="479370" y="1831912"/>
                  </a:lnTo>
                  <a:lnTo>
                    <a:pt x="483451" y="1837129"/>
                  </a:lnTo>
                  <a:lnTo>
                    <a:pt x="487079" y="1842799"/>
                  </a:lnTo>
                  <a:lnTo>
                    <a:pt x="490026" y="1848469"/>
                  </a:lnTo>
                  <a:lnTo>
                    <a:pt x="493201" y="1854139"/>
                  </a:lnTo>
                  <a:lnTo>
                    <a:pt x="496148" y="1860490"/>
                  </a:lnTo>
                  <a:lnTo>
                    <a:pt x="498416" y="1866613"/>
                  </a:lnTo>
                  <a:lnTo>
                    <a:pt x="500683" y="1872964"/>
                  </a:lnTo>
                  <a:lnTo>
                    <a:pt x="502497" y="1879314"/>
                  </a:lnTo>
                  <a:lnTo>
                    <a:pt x="504084" y="1885892"/>
                  </a:lnTo>
                  <a:lnTo>
                    <a:pt x="505218" y="1892696"/>
                  </a:lnTo>
                  <a:lnTo>
                    <a:pt x="506125" y="1899273"/>
                  </a:lnTo>
                  <a:lnTo>
                    <a:pt x="506578" y="1906304"/>
                  </a:lnTo>
                  <a:lnTo>
                    <a:pt x="506578" y="1913335"/>
                  </a:lnTo>
                  <a:lnTo>
                    <a:pt x="506578" y="1920366"/>
                  </a:lnTo>
                  <a:lnTo>
                    <a:pt x="506125" y="1927397"/>
                  </a:lnTo>
                  <a:lnTo>
                    <a:pt x="505218" y="1933975"/>
                  </a:lnTo>
                  <a:lnTo>
                    <a:pt x="504084" y="1940779"/>
                  </a:lnTo>
                  <a:lnTo>
                    <a:pt x="502497" y="1947356"/>
                  </a:lnTo>
                  <a:lnTo>
                    <a:pt x="500683" y="1953707"/>
                  </a:lnTo>
                  <a:lnTo>
                    <a:pt x="498416" y="1960284"/>
                  </a:lnTo>
                  <a:lnTo>
                    <a:pt x="496148" y="1966408"/>
                  </a:lnTo>
                  <a:lnTo>
                    <a:pt x="493201" y="1972532"/>
                  </a:lnTo>
                  <a:lnTo>
                    <a:pt x="490026" y="1978429"/>
                  </a:lnTo>
                  <a:lnTo>
                    <a:pt x="487079" y="1984099"/>
                  </a:lnTo>
                  <a:lnTo>
                    <a:pt x="483451" y="1989542"/>
                  </a:lnTo>
                  <a:lnTo>
                    <a:pt x="479370" y="1994986"/>
                  </a:lnTo>
                  <a:lnTo>
                    <a:pt x="475289" y="1999975"/>
                  </a:lnTo>
                  <a:lnTo>
                    <a:pt x="471207" y="2004965"/>
                  </a:lnTo>
                  <a:lnTo>
                    <a:pt x="466446" y="2009728"/>
                  </a:lnTo>
                  <a:lnTo>
                    <a:pt x="461911" y="2014264"/>
                  </a:lnTo>
                  <a:lnTo>
                    <a:pt x="456923" y="2018573"/>
                  </a:lnTo>
                  <a:lnTo>
                    <a:pt x="451481" y="2022429"/>
                  </a:lnTo>
                  <a:lnTo>
                    <a:pt x="446266" y="2026285"/>
                  </a:lnTo>
                  <a:lnTo>
                    <a:pt x="440598" y="2029914"/>
                  </a:lnTo>
                  <a:lnTo>
                    <a:pt x="434930" y="2033089"/>
                  </a:lnTo>
                  <a:lnTo>
                    <a:pt x="428808" y="2036264"/>
                  </a:lnTo>
                  <a:lnTo>
                    <a:pt x="422913" y="2038759"/>
                  </a:lnTo>
                  <a:lnTo>
                    <a:pt x="416791" y="2041481"/>
                  </a:lnTo>
                  <a:lnTo>
                    <a:pt x="410216" y="2043522"/>
                  </a:lnTo>
                  <a:lnTo>
                    <a:pt x="403867" y="2045336"/>
                  </a:lnTo>
                  <a:lnTo>
                    <a:pt x="397065" y="2046924"/>
                  </a:lnTo>
                  <a:lnTo>
                    <a:pt x="390263" y="2048285"/>
                  </a:lnTo>
                  <a:lnTo>
                    <a:pt x="383461" y="2048965"/>
                  </a:lnTo>
                  <a:lnTo>
                    <a:pt x="376659" y="2049419"/>
                  </a:lnTo>
                  <a:lnTo>
                    <a:pt x="369630" y="2049646"/>
                  </a:lnTo>
                  <a:lnTo>
                    <a:pt x="253088" y="2049646"/>
                  </a:lnTo>
                  <a:lnTo>
                    <a:pt x="253088" y="2315689"/>
                  </a:lnTo>
                  <a:lnTo>
                    <a:pt x="253542" y="2326349"/>
                  </a:lnTo>
                  <a:lnTo>
                    <a:pt x="254222" y="2336782"/>
                  </a:lnTo>
                  <a:lnTo>
                    <a:pt x="255582" y="2347215"/>
                  </a:lnTo>
                  <a:lnTo>
                    <a:pt x="257396" y="2357195"/>
                  </a:lnTo>
                  <a:lnTo>
                    <a:pt x="259664" y="2367401"/>
                  </a:lnTo>
                  <a:lnTo>
                    <a:pt x="262158" y="2376927"/>
                  </a:lnTo>
                  <a:lnTo>
                    <a:pt x="265559" y="2386679"/>
                  </a:lnTo>
                  <a:lnTo>
                    <a:pt x="269186" y="2395978"/>
                  </a:lnTo>
                  <a:lnTo>
                    <a:pt x="273494" y="2405051"/>
                  </a:lnTo>
                  <a:lnTo>
                    <a:pt x="278029" y="2414123"/>
                  </a:lnTo>
                  <a:lnTo>
                    <a:pt x="283017" y="2422515"/>
                  </a:lnTo>
                  <a:lnTo>
                    <a:pt x="288232" y="2430907"/>
                  </a:lnTo>
                  <a:lnTo>
                    <a:pt x="294127" y="2439072"/>
                  </a:lnTo>
                  <a:lnTo>
                    <a:pt x="300022" y="2446783"/>
                  </a:lnTo>
                  <a:lnTo>
                    <a:pt x="306598" y="2454268"/>
                  </a:lnTo>
                  <a:lnTo>
                    <a:pt x="313626" y="2461525"/>
                  </a:lnTo>
                  <a:lnTo>
                    <a:pt x="320655" y="2468330"/>
                  </a:lnTo>
                  <a:lnTo>
                    <a:pt x="328138" y="2474680"/>
                  </a:lnTo>
                  <a:lnTo>
                    <a:pt x="335847" y="2481031"/>
                  </a:lnTo>
                  <a:lnTo>
                    <a:pt x="344009" y="2486701"/>
                  </a:lnTo>
                  <a:lnTo>
                    <a:pt x="352171" y="2492144"/>
                  </a:lnTo>
                  <a:lnTo>
                    <a:pt x="361014" y="2497134"/>
                  </a:lnTo>
                  <a:lnTo>
                    <a:pt x="369857" y="2501443"/>
                  </a:lnTo>
                  <a:lnTo>
                    <a:pt x="378926" y="2505526"/>
                  </a:lnTo>
                  <a:lnTo>
                    <a:pt x="388222" y="2509608"/>
                  </a:lnTo>
                  <a:lnTo>
                    <a:pt x="397745" y="2512557"/>
                  </a:lnTo>
                  <a:lnTo>
                    <a:pt x="407722" y="2515505"/>
                  </a:lnTo>
                  <a:lnTo>
                    <a:pt x="417471" y="2517773"/>
                  </a:lnTo>
                  <a:lnTo>
                    <a:pt x="427674" y="2519588"/>
                  </a:lnTo>
                  <a:lnTo>
                    <a:pt x="438104" y="2520948"/>
                  </a:lnTo>
                  <a:lnTo>
                    <a:pt x="448307" y="2521629"/>
                  </a:lnTo>
                  <a:lnTo>
                    <a:pt x="458964" y="2521856"/>
                  </a:lnTo>
                  <a:lnTo>
                    <a:pt x="2030011" y="2521856"/>
                  </a:lnTo>
                  <a:lnTo>
                    <a:pt x="2040667" y="2521629"/>
                  </a:lnTo>
                  <a:lnTo>
                    <a:pt x="2051324" y="2520948"/>
                  </a:lnTo>
                  <a:lnTo>
                    <a:pt x="2061527" y="2519588"/>
                  </a:lnTo>
                  <a:lnTo>
                    <a:pt x="2071503" y="2517773"/>
                  </a:lnTo>
                  <a:lnTo>
                    <a:pt x="2081706" y="2515505"/>
                  </a:lnTo>
                  <a:lnTo>
                    <a:pt x="2091456" y="2512557"/>
                  </a:lnTo>
                  <a:lnTo>
                    <a:pt x="2100752" y="2509608"/>
                  </a:lnTo>
                  <a:lnTo>
                    <a:pt x="2110502" y="2505526"/>
                  </a:lnTo>
                  <a:lnTo>
                    <a:pt x="2119571" y="2501443"/>
                  </a:lnTo>
                  <a:lnTo>
                    <a:pt x="2128187" y="2497134"/>
                  </a:lnTo>
                  <a:lnTo>
                    <a:pt x="2136803" y="2492144"/>
                  </a:lnTo>
                  <a:lnTo>
                    <a:pt x="2145192" y="2486701"/>
                  </a:lnTo>
                  <a:lnTo>
                    <a:pt x="2153354" y="2481031"/>
                  </a:lnTo>
                  <a:lnTo>
                    <a:pt x="2161290" y="2474680"/>
                  </a:lnTo>
                  <a:lnTo>
                    <a:pt x="2168546" y="2468330"/>
                  </a:lnTo>
                  <a:lnTo>
                    <a:pt x="2175801" y="2461525"/>
                  </a:lnTo>
                  <a:lnTo>
                    <a:pt x="2182376" y="2454268"/>
                  </a:lnTo>
                  <a:lnTo>
                    <a:pt x="2188952" y="2446783"/>
                  </a:lnTo>
                  <a:lnTo>
                    <a:pt x="2195074" y="2439072"/>
                  </a:lnTo>
                  <a:lnTo>
                    <a:pt x="2200969" y="2430907"/>
                  </a:lnTo>
                  <a:lnTo>
                    <a:pt x="2206410" y="2422515"/>
                  </a:lnTo>
                  <a:lnTo>
                    <a:pt x="2211172" y="2414123"/>
                  </a:lnTo>
                  <a:lnTo>
                    <a:pt x="2215933" y="2405051"/>
                  </a:lnTo>
                  <a:lnTo>
                    <a:pt x="2219788" y="2395978"/>
                  </a:lnTo>
                  <a:lnTo>
                    <a:pt x="2223642" y="2386679"/>
                  </a:lnTo>
                  <a:lnTo>
                    <a:pt x="2226817" y="2376927"/>
                  </a:lnTo>
                  <a:lnTo>
                    <a:pt x="2229538" y="2367401"/>
                  </a:lnTo>
                  <a:lnTo>
                    <a:pt x="2232032" y="2357195"/>
                  </a:lnTo>
                  <a:lnTo>
                    <a:pt x="2233845" y="2347215"/>
                  </a:lnTo>
                  <a:lnTo>
                    <a:pt x="2235206" y="2336782"/>
                  </a:lnTo>
                  <a:lnTo>
                    <a:pt x="2235886" y="2326349"/>
                  </a:lnTo>
                  <a:lnTo>
                    <a:pt x="2236113" y="2315689"/>
                  </a:lnTo>
                  <a:lnTo>
                    <a:pt x="2236113" y="229074"/>
                  </a:lnTo>
                  <a:lnTo>
                    <a:pt x="2235886" y="218414"/>
                  </a:lnTo>
                  <a:lnTo>
                    <a:pt x="2235206" y="207754"/>
                  </a:lnTo>
                  <a:lnTo>
                    <a:pt x="2233845" y="197775"/>
                  </a:lnTo>
                  <a:lnTo>
                    <a:pt x="2232032" y="187568"/>
                  </a:lnTo>
                  <a:lnTo>
                    <a:pt x="2229538" y="177589"/>
                  </a:lnTo>
                  <a:lnTo>
                    <a:pt x="2226817" y="167836"/>
                  </a:lnTo>
                  <a:lnTo>
                    <a:pt x="2223642" y="158310"/>
                  </a:lnTo>
                  <a:lnTo>
                    <a:pt x="2219788" y="149011"/>
                  </a:lnTo>
                  <a:lnTo>
                    <a:pt x="2215933" y="139939"/>
                  </a:lnTo>
                  <a:lnTo>
                    <a:pt x="2211172" y="130867"/>
                  </a:lnTo>
                  <a:lnTo>
                    <a:pt x="2206410" y="122248"/>
                  </a:lnTo>
                  <a:lnTo>
                    <a:pt x="2200969" y="113856"/>
                  </a:lnTo>
                  <a:lnTo>
                    <a:pt x="2195074" y="105918"/>
                  </a:lnTo>
                  <a:lnTo>
                    <a:pt x="2188952" y="98207"/>
                  </a:lnTo>
                  <a:lnTo>
                    <a:pt x="2182376" y="90722"/>
                  </a:lnTo>
                  <a:lnTo>
                    <a:pt x="2175801" y="83238"/>
                  </a:lnTo>
                  <a:lnTo>
                    <a:pt x="2168546" y="76660"/>
                  </a:lnTo>
                  <a:lnTo>
                    <a:pt x="2161290" y="70083"/>
                  </a:lnTo>
                  <a:lnTo>
                    <a:pt x="2153354" y="63959"/>
                  </a:lnTo>
                  <a:lnTo>
                    <a:pt x="2145192" y="58289"/>
                  </a:lnTo>
                  <a:lnTo>
                    <a:pt x="2136803" y="52846"/>
                  </a:lnTo>
                  <a:lnTo>
                    <a:pt x="2128187" y="47856"/>
                  </a:lnTo>
                  <a:lnTo>
                    <a:pt x="2119571" y="43320"/>
                  </a:lnTo>
                  <a:lnTo>
                    <a:pt x="2110502" y="39237"/>
                  </a:lnTo>
                  <a:lnTo>
                    <a:pt x="2100752" y="35382"/>
                  </a:lnTo>
                  <a:lnTo>
                    <a:pt x="2091456" y="32206"/>
                  </a:lnTo>
                  <a:lnTo>
                    <a:pt x="2081706" y="29485"/>
                  </a:lnTo>
                  <a:lnTo>
                    <a:pt x="2071503" y="26990"/>
                  </a:lnTo>
                  <a:lnTo>
                    <a:pt x="2061527" y="25175"/>
                  </a:lnTo>
                  <a:lnTo>
                    <a:pt x="2051324" y="24041"/>
                  </a:lnTo>
                  <a:lnTo>
                    <a:pt x="2040667" y="23134"/>
                  </a:lnTo>
                  <a:lnTo>
                    <a:pt x="2030011" y="22907"/>
                  </a:lnTo>
                  <a:lnTo>
                    <a:pt x="458964" y="22907"/>
                  </a:lnTo>
                  <a:close/>
                  <a:moveTo>
                    <a:pt x="458964" y="0"/>
                  </a:moveTo>
                  <a:lnTo>
                    <a:pt x="2030011" y="0"/>
                  </a:lnTo>
                  <a:lnTo>
                    <a:pt x="2042028" y="453"/>
                  </a:lnTo>
                  <a:lnTo>
                    <a:pt x="2053364" y="1134"/>
                  </a:lnTo>
                  <a:lnTo>
                    <a:pt x="2064701" y="2722"/>
                  </a:lnTo>
                  <a:lnTo>
                    <a:pt x="2076265" y="4763"/>
                  </a:lnTo>
                  <a:lnTo>
                    <a:pt x="2087148" y="7258"/>
                  </a:lnTo>
                  <a:lnTo>
                    <a:pt x="2098031" y="10433"/>
                  </a:lnTo>
                  <a:lnTo>
                    <a:pt x="2108688" y="14062"/>
                  </a:lnTo>
                  <a:lnTo>
                    <a:pt x="2118891" y="18371"/>
                  </a:lnTo>
                  <a:lnTo>
                    <a:pt x="2129094" y="22680"/>
                  </a:lnTo>
                  <a:lnTo>
                    <a:pt x="2138843" y="27897"/>
                  </a:lnTo>
                  <a:lnTo>
                    <a:pt x="2148593" y="33340"/>
                  </a:lnTo>
                  <a:lnTo>
                    <a:pt x="2157889" y="39237"/>
                  </a:lnTo>
                  <a:lnTo>
                    <a:pt x="2166959" y="45815"/>
                  </a:lnTo>
                  <a:lnTo>
                    <a:pt x="2175574" y="52392"/>
                  </a:lnTo>
                  <a:lnTo>
                    <a:pt x="2183737" y="59650"/>
                  </a:lnTo>
                  <a:lnTo>
                    <a:pt x="2191899" y="67361"/>
                  </a:lnTo>
                  <a:lnTo>
                    <a:pt x="2199382" y="75299"/>
                  </a:lnTo>
                  <a:lnTo>
                    <a:pt x="2206637" y="83691"/>
                  </a:lnTo>
                  <a:lnTo>
                    <a:pt x="2213212" y="92083"/>
                  </a:lnTo>
                  <a:lnTo>
                    <a:pt x="2219788" y="101155"/>
                  </a:lnTo>
                  <a:lnTo>
                    <a:pt x="2225683" y="110681"/>
                  </a:lnTo>
                  <a:lnTo>
                    <a:pt x="2231125" y="120207"/>
                  </a:lnTo>
                  <a:lnTo>
                    <a:pt x="2236340" y="129960"/>
                  </a:lnTo>
                  <a:lnTo>
                    <a:pt x="2241101" y="140166"/>
                  </a:lnTo>
                  <a:lnTo>
                    <a:pt x="2244955" y="150599"/>
                  </a:lnTo>
                  <a:lnTo>
                    <a:pt x="2248583" y="161032"/>
                  </a:lnTo>
                  <a:lnTo>
                    <a:pt x="2251758" y="172145"/>
                  </a:lnTo>
                  <a:lnTo>
                    <a:pt x="2254252" y="183032"/>
                  </a:lnTo>
                  <a:lnTo>
                    <a:pt x="2256292" y="194372"/>
                  </a:lnTo>
                  <a:lnTo>
                    <a:pt x="2257879" y="205713"/>
                  </a:lnTo>
                  <a:lnTo>
                    <a:pt x="2258786" y="217053"/>
                  </a:lnTo>
                  <a:lnTo>
                    <a:pt x="2259013" y="229074"/>
                  </a:lnTo>
                  <a:lnTo>
                    <a:pt x="2259013" y="2315689"/>
                  </a:lnTo>
                  <a:lnTo>
                    <a:pt x="2258786" y="2327483"/>
                  </a:lnTo>
                  <a:lnTo>
                    <a:pt x="2257879" y="2339050"/>
                  </a:lnTo>
                  <a:lnTo>
                    <a:pt x="2256292" y="2350617"/>
                  </a:lnTo>
                  <a:lnTo>
                    <a:pt x="2254252" y="2361958"/>
                  </a:lnTo>
                  <a:lnTo>
                    <a:pt x="2251758" y="2372844"/>
                  </a:lnTo>
                  <a:lnTo>
                    <a:pt x="2248583" y="2383731"/>
                  </a:lnTo>
                  <a:lnTo>
                    <a:pt x="2244955" y="2394391"/>
                  </a:lnTo>
                  <a:lnTo>
                    <a:pt x="2241101" y="2404824"/>
                  </a:lnTo>
                  <a:lnTo>
                    <a:pt x="2236340" y="2414803"/>
                  </a:lnTo>
                  <a:lnTo>
                    <a:pt x="2231125" y="2424783"/>
                  </a:lnTo>
                  <a:lnTo>
                    <a:pt x="2225683" y="2434309"/>
                  </a:lnTo>
                  <a:lnTo>
                    <a:pt x="2219788" y="2443608"/>
                  </a:lnTo>
                  <a:lnTo>
                    <a:pt x="2213212" y="2452680"/>
                  </a:lnTo>
                  <a:lnTo>
                    <a:pt x="2206637" y="2461299"/>
                  </a:lnTo>
                  <a:lnTo>
                    <a:pt x="2199382" y="2469464"/>
                  </a:lnTo>
                  <a:lnTo>
                    <a:pt x="2191899" y="2477629"/>
                  </a:lnTo>
                  <a:lnTo>
                    <a:pt x="2183737" y="2485113"/>
                  </a:lnTo>
                  <a:lnTo>
                    <a:pt x="2175574" y="2492371"/>
                  </a:lnTo>
                  <a:lnTo>
                    <a:pt x="2166959" y="2499175"/>
                  </a:lnTo>
                  <a:lnTo>
                    <a:pt x="2157889" y="2505526"/>
                  </a:lnTo>
                  <a:lnTo>
                    <a:pt x="2148593" y="2511649"/>
                  </a:lnTo>
                  <a:lnTo>
                    <a:pt x="2138843" y="2517093"/>
                  </a:lnTo>
                  <a:lnTo>
                    <a:pt x="2129094" y="2522309"/>
                  </a:lnTo>
                  <a:lnTo>
                    <a:pt x="2118891" y="2526619"/>
                  </a:lnTo>
                  <a:lnTo>
                    <a:pt x="2108688" y="2530701"/>
                  </a:lnTo>
                  <a:lnTo>
                    <a:pt x="2098031" y="2534330"/>
                  </a:lnTo>
                  <a:lnTo>
                    <a:pt x="2087148" y="2537505"/>
                  </a:lnTo>
                  <a:lnTo>
                    <a:pt x="2076265" y="2540000"/>
                  </a:lnTo>
                  <a:lnTo>
                    <a:pt x="2064701" y="2542268"/>
                  </a:lnTo>
                  <a:lnTo>
                    <a:pt x="2053364" y="2543402"/>
                  </a:lnTo>
                  <a:lnTo>
                    <a:pt x="2042028" y="2544536"/>
                  </a:lnTo>
                  <a:lnTo>
                    <a:pt x="2030011" y="2544763"/>
                  </a:lnTo>
                  <a:lnTo>
                    <a:pt x="458964" y="2544763"/>
                  </a:lnTo>
                  <a:lnTo>
                    <a:pt x="447400" y="2544536"/>
                  </a:lnTo>
                  <a:lnTo>
                    <a:pt x="435610" y="2543402"/>
                  </a:lnTo>
                  <a:lnTo>
                    <a:pt x="424273" y="2542268"/>
                  </a:lnTo>
                  <a:lnTo>
                    <a:pt x="413163" y="2540000"/>
                  </a:lnTo>
                  <a:lnTo>
                    <a:pt x="402053" y="2537505"/>
                  </a:lnTo>
                  <a:lnTo>
                    <a:pt x="391170" y="2534330"/>
                  </a:lnTo>
                  <a:lnTo>
                    <a:pt x="380513" y="2530701"/>
                  </a:lnTo>
                  <a:lnTo>
                    <a:pt x="370084" y="2526619"/>
                  </a:lnTo>
                  <a:lnTo>
                    <a:pt x="359880" y="2522309"/>
                  </a:lnTo>
                  <a:lnTo>
                    <a:pt x="350131" y="2517093"/>
                  </a:lnTo>
                  <a:lnTo>
                    <a:pt x="340608" y="2511649"/>
                  </a:lnTo>
                  <a:lnTo>
                    <a:pt x="331085" y="2505526"/>
                  </a:lnTo>
                  <a:lnTo>
                    <a:pt x="322469" y="2499175"/>
                  </a:lnTo>
                  <a:lnTo>
                    <a:pt x="313626" y="2492371"/>
                  </a:lnTo>
                  <a:lnTo>
                    <a:pt x="305237" y="2485113"/>
                  </a:lnTo>
                  <a:lnTo>
                    <a:pt x="297528" y="2477629"/>
                  </a:lnTo>
                  <a:lnTo>
                    <a:pt x="289819" y="2469464"/>
                  </a:lnTo>
                  <a:lnTo>
                    <a:pt x="282564" y="2461299"/>
                  </a:lnTo>
                  <a:lnTo>
                    <a:pt x="275762" y="2452680"/>
                  </a:lnTo>
                  <a:lnTo>
                    <a:pt x="269413" y="2443608"/>
                  </a:lnTo>
                  <a:lnTo>
                    <a:pt x="263518" y="2434309"/>
                  </a:lnTo>
                  <a:lnTo>
                    <a:pt x="257850" y="2424783"/>
                  </a:lnTo>
                  <a:lnTo>
                    <a:pt x="252862" y="2414803"/>
                  </a:lnTo>
                  <a:lnTo>
                    <a:pt x="248327" y="2404824"/>
                  </a:lnTo>
                  <a:lnTo>
                    <a:pt x="244019" y="2394391"/>
                  </a:lnTo>
                  <a:lnTo>
                    <a:pt x="240391" y="2383731"/>
                  </a:lnTo>
                  <a:lnTo>
                    <a:pt x="237444" y="2372844"/>
                  </a:lnTo>
                  <a:lnTo>
                    <a:pt x="234723" y="2361958"/>
                  </a:lnTo>
                  <a:lnTo>
                    <a:pt x="232682" y="2350617"/>
                  </a:lnTo>
                  <a:lnTo>
                    <a:pt x="231322" y="2339050"/>
                  </a:lnTo>
                  <a:lnTo>
                    <a:pt x="230415" y="2327483"/>
                  </a:lnTo>
                  <a:lnTo>
                    <a:pt x="230188" y="2315689"/>
                  </a:lnTo>
                  <a:lnTo>
                    <a:pt x="230188" y="2026965"/>
                  </a:lnTo>
                  <a:lnTo>
                    <a:pt x="369630" y="2026965"/>
                  </a:lnTo>
                  <a:lnTo>
                    <a:pt x="375298" y="2026738"/>
                  </a:lnTo>
                  <a:lnTo>
                    <a:pt x="381194" y="2026285"/>
                  </a:lnTo>
                  <a:lnTo>
                    <a:pt x="386862" y="2025604"/>
                  </a:lnTo>
                  <a:lnTo>
                    <a:pt x="392530" y="2024470"/>
                  </a:lnTo>
                  <a:lnTo>
                    <a:pt x="397972" y="2023336"/>
                  </a:lnTo>
                  <a:lnTo>
                    <a:pt x="403414" y="2021749"/>
                  </a:lnTo>
                  <a:lnTo>
                    <a:pt x="408628" y="2019934"/>
                  </a:lnTo>
                  <a:lnTo>
                    <a:pt x="413843" y="2017893"/>
                  </a:lnTo>
                  <a:lnTo>
                    <a:pt x="419058" y="2015852"/>
                  </a:lnTo>
                  <a:lnTo>
                    <a:pt x="424046" y="2013130"/>
                  </a:lnTo>
                  <a:lnTo>
                    <a:pt x="428581" y="2010408"/>
                  </a:lnTo>
                  <a:lnTo>
                    <a:pt x="433343" y="2007460"/>
                  </a:lnTo>
                  <a:lnTo>
                    <a:pt x="438104" y="2004285"/>
                  </a:lnTo>
                  <a:lnTo>
                    <a:pt x="442185" y="2000882"/>
                  </a:lnTo>
                  <a:lnTo>
                    <a:pt x="446266" y="1997254"/>
                  </a:lnTo>
                  <a:lnTo>
                    <a:pt x="450348" y="1993398"/>
                  </a:lnTo>
                  <a:lnTo>
                    <a:pt x="453975" y="1989542"/>
                  </a:lnTo>
                  <a:lnTo>
                    <a:pt x="457603" y="1985460"/>
                  </a:lnTo>
                  <a:lnTo>
                    <a:pt x="461004" y="1981377"/>
                  </a:lnTo>
                  <a:lnTo>
                    <a:pt x="464405" y="1976841"/>
                  </a:lnTo>
                  <a:lnTo>
                    <a:pt x="467353" y="1972305"/>
                  </a:lnTo>
                  <a:lnTo>
                    <a:pt x="470074" y="1967315"/>
                  </a:lnTo>
                  <a:lnTo>
                    <a:pt x="472794" y="1962552"/>
                  </a:lnTo>
                  <a:lnTo>
                    <a:pt x="474835" y="1957336"/>
                  </a:lnTo>
                  <a:lnTo>
                    <a:pt x="476876" y="1952119"/>
                  </a:lnTo>
                  <a:lnTo>
                    <a:pt x="478690" y="1947129"/>
                  </a:lnTo>
                  <a:lnTo>
                    <a:pt x="480277" y="1941686"/>
                  </a:lnTo>
                  <a:lnTo>
                    <a:pt x="481637" y="1936243"/>
                  </a:lnTo>
                  <a:lnTo>
                    <a:pt x="482544" y="1930799"/>
                  </a:lnTo>
                  <a:lnTo>
                    <a:pt x="483451" y="1924902"/>
                  </a:lnTo>
                  <a:lnTo>
                    <a:pt x="483904" y="1919232"/>
                  </a:lnTo>
                  <a:lnTo>
                    <a:pt x="483904" y="1913335"/>
                  </a:lnTo>
                  <a:lnTo>
                    <a:pt x="483904" y="1907665"/>
                  </a:lnTo>
                  <a:lnTo>
                    <a:pt x="483451" y="1901768"/>
                  </a:lnTo>
                  <a:lnTo>
                    <a:pt x="482544" y="1896325"/>
                  </a:lnTo>
                  <a:lnTo>
                    <a:pt x="481637" y="1890428"/>
                  </a:lnTo>
                  <a:lnTo>
                    <a:pt x="480277" y="1884985"/>
                  </a:lnTo>
                  <a:lnTo>
                    <a:pt x="478690" y="1879541"/>
                  </a:lnTo>
                  <a:lnTo>
                    <a:pt x="476876" y="1874325"/>
                  </a:lnTo>
                  <a:lnTo>
                    <a:pt x="474835" y="1869335"/>
                  </a:lnTo>
                  <a:lnTo>
                    <a:pt x="472794" y="1864345"/>
                  </a:lnTo>
                  <a:lnTo>
                    <a:pt x="470074" y="1859356"/>
                  </a:lnTo>
                  <a:lnTo>
                    <a:pt x="467353" y="1854366"/>
                  </a:lnTo>
                  <a:lnTo>
                    <a:pt x="464405" y="1850056"/>
                  </a:lnTo>
                  <a:lnTo>
                    <a:pt x="461004" y="1845747"/>
                  </a:lnTo>
                  <a:lnTo>
                    <a:pt x="457603" y="1841211"/>
                  </a:lnTo>
                  <a:lnTo>
                    <a:pt x="453975" y="1837129"/>
                  </a:lnTo>
                  <a:lnTo>
                    <a:pt x="450348" y="1833273"/>
                  </a:lnTo>
                  <a:lnTo>
                    <a:pt x="446266" y="1829417"/>
                  </a:lnTo>
                  <a:lnTo>
                    <a:pt x="442185" y="1826015"/>
                  </a:lnTo>
                  <a:lnTo>
                    <a:pt x="438104" y="1822613"/>
                  </a:lnTo>
                  <a:lnTo>
                    <a:pt x="433343" y="1819211"/>
                  </a:lnTo>
                  <a:lnTo>
                    <a:pt x="428581" y="1816262"/>
                  </a:lnTo>
                  <a:lnTo>
                    <a:pt x="424046" y="1813541"/>
                  </a:lnTo>
                  <a:lnTo>
                    <a:pt x="419058" y="1811273"/>
                  </a:lnTo>
                  <a:lnTo>
                    <a:pt x="413843" y="1808778"/>
                  </a:lnTo>
                  <a:lnTo>
                    <a:pt x="408628" y="1806737"/>
                  </a:lnTo>
                  <a:lnTo>
                    <a:pt x="403414" y="1804922"/>
                  </a:lnTo>
                  <a:lnTo>
                    <a:pt x="397972" y="1803334"/>
                  </a:lnTo>
                  <a:lnTo>
                    <a:pt x="392530" y="1801974"/>
                  </a:lnTo>
                  <a:lnTo>
                    <a:pt x="386862" y="1801293"/>
                  </a:lnTo>
                  <a:lnTo>
                    <a:pt x="381194" y="1800613"/>
                  </a:lnTo>
                  <a:lnTo>
                    <a:pt x="375298" y="1799932"/>
                  </a:lnTo>
                  <a:lnTo>
                    <a:pt x="369630" y="1799932"/>
                  </a:lnTo>
                  <a:lnTo>
                    <a:pt x="230188" y="1799932"/>
                  </a:lnTo>
                  <a:lnTo>
                    <a:pt x="230188" y="1385784"/>
                  </a:lnTo>
                  <a:lnTo>
                    <a:pt x="369630" y="1385784"/>
                  </a:lnTo>
                  <a:lnTo>
                    <a:pt x="375298" y="1385557"/>
                  </a:lnTo>
                  <a:lnTo>
                    <a:pt x="381194" y="1385331"/>
                  </a:lnTo>
                  <a:lnTo>
                    <a:pt x="386862" y="1384650"/>
                  </a:lnTo>
                  <a:lnTo>
                    <a:pt x="392530" y="1383516"/>
                  </a:lnTo>
                  <a:lnTo>
                    <a:pt x="397972" y="1382155"/>
                  </a:lnTo>
                  <a:lnTo>
                    <a:pt x="403414" y="1380795"/>
                  </a:lnTo>
                  <a:lnTo>
                    <a:pt x="408628" y="1378980"/>
                  </a:lnTo>
                  <a:lnTo>
                    <a:pt x="413843" y="1376712"/>
                  </a:lnTo>
                  <a:lnTo>
                    <a:pt x="419058" y="1374671"/>
                  </a:lnTo>
                  <a:lnTo>
                    <a:pt x="424046" y="1372176"/>
                  </a:lnTo>
                  <a:lnTo>
                    <a:pt x="428581" y="1369227"/>
                  </a:lnTo>
                  <a:lnTo>
                    <a:pt x="433343" y="1366506"/>
                  </a:lnTo>
                  <a:lnTo>
                    <a:pt x="438104" y="1363331"/>
                  </a:lnTo>
                  <a:lnTo>
                    <a:pt x="442185" y="1359928"/>
                  </a:lnTo>
                  <a:lnTo>
                    <a:pt x="446266" y="1356300"/>
                  </a:lnTo>
                  <a:lnTo>
                    <a:pt x="450348" y="1352671"/>
                  </a:lnTo>
                  <a:lnTo>
                    <a:pt x="453975" y="1348588"/>
                  </a:lnTo>
                  <a:lnTo>
                    <a:pt x="457603" y="1344732"/>
                  </a:lnTo>
                  <a:lnTo>
                    <a:pt x="461004" y="1340196"/>
                  </a:lnTo>
                  <a:lnTo>
                    <a:pt x="464405" y="1335887"/>
                  </a:lnTo>
                  <a:lnTo>
                    <a:pt x="467353" y="1331124"/>
                  </a:lnTo>
                  <a:lnTo>
                    <a:pt x="470074" y="1326588"/>
                  </a:lnTo>
                  <a:lnTo>
                    <a:pt x="472794" y="1321598"/>
                  </a:lnTo>
                  <a:lnTo>
                    <a:pt x="474835" y="1316608"/>
                  </a:lnTo>
                  <a:lnTo>
                    <a:pt x="476876" y="1311392"/>
                  </a:lnTo>
                  <a:lnTo>
                    <a:pt x="478690" y="1305949"/>
                  </a:lnTo>
                  <a:lnTo>
                    <a:pt x="480277" y="1300732"/>
                  </a:lnTo>
                  <a:lnTo>
                    <a:pt x="481637" y="1295289"/>
                  </a:lnTo>
                  <a:lnTo>
                    <a:pt x="482544" y="1289619"/>
                  </a:lnTo>
                  <a:lnTo>
                    <a:pt x="483451" y="1283948"/>
                  </a:lnTo>
                  <a:lnTo>
                    <a:pt x="483904" y="1278278"/>
                  </a:lnTo>
                  <a:lnTo>
                    <a:pt x="483904" y="1272381"/>
                  </a:lnTo>
                  <a:lnTo>
                    <a:pt x="483904" y="1266711"/>
                  </a:lnTo>
                  <a:lnTo>
                    <a:pt x="483451" y="1260814"/>
                  </a:lnTo>
                  <a:lnTo>
                    <a:pt x="482544" y="1255144"/>
                  </a:lnTo>
                  <a:lnTo>
                    <a:pt x="481637" y="1249474"/>
                  </a:lnTo>
                  <a:lnTo>
                    <a:pt x="480277" y="1244031"/>
                  </a:lnTo>
                  <a:lnTo>
                    <a:pt x="478690" y="1238814"/>
                  </a:lnTo>
                  <a:lnTo>
                    <a:pt x="476876" y="1233371"/>
                  </a:lnTo>
                  <a:lnTo>
                    <a:pt x="474835" y="1228154"/>
                  </a:lnTo>
                  <a:lnTo>
                    <a:pt x="472794" y="1223391"/>
                  </a:lnTo>
                  <a:lnTo>
                    <a:pt x="470074" y="1218401"/>
                  </a:lnTo>
                  <a:lnTo>
                    <a:pt x="467353" y="1213639"/>
                  </a:lnTo>
                  <a:lnTo>
                    <a:pt x="464405" y="1209102"/>
                  </a:lnTo>
                  <a:lnTo>
                    <a:pt x="461004" y="1204566"/>
                  </a:lnTo>
                  <a:lnTo>
                    <a:pt x="457603" y="1200257"/>
                  </a:lnTo>
                  <a:lnTo>
                    <a:pt x="453975" y="1196175"/>
                  </a:lnTo>
                  <a:lnTo>
                    <a:pt x="450348" y="1192092"/>
                  </a:lnTo>
                  <a:lnTo>
                    <a:pt x="446266" y="1188463"/>
                  </a:lnTo>
                  <a:lnTo>
                    <a:pt x="442185" y="1184834"/>
                  </a:lnTo>
                  <a:lnTo>
                    <a:pt x="438104" y="1181659"/>
                  </a:lnTo>
                  <a:lnTo>
                    <a:pt x="433343" y="1178484"/>
                  </a:lnTo>
                  <a:lnTo>
                    <a:pt x="428581" y="1175308"/>
                  </a:lnTo>
                  <a:lnTo>
                    <a:pt x="424046" y="1172813"/>
                  </a:lnTo>
                  <a:lnTo>
                    <a:pt x="419058" y="1170092"/>
                  </a:lnTo>
                  <a:lnTo>
                    <a:pt x="413843" y="1167824"/>
                  </a:lnTo>
                  <a:lnTo>
                    <a:pt x="408628" y="1165783"/>
                  </a:lnTo>
                  <a:lnTo>
                    <a:pt x="403414" y="1164195"/>
                  </a:lnTo>
                  <a:lnTo>
                    <a:pt x="397972" y="1162607"/>
                  </a:lnTo>
                  <a:lnTo>
                    <a:pt x="392530" y="1161246"/>
                  </a:lnTo>
                  <a:lnTo>
                    <a:pt x="386862" y="1160339"/>
                  </a:lnTo>
                  <a:lnTo>
                    <a:pt x="381194" y="1159432"/>
                  </a:lnTo>
                  <a:lnTo>
                    <a:pt x="375298" y="1158978"/>
                  </a:lnTo>
                  <a:lnTo>
                    <a:pt x="369630" y="1158978"/>
                  </a:lnTo>
                  <a:lnTo>
                    <a:pt x="230188" y="1158978"/>
                  </a:lnTo>
                  <a:lnTo>
                    <a:pt x="230188" y="744831"/>
                  </a:lnTo>
                  <a:lnTo>
                    <a:pt x="369630" y="744831"/>
                  </a:lnTo>
                  <a:lnTo>
                    <a:pt x="375298" y="744831"/>
                  </a:lnTo>
                  <a:lnTo>
                    <a:pt x="381194" y="744377"/>
                  </a:lnTo>
                  <a:lnTo>
                    <a:pt x="386862" y="743470"/>
                  </a:lnTo>
                  <a:lnTo>
                    <a:pt x="392530" y="742563"/>
                  </a:lnTo>
                  <a:lnTo>
                    <a:pt x="397972" y="741429"/>
                  </a:lnTo>
                  <a:lnTo>
                    <a:pt x="403414" y="739841"/>
                  </a:lnTo>
                  <a:lnTo>
                    <a:pt x="408628" y="738026"/>
                  </a:lnTo>
                  <a:lnTo>
                    <a:pt x="413843" y="735985"/>
                  </a:lnTo>
                  <a:lnTo>
                    <a:pt x="419058" y="733717"/>
                  </a:lnTo>
                  <a:lnTo>
                    <a:pt x="424046" y="731222"/>
                  </a:lnTo>
                  <a:lnTo>
                    <a:pt x="428581" y="728501"/>
                  </a:lnTo>
                  <a:lnTo>
                    <a:pt x="433343" y="725325"/>
                  </a:lnTo>
                  <a:lnTo>
                    <a:pt x="438104" y="722377"/>
                  </a:lnTo>
                  <a:lnTo>
                    <a:pt x="442185" y="718975"/>
                  </a:lnTo>
                  <a:lnTo>
                    <a:pt x="446266" y="715573"/>
                  </a:lnTo>
                  <a:lnTo>
                    <a:pt x="450348" y="711717"/>
                  </a:lnTo>
                  <a:lnTo>
                    <a:pt x="453975" y="707861"/>
                  </a:lnTo>
                  <a:lnTo>
                    <a:pt x="457603" y="703552"/>
                  </a:lnTo>
                  <a:lnTo>
                    <a:pt x="461004" y="699243"/>
                  </a:lnTo>
                  <a:lnTo>
                    <a:pt x="464405" y="694706"/>
                  </a:lnTo>
                  <a:lnTo>
                    <a:pt x="467353" y="690170"/>
                  </a:lnTo>
                  <a:lnTo>
                    <a:pt x="470074" y="685407"/>
                  </a:lnTo>
                  <a:lnTo>
                    <a:pt x="472794" y="680645"/>
                  </a:lnTo>
                  <a:lnTo>
                    <a:pt x="474835" y="675655"/>
                  </a:lnTo>
                  <a:lnTo>
                    <a:pt x="476876" y="670438"/>
                  </a:lnTo>
                  <a:lnTo>
                    <a:pt x="478690" y="665222"/>
                  </a:lnTo>
                  <a:lnTo>
                    <a:pt x="480277" y="659778"/>
                  </a:lnTo>
                  <a:lnTo>
                    <a:pt x="481637" y="654335"/>
                  </a:lnTo>
                  <a:lnTo>
                    <a:pt x="482544" y="648665"/>
                  </a:lnTo>
                  <a:lnTo>
                    <a:pt x="483451" y="642995"/>
                  </a:lnTo>
                  <a:lnTo>
                    <a:pt x="483904" y="637325"/>
                  </a:lnTo>
                  <a:lnTo>
                    <a:pt x="483904" y="631428"/>
                  </a:lnTo>
                  <a:lnTo>
                    <a:pt x="483904" y="625531"/>
                  </a:lnTo>
                  <a:lnTo>
                    <a:pt x="483451" y="619861"/>
                  </a:lnTo>
                  <a:lnTo>
                    <a:pt x="482544" y="614190"/>
                  </a:lnTo>
                  <a:lnTo>
                    <a:pt x="481637" y="608747"/>
                  </a:lnTo>
                  <a:lnTo>
                    <a:pt x="480277" y="603077"/>
                  </a:lnTo>
                  <a:lnTo>
                    <a:pt x="478690" y="597860"/>
                  </a:lnTo>
                  <a:lnTo>
                    <a:pt x="476876" y="592417"/>
                  </a:lnTo>
                  <a:lnTo>
                    <a:pt x="474835" y="587427"/>
                  </a:lnTo>
                  <a:lnTo>
                    <a:pt x="472794" y="582211"/>
                  </a:lnTo>
                  <a:lnTo>
                    <a:pt x="470074" y="577448"/>
                  </a:lnTo>
                  <a:lnTo>
                    <a:pt x="467353" y="572685"/>
                  </a:lnTo>
                  <a:lnTo>
                    <a:pt x="464405" y="567922"/>
                  </a:lnTo>
                  <a:lnTo>
                    <a:pt x="461004" y="563613"/>
                  </a:lnTo>
                  <a:lnTo>
                    <a:pt x="457603" y="559530"/>
                  </a:lnTo>
                  <a:lnTo>
                    <a:pt x="453975" y="555221"/>
                  </a:lnTo>
                  <a:lnTo>
                    <a:pt x="450348" y="551138"/>
                  </a:lnTo>
                  <a:lnTo>
                    <a:pt x="446266" y="547509"/>
                  </a:lnTo>
                  <a:lnTo>
                    <a:pt x="442185" y="543881"/>
                  </a:lnTo>
                  <a:lnTo>
                    <a:pt x="438104" y="540478"/>
                  </a:lnTo>
                  <a:lnTo>
                    <a:pt x="433343" y="537303"/>
                  </a:lnTo>
                  <a:lnTo>
                    <a:pt x="428581" y="534581"/>
                  </a:lnTo>
                  <a:lnTo>
                    <a:pt x="424046" y="531633"/>
                  </a:lnTo>
                  <a:lnTo>
                    <a:pt x="419058" y="529138"/>
                  </a:lnTo>
                  <a:lnTo>
                    <a:pt x="413843" y="527097"/>
                  </a:lnTo>
                  <a:lnTo>
                    <a:pt x="408628" y="525056"/>
                  </a:lnTo>
                  <a:lnTo>
                    <a:pt x="403414" y="523241"/>
                  </a:lnTo>
                  <a:lnTo>
                    <a:pt x="397972" y="521654"/>
                  </a:lnTo>
                  <a:lnTo>
                    <a:pt x="392530" y="520293"/>
                  </a:lnTo>
                  <a:lnTo>
                    <a:pt x="386862" y="519159"/>
                  </a:lnTo>
                  <a:lnTo>
                    <a:pt x="381194" y="518478"/>
                  </a:lnTo>
                  <a:lnTo>
                    <a:pt x="375298" y="518251"/>
                  </a:lnTo>
                  <a:lnTo>
                    <a:pt x="369630" y="518025"/>
                  </a:lnTo>
                  <a:lnTo>
                    <a:pt x="230188" y="518025"/>
                  </a:lnTo>
                  <a:lnTo>
                    <a:pt x="230188" y="229074"/>
                  </a:lnTo>
                  <a:lnTo>
                    <a:pt x="230415" y="217053"/>
                  </a:lnTo>
                  <a:lnTo>
                    <a:pt x="231322" y="205713"/>
                  </a:lnTo>
                  <a:lnTo>
                    <a:pt x="232682" y="194372"/>
                  </a:lnTo>
                  <a:lnTo>
                    <a:pt x="234723" y="183032"/>
                  </a:lnTo>
                  <a:lnTo>
                    <a:pt x="237444" y="172145"/>
                  </a:lnTo>
                  <a:lnTo>
                    <a:pt x="240391" y="161032"/>
                  </a:lnTo>
                  <a:lnTo>
                    <a:pt x="244019" y="150599"/>
                  </a:lnTo>
                  <a:lnTo>
                    <a:pt x="248327" y="140166"/>
                  </a:lnTo>
                  <a:lnTo>
                    <a:pt x="252862" y="129960"/>
                  </a:lnTo>
                  <a:lnTo>
                    <a:pt x="257850" y="120207"/>
                  </a:lnTo>
                  <a:lnTo>
                    <a:pt x="263518" y="110681"/>
                  </a:lnTo>
                  <a:lnTo>
                    <a:pt x="269413" y="101155"/>
                  </a:lnTo>
                  <a:lnTo>
                    <a:pt x="275762" y="92083"/>
                  </a:lnTo>
                  <a:lnTo>
                    <a:pt x="282564" y="83691"/>
                  </a:lnTo>
                  <a:lnTo>
                    <a:pt x="289819" y="75299"/>
                  </a:lnTo>
                  <a:lnTo>
                    <a:pt x="297528" y="67361"/>
                  </a:lnTo>
                  <a:lnTo>
                    <a:pt x="305237" y="59650"/>
                  </a:lnTo>
                  <a:lnTo>
                    <a:pt x="313626" y="52392"/>
                  </a:lnTo>
                  <a:lnTo>
                    <a:pt x="322469" y="45815"/>
                  </a:lnTo>
                  <a:lnTo>
                    <a:pt x="331085" y="39237"/>
                  </a:lnTo>
                  <a:lnTo>
                    <a:pt x="340608" y="33340"/>
                  </a:lnTo>
                  <a:lnTo>
                    <a:pt x="350131" y="27897"/>
                  </a:lnTo>
                  <a:lnTo>
                    <a:pt x="359880" y="22680"/>
                  </a:lnTo>
                  <a:lnTo>
                    <a:pt x="370084" y="18371"/>
                  </a:lnTo>
                  <a:lnTo>
                    <a:pt x="380513" y="14062"/>
                  </a:lnTo>
                  <a:lnTo>
                    <a:pt x="391170" y="10433"/>
                  </a:lnTo>
                  <a:lnTo>
                    <a:pt x="402053" y="7258"/>
                  </a:lnTo>
                  <a:lnTo>
                    <a:pt x="413163" y="4763"/>
                  </a:lnTo>
                  <a:lnTo>
                    <a:pt x="424273" y="2722"/>
                  </a:lnTo>
                  <a:lnTo>
                    <a:pt x="435610" y="1134"/>
                  </a:lnTo>
                  <a:lnTo>
                    <a:pt x="447400" y="453"/>
                  </a:lnTo>
                  <a:lnTo>
                    <a:pt x="458964" y="0"/>
                  </a:lnTo>
                  <a:close/>
                </a:path>
              </a:pathLst>
            </a:custGeom>
            <a:solidFill>
              <a:srgbClr val="12A69C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8" name="原创作者QQ598969553           _18"/>
          <p:cNvSpPr/>
          <p:nvPr/>
        </p:nvSpPr>
        <p:spPr>
          <a:xfrm>
            <a:off x="0" y="-23773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原创作者QQ598969553           _19"/>
          <p:cNvSpPr txBox="1"/>
          <p:nvPr/>
        </p:nvSpPr>
        <p:spPr>
          <a:xfrm>
            <a:off x="850995" y="68578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</a:p>
        </p:txBody>
      </p:sp>
      <p:grpSp>
        <p:nvGrpSpPr>
          <p:cNvPr id="40" name="原创作者QQ598969553           _20"/>
          <p:cNvGrpSpPr/>
          <p:nvPr/>
        </p:nvGrpSpPr>
        <p:grpSpPr>
          <a:xfrm>
            <a:off x="282930" y="46156"/>
            <a:ext cx="568065" cy="568065"/>
            <a:chOff x="282930" y="59561"/>
            <a:chExt cx="568065" cy="568065"/>
          </a:xfrm>
        </p:grpSpPr>
        <p:sp>
          <p:nvSpPr>
            <p:cNvPr id="41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0789669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5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5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6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15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3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85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50"/>
                            </p:stCondLst>
                            <p:childTnLst>
                              <p:par>
                                <p:cTn id="9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7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7" grpId="0"/>
      <p:bldP spid="21" grpId="0"/>
      <p:bldP spid="25" grpId="0"/>
      <p:bldP spid="39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6184849" y="1747431"/>
            <a:ext cx="5132439" cy="1997126"/>
          </a:xfrm>
          <a:prstGeom prst="roundRect">
            <a:avLst>
              <a:gd name="adj" fmla="val 4851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184849" y="3904792"/>
            <a:ext cx="5132439" cy="1997126"/>
          </a:xfrm>
          <a:prstGeom prst="roundRect">
            <a:avLst>
              <a:gd name="adj" fmla="val 4851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874713" y="1747431"/>
            <a:ext cx="5132439" cy="1997126"/>
          </a:xfrm>
          <a:prstGeom prst="roundRect">
            <a:avLst>
              <a:gd name="adj" fmla="val 4851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874713" y="3904792"/>
            <a:ext cx="5132439" cy="1997126"/>
          </a:xfrm>
          <a:prstGeom prst="roundRect">
            <a:avLst>
              <a:gd name="adj" fmla="val 4851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原创作者QQ598969553           _9"/>
          <p:cNvSpPr txBox="1"/>
          <p:nvPr/>
        </p:nvSpPr>
        <p:spPr>
          <a:xfrm>
            <a:off x="4030511" y="2125550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4" name="原创作者QQ598969553           _10"/>
          <p:cNvSpPr txBox="1"/>
          <p:nvPr/>
        </p:nvSpPr>
        <p:spPr>
          <a:xfrm>
            <a:off x="4030509" y="2473887"/>
            <a:ext cx="19766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5" name="原创作者QQ598969553           _11"/>
          <p:cNvSpPr txBox="1"/>
          <p:nvPr/>
        </p:nvSpPr>
        <p:spPr>
          <a:xfrm>
            <a:off x="9340645" y="2125550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6" name="原创作者QQ598969553           _12"/>
          <p:cNvSpPr txBox="1"/>
          <p:nvPr/>
        </p:nvSpPr>
        <p:spPr>
          <a:xfrm>
            <a:off x="9340643" y="2473887"/>
            <a:ext cx="19766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7" name="原创作者QQ598969553           _13"/>
          <p:cNvSpPr txBox="1"/>
          <p:nvPr/>
        </p:nvSpPr>
        <p:spPr>
          <a:xfrm>
            <a:off x="4030511" y="4282911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8" name="原创作者QQ598969553           _14"/>
          <p:cNvSpPr txBox="1"/>
          <p:nvPr/>
        </p:nvSpPr>
        <p:spPr>
          <a:xfrm>
            <a:off x="4030509" y="4631248"/>
            <a:ext cx="19766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9" name="原创作者QQ598969553           _15"/>
          <p:cNvSpPr txBox="1"/>
          <p:nvPr/>
        </p:nvSpPr>
        <p:spPr>
          <a:xfrm>
            <a:off x="9340645" y="4282911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0" name="原创作者QQ598969553           _16"/>
          <p:cNvSpPr txBox="1"/>
          <p:nvPr/>
        </p:nvSpPr>
        <p:spPr>
          <a:xfrm>
            <a:off x="9340643" y="4631248"/>
            <a:ext cx="197664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1" name="原创作者QQ598969553           _17"/>
          <p:cNvSpPr txBox="1"/>
          <p:nvPr/>
        </p:nvSpPr>
        <p:spPr>
          <a:xfrm>
            <a:off x="4030393" y="1128132"/>
            <a:ext cx="41312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追逐卓越，成功就会在不经意间遇上你</a:t>
            </a:r>
          </a:p>
        </p:txBody>
      </p:sp>
    </p:spTree>
    <p:extLst>
      <p:ext uri="{BB962C8B-B14F-4D97-AF65-F5344CB8AC3E}">
        <p14:creationId xmlns:p14="http://schemas.microsoft.com/office/powerpoint/2010/main" val="2619895416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 tmFilter="0,0; .5, 1; 1, 1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3035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获得荣誉及奖励</a:t>
            </a:r>
          </a:p>
        </p:txBody>
      </p:sp>
      <p:grpSp>
        <p:nvGrpSpPr>
          <p:cNvPr id="11" name="原创作者QQ598969553           _5"/>
          <p:cNvGrpSpPr/>
          <p:nvPr/>
        </p:nvGrpSpPr>
        <p:grpSpPr>
          <a:xfrm>
            <a:off x="9501363" y="3987567"/>
            <a:ext cx="1072223" cy="1072223"/>
            <a:chOff x="9501363" y="3987567"/>
            <a:chExt cx="1072223" cy="1072223"/>
          </a:xfrm>
        </p:grpSpPr>
        <p:sp>
          <p:nvSpPr>
            <p:cNvPr id="12" name="椭圆 11"/>
            <p:cNvSpPr/>
            <p:nvPr/>
          </p:nvSpPr>
          <p:spPr>
            <a:xfrm>
              <a:off x="9501363" y="3987567"/>
              <a:ext cx="1072223" cy="1072223"/>
            </a:xfrm>
            <a:prstGeom prst="ellipse">
              <a:avLst/>
            </a:pr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 noChangeAspect="1"/>
            </p:cNvSpPr>
            <p:nvPr/>
          </p:nvSpPr>
          <p:spPr bwMode="auto">
            <a:xfrm>
              <a:off x="9812886" y="4137566"/>
              <a:ext cx="449177" cy="772224"/>
            </a:xfrm>
            <a:custGeom>
              <a:avLst/>
              <a:gdLst>
                <a:gd name="T0" fmla="*/ 507139 w 1119188"/>
                <a:gd name="T1" fmla="*/ 1685446 h 1925638"/>
                <a:gd name="T2" fmla="*/ 673921 w 1119188"/>
                <a:gd name="T3" fmla="*/ 1762713 h 1925638"/>
                <a:gd name="T4" fmla="*/ 708851 w 1119188"/>
                <a:gd name="T5" fmla="*/ 1830558 h 1925638"/>
                <a:gd name="T6" fmla="*/ 603432 w 1119188"/>
                <a:gd name="T7" fmla="*/ 1881128 h 1925638"/>
                <a:gd name="T8" fmla="*/ 226756 w 1119188"/>
                <a:gd name="T9" fmla="*/ 1860712 h 1925638"/>
                <a:gd name="T10" fmla="*/ 127631 w 1119188"/>
                <a:gd name="T11" fmla="*/ 1813283 h 1925638"/>
                <a:gd name="T12" fmla="*/ 145253 w 1119188"/>
                <a:gd name="T13" fmla="*/ 1714971 h 1925638"/>
                <a:gd name="T14" fmla="*/ 322592 w 1119188"/>
                <a:gd name="T15" fmla="*/ 1374487 h 1925638"/>
                <a:gd name="T16" fmla="*/ 575103 w 1119188"/>
                <a:gd name="T17" fmla="*/ 1418410 h 1925638"/>
                <a:gd name="T18" fmla="*/ 728683 w 1119188"/>
                <a:gd name="T19" fmla="*/ 1509077 h 1925638"/>
                <a:gd name="T20" fmla="*/ 750667 w 1119188"/>
                <a:gd name="T21" fmla="*/ 1580922 h 1925638"/>
                <a:gd name="T22" fmla="*/ 638859 w 1119188"/>
                <a:gd name="T23" fmla="*/ 1633629 h 1925638"/>
                <a:gd name="T24" fmla="*/ 291812 w 1119188"/>
                <a:gd name="T25" fmla="*/ 1626727 h 1925638"/>
                <a:gd name="T26" fmla="*/ 63483 w 1119188"/>
                <a:gd name="T27" fmla="*/ 1569627 h 1925638"/>
                <a:gd name="T28" fmla="*/ 51863 w 1119188"/>
                <a:gd name="T29" fmla="*/ 1489312 h 1925638"/>
                <a:gd name="T30" fmla="*/ 213295 w 1119188"/>
                <a:gd name="T31" fmla="*/ 1372918 h 1925638"/>
                <a:gd name="T32" fmla="*/ 517814 w 1119188"/>
                <a:gd name="T33" fmla="*/ 1109160 h 1925638"/>
                <a:gd name="T34" fmla="*/ 716949 w 1119188"/>
                <a:gd name="T35" fmla="*/ 1175036 h 1925638"/>
                <a:gd name="T36" fmla="*/ 818875 w 1119188"/>
                <a:gd name="T37" fmla="*/ 1266443 h 1925638"/>
                <a:gd name="T38" fmla="*/ 783642 w 1119188"/>
                <a:gd name="T39" fmla="*/ 1318766 h 1925638"/>
                <a:gd name="T40" fmla="*/ 573496 w 1119188"/>
                <a:gd name="T41" fmla="*/ 1355013 h 1925638"/>
                <a:gd name="T42" fmla="*/ 67322 w 1119188"/>
                <a:gd name="T43" fmla="*/ 1312462 h 1925638"/>
                <a:gd name="T44" fmla="*/ 2202 w 1119188"/>
                <a:gd name="T45" fmla="*/ 1254151 h 1925638"/>
                <a:gd name="T46" fmla="*/ 31458 w 1119188"/>
                <a:gd name="T47" fmla="*/ 1147930 h 1925638"/>
                <a:gd name="T48" fmla="*/ 492269 w 1119188"/>
                <a:gd name="T49" fmla="*/ 736244 h 1925638"/>
                <a:gd name="T50" fmla="*/ 704768 w 1119188"/>
                <a:gd name="T51" fmla="*/ 799063 h 1925638"/>
                <a:gd name="T52" fmla="*/ 817933 w 1119188"/>
                <a:gd name="T53" fmla="*/ 916536 h 1925638"/>
                <a:gd name="T54" fmla="*/ 819819 w 1119188"/>
                <a:gd name="T55" fmla="*/ 994117 h 1925638"/>
                <a:gd name="T56" fmla="*/ 715769 w 1119188"/>
                <a:gd name="T57" fmla="*/ 1049713 h 1925638"/>
                <a:gd name="T58" fmla="*/ 388534 w 1119188"/>
                <a:gd name="T59" fmla="*/ 1050969 h 1925638"/>
                <a:gd name="T60" fmla="*/ 90532 w 1119188"/>
                <a:gd name="T61" fmla="*/ 988150 h 1925638"/>
                <a:gd name="T62" fmla="*/ 61612 w 1119188"/>
                <a:gd name="T63" fmla="*/ 919048 h 1925638"/>
                <a:gd name="T64" fmla="*/ 125425 w 1119188"/>
                <a:gd name="T65" fmla="*/ 796864 h 1925638"/>
                <a:gd name="T66" fmla="*/ 681619 w 1119188"/>
                <a:gd name="T67" fmla="*/ 0 h 1925638"/>
                <a:gd name="T68" fmla="*/ 794837 w 1119188"/>
                <a:gd name="T69" fmla="*/ 35196 h 1925638"/>
                <a:gd name="T70" fmla="*/ 854592 w 1119188"/>
                <a:gd name="T71" fmla="*/ 145813 h 1925638"/>
                <a:gd name="T72" fmla="*/ 876921 w 1119188"/>
                <a:gd name="T73" fmla="*/ 509090 h 1925638"/>
                <a:gd name="T74" fmla="*/ 980704 w 1119188"/>
                <a:gd name="T75" fmla="*/ 781232 h 1925638"/>
                <a:gd name="T76" fmla="*/ 1087947 w 1119188"/>
                <a:gd name="T77" fmla="*/ 964755 h 1925638"/>
                <a:gd name="T78" fmla="*/ 1107446 w 1119188"/>
                <a:gd name="T79" fmla="*/ 1141051 h 1925638"/>
                <a:gd name="T80" fmla="*/ 1052094 w 1119188"/>
                <a:gd name="T81" fmla="*/ 1379255 h 1925638"/>
                <a:gd name="T82" fmla="*/ 1039829 w 1119188"/>
                <a:gd name="T83" fmla="*/ 1612745 h 1925638"/>
                <a:gd name="T84" fmla="*/ 990768 w 1119188"/>
                <a:gd name="T85" fmla="*/ 1763272 h 1925638"/>
                <a:gd name="T86" fmla="*/ 868115 w 1119188"/>
                <a:gd name="T87" fmla="*/ 1883317 h 1925638"/>
                <a:gd name="T88" fmla="*/ 752380 w 1119188"/>
                <a:gd name="T89" fmla="*/ 1862890 h 1925638"/>
                <a:gd name="T90" fmla="*/ 761816 w 1119188"/>
                <a:gd name="T91" fmla="*/ 1751016 h 1925638"/>
                <a:gd name="T92" fmla="*/ 833835 w 1119188"/>
                <a:gd name="T93" fmla="*/ 1634428 h 1925638"/>
                <a:gd name="T94" fmla="*/ 842641 w 1119188"/>
                <a:gd name="T95" fmla="*/ 1555551 h 1925638"/>
                <a:gd name="T96" fmla="*/ 792950 w 1119188"/>
                <a:gd name="T97" fmla="*/ 1458132 h 1925638"/>
                <a:gd name="T98" fmla="*/ 875663 w 1119188"/>
                <a:gd name="T99" fmla="*/ 1360085 h 1925638"/>
                <a:gd name="T100" fmla="*/ 907426 w 1119188"/>
                <a:gd name="T101" fmla="*/ 1275238 h 1925638"/>
                <a:gd name="T102" fmla="*/ 836036 w 1119188"/>
                <a:gd name="T103" fmla="*/ 1188503 h 1925638"/>
                <a:gd name="T104" fmla="*/ 799555 w 1119188"/>
                <a:gd name="T105" fmla="*/ 1129424 h 1925638"/>
                <a:gd name="T106" fmla="*/ 878179 w 1119188"/>
                <a:gd name="T107" fmla="*/ 1018493 h 1925638"/>
                <a:gd name="T108" fmla="*/ 899564 w 1119188"/>
                <a:gd name="T109" fmla="*/ 924217 h 1925638"/>
                <a:gd name="T110" fmla="*/ 820626 w 1119188"/>
                <a:gd name="T111" fmla="*/ 793174 h 1925638"/>
                <a:gd name="T112" fmla="*/ 558337 w 1119188"/>
                <a:gd name="T113" fmla="*/ 633219 h 1925638"/>
                <a:gd name="T114" fmla="*/ 464302 w 1119188"/>
                <a:gd name="T115" fmla="*/ 459123 h 1925638"/>
                <a:gd name="T116" fmla="*/ 448263 w 1119188"/>
                <a:gd name="T117" fmla="*/ 192637 h 1925638"/>
                <a:gd name="T118" fmla="*/ 519654 w 1119188"/>
                <a:gd name="T119" fmla="*/ 58451 h 1925638"/>
                <a:gd name="T120" fmla="*/ 625325 w 1119188"/>
                <a:gd name="T121" fmla="*/ 6913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19188" h="1925638">
                  <a:moveTo>
                    <a:pt x="282427" y="1681162"/>
                  </a:moveTo>
                  <a:lnTo>
                    <a:pt x="301180" y="1681162"/>
                  </a:lnTo>
                  <a:lnTo>
                    <a:pt x="319614" y="1681480"/>
                  </a:lnTo>
                  <a:lnTo>
                    <a:pt x="337095" y="1681797"/>
                  </a:lnTo>
                  <a:lnTo>
                    <a:pt x="354577" y="1682432"/>
                  </a:lnTo>
                  <a:lnTo>
                    <a:pt x="371104" y="1683385"/>
                  </a:lnTo>
                  <a:lnTo>
                    <a:pt x="387632" y="1684655"/>
                  </a:lnTo>
                  <a:lnTo>
                    <a:pt x="403524" y="1686242"/>
                  </a:lnTo>
                  <a:lnTo>
                    <a:pt x="418462" y="1687830"/>
                  </a:lnTo>
                  <a:lnTo>
                    <a:pt x="433401" y="1689735"/>
                  </a:lnTo>
                  <a:lnTo>
                    <a:pt x="447703" y="1691640"/>
                  </a:lnTo>
                  <a:lnTo>
                    <a:pt x="461688" y="1693545"/>
                  </a:lnTo>
                  <a:lnTo>
                    <a:pt x="475038" y="1695767"/>
                  </a:lnTo>
                  <a:lnTo>
                    <a:pt x="487751" y="1698625"/>
                  </a:lnTo>
                  <a:lnTo>
                    <a:pt x="500147" y="1701165"/>
                  </a:lnTo>
                  <a:lnTo>
                    <a:pt x="512225" y="1703705"/>
                  </a:lnTo>
                  <a:lnTo>
                    <a:pt x="523985" y="1706562"/>
                  </a:lnTo>
                  <a:lnTo>
                    <a:pt x="535109" y="1709737"/>
                  </a:lnTo>
                  <a:lnTo>
                    <a:pt x="545916" y="1712912"/>
                  </a:lnTo>
                  <a:lnTo>
                    <a:pt x="556087" y="1716087"/>
                  </a:lnTo>
                  <a:lnTo>
                    <a:pt x="566258" y="1719262"/>
                  </a:lnTo>
                  <a:lnTo>
                    <a:pt x="575793" y="1723072"/>
                  </a:lnTo>
                  <a:lnTo>
                    <a:pt x="585010" y="1726247"/>
                  </a:lnTo>
                  <a:lnTo>
                    <a:pt x="593592" y="1729740"/>
                  </a:lnTo>
                  <a:lnTo>
                    <a:pt x="601856" y="1733550"/>
                  </a:lnTo>
                  <a:lnTo>
                    <a:pt x="610119" y="1737042"/>
                  </a:lnTo>
                  <a:lnTo>
                    <a:pt x="625058" y="1744662"/>
                  </a:lnTo>
                  <a:lnTo>
                    <a:pt x="638725" y="1751965"/>
                  </a:lnTo>
                  <a:lnTo>
                    <a:pt x="650803" y="1759585"/>
                  </a:lnTo>
                  <a:lnTo>
                    <a:pt x="661927" y="1767205"/>
                  </a:lnTo>
                  <a:lnTo>
                    <a:pt x="671780" y="1774507"/>
                  </a:lnTo>
                  <a:lnTo>
                    <a:pt x="680680" y="1781810"/>
                  </a:lnTo>
                  <a:lnTo>
                    <a:pt x="688626" y="1788795"/>
                  </a:lnTo>
                  <a:lnTo>
                    <a:pt x="694982" y="1795462"/>
                  </a:lnTo>
                  <a:lnTo>
                    <a:pt x="700704" y="1801812"/>
                  </a:lnTo>
                  <a:lnTo>
                    <a:pt x="705471" y="1807527"/>
                  </a:lnTo>
                  <a:lnTo>
                    <a:pt x="709285" y="1812925"/>
                  </a:lnTo>
                  <a:lnTo>
                    <a:pt x="712781" y="1817370"/>
                  </a:lnTo>
                  <a:lnTo>
                    <a:pt x="715006" y="1821180"/>
                  </a:lnTo>
                  <a:lnTo>
                    <a:pt x="718185" y="1826895"/>
                  </a:lnTo>
                  <a:lnTo>
                    <a:pt x="718820" y="1828800"/>
                  </a:lnTo>
                  <a:lnTo>
                    <a:pt x="719138" y="1831975"/>
                  </a:lnTo>
                  <a:lnTo>
                    <a:pt x="719138" y="1835150"/>
                  </a:lnTo>
                  <a:lnTo>
                    <a:pt x="718820" y="1838642"/>
                  </a:lnTo>
                  <a:lnTo>
                    <a:pt x="718503" y="1841500"/>
                  </a:lnTo>
                  <a:lnTo>
                    <a:pt x="717867" y="1844357"/>
                  </a:lnTo>
                  <a:lnTo>
                    <a:pt x="716913" y="1847532"/>
                  </a:lnTo>
                  <a:lnTo>
                    <a:pt x="715960" y="1850390"/>
                  </a:lnTo>
                  <a:lnTo>
                    <a:pt x="714688" y="1852930"/>
                  </a:lnTo>
                  <a:lnTo>
                    <a:pt x="711828" y="1858010"/>
                  </a:lnTo>
                  <a:lnTo>
                    <a:pt x="708014" y="1863090"/>
                  </a:lnTo>
                  <a:lnTo>
                    <a:pt x="703882" y="1867535"/>
                  </a:lnTo>
                  <a:lnTo>
                    <a:pt x="699114" y="1871980"/>
                  </a:lnTo>
                  <a:lnTo>
                    <a:pt x="693393" y="1875790"/>
                  </a:lnTo>
                  <a:lnTo>
                    <a:pt x="687354" y="1879600"/>
                  </a:lnTo>
                  <a:lnTo>
                    <a:pt x="680680" y="1883092"/>
                  </a:lnTo>
                  <a:lnTo>
                    <a:pt x="673052" y="1886267"/>
                  </a:lnTo>
                  <a:lnTo>
                    <a:pt x="665741" y="1889125"/>
                  </a:lnTo>
                  <a:lnTo>
                    <a:pt x="657160" y="1891665"/>
                  </a:lnTo>
                  <a:lnTo>
                    <a:pt x="648260" y="1894205"/>
                  </a:lnTo>
                  <a:lnTo>
                    <a:pt x="639043" y="1896427"/>
                  </a:lnTo>
                  <a:lnTo>
                    <a:pt x="629825" y="1898332"/>
                  </a:lnTo>
                  <a:lnTo>
                    <a:pt x="619655" y="1899920"/>
                  </a:lnTo>
                  <a:lnTo>
                    <a:pt x="609484" y="1901507"/>
                  </a:lnTo>
                  <a:lnTo>
                    <a:pt x="598677" y="1902460"/>
                  </a:lnTo>
                  <a:lnTo>
                    <a:pt x="587553" y="1903730"/>
                  </a:lnTo>
                  <a:lnTo>
                    <a:pt x="576111" y="1904365"/>
                  </a:lnTo>
                  <a:lnTo>
                    <a:pt x="552908" y="1905952"/>
                  </a:lnTo>
                  <a:lnTo>
                    <a:pt x="528752" y="1906587"/>
                  </a:lnTo>
                  <a:lnTo>
                    <a:pt x="503643" y="1906587"/>
                  </a:lnTo>
                  <a:lnTo>
                    <a:pt x="478216" y="1905952"/>
                  </a:lnTo>
                  <a:lnTo>
                    <a:pt x="452789" y="1904365"/>
                  </a:lnTo>
                  <a:lnTo>
                    <a:pt x="427044" y="1903095"/>
                  </a:lnTo>
                  <a:lnTo>
                    <a:pt x="401935" y="1901190"/>
                  </a:lnTo>
                  <a:lnTo>
                    <a:pt x="376825" y="1898967"/>
                  </a:lnTo>
                  <a:lnTo>
                    <a:pt x="352352" y="1896745"/>
                  </a:lnTo>
                  <a:lnTo>
                    <a:pt x="328832" y="1894205"/>
                  </a:lnTo>
                  <a:lnTo>
                    <a:pt x="305947" y="1891347"/>
                  </a:lnTo>
                  <a:lnTo>
                    <a:pt x="264310" y="1885950"/>
                  </a:lnTo>
                  <a:lnTo>
                    <a:pt x="229030" y="1880870"/>
                  </a:lnTo>
                  <a:lnTo>
                    <a:pt x="202014" y="1876742"/>
                  </a:lnTo>
                  <a:lnTo>
                    <a:pt x="178176" y="1872615"/>
                  </a:lnTo>
                  <a:lnTo>
                    <a:pt x="172455" y="1870710"/>
                  </a:lnTo>
                  <a:lnTo>
                    <a:pt x="167369" y="1868170"/>
                  </a:lnTo>
                  <a:lnTo>
                    <a:pt x="162284" y="1865947"/>
                  </a:lnTo>
                  <a:lnTo>
                    <a:pt x="157834" y="1863725"/>
                  </a:lnTo>
                  <a:lnTo>
                    <a:pt x="153384" y="1861185"/>
                  </a:lnTo>
                  <a:lnTo>
                    <a:pt x="149570" y="1858010"/>
                  </a:lnTo>
                  <a:lnTo>
                    <a:pt x="146074" y="1855470"/>
                  </a:lnTo>
                  <a:lnTo>
                    <a:pt x="142578" y="1852612"/>
                  </a:lnTo>
                  <a:lnTo>
                    <a:pt x="139717" y="1849437"/>
                  </a:lnTo>
                  <a:lnTo>
                    <a:pt x="137174" y="1846262"/>
                  </a:lnTo>
                  <a:lnTo>
                    <a:pt x="134632" y="1843087"/>
                  </a:lnTo>
                  <a:lnTo>
                    <a:pt x="132725" y="1839912"/>
                  </a:lnTo>
                  <a:lnTo>
                    <a:pt x="130500" y="1836420"/>
                  </a:lnTo>
                  <a:lnTo>
                    <a:pt x="128911" y="1832927"/>
                  </a:lnTo>
                  <a:lnTo>
                    <a:pt x="127321" y="1829435"/>
                  </a:lnTo>
                  <a:lnTo>
                    <a:pt x="126368" y="1825625"/>
                  </a:lnTo>
                  <a:lnTo>
                    <a:pt x="125414" y="1821815"/>
                  </a:lnTo>
                  <a:lnTo>
                    <a:pt x="124779" y="1818322"/>
                  </a:lnTo>
                  <a:lnTo>
                    <a:pt x="124143" y="1814512"/>
                  </a:lnTo>
                  <a:lnTo>
                    <a:pt x="123825" y="1810385"/>
                  </a:lnTo>
                  <a:lnTo>
                    <a:pt x="123825" y="1803082"/>
                  </a:lnTo>
                  <a:lnTo>
                    <a:pt x="124461" y="1794827"/>
                  </a:lnTo>
                  <a:lnTo>
                    <a:pt x="125732" y="1786890"/>
                  </a:lnTo>
                  <a:lnTo>
                    <a:pt x="127321" y="1779270"/>
                  </a:lnTo>
                  <a:lnTo>
                    <a:pt x="129546" y="1771015"/>
                  </a:lnTo>
                  <a:lnTo>
                    <a:pt x="132725" y="1763077"/>
                  </a:lnTo>
                  <a:lnTo>
                    <a:pt x="135585" y="1755775"/>
                  </a:lnTo>
                  <a:lnTo>
                    <a:pt x="139082" y="1747837"/>
                  </a:lnTo>
                  <a:lnTo>
                    <a:pt x="142578" y="1740535"/>
                  </a:lnTo>
                  <a:lnTo>
                    <a:pt x="146710" y="1733550"/>
                  </a:lnTo>
                  <a:lnTo>
                    <a:pt x="150524" y="1726565"/>
                  </a:lnTo>
                  <a:lnTo>
                    <a:pt x="154020" y="1720532"/>
                  </a:lnTo>
                  <a:lnTo>
                    <a:pt x="161966" y="1708785"/>
                  </a:lnTo>
                  <a:lnTo>
                    <a:pt x="168958" y="1699260"/>
                  </a:lnTo>
                  <a:lnTo>
                    <a:pt x="174362" y="1691640"/>
                  </a:lnTo>
                  <a:lnTo>
                    <a:pt x="179447" y="1685607"/>
                  </a:lnTo>
                  <a:lnTo>
                    <a:pt x="201378" y="1683702"/>
                  </a:lnTo>
                  <a:lnTo>
                    <a:pt x="222038" y="1682750"/>
                  </a:lnTo>
                  <a:lnTo>
                    <a:pt x="242697" y="1681797"/>
                  </a:lnTo>
                  <a:lnTo>
                    <a:pt x="262721" y="1681480"/>
                  </a:lnTo>
                  <a:lnTo>
                    <a:pt x="282427" y="1681162"/>
                  </a:lnTo>
                  <a:close/>
                  <a:moveTo>
                    <a:pt x="238591" y="1387475"/>
                  </a:moveTo>
                  <a:lnTo>
                    <a:pt x="261431" y="1387475"/>
                  </a:lnTo>
                  <a:lnTo>
                    <a:pt x="283636" y="1387792"/>
                  </a:lnTo>
                  <a:lnTo>
                    <a:pt x="305207" y="1388426"/>
                  </a:lnTo>
                  <a:lnTo>
                    <a:pt x="325827" y="1389378"/>
                  </a:lnTo>
                  <a:lnTo>
                    <a:pt x="346129" y="1390329"/>
                  </a:lnTo>
                  <a:lnTo>
                    <a:pt x="365796" y="1391915"/>
                  </a:lnTo>
                  <a:lnTo>
                    <a:pt x="384512" y="1393500"/>
                  </a:lnTo>
                  <a:lnTo>
                    <a:pt x="402911" y="1395720"/>
                  </a:lnTo>
                  <a:lnTo>
                    <a:pt x="420992" y="1397623"/>
                  </a:lnTo>
                  <a:lnTo>
                    <a:pt x="438122" y="1400160"/>
                  </a:lnTo>
                  <a:lnTo>
                    <a:pt x="454618" y="1402697"/>
                  </a:lnTo>
                  <a:lnTo>
                    <a:pt x="470796" y="1405234"/>
                  </a:lnTo>
                  <a:lnTo>
                    <a:pt x="486339" y="1408405"/>
                  </a:lnTo>
                  <a:lnTo>
                    <a:pt x="501566" y="1411577"/>
                  </a:lnTo>
                  <a:lnTo>
                    <a:pt x="516158" y="1414748"/>
                  </a:lnTo>
                  <a:lnTo>
                    <a:pt x="530116" y="1418554"/>
                  </a:lnTo>
                  <a:lnTo>
                    <a:pt x="543439" y="1422042"/>
                  </a:lnTo>
                  <a:lnTo>
                    <a:pt x="556445" y="1425848"/>
                  </a:lnTo>
                  <a:lnTo>
                    <a:pt x="568817" y="1429336"/>
                  </a:lnTo>
                  <a:lnTo>
                    <a:pt x="580871" y="1433776"/>
                  </a:lnTo>
                  <a:lnTo>
                    <a:pt x="592291" y="1437581"/>
                  </a:lnTo>
                  <a:lnTo>
                    <a:pt x="603393" y="1442021"/>
                  </a:lnTo>
                  <a:lnTo>
                    <a:pt x="613862" y="1446144"/>
                  </a:lnTo>
                  <a:lnTo>
                    <a:pt x="624013" y="1450584"/>
                  </a:lnTo>
                  <a:lnTo>
                    <a:pt x="633846" y="1455023"/>
                  </a:lnTo>
                  <a:lnTo>
                    <a:pt x="643046" y="1459463"/>
                  </a:lnTo>
                  <a:lnTo>
                    <a:pt x="651928" y="1463903"/>
                  </a:lnTo>
                  <a:lnTo>
                    <a:pt x="660176" y="1468660"/>
                  </a:lnTo>
                  <a:lnTo>
                    <a:pt x="668106" y="1473100"/>
                  </a:lnTo>
                  <a:lnTo>
                    <a:pt x="676037" y="1477857"/>
                  </a:lnTo>
                  <a:lnTo>
                    <a:pt x="683015" y="1482297"/>
                  </a:lnTo>
                  <a:lnTo>
                    <a:pt x="696339" y="1491493"/>
                  </a:lnTo>
                  <a:lnTo>
                    <a:pt x="708076" y="1500373"/>
                  </a:lnTo>
                  <a:lnTo>
                    <a:pt x="718544" y="1508936"/>
                  </a:lnTo>
                  <a:lnTo>
                    <a:pt x="728061" y="1517181"/>
                  </a:lnTo>
                  <a:lnTo>
                    <a:pt x="735991" y="1525426"/>
                  </a:lnTo>
                  <a:lnTo>
                    <a:pt x="742653" y="1532720"/>
                  </a:lnTo>
                  <a:lnTo>
                    <a:pt x="748680" y="1539697"/>
                  </a:lnTo>
                  <a:lnTo>
                    <a:pt x="753438" y="1546357"/>
                  </a:lnTo>
                  <a:lnTo>
                    <a:pt x="757245" y="1551748"/>
                  </a:lnTo>
                  <a:lnTo>
                    <a:pt x="760417" y="1556188"/>
                  </a:lnTo>
                  <a:lnTo>
                    <a:pt x="763906" y="1563165"/>
                  </a:lnTo>
                  <a:lnTo>
                    <a:pt x="764858" y="1565385"/>
                  </a:lnTo>
                  <a:lnTo>
                    <a:pt x="765175" y="1569824"/>
                  </a:lnTo>
                  <a:lnTo>
                    <a:pt x="765175" y="1573630"/>
                  </a:lnTo>
                  <a:lnTo>
                    <a:pt x="764858" y="1577118"/>
                  </a:lnTo>
                  <a:lnTo>
                    <a:pt x="764224" y="1581241"/>
                  </a:lnTo>
                  <a:lnTo>
                    <a:pt x="763589" y="1584730"/>
                  </a:lnTo>
                  <a:lnTo>
                    <a:pt x="762637" y="1587901"/>
                  </a:lnTo>
                  <a:lnTo>
                    <a:pt x="761369" y="1591389"/>
                  </a:lnTo>
                  <a:lnTo>
                    <a:pt x="760100" y="1594878"/>
                  </a:lnTo>
                  <a:lnTo>
                    <a:pt x="758196" y="1598049"/>
                  </a:lnTo>
                  <a:lnTo>
                    <a:pt x="756610" y="1600903"/>
                  </a:lnTo>
                  <a:lnTo>
                    <a:pt x="754073" y="1604074"/>
                  </a:lnTo>
                  <a:lnTo>
                    <a:pt x="751852" y="1606929"/>
                  </a:lnTo>
                  <a:lnTo>
                    <a:pt x="749631" y="1609783"/>
                  </a:lnTo>
                  <a:lnTo>
                    <a:pt x="746777" y="1612320"/>
                  </a:lnTo>
                  <a:lnTo>
                    <a:pt x="740749" y="1617711"/>
                  </a:lnTo>
                  <a:lnTo>
                    <a:pt x="734405" y="1622468"/>
                  </a:lnTo>
                  <a:lnTo>
                    <a:pt x="726792" y="1626908"/>
                  </a:lnTo>
                  <a:lnTo>
                    <a:pt x="718544" y="1631030"/>
                  </a:lnTo>
                  <a:lnTo>
                    <a:pt x="709979" y="1634836"/>
                  </a:lnTo>
                  <a:lnTo>
                    <a:pt x="700462" y="1638007"/>
                  </a:lnTo>
                  <a:lnTo>
                    <a:pt x="690629" y="1641496"/>
                  </a:lnTo>
                  <a:lnTo>
                    <a:pt x="679843" y="1644350"/>
                  </a:lnTo>
                  <a:lnTo>
                    <a:pt x="669058" y="1646887"/>
                  </a:lnTo>
                  <a:lnTo>
                    <a:pt x="657321" y="1649107"/>
                  </a:lnTo>
                  <a:lnTo>
                    <a:pt x="645266" y="1651327"/>
                  </a:lnTo>
                  <a:lnTo>
                    <a:pt x="632895" y="1653230"/>
                  </a:lnTo>
                  <a:lnTo>
                    <a:pt x="619889" y="1654815"/>
                  </a:lnTo>
                  <a:lnTo>
                    <a:pt x="606566" y="1656084"/>
                  </a:lnTo>
                  <a:lnTo>
                    <a:pt x="592925" y="1657035"/>
                  </a:lnTo>
                  <a:lnTo>
                    <a:pt x="578968" y="1657669"/>
                  </a:lnTo>
                  <a:lnTo>
                    <a:pt x="564693" y="1658304"/>
                  </a:lnTo>
                  <a:lnTo>
                    <a:pt x="550418" y="1658938"/>
                  </a:lnTo>
                  <a:lnTo>
                    <a:pt x="535508" y="1658938"/>
                  </a:lnTo>
                  <a:lnTo>
                    <a:pt x="505690" y="1658938"/>
                  </a:lnTo>
                  <a:lnTo>
                    <a:pt x="474920" y="1658304"/>
                  </a:lnTo>
                  <a:lnTo>
                    <a:pt x="444467" y="1657035"/>
                  </a:lnTo>
                  <a:lnTo>
                    <a:pt x="413379" y="1655132"/>
                  </a:lnTo>
                  <a:lnTo>
                    <a:pt x="382609" y="1652912"/>
                  </a:lnTo>
                  <a:lnTo>
                    <a:pt x="352790" y="1650375"/>
                  </a:lnTo>
                  <a:lnTo>
                    <a:pt x="323289" y="1647204"/>
                  </a:lnTo>
                  <a:lnTo>
                    <a:pt x="294739" y="1644350"/>
                  </a:lnTo>
                  <a:lnTo>
                    <a:pt x="267141" y="1641179"/>
                  </a:lnTo>
                  <a:lnTo>
                    <a:pt x="241446" y="1637690"/>
                  </a:lnTo>
                  <a:lnTo>
                    <a:pt x="217338" y="1634519"/>
                  </a:lnTo>
                  <a:lnTo>
                    <a:pt x="174830" y="1628493"/>
                  </a:lnTo>
                  <a:lnTo>
                    <a:pt x="141839" y="1623102"/>
                  </a:lnTo>
                  <a:lnTo>
                    <a:pt x="113606" y="1618345"/>
                  </a:lnTo>
                  <a:lnTo>
                    <a:pt x="106628" y="1616125"/>
                  </a:lnTo>
                  <a:lnTo>
                    <a:pt x="100600" y="1613271"/>
                  </a:lnTo>
                  <a:lnTo>
                    <a:pt x="94256" y="1610417"/>
                  </a:lnTo>
                  <a:lnTo>
                    <a:pt x="89180" y="1607563"/>
                  </a:lnTo>
                  <a:lnTo>
                    <a:pt x="83788" y="1604709"/>
                  </a:lnTo>
                  <a:lnTo>
                    <a:pt x="79029" y="1601220"/>
                  </a:lnTo>
                  <a:lnTo>
                    <a:pt x="74906" y="1597732"/>
                  </a:lnTo>
                  <a:lnTo>
                    <a:pt x="70782" y="1594243"/>
                  </a:lnTo>
                  <a:lnTo>
                    <a:pt x="67292" y="1590438"/>
                  </a:lnTo>
                  <a:lnTo>
                    <a:pt x="64120" y="1586632"/>
                  </a:lnTo>
                  <a:lnTo>
                    <a:pt x="60948" y="1582827"/>
                  </a:lnTo>
                  <a:lnTo>
                    <a:pt x="58410" y="1578704"/>
                  </a:lnTo>
                  <a:lnTo>
                    <a:pt x="56190" y="1574581"/>
                  </a:lnTo>
                  <a:lnTo>
                    <a:pt x="53969" y="1570776"/>
                  </a:lnTo>
                  <a:lnTo>
                    <a:pt x="52383" y="1566019"/>
                  </a:lnTo>
                  <a:lnTo>
                    <a:pt x="51114" y="1561896"/>
                  </a:lnTo>
                  <a:lnTo>
                    <a:pt x="49528" y="1557456"/>
                  </a:lnTo>
                  <a:lnTo>
                    <a:pt x="48894" y="1552699"/>
                  </a:lnTo>
                  <a:lnTo>
                    <a:pt x="48259" y="1548260"/>
                  </a:lnTo>
                  <a:lnTo>
                    <a:pt x="47625" y="1543503"/>
                  </a:lnTo>
                  <a:lnTo>
                    <a:pt x="47625" y="1539063"/>
                  </a:lnTo>
                  <a:lnTo>
                    <a:pt x="47625" y="1534306"/>
                  </a:lnTo>
                  <a:lnTo>
                    <a:pt x="47942" y="1529549"/>
                  </a:lnTo>
                  <a:lnTo>
                    <a:pt x="48259" y="1524792"/>
                  </a:lnTo>
                  <a:lnTo>
                    <a:pt x="49845" y="1515278"/>
                  </a:lnTo>
                  <a:lnTo>
                    <a:pt x="52383" y="1505447"/>
                  </a:lnTo>
                  <a:lnTo>
                    <a:pt x="54921" y="1495933"/>
                  </a:lnTo>
                  <a:lnTo>
                    <a:pt x="58410" y="1486419"/>
                  </a:lnTo>
                  <a:lnTo>
                    <a:pt x="61900" y="1477223"/>
                  </a:lnTo>
                  <a:lnTo>
                    <a:pt x="66341" y="1468026"/>
                  </a:lnTo>
                  <a:lnTo>
                    <a:pt x="70465" y="1459146"/>
                  </a:lnTo>
                  <a:lnTo>
                    <a:pt x="75223" y="1450584"/>
                  </a:lnTo>
                  <a:lnTo>
                    <a:pt x="79664" y="1442655"/>
                  </a:lnTo>
                  <a:lnTo>
                    <a:pt x="84422" y="1434727"/>
                  </a:lnTo>
                  <a:lnTo>
                    <a:pt x="93622" y="1420773"/>
                  </a:lnTo>
                  <a:lnTo>
                    <a:pt x="101869" y="1409040"/>
                  </a:lnTo>
                  <a:lnTo>
                    <a:pt x="108848" y="1400160"/>
                  </a:lnTo>
                  <a:lnTo>
                    <a:pt x="114875" y="1392232"/>
                  </a:lnTo>
                  <a:lnTo>
                    <a:pt x="140888" y="1390646"/>
                  </a:lnTo>
                  <a:lnTo>
                    <a:pt x="166582" y="1389378"/>
                  </a:lnTo>
                  <a:lnTo>
                    <a:pt x="191326" y="1388426"/>
                  </a:lnTo>
                  <a:lnTo>
                    <a:pt x="215434" y="1387792"/>
                  </a:lnTo>
                  <a:lnTo>
                    <a:pt x="238591" y="1387475"/>
                  </a:lnTo>
                  <a:close/>
                  <a:moveTo>
                    <a:pt x="220197" y="1096962"/>
                  </a:moveTo>
                  <a:lnTo>
                    <a:pt x="246252" y="1096962"/>
                  </a:lnTo>
                  <a:lnTo>
                    <a:pt x="271989" y="1097280"/>
                  </a:lnTo>
                  <a:lnTo>
                    <a:pt x="296773" y="1097918"/>
                  </a:lnTo>
                  <a:lnTo>
                    <a:pt x="320604" y="1098874"/>
                  </a:lnTo>
                  <a:lnTo>
                    <a:pt x="343799" y="1099829"/>
                  </a:lnTo>
                  <a:lnTo>
                    <a:pt x="366677" y="1101422"/>
                  </a:lnTo>
                  <a:lnTo>
                    <a:pt x="388601" y="1103015"/>
                  </a:lnTo>
                  <a:lnTo>
                    <a:pt x="409890" y="1104927"/>
                  </a:lnTo>
                  <a:lnTo>
                    <a:pt x="429908" y="1107157"/>
                  </a:lnTo>
                  <a:lnTo>
                    <a:pt x="449926" y="1109706"/>
                  </a:lnTo>
                  <a:lnTo>
                    <a:pt x="469308" y="1112255"/>
                  </a:lnTo>
                  <a:lnTo>
                    <a:pt x="487737" y="1114804"/>
                  </a:lnTo>
                  <a:lnTo>
                    <a:pt x="505849" y="1117990"/>
                  </a:lnTo>
                  <a:lnTo>
                    <a:pt x="523007" y="1121176"/>
                  </a:lnTo>
                  <a:lnTo>
                    <a:pt x="539848" y="1124362"/>
                  </a:lnTo>
                  <a:lnTo>
                    <a:pt x="555735" y="1127867"/>
                  </a:lnTo>
                  <a:lnTo>
                    <a:pt x="571622" y="1131691"/>
                  </a:lnTo>
                  <a:lnTo>
                    <a:pt x="586556" y="1135514"/>
                  </a:lnTo>
                  <a:lnTo>
                    <a:pt x="600854" y="1139019"/>
                  </a:lnTo>
                  <a:lnTo>
                    <a:pt x="614517" y="1143479"/>
                  </a:lnTo>
                  <a:lnTo>
                    <a:pt x="627545" y="1147302"/>
                  </a:lnTo>
                  <a:lnTo>
                    <a:pt x="640255" y="1151444"/>
                  </a:lnTo>
                  <a:lnTo>
                    <a:pt x="652964" y="1155905"/>
                  </a:lnTo>
                  <a:lnTo>
                    <a:pt x="664403" y="1160366"/>
                  </a:lnTo>
                  <a:lnTo>
                    <a:pt x="675524" y="1164826"/>
                  </a:lnTo>
                  <a:lnTo>
                    <a:pt x="686010" y="1169287"/>
                  </a:lnTo>
                  <a:lnTo>
                    <a:pt x="696178" y="1173747"/>
                  </a:lnTo>
                  <a:lnTo>
                    <a:pt x="706028" y="1178526"/>
                  </a:lnTo>
                  <a:lnTo>
                    <a:pt x="715242" y="1182987"/>
                  </a:lnTo>
                  <a:lnTo>
                    <a:pt x="724139" y="1187766"/>
                  </a:lnTo>
                  <a:lnTo>
                    <a:pt x="732400" y="1192227"/>
                  </a:lnTo>
                  <a:lnTo>
                    <a:pt x="740344" y="1196687"/>
                  </a:lnTo>
                  <a:lnTo>
                    <a:pt x="747970" y="1201466"/>
                  </a:lnTo>
                  <a:lnTo>
                    <a:pt x="761315" y="1210388"/>
                  </a:lnTo>
                  <a:lnTo>
                    <a:pt x="773707" y="1218990"/>
                  </a:lnTo>
                  <a:lnTo>
                    <a:pt x="784193" y="1227593"/>
                  </a:lnTo>
                  <a:lnTo>
                    <a:pt x="793407" y="1235558"/>
                  </a:lnTo>
                  <a:lnTo>
                    <a:pt x="801033" y="1242886"/>
                  </a:lnTo>
                  <a:lnTo>
                    <a:pt x="808024" y="1250214"/>
                  </a:lnTo>
                  <a:lnTo>
                    <a:pt x="813425" y="1256268"/>
                  </a:lnTo>
                  <a:lnTo>
                    <a:pt x="817874" y="1262003"/>
                  </a:lnTo>
                  <a:lnTo>
                    <a:pt x="821369" y="1266782"/>
                  </a:lnTo>
                  <a:lnTo>
                    <a:pt x="823593" y="1270605"/>
                  </a:lnTo>
                  <a:lnTo>
                    <a:pt x="825817" y="1273473"/>
                  </a:lnTo>
                  <a:lnTo>
                    <a:pt x="827088" y="1276021"/>
                  </a:lnTo>
                  <a:lnTo>
                    <a:pt x="827088" y="1280163"/>
                  </a:lnTo>
                  <a:lnTo>
                    <a:pt x="827088" y="1283987"/>
                  </a:lnTo>
                  <a:lnTo>
                    <a:pt x="826770" y="1287810"/>
                  </a:lnTo>
                  <a:lnTo>
                    <a:pt x="826135" y="1291633"/>
                  </a:lnTo>
                  <a:lnTo>
                    <a:pt x="824864" y="1295138"/>
                  </a:lnTo>
                  <a:lnTo>
                    <a:pt x="823911" y="1298643"/>
                  </a:lnTo>
                  <a:lnTo>
                    <a:pt x="822640" y="1301829"/>
                  </a:lnTo>
                  <a:lnTo>
                    <a:pt x="821051" y="1305334"/>
                  </a:lnTo>
                  <a:lnTo>
                    <a:pt x="819145" y="1308520"/>
                  </a:lnTo>
                  <a:lnTo>
                    <a:pt x="816920" y="1311387"/>
                  </a:lnTo>
                  <a:lnTo>
                    <a:pt x="814696" y="1314892"/>
                  </a:lnTo>
                  <a:lnTo>
                    <a:pt x="811836" y="1317441"/>
                  </a:lnTo>
                  <a:lnTo>
                    <a:pt x="808977" y="1320308"/>
                  </a:lnTo>
                  <a:lnTo>
                    <a:pt x="806117" y="1322857"/>
                  </a:lnTo>
                  <a:lnTo>
                    <a:pt x="802622" y="1325406"/>
                  </a:lnTo>
                  <a:lnTo>
                    <a:pt x="799127" y="1328274"/>
                  </a:lnTo>
                  <a:lnTo>
                    <a:pt x="791501" y="1333053"/>
                  </a:lnTo>
                  <a:lnTo>
                    <a:pt x="782922" y="1337514"/>
                  </a:lnTo>
                  <a:lnTo>
                    <a:pt x="773389" y="1341655"/>
                  </a:lnTo>
                  <a:lnTo>
                    <a:pt x="763222" y="1345479"/>
                  </a:lnTo>
                  <a:lnTo>
                    <a:pt x="752418" y="1348984"/>
                  </a:lnTo>
                  <a:lnTo>
                    <a:pt x="740980" y="1352170"/>
                  </a:lnTo>
                  <a:lnTo>
                    <a:pt x="728905" y="1355037"/>
                  </a:lnTo>
                  <a:lnTo>
                    <a:pt x="716196" y="1357586"/>
                  </a:lnTo>
                  <a:lnTo>
                    <a:pt x="702850" y="1359816"/>
                  </a:lnTo>
                  <a:lnTo>
                    <a:pt x="688870" y="1362365"/>
                  </a:lnTo>
                  <a:lnTo>
                    <a:pt x="674253" y="1363958"/>
                  </a:lnTo>
                  <a:lnTo>
                    <a:pt x="659637" y="1365551"/>
                  </a:lnTo>
                  <a:lnTo>
                    <a:pt x="644385" y="1366826"/>
                  </a:lnTo>
                  <a:lnTo>
                    <a:pt x="628498" y="1367782"/>
                  </a:lnTo>
                  <a:lnTo>
                    <a:pt x="612611" y="1368737"/>
                  </a:lnTo>
                  <a:lnTo>
                    <a:pt x="596088" y="1369056"/>
                  </a:lnTo>
                  <a:lnTo>
                    <a:pt x="579248" y="1369693"/>
                  </a:lnTo>
                  <a:lnTo>
                    <a:pt x="562407" y="1370012"/>
                  </a:lnTo>
                  <a:lnTo>
                    <a:pt x="528091" y="1369693"/>
                  </a:lnTo>
                  <a:lnTo>
                    <a:pt x="492821" y="1369056"/>
                  </a:lnTo>
                  <a:lnTo>
                    <a:pt x="457234" y="1367782"/>
                  </a:lnTo>
                  <a:lnTo>
                    <a:pt x="421964" y="1365870"/>
                  </a:lnTo>
                  <a:lnTo>
                    <a:pt x="386377" y="1363640"/>
                  </a:lnTo>
                  <a:lnTo>
                    <a:pt x="351743" y="1360772"/>
                  </a:lnTo>
                  <a:lnTo>
                    <a:pt x="317744" y="1358223"/>
                  </a:lnTo>
                  <a:lnTo>
                    <a:pt x="284699" y="1355037"/>
                  </a:lnTo>
                  <a:lnTo>
                    <a:pt x="253242" y="1351851"/>
                  </a:lnTo>
                  <a:lnTo>
                    <a:pt x="223057" y="1348346"/>
                  </a:lnTo>
                  <a:lnTo>
                    <a:pt x="195413" y="1345160"/>
                  </a:lnTo>
                  <a:lnTo>
                    <a:pt x="146480" y="1339107"/>
                  </a:lnTo>
                  <a:lnTo>
                    <a:pt x="108986" y="1334009"/>
                  </a:lnTo>
                  <a:lnTo>
                    <a:pt x="75941" y="1329230"/>
                  </a:lnTo>
                  <a:lnTo>
                    <a:pt x="67997" y="1326681"/>
                  </a:lnTo>
                  <a:lnTo>
                    <a:pt x="60689" y="1323813"/>
                  </a:lnTo>
                  <a:lnTo>
                    <a:pt x="54016" y="1321264"/>
                  </a:lnTo>
                  <a:lnTo>
                    <a:pt x="47661" y="1318078"/>
                  </a:lnTo>
                  <a:lnTo>
                    <a:pt x="41942" y="1315211"/>
                  </a:lnTo>
                  <a:lnTo>
                    <a:pt x="36223" y="1311706"/>
                  </a:lnTo>
                  <a:lnTo>
                    <a:pt x="31456" y="1308201"/>
                  </a:lnTo>
                  <a:lnTo>
                    <a:pt x="26690" y="1305015"/>
                  </a:lnTo>
                  <a:lnTo>
                    <a:pt x="22560" y="1300873"/>
                  </a:lnTo>
                  <a:lnTo>
                    <a:pt x="18747" y="1297368"/>
                  </a:lnTo>
                  <a:lnTo>
                    <a:pt x="15251" y="1293545"/>
                  </a:lnTo>
                  <a:lnTo>
                    <a:pt x="12392" y="1289085"/>
                  </a:lnTo>
                  <a:lnTo>
                    <a:pt x="9532" y="1285261"/>
                  </a:lnTo>
                  <a:lnTo>
                    <a:pt x="7308" y="1281119"/>
                  </a:lnTo>
                  <a:lnTo>
                    <a:pt x="5401" y="1276659"/>
                  </a:lnTo>
                  <a:lnTo>
                    <a:pt x="3495" y="1272198"/>
                  </a:lnTo>
                  <a:lnTo>
                    <a:pt x="2224" y="1267738"/>
                  </a:lnTo>
                  <a:lnTo>
                    <a:pt x="1271" y="1263277"/>
                  </a:lnTo>
                  <a:lnTo>
                    <a:pt x="635" y="1258816"/>
                  </a:lnTo>
                  <a:lnTo>
                    <a:pt x="317" y="1253719"/>
                  </a:lnTo>
                  <a:lnTo>
                    <a:pt x="0" y="1249258"/>
                  </a:lnTo>
                  <a:lnTo>
                    <a:pt x="0" y="1244479"/>
                  </a:lnTo>
                  <a:lnTo>
                    <a:pt x="317" y="1239700"/>
                  </a:lnTo>
                  <a:lnTo>
                    <a:pt x="953" y="1234921"/>
                  </a:lnTo>
                  <a:lnTo>
                    <a:pt x="1588" y="1230141"/>
                  </a:lnTo>
                  <a:lnTo>
                    <a:pt x="2542" y="1225362"/>
                  </a:lnTo>
                  <a:lnTo>
                    <a:pt x="5401" y="1215804"/>
                  </a:lnTo>
                  <a:lnTo>
                    <a:pt x="8579" y="1205927"/>
                  </a:lnTo>
                  <a:lnTo>
                    <a:pt x="12074" y="1196369"/>
                  </a:lnTo>
                  <a:lnTo>
                    <a:pt x="16840" y="1187448"/>
                  </a:lnTo>
                  <a:lnTo>
                    <a:pt x="21289" y="1178208"/>
                  </a:lnTo>
                  <a:lnTo>
                    <a:pt x="26373" y="1168968"/>
                  </a:lnTo>
                  <a:lnTo>
                    <a:pt x="31774" y="1160366"/>
                  </a:lnTo>
                  <a:lnTo>
                    <a:pt x="36858" y="1152400"/>
                  </a:lnTo>
                  <a:lnTo>
                    <a:pt x="42577" y="1144435"/>
                  </a:lnTo>
                  <a:lnTo>
                    <a:pt x="47661" y="1137107"/>
                  </a:lnTo>
                  <a:lnTo>
                    <a:pt x="53063" y="1130416"/>
                  </a:lnTo>
                  <a:lnTo>
                    <a:pt x="62595" y="1118627"/>
                  </a:lnTo>
                  <a:lnTo>
                    <a:pt x="70221" y="1109706"/>
                  </a:lnTo>
                  <a:lnTo>
                    <a:pt x="77529" y="1101741"/>
                  </a:lnTo>
                  <a:lnTo>
                    <a:pt x="107397" y="1100148"/>
                  </a:lnTo>
                  <a:lnTo>
                    <a:pt x="136948" y="1098874"/>
                  </a:lnTo>
                  <a:lnTo>
                    <a:pt x="165227" y="1097918"/>
                  </a:lnTo>
                  <a:lnTo>
                    <a:pt x="193189" y="1097280"/>
                  </a:lnTo>
                  <a:lnTo>
                    <a:pt x="220197" y="1096962"/>
                  </a:lnTo>
                  <a:close/>
                  <a:moveTo>
                    <a:pt x="441326" y="742950"/>
                  </a:moveTo>
                  <a:lnTo>
                    <a:pt x="460693" y="742950"/>
                  </a:lnTo>
                  <a:lnTo>
                    <a:pt x="479108" y="743267"/>
                  </a:lnTo>
                  <a:lnTo>
                    <a:pt x="497206" y="744220"/>
                  </a:lnTo>
                  <a:lnTo>
                    <a:pt x="514668" y="745490"/>
                  </a:lnTo>
                  <a:lnTo>
                    <a:pt x="531178" y="747712"/>
                  </a:lnTo>
                  <a:lnTo>
                    <a:pt x="547688" y="749935"/>
                  </a:lnTo>
                  <a:lnTo>
                    <a:pt x="563246" y="752475"/>
                  </a:lnTo>
                  <a:lnTo>
                    <a:pt x="578486" y="755332"/>
                  </a:lnTo>
                  <a:lnTo>
                    <a:pt x="593408" y="758507"/>
                  </a:lnTo>
                  <a:lnTo>
                    <a:pt x="607378" y="762635"/>
                  </a:lnTo>
                  <a:lnTo>
                    <a:pt x="620713" y="766445"/>
                  </a:lnTo>
                  <a:lnTo>
                    <a:pt x="633731" y="770890"/>
                  </a:lnTo>
                  <a:lnTo>
                    <a:pt x="646431" y="775335"/>
                  </a:lnTo>
                  <a:lnTo>
                    <a:pt x="658496" y="780097"/>
                  </a:lnTo>
                  <a:lnTo>
                    <a:pt x="669926" y="785495"/>
                  </a:lnTo>
                  <a:lnTo>
                    <a:pt x="681038" y="790575"/>
                  </a:lnTo>
                  <a:lnTo>
                    <a:pt x="691833" y="796290"/>
                  </a:lnTo>
                  <a:lnTo>
                    <a:pt x="701993" y="801687"/>
                  </a:lnTo>
                  <a:lnTo>
                    <a:pt x="711836" y="807720"/>
                  </a:lnTo>
                  <a:lnTo>
                    <a:pt x="721361" y="813752"/>
                  </a:lnTo>
                  <a:lnTo>
                    <a:pt x="729933" y="819785"/>
                  </a:lnTo>
                  <a:lnTo>
                    <a:pt x="738506" y="825817"/>
                  </a:lnTo>
                  <a:lnTo>
                    <a:pt x="746443" y="832167"/>
                  </a:lnTo>
                  <a:lnTo>
                    <a:pt x="754063" y="838517"/>
                  </a:lnTo>
                  <a:lnTo>
                    <a:pt x="761366" y="844867"/>
                  </a:lnTo>
                  <a:lnTo>
                    <a:pt x="768351" y="851217"/>
                  </a:lnTo>
                  <a:lnTo>
                    <a:pt x="774383" y="857567"/>
                  </a:lnTo>
                  <a:lnTo>
                    <a:pt x="780733" y="864235"/>
                  </a:lnTo>
                  <a:lnTo>
                    <a:pt x="786448" y="870267"/>
                  </a:lnTo>
                  <a:lnTo>
                    <a:pt x="791846" y="876617"/>
                  </a:lnTo>
                  <a:lnTo>
                    <a:pt x="796926" y="882650"/>
                  </a:lnTo>
                  <a:lnTo>
                    <a:pt x="805816" y="894715"/>
                  </a:lnTo>
                  <a:lnTo>
                    <a:pt x="813753" y="906145"/>
                  </a:lnTo>
                  <a:lnTo>
                    <a:pt x="820421" y="916622"/>
                  </a:lnTo>
                  <a:lnTo>
                    <a:pt x="826136" y="926465"/>
                  </a:lnTo>
                  <a:lnTo>
                    <a:pt x="830581" y="935355"/>
                  </a:lnTo>
                  <a:lnTo>
                    <a:pt x="833756" y="942657"/>
                  </a:lnTo>
                  <a:lnTo>
                    <a:pt x="836613" y="949007"/>
                  </a:lnTo>
                  <a:lnTo>
                    <a:pt x="838518" y="953452"/>
                  </a:lnTo>
                  <a:lnTo>
                    <a:pt x="839788" y="957262"/>
                  </a:lnTo>
                  <a:lnTo>
                    <a:pt x="839788" y="962342"/>
                  </a:lnTo>
                  <a:lnTo>
                    <a:pt x="839788" y="966787"/>
                  </a:lnTo>
                  <a:lnTo>
                    <a:pt x="839471" y="971867"/>
                  </a:lnTo>
                  <a:lnTo>
                    <a:pt x="838836" y="976312"/>
                  </a:lnTo>
                  <a:lnTo>
                    <a:pt x="838201" y="980757"/>
                  </a:lnTo>
                  <a:lnTo>
                    <a:pt x="837248" y="985202"/>
                  </a:lnTo>
                  <a:lnTo>
                    <a:pt x="835978" y="989012"/>
                  </a:lnTo>
                  <a:lnTo>
                    <a:pt x="834073" y="993457"/>
                  </a:lnTo>
                  <a:lnTo>
                    <a:pt x="832168" y="997267"/>
                  </a:lnTo>
                  <a:lnTo>
                    <a:pt x="830263" y="1001077"/>
                  </a:lnTo>
                  <a:lnTo>
                    <a:pt x="828041" y="1004887"/>
                  </a:lnTo>
                  <a:lnTo>
                    <a:pt x="825818" y="1008380"/>
                  </a:lnTo>
                  <a:lnTo>
                    <a:pt x="822643" y="1011872"/>
                  </a:lnTo>
                  <a:lnTo>
                    <a:pt x="819786" y="1015365"/>
                  </a:lnTo>
                  <a:lnTo>
                    <a:pt x="816928" y="1018540"/>
                  </a:lnTo>
                  <a:lnTo>
                    <a:pt x="813753" y="1021715"/>
                  </a:lnTo>
                  <a:lnTo>
                    <a:pt x="809943" y="1024572"/>
                  </a:lnTo>
                  <a:lnTo>
                    <a:pt x="806133" y="1027747"/>
                  </a:lnTo>
                  <a:lnTo>
                    <a:pt x="802323" y="1030605"/>
                  </a:lnTo>
                  <a:lnTo>
                    <a:pt x="798196" y="1033145"/>
                  </a:lnTo>
                  <a:lnTo>
                    <a:pt x="789306" y="1038542"/>
                  </a:lnTo>
                  <a:lnTo>
                    <a:pt x="780098" y="1042987"/>
                  </a:lnTo>
                  <a:lnTo>
                    <a:pt x="769938" y="1047115"/>
                  </a:lnTo>
                  <a:lnTo>
                    <a:pt x="758826" y="1051242"/>
                  </a:lnTo>
                  <a:lnTo>
                    <a:pt x="747396" y="1054735"/>
                  </a:lnTo>
                  <a:lnTo>
                    <a:pt x="735648" y="1057910"/>
                  </a:lnTo>
                  <a:lnTo>
                    <a:pt x="722948" y="1061085"/>
                  </a:lnTo>
                  <a:lnTo>
                    <a:pt x="709931" y="1063625"/>
                  </a:lnTo>
                  <a:lnTo>
                    <a:pt x="696278" y="1065530"/>
                  </a:lnTo>
                  <a:lnTo>
                    <a:pt x="682308" y="1067435"/>
                  </a:lnTo>
                  <a:lnTo>
                    <a:pt x="668021" y="1069022"/>
                  </a:lnTo>
                  <a:lnTo>
                    <a:pt x="653098" y="1070292"/>
                  </a:lnTo>
                  <a:lnTo>
                    <a:pt x="637858" y="1071245"/>
                  </a:lnTo>
                  <a:lnTo>
                    <a:pt x="622618" y="1072515"/>
                  </a:lnTo>
                  <a:lnTo>
                    <a:pt x="607061" y="1072832"/>
                  </a:lnTo>
                  <a:lnTo>
                    <a:pt x="590868" y="1073150"/>
                  </a:lnTo>
                  <a:lnTo>
                    <a:pt x="574676" y="1073150"/>
                  </a:lnTo>
                  <a:lnTo>
                    <a:pt x="558166" y="1073150"/>
                  </a:lnTo>
                  <a:lnTo>
                    <a:pt x="525463" y="1072197"/>
                  </a:lnTo>
                  <a:lnTo>
                    <a:pt x="492126" y="1070292"/>
                  </a:lnTo>
                  <a:lnTo>
                    <a:pt x="458471" y="1068070"/>
                  </a:lnTo>
                  <a:lnTo>
                    <a:pt x="425451" y="1065530"/>
                  </a:lnTo>
                  <a:lnTo>
                    <a:pt x="392431" y="1062355"/>
                  </a:lnTo>
                  <a:lnTo>
                    <a:pt x="360681" y="1058545"/>
                  </a:lnTo>
                  <a:lnTo>
                    <a:pt x="329883" y="1054735"/>
                  </a:lnTo>
                  <a:lnTo>
                    <a:pt x="300038" y="1050925"/>
                  </a:lnTo>
                  <a:lnTo>
                    <a:pt x="272098" y="1046480"/>
                  </a:lnTo>
                  <a:lnTo>
                    <a:pt x="245746" y="1042670"/>
                  </a:lnTo>
                  <a:lnTo>
                    <a:pt x="199708" y="1034732"/>
                  </a:lnTo>
                  <a:lnTo>
                    <a:pt x="164148" y="1028700"/>
                  </a:lnTo>
                  <a:lnTo>
                    <a:pt x="141288" y="1023937"/>
                  </a:lnTo>
                  <a:lnTo>
                    <a:pt x="133351" y="1022350"/>
                  </a:lnTo>
                  <a:lnTo>
                    <a:pt x="126048" y="1019492"/>
                  </a:lnTo>
                  <a:lnTo>
                    <a:pt x="119380" y="1016635"/>
                  </a:lnTo>
                  <a:lnTo>
                    <a:pt x="112713" y="1013142"/>
                  </a:lnTo>
                  <a:lnTo>
                    <a:pt x="106680" y="1009650"/>
                  </a:lnTo>
                  <a:lnTo>
                    <a:pt x="101283" y="1006475"/>
                  </a:lnTo>
                  <a:lnTo>
                    <a:pt x="95885" y="1002665"/>
                  </a:lnTo>
                  <a:lnTo>
                    <a:pt x="91440" y="998855"/>
                  </a:lnTo>
                  <a:lnTo>
                    <a:pt x="86995" y="995045"/>
                  </a:lnTo>
                  <a:lnTo>
                    <a:pt x="82868" y="991235"/>
                  </a:lnTo>
                  <a:lnTo>
                    <a:pt x="79375" y="987107"/>
                  </a:lnTo>
                  <a:lnTo>
                    <a:pt x="76200" y="982980"/>
                  </a:lnTo>
                  <a:lnTo>
                    <a:pt x="73660" y="978535"/>
                  </a:lnTo>
                  <a:lnTo>
                    <a:pt x="70803" y="974407"/>
                  </a:lnTo>
                  <a:lnTo>
                    <a:pt x="68580" y="970280"/>
                  </a:lnTo>
                  <a:lnTo>
                    <a:pt x="66993" y="965517"/>
                  </a:lnTo>
                  <a:lnTo>
                    <a:pt x="65405" y="961390"/>
                  </a:lnTo>
                  <a:lnTo>
                    <a:pt x="64135" y="956945"/>
                  </a:lnTo>
                  <a:lnTo>
                    <a:pt x="63183" y="952182"/>
                  </a:lnTo>
                  <a:lnTo>
                    <a:pt x="62548" y="947737"/>
                  </a:lnTo>
                  <a:lnTo>
                    <a:pt x="61913" y="942975"/>
                  </a:lnTo>
                  <a:lnTo>
                    <a:pt x="61913" y="938212"/>
                  </a:lnTo>
                  <a:lnTo>
                    <a:pt x="61913" y="933767"/>
                  </a:lnTo>
                  <a:lnTo>
                    <a:pt x="62230" y="929005"/>
                  </a:lnTo>
                  <a:lnTo>
                    <a:pt x="62548" y="924242"/>
                  </a:lnTo>
                  <a:lnTo>
                    <a:pt x="63183" y="919480"/>
                  </a:lnTo>
                  <a:lnTo>
                    <a:pt x="64135" y="915035"/>
                  </a:lnTo>
                  <a:lnTo>
                    <a:pt x="66358" y="905510"/>
                  </a:lnTo>
                  <a:lnTo>
                    <a:pt x="69215" y="896302"/>
                  </a:lnTo>
                  <a:lnTo>
                    <a:pt x="72708" y="887412"/>
                  </a:lnTo>
                  <a:lnTo>
                    <a:pt x="76835" y="878205"/>
                  </a:lnTo>
                  <a:lnTo>
                    <a:pt x="81280" y="869315"/>
                  </a:lnTo>
                  <a:lnTo>
                    <a:pt x="86043" y="860742"/>
                  </a:lnTo>
                  <a:lnTo>
                    <a:pt x="90805" y="853122"/>
                  </a:lnTo>
                  <a:lnTo>
                    <a:pt x="95568" y="845185"/>
                  </a:lnTo>
                  <a:lnTo>
                    <a:pt x="100965" y="837565"/>
                  </a:lnTo>
                  <a:lnTo>
                    <a:pt x="105728" y="830897"/>
                  </a:lnTo>
                  <a:lnTo>
                    <a:pt x="110808" y="824547"/>
                  </a:lnTo>
                  <a:lnTo>
                    <a:pt x="119698" y="813435"/>
                  </a:lnTo>
                  <a:lnTo>
                    <a:pt x="126683" y="805497"/>
                  </a:lnTo>
                  <a:lnTo>
                    <a:pt x="133351" y="798195"/>
                  </a:lnTo>
                  <a:lnTo>
                    <a:pt x="160973" y="789622"/>
                  </a:lnTo>
                  <a:lnTo>
                    <a:pt x="187961" y="782320"/>
                  </a:lnTo>
                  <a:lnTo>
                    <a:pt x="214631" y="775335"/>
                  </a:lnTo>
                  <a:lnTo>
                    <a:pt x="240348" y="768985"/>
                  </a:lnTo>
                  <a:lnTo>
                    <a:pt x="265113" y="763905"/>
                  </a:lnTo>
                  <a:lnTo>
                    <a:pt x="289561" y="759142"/>
                  </a:lnTo>
                  <a:lnTo>
                    <a:pt x="313056" y="754697"/>
                  </a:lnTo>
                  <a:lnTo>
                    <a:pt x="336233" y="751522"/>
                  </a:lnTo>
                  <a:lnTo>
                    <a:pt x="358458" y="748665"/>
                  </a:lnTo>
                  <a:lnTo>
                    <a:pt x="380048" y="746125"/>
                  </a:lnTo>
                  <a:lnTo>
                    <a:pt x="401321" y="744537"/>
                  </a:lnTo>
                  <a:lnTo>
                    <a:pt x="421641" y="743585"/>
                  </a:lnTo>
                  <a:lnTo>
                    <a:pt x="441326" y="742950"/>
                  </a:lnTo>
                  <a:close/>
                  <a:moveTo>
                    <a:pt x="678926" y="0"/>
                  </a:moveTo>
                  <a:lnTo>
                    <a:pt x="688455" y="0"/>
                  </a:lnTo>
                  <a:lnTo>
                    <a:pt x="698620" y="0"/>
                  </a:lnTo>
                  <a:lnTo>
                    <a:pt x="708785" y="635"/>
                  </a:lnTo>
                  <a:lnTo>
                    <a:pt x="719903" y="1588"/>
                  </a:lnTo>
                  <a:lnTo>
                    <a:pt x="731020" y="3494"/>
                  </a:lnTo>
                  <a:lnTo>
                    <a:pt x="742138" y="6035"/>
                  </a:lnTo>
                  <a:lnTo>
                    <a:pt x="747856" y="7624"/>
                  </a:lnTo>
                  <a:lnTo>
                    <a:pt x="753573" y="9212"/>
                  </a:lnTo>
                  <a:lnTo>
                    <a:pt x="759291" y="11118"/>
                  </a:lnTo>
                  <a:lnTo>
                    <a:pt x="764691" y="13341"/>
                  </a:lnTo>
                  <a:lnTo>
                    <a:pt x="770409" y="15565"/>
                  </a:lnTo>
                  <a:lnTo>
                    <a:pt x="775809" y="18424"/>
                  </a:lnTo>
                  <a:lnTo>
                    <a:pt x="781527" y="21283"/>
                  </a:lnTo>
                  <a:lnTo>
                    <a:pt x="786927" y="24459"/>
                  </a:lnTo>
                  <a:lnTo>
                    <a:pt x="792327" y="27636"/>
                  </a:lnTo>
                  <a:lnTo>
                    <a:pt x="797727" y="31448"/>
                  </a:lnTo>
                  <a:lnTo>
                    <a:pt x="802809" y="35577"/>
                  </a:lnTo>
                  <a:lnTo>
                    <a:pt x="807892" y="40025"/>
                  </a:lnTo>
                  <a:lnTo>
                    <a:pt x="812656" y="44472"/>
                  </a:lnTo>
                  <a:lnTo>
                    <a:pt x="817739" y="49237"/>
                  </a:lnTo>
                  <a:lnTo>
                    <a:pt x="822186" y="54637"/>
                  </a:lnTo>
                  <a:lnTo>
                    <a:pt x="826950" y="60355"/>
                  </a:lnTo>
                  <a:lnTo>
                    <a:pt x="831080" y="66390"/>
                  </a:lnTo>
                  <a:lnTo>
                    <a:pt x="835209" y="72426"/>
                  </a:lnTo>
                  <a:lnTo>
                    <a:pt x="839339" y="79414"/>
                  </a:lnTo>
                  <a:lnTo>
                    <a:pt x="843151" y="86403"/>
                  </a:lnTo>
                  <a:lnTo>
                    <a:pt x="846645" y="93709"/>
                  </a:lnTo>
                  <a:lnTo>
                    <a:pt x="850139" y="101650"/>
                  </a:lnTo>
                  <a:lnTo>
                    <a:pt x="853315" y="110227"/>
                  </a:lnTo>
                  <a:lnTo>
                    <a:pt x="855857" y="118486"/>
                  </a:lnTo>
                  <a:lnTo>
                    <a:pt x="858398" y="127698"/>
                  </a:lnTo>
                  <a:lnTo>
                    <a:pt x="860939" y="137545"/>
                  </a:lnTo>
                  <a:lnTo>
                    <a:pt x="863163" y="147393"/>
                  </a:lnTo>
                  <a:lnTo>
                    <a:pt x="864751" y="158193"/>
                  </a:lnTo>
                  <a:lnTo>
                    <a:pt x="866021" y="168994"/>
                  </a:lnTo>
                  <a:lnTo>
                    <a:pt x="867292" y="180429"/>
                  </a:lnTo>
                  <a:lnTo>
                    <a:pt x="867927" y="192500"/>
                  </a:lnTo>
                  <a:lnTo>
                    <a:pt x="868563" y="204889"/>
                  </a:lnTo>
                  <a:lnTo>
                    <a:pt x="868563" y="217595"/>
                  </a:lnTo>
                  <a:lnTo>
                    <a:pt x="868245" y="230937"/>
                  </a:lnTo>
                  <a:lnTo>
                    <a:pt x="867610" y="268103"/>
                  </a:lnTo>
                  <a:lnTo>
                    <a:pt x="867610" y="303998"/>
                  </a:lnTo>
                  <a:lnTo>
                    <a:pt x="868245" y="337987"/>
                  </a:lnTo>
                  <a:lnTo>
                    <a:pt x="869516" y="371023"/>
                  </a:lnTo>
                  <a:lnTo>
                    <a:pt x="871739" y="402472"/>
                  </a:lnTo>
                  <a:lnTo>
                    <a:pt x="874280" y="432331"/>
                  </a:lnTo>
                  <a:lnTo>
                    <a:pt x="877457" y="461238"/>
                  </a:lnTo>
                  <a:lnTo>
                    <a:pt x="880951" y="488557"/>
                  </a:lnTo>
                  <a:lnTo>
                    <a:pt x="885716" y="514605"/>
                  </a:lnTo>
                  <a:lnTo>
                    <a:pt x="890163" y="539699"/>
                  </a:lnTo>
                  <a:lnTo>
                    <a:pt x="895563" y="563206"/>
                  </a:lnTo>
                  <a:lnTo>
                    <a:pt x="900963" y="586077"/>
                  </a:lnTo>
                  <a:lnTo>
                    <a:pt x="906998" y="607043"/>
                  </a:lnTo>
                  <a:lnTo>
                    <a:pt x="913033" y="627690"/>
                  </a:lnTo>
                  <a:lnTo>
                    <a:pt x="919386" y="647068"/>
                  </a:lnTo>
                  <a:lnTo>
                    <a:pt x="926057" y="665174"/>
                  </a:lnTo>
                  <a:lnTo>
                    <a:pt x="933045" y="682645"/>
                  </a:lnTo>
                  <a:lnTo>
                    <a:pt x="940034" y="698846"/>
                  </a:lnTo>
                  <a:lnTo>
                    <a:pt x="947022" y="714411"/>
                  </a:lnTo>
                  <a:lnTo>
                    <a:pt x="954645" y="729023"/>
                  </a:lnTo>
                  <a:lnTo>
                    <a:pt x="961634" y="742682"/>
                  </a:lnTo>
                  <a:lnTo>
                    <a:pt x="968940" y="755389"/>
                  </a:lnTo>
                  <a:lnTo>
                    <a:pt x="976246" y="767460"/>
                  </a:lnTo>
                  <a:lnTo>
                    <a:pt x="983234" y="778895"/>
                  </a:lnTo>
                  <a:lnTo>
                    <a:pt x="990540" y="789696"/>
                  </a:lnTo>
                  <a:lnTo>
                    <a:pt x="997211" y="799861"/>
                  </a:lnTo>
                  <a:lnTo>
                    <a:pt x="1010869" y="818285"/>
                  </a:lnTo>
                  <a:lnTo>
                    <a:pt x="1022940" y="833850"/>
                  </a:lnTo>
                  <a:lnTo>
                    <a:pt x="1033740" y="847827"/>
                  </a:lnTo>
                  <a:lnTo>
                    <a:pt x="1041999" y="859263"/>
                  </a:lnTo>
                  <a:lnTo>
                    <a:pt x="1050258" y="871334"/>
                  </a:lnTo>
                  <a:lnTo>
                    <a:pt x="1058517" y="883722"/>
                  </a:lnTo>
                  <a:lnTo>
                    <a:pt x="1066141" y="896746"/>
                  </a:lnTo>
                  <a:lnTo>
                    <a:pt x="1073764" y="911041"/>
                  </a:lnTo>
                  <a:lnTo>
                    <a:pt x="1080752" y="925653"/>
                  </a:lnTo>
                  <a:lnTo>
                    <a:pt x="1084247" y="933277"/>
                  </a:lnTo>
                  <a:lnTo>
                    <a:pt x="1087423" y="940900"/>
                  </a:lnTo>
                  <a:lnTo>
                    <a:pt x="1090282" y="949160"/>
                  </a:lnTo>
                  <a:lnTo>
                    <a:pt x="1093458" y="957736"/>
                  </a:lnTo>
                  <a:lnTo>
                    <a:pt x="1096317" y="966313"/>
                  </a:lnTo>
                  <a:lnTo>
                    <a:pt x="1098858" y="975207"/>
                  </a:lnTo>
                  <a:lnTo>
                    <a:pt x="1101400" y="984420"/>
                  </a:lnTo>
                  <a:lnTo>
                    <a:pt x="1104258" y="993949"/>
                  </a:lnTo>
                  <a:lnTo>
                    <a:pt x="1106482" y="1003797"/>
                  </a:lnTo>
                  <a:lnTo>
                    <a:pt x="1108388" y="1013962"/>
                  </a:lnTo>
                  <a:lnTo>
                    <a:pt x="1110294" y="1024127"/>
                  </a:lnTo>
                  <a:lnTo>
                    <a:pt x="1111882" y="1034927"/>
                  </a:lnTo>
                  <a:lnTo>
                    <a:pt x="1113470" y="1046045"/>
                  </a:lnTo>
                  <a:lnTo>
                    <a:pt x="1115376" y="1057798"/>
                  </a:lnTo>
                  <a:lnTo>
                    <a:pt x="1116329" y="1069552"/>
                  </a:lnTo>
                  <a:lnTo>
                    <a:pt x="1117282" y="1081623"/>
                  </a:lnTo>
                  <a:lnTo>
                    <a:pt x="1118235" y="1094329"/>
                  </a:lnTo>
                  <a:lnTo>
                    <a:pt x="1118553" y="1107670"/>
                  </a:lnTo>
                  <a:lnTo>
                    <a:pt x="1118870" y="1121012"/>
                  </a:lnTo>
                  <a:lnTo>
                    <a:pt x="1119188" y="1134671"/>
                  </a:lnTo>
                  <a:lnTo>
                    <a:pt x="1118870" y="1144201"/>
                  </a:lnTo>
                  <a:lnTo>
                    <a:pt x="1118553" y="1153413"/>
                  </a:lnTo>
                  <a:lnTo>
                    <a:pt x="1117600" y="1162308"/>
                  </a:lnTo>
                  <a:lnTo>
                    <a:pt x="1116329" y="1171837"/>
                  </a:lnTo>
                  <a:lnTo>
                    <a:pt x="1114741" y="1181367"/>
                  </a:lnTo>
                  <a:lnTo>
                    <a:pt x="1112517" y="1190579"/>
                  </a:lnTo>
                  <a:lnTo>
                    <a:pt x="1110611" y="1200426"/>
                  </a:lnTo>
                  <a:lnTo>
                    <a:pt x="1108388" y="1209638"/>
                  </a:lnTo>
                  <a:lnTo>
                    <a:pt x="1103305" y="1229333"/>
                  </a:lnTo>
                  <a:lnTo>
                    <a:pt x="1097270" y="1249663"/>
                  </a:lnTo>
                  <a:lnTo>
                    <a:pt x="1091553" y="1270946"/>
                  </a:lnTo>
                  <a:lnTo>
                    <a:pt x="1084882" y="1293182"/>
                  </a:lnTo>
                  <a:lnTo>
                    <a:pt x="1078529" y="1316371"/>
                  </a:lnTo>
                  <a:lnTo>
                    <a:pt x="1072811" y="1340831"/>
                  </a:lnTo>
                  <a:lnTo>
                    <a:pt x="1070270" y="1353537"/>
                  </a:lnTo>
                  <a:lnTo>
                    <a:pt x="1067411" y="1366879"/>
                  </a:lnTo>
                  <a:lnTo>
                    <a:pt x="1064870" y="1380220"/>
                  </a:lnTo>
                  <a:lnTo>
                    <a:pt x="1062646" y="1394197"/>
                  </a:lnTo>
                  <a:lnTo>
                    <a:pt x="1060740" y="1409127"/>
                  </a:lnTo>
                  <a:lnTo>
                    <a:pt x="1059152" y="1423739"/>
                  </a:lnTo>
                  <a:lnTo>
                    <a:pt x="1057564" y="1438987"/>
                  </a:lnTo>
                  <a:lnTo>
                    <a:pt x="1056611" y="1455187"/>
                  </a:lnTo>
                  <a:lnTo>
                    <a:pt x="1055340" y="1471388"/>
                  </a:lnTo>
                  <a:lnTo>
                    <a:pt x="1055023" y="1488224"/>
                  </a:lnTo>
                  <a:lnTo>
                    <a:pt x="1055023" y="1506013"/>
                  </a:lnTo>
                  <a:lnTo>
                    <a:pt x="1055340" y="1524437"/>
                  </a:lnTo>
                  <a:lnTo>
                    <a:pt x="1055658" y="1538731"/>
                  </a:lnTo>
                  <a:lnTo>
                    <a:pt x="1055658" y="1552708"/>
                  </a:lnTo>
                  <a:lnTo>
                    <a:pt x="1055340" y="1566368"/>
                  </a:lnTo>
                  <a:lnTo>
                    <a:pt x="1054705" y="1579709"/>
                  </a:lnTo>
                  <a:lnTo>
                    <a:pt x="1054070" y="1592733"/>
                  </a:lnTo>
                  <a:lnTo>
                    <a:pt x="1053117" y="1605757"/>
                  </a:lnTo>
                  <a:lnTo>
                    <a:pt x="1051846" y="1618146"/>
                  </a:lnTo>
                  <a:lnTo>
                    <a:pt x="1050258" y="1630217"/>
                  </a:lnTo>
                  <a:lnTo>
                    <a:pt x="1048670" y="1641970"/>
                  </a:lnTo>
                  <a:lnTo>
                    <a:pt x="1046446" y="1653406"/>
                  </a:lnTo>
                  <a:lnTo>
                    <a:pt x="1044223" y="1664524"/>
                  </a:lnTo>
                  <a:lnTo>
                    <a:pt x="1041681" y="1675324"/>
                  </a:lnTo>
                  <a:lnTo>
                    <a:pt x="1039140" y="1686125"/>
                  </a:lnTo>
                  <a:lnTo>
                    <a:pt x="1036599" y="1695972"/>
                  </a:lnTo>
                  <a:lnTo>
                    <a:pt x="1033740" y="1705819"/>
                  </a:lnTo>
                  <a:lnTo>
                    <a:pt x="1030246" y="1715667"/>
                  </a:lnTo>
                  <a:lnTo>
                    <a:pt x="1027070" y="1724879"/>
                  </a:lnTo>
                  <a:lnTo>
                    <a:pt x="1023893" y="1734091"/>
                  </a:lnTo>
                  <a:lnTo>
                    <a:pt x="1020081" y="1742668"/>
                  </a:lnTo>
                  <a:lnTo>
                    <a:pt x="1016587" y="1751244"/>
                  </a:lnTo>
                  <a:lnTo>
                    <a:pt x="1012775" y="1759503"/>
                  </a:lnTo>
                  <a:lnTo>
                    <a:pt x="1008646" y="1767445"/>
                  </a:lnTo>
                  <a:lnTo>
                    <a:pt x="1004834" y="1775069"/>
                  </a:lnTo>
                  <a:lnTo>
                    <a:pt x="1000705" y="1782375"/>
                  </a:lnTo>
                  <a:lnTo>
                    <a:pt x="996258" y="1789363"/>
                  </a:lnTo>
                  <a:lnTo>
                    <a:pt x="992128" y="1796352"/>
                  </a:lnTo>
                  <a:lnTo>
                    <a:pt x="983552" y="1809376"/>
                  </a:lnTo>
                  <a:lnTo>
                    <a:pt x="974657" y="1821447"/>
                  </a:lnTo>
                  <a:lnTo>
                    <a:pt x="965763" y="1832565"/>
                  </a:lnTo>
                  <a:lnTo>
                    <a:pt x="956869" y="1843047"/>
                  </a:lnTo>
                  <a:lnTo>
                    <a:pt x="947657" y="1852259"/>
                  </a:lnTo>
                  <a:lnTo>
                    <a:pt x="938763" y="1860836"/>
                  </a:lnTo>
                  <a:lnTo>
                    <a:pt x="930504" y="1868142"/>
                  </a:lnTo>
                  <a:lnTo>
                    <a:pt x="921928" y="1875448"/>
                  </a:lnTo>
                  <a:lnTo>
                    <a:pt x="913669" y="1881166"/>
                  </a:lnTo>
                  <a:lnTo>
                    <a:pt x="906363" y="1886884"/>
                  </a:lnTo>
                  <a:lnTo>
                    <a:pt x="899057" y="1891331"/>
                  </a:lnTo>
                  <a:lnTo>
                    <a:pt x="892386" y="1895461"/>
                  </a:lnTo>
                  <a:lnTo>
                    <a:pt x="886669" y="1898955"/>
                  </a:lnTo>
                  <a:lnTo>
                    <a:pt x="876821" y="1903720"/>
                  </a:lnTo>
                  <a:lnTo>
                    <a:pt x="870469" y="1906579"/>
                  </a:lnTo>
                  <a:lnTo>
                    <a:pt x="868563" y="1907532"/>
                  </a:lnTo>
                  <a:lnTo>
                    <a:pt x="856492" y="1909755"/>
                  </a:lnTo>
                  <a:lnTo>
                    <a:pt x="844104" y="1911979"/>
                  </a:lnTo>
                  <a:lnTo>
                    <a:pt x="818374" y="1915473"/>
                  </a:lnTo>
                  <a:lnTo>
                    <a:pt x="792962" y="1918967"/>
                  </a:lnTo>
                  <a:lnTo>
                    <a:pt x="768821" y="1921509"/>
                  </a:lnTo>
                  <a:lnTo>
                    <a:pt x="747856" y="1923415"/>
                  </a:lnTo>
                  <a:lnTo>
                    <a:pt x="731020" y="1924685"/>
                  </a:lnTo>
                  <a:lnTo>
                    <a:pt x="716091" y="1925638"/>
                  </a:lnTo>
                  <a:lnTo>
                    <a:pt x="725938" y="1918332"/>
                  </a:lnTo>
                  <a:lnTo>
                    <a:pt x="734832" y="1911026"/>
                  </a:lnTo>
                  <a:lnTo>
                    <a:pt x="742138" y="1903720"/>
                  </a:lnTo>
                  <a:lnTo>
                    <a:pt x="749126" y="1896731"/>
                  </a:lnTo>
                  <a:lnTo>
                    <a:pt x="754844" y="1889743"/>
                  </a:lnTo>
                  <a:lnTo>
                    <a:pt x="759926" y="1883072"/>
                  </a:lnTo>
                  <a:lnTo>
                    <a:pt x="764056" y="1876084"/>
                  </a:lnTo>
                  <a:lnTo>
                    <a:pt x="767868" y="1869413"/>
                  </a:lnTo>
                  <a:lnTo>
                    <a:pt x="770726" y="1863060"/>
                  </a:lnTo>
                  <a:lnTo>
                    <a:pt x="772632" y="1856389"/>
                  </a:lnTo>
                  <a:lnTo>
                    <a:pt x="774221" y="1850353"/>
                  </a:lnTo>
                  <a:lnTo>
                    <a:pt x="775491" y="1844000"/>
                  </a:lnTo>
                  <a:lnTo>
                    <a:pt x="776127" y="1837965"/>
                  </a:lnTo>
                  <a:lnTo>
                    <a:pt x="776444" y="1831612"/>
                  </a:lnTo>
                  <a:lnTo>
                    <a:pt x="776127" y="1825894"/>
                  </a:lnTo>
                  <a:lnTo>
                    <a:pt x="775809" y="1819858"/>
                  </a:lnTo>
                  <a:lnTo>
                    <a:pt x="775491" y="1814141"/>
                  </a:lnTo>
                  <a:lnTo>
                    <a:pt x="774538" y="1808423"/>
                  </a:lnTo>
                  <a:lnTo>
                    <a:pt x="772950" y="1796987"/>
                  </a:lnTo>
                  <a:lnTo>
                    <a:pt x="771044" y="1785869"/>
                  </a:lnTo>
                  <a:lnTo>
                    <a:pt x="769774" y="1775069"/>
                  </a:lnTo>
                  <a:lnTo>
                    <a:pt x="769456" y="1769986"/>
                  </a:lnTo>
                  <a:lnTo>
                    <a:pt x="769456" y="1764268"/>
                  </a:lnTo>
                  <a:lnTo>
                    <a:pt x="769774" y="1759186"/>
                  </a:lnTo>
                  <a:lnTo>
                    <a:pt x="770409" y="1753786"/>
                  </a:lnTo>
                  <a:lnTo>
                    <a:pt x="771362" y="1748385"/>
                  </a:lnTo>
                  <a:lnTo>
                    <a:pt x="772950" y="1742985"/>
                  </a:lnTo>
                  <a:lnTo>
                    <a:pt x="774856" y="1737903"/>
                  </a:lnTo>
                  <a:lnTo>
                    <a:pt x="777715" y="1732820"/>
                  </a:lnTo>
                  <a:lnTo>
                    <a:pt x="783432" y="1723608"/>
                  </a:lnTo>
                  <a:lnTo>
                    <a:pt x="789150" y="1715031"/>
                  </a:lnTo>
                  <a:lnTo>
                    <a:pt x="795503" y="1707090"/>
                  </a:lnTo>
                  <a:lnTo>
                    <a:pt x="801539" y="1699466"/>
                  </a:lnTo>
                  <a:lnTo>
                    <a:pt x="814245" y="1684854"/>
                  </a:lnTo>
                  <a:lnTo>
                    <a:pt x="826315" y="1671512"/>
                  </a:lnTo>
                  <a:lnTo>
                    <a:pt x="831715" y="1665159"/>
                  </a:lnTo>
                  <a:lnTo>
                    <a:pt x="837433" y="1658488"/>
                  </a:lnTo>
                  <a:lnTo>
                    <a:pt x="842198" y="1652135"/>
                  </a:lnTo>
                  <a:lnTo>
                    <a:pt x="846645" y="1645464"/>
                  </a:lnTo>
                  <a:lnTo>
                    <a:pt x="851092" y="1638476"/>
                  </a:lnTo>
                  <a:lnTo>
                    <a:pt x="854268" y="1631805"/>
                  </a:lnTo>
                  <a:lnTo>
                    <a:pt x="857127" y="1624816"/>
                  </a:lnTo>
                  <a:lnTo>
                    <a:pt x="858080" y="1621322"/>
                  </a:lnTo>
                  <a:lnTo>
                    <a:pt x="859033" y="1617510"/>
                  </a:lnTo>
                  <a:lnTo>
                    <a:pt x="860304" y="1612428"/>
                  </a:lnTo>
                  <a:lnTo>
                    <a:pt x="860621" y="1607663"/>
                  </a:lnTo>
                  <a:lnTo>
                    <a:pt x="860621" y="1602580"/>
                  </a:lnTo>
                  <a:lnTo>
                    <a:pt x="860304" y="1598133"/>
                  </a:lnTo>
                  <a:lnTo>
                    <a:pt x="859351" y="1593686"/>
                  </a:lnTo>
                  <a:lnTo>
                    <a:pt x="858080" y="1589239"/>
                  </a:lnTo>
                  <a:lnTo>
                    <a:pt x="856810" y="1584792"/>
                  </a:lnTo>
                  <a:lnTo>
                    <a:pt x="855221" y="1580344"/>
                  </a:lnTo>
                  <a:lnTo>
                    <a:pt x="853315" y="1576533"/>
                  </a:lnTo>
                  <a:lnTo>
                    <a:pt x="851092" y="1572403"/>
                  </a:lnTo>
                  <a:lnTo>
                    <a:pt x="846009" y="1564462"/>
                  </a:lnTo>
                  <a:lnTo>
                    <a:pt x="840292" y="1556520"/>
                  </a:lnTo>
                  <a:lnTo>
                    <a:pt x="834256" y="1549214"/>
                  </a:lnTo>
                  <a:lnTo>
                    <a:pt x="822186" y="1534284"/>
                  </a:lnTo>
                  <a:lnTo>
                    <a:pt x="816786" y="1527296"/>
                  </a:lnTo>
                  <a:lnTo>
                    <a:pt x="811386" y="1519990"/>
                  </a:lnTo>
                  <a:lnTo>
                    <a:pt x="808844" y="1516495"/>
                  </a:lnTo>
                  <a:lnTo>
                    <a:pt x="806939" y="1512683"/>
                  </a:lnTo>
                  <a:lnTo>
                    <a:pt x="805033" y="1508872"/>
                  </a:lnTo>
                  <a:lnTo>
                    <a:pt x="803444" y="1505377"/>
                  </a:lnTo>
                  <a:lnTo>
                    <a:pt x="802174" y="1501565"/>
                  </a:lnTo>
                  <a:lnTo>
                    <a:pt x="800903" y="1497436"/>
                  </a:lnTo>
                  <a:lnTo>
                    <a:pt x="800268" y="1493624"/>
                  </a:lnTo>
                  <a:lnTo>
                    <a:pt x="799950" y="1489812"/>
                  </a:lnTo>
                  <a:lnTo>
                    <a:pt x="799950" y="1481553"/>
                  </a:lnTo>
                  <a:lnTo>
                    <a:pt x="800903" y="1473929"/>
                  </a:lnTo>
                  <a:lnTo>
                    <a:pt x="802491" y="1466623"/>
                  </a:lnTo>
                  <a:lnTo>
                    <a:pt x="804397" y="1459635"/>
                  </a:lnTo>
                  <a:lnTo>
                    <a:pt x="806939" y="1452964"/>
                  </a:lnTo>
                  <a:lnTo>
                    <a:pt x="809797" y="1446928"/>
                  </a:lnTo>
                  <a:lnTo>
                    <a:pt x="813292" y="1440893"/>
                  </a:lnTo>
                  <a:lnTo>
                    <a:pt x="817421" y="1435175"/>
                  </a:lnTo>
                  <a:lnTo>
                    <a:pt x="821550" y="1429775"/>
                  </a:lnTo>
                  <a:lnTo>
                    <a:pt x="825998" y="1424692"/>
                  </a:lnTo>
                  <a:lnTo>
                    <a:pt x="830762" y="1419610"/>
                  </a:lnTo>
                  <a:lnTo>
                    <a:pt x="835527" y="1414845"/>
                  </a:lnTo>
                  <a:lnTo>
                    <a:pt x="840927" y="1410080"/>
                  </a:lnTo>
                  <a:lnTo>
                    <a:pt x="846327" y="1405315"/>
                  </a:lnTo>
                  <a:lnTo>
                    <a:pt x="857127" y="1396739"/>
                  </a:lnTo>
                  <a:lnTo>
                    <a:pt x="868245" y="1387844"/>
                  </a:lnTo>
                  <a:lnTo>
                    <a:pt x="879045" y="1378950"/>
                  </a:lnTo>
                  <a:lnTo>
                    <a:pt x="884445" y="1374820"/>
                  </a:lnTo>
                  <a:lnTo>
                    <a:pt x="889210" y="1370055"/>
                  </a:lnTo>
                  <a:lnTo>
                    <a:pt x="893657" y="1365608"/>
                  </a:lnTo>
                  <a:lnTo>
                    <a:pt x="898422" y="1360526"/>
                  </a:lnTo>
                  <a:lnTo>
                    <a:pt x="902233" y="1355761"/>
                  </a:lnTo>
                  <a:lnTo>
                    <a:pt x="906363" y="1350996"/>
                  </a:lnTo>
                  <a:lnTo>
                    <a:pt x="909539" y="1345596"/>
                  </a:lnTo>
                  <a:lnTo>
                    <a:pt x="912398" y="1340196"/>
                  </a:lnTo>
                  <a:lnTo>
                    <a:pt x="914622" y="1334160"/>
                  </a:lnTo>
                  <a:lnTo>
                    <a:pt x="916527" y="1328442"/>
                  </a:lnTo>
                  <a:lnTo>
                    <a:pt x="918116" y="1321771"/>
                  </a:lnTo>
                  <a:lnTo>
                    <a:pt x="918433" y="1315418"/>
                  </a:lnTo>
                  <a:lnTo>
                    <a:pt x="918751" y="1309700"/>
                  </a:lnTo>
                  <a:lnTo>
                    <a:pt x="918433" y="1304300"/>
                  </a:lnTo>
                  <a:lnTo>
                    <a:pt x="918116" y="1298900"/>
                  </a:lnTo>
                  <a:lnTo>
                    <a:pt x="917163" y="1294135"/>
                  </a:lnTo>
                  <a:lnTo>
                    <a:pt x="916527" y="1289053"/>
                  </a:lnTo>
                  <a:lnTo>
                    <a:pt x="915257" y="1284606"/>
                  </a:lnTo>
                  <a:lnTo>
                    <a:pt x="913986" y="1279841"/>
                  </a:lnTo>
                  <a:lnTo>
                    <a:pt x="912716" y="1275394"/>
                  </a:lnTo>
                  <a:lnTo>
                    <a:pt x="911127" y="1271264"/>
                  </a:lnTo>
                  <a:lnTo>
                    <a:pt x="909222" y="1266817"/>
                  </a:lnTo>
                  <a:lnTo>
                    <a:pt x="907316" y="1263005"/>
                  </a:lnTo>
                  <a:lnTo>
                    <a:pt x="904775" y="1259193"/>
                  </a:lnTo>
                  <a:lnTo>
                    <a:pt x="900328" y="1251887"/>
                  </a:lnTo>
                  <a:lnTo>
                    <a:pt x="895245" y="1244581"/>
                  </a:lnTo>
                  <a:lnTo>
                    <a:pt x="889210" y="1238545"/>
                  </a:lnTo>
                  <a:lnTo>
                    <a:pt x="883492" y="1232192"/>
                  </a:lnTo>
                  <a:lnTo>
                    <a:pt x="876821" y="1226474"/>
                  </a:lnTo>
                  <a:lnTo>
                    <a:pt x="870469" y="1220756"/>
                  </a:lnTo>
                  <a:lnTo>
                    <a:pt x="863798" y="1215674"/>
                  </a:lnTo>
                  <a:lnTo>
                    <a:pt x="857127" y="1210909"/>
                  </a:lnTo>
                  <a:lnTo>
                    <a:pt x="844421" y="1201379"/>
                  </a:lnTo>
                  <a:lnTo>
                    <a:pt x="832351" y="1192167"/>
                  </a:lnTo>
                  <a:lnTo>
                    <a:pt x="826950" y="1187720"/>
                  </a:lnTo>
                  <a:lnTo>
                    <a:pt x="821550" y="1182955"/>
                  </a:lnTo>
                  <a:lnTo>
                    <a:pt x="817421" y="1178508"/>
                  </a:lnTo>
                  <a:lnTo>
                    <a:pt x="813292" y="1173743"/>
                  </a:lnTo>
                  <a:lnTo>
                    <a:pt x="810115" y="1168978"/>
                  </a:lnTo>
                  <a:lnTo>
                    <a:pt x="808844" y="1166437"/>
                  </a:lnTo>
                  <a:lnTo>
                    <a:pt x="807892" y="1163896"/>
                  </a:lnTo>
                  <a:lnTo>
                    <a:pt x="806939" y="1161355"/>
                  </a:lnTo>
                  <a:lnTo>
                    <a:pt x="806303" y="1158813"/>
                  </a:lnTo>
                  <a:lnTo>
                    <a:pt x="805986" y="1155954"/>
                  </a:lnTo>
                  <a:lnTo>
                    <a:pt x="805668" y="1153413"/>
                  </a:lnTo>
                  <a:lnTo>
                    <a:pt x="805986" y="1150237"/>
                  </a:lnTo>
                  <a:lnTo>
                    <a:pt x="806303" y="1147378"/>
                  </a:lnTo>
                  <a:lnTo>
                    <a:pt x="806939" y="1144519"/>
                  </a:lnTo>
                  <a:lnTo>
                    <a:pt x="807574" y="1141660"/>
                  </a:lnTo>
                  <a:lnTo>
                    <a:pt x="808844" y="1138166"/>
                  </a:lnTo>
                  <a:lnTo>
                    <a:pt x="810433" y="1134989"/>
                  </a:lnTo>
                  <a:lnTo>
                    <a:pt x="812021" y="1131495"/>
                  </a:lnTo>
                  <a:lnTo>
                    <a:pt x="814562" y="1128001"/>
                  </a:lnTo>
                  <a:lnTo>
                    <a:pt x="817103" y="1124189"/>
                  </a:lnTo>
                  <a:lnTo>
                    <a:pt x="819962" y="1120694"/>
                  </a:lnTo>
                  <a:lnTo>
                    <a:pt x="826633" y="1112753"/>
                  </a:lnTo>
                  <a:lnTo>
                    <a:pt x="839656" y="1098141"/>
                  </a:lnTo>
                  <a:lnTo>
                    <a:pt x="851727" y="1084164"/>
                  </a:lnTo>
                  <a:lnTo>
                    <a:pt x="862210" y="1069869"/>
                  </a:lnTo>
                  <a:lnTo>
                    <a:pt x="866974" y="1063198"/>
                  </a:lnTo>
                  <a:lnTo>
                    <a:pt x="871739" y="1056210"/>
                  </a:lnTo>
                  <a:lnTo>
                    <a:pt x="875869" y="1049539"/>
                  </a:lnTo>
                  <a:lnTo>
                    <a:pt x="879680" y="1042868"/>
                  </a:lnTo>
                  <a:lnTo>
                    <a:pt x="883810" y="1035880"/>
                  </a:lnTo>
                  <a:lnTo>
                    <a:pt x="886986" y="1029527"/>
                  </a:lnTo>
                  <a:lnTo>
                    <a:pt x="890163" y="1023174"/>
                  </a:lnTo>
                  <a:lnTo>
                    <a:pt x="893022" y="1016821"/>
                  </a:lnTo>
                  <a:lnTo>
                    <a:pt x="895880" y="1010467"/>
                  </a:lnTo>
                  <a:lnTo>
                    <a:pt x="898422" y="1004114"/>
                  </a:lnTo>
                  <a:lnTo>
                    <a:pt x="900328" y="997761"/>
                  </a:lnTo>
                  <a:lnTo>
                    <a:pt x="902233" y="992043"/>
                  </a:lnTo>
                  <a:lnTo>
                    <a:pt x="903822" y="985690"/>
                  </a:lnTo>
                  <a:lnTo>
                    <a:pt x="905092" y="979972"/>
                  </a:lnTo>
                  <a:lnTo>
                    <a:pt x="906681" y="973937"/>
                  </a:lnTo>
                  <a:lnTo>
                    <a:pt x="907634" y="968219"/>
                  </a:lnTo>
                  <a:lnTo>
                    <a:pt x="908269" y="962184"/>
                  </a:lnTo>
                  <a:lnTo>
                    <a:pt x="908586" y="956466"/>
                  </a:lnTo>
                  <a:lnTo>
                    <a:pt x="908904" y="950748"/>
                  </a:lnTo>
                  <a:lnTo>
                    <a:pt x="908904" y="945348"/>
                  </a:lnTo>
                  <a:lnTo>
                    <a:pt x="908904" y="939630"/>
                  </a:lnTo>
                  <a:lnTo>
                    <a:pt x="908586" y="934230"/>
                  </a:lnTo>
                  <a:lnTo>
                    <a:pt x="907951" y="928512"/>
                  </a:lnTo>
                  <a:lnTo>
                    <a:pt x="906998" y="923429"/>
                  </a:lnTo>
                  <a:lnTo>
                    <a:pt x="905728" y="917712"/>
                  </a:lnTo>
                  <a:lnTo>
                    <a:pt x="904775" y="912629"/>
                  </a:lnTo>
                  <a:lnTo>
                    <a:pt x="901916" y="902146"/>
                  </a:lnTo>
                  <a:lnTo>
                    <a:pt x="898422" y="891981"/>
                  </a:lnTo>
                  <a:lnTo>
                    <a:pt x="893657" y="882134"/>
                  </a:lnTo>
                  <a:lnTo>
                    <a:pt x="888892" y="872287"/>
                  </a:lnTo>
                  <a:lnTo>
                    <a:pt x="883492" y="863074"/>
                  </a:lnTo>
                  <a:lnTo>
                    <a:pt x="877139" y="853862"/>
                  </a:lnTo>
                  <a:lnTo>
                    <a:pt x="870151" y="844650"/>
                  </a:lnTo>
                  <a:lnTo>
                    <a:pt x="862845" y="835756"/>
                  </a:lnTo>
                  <a:lnTo>
                    <a:pt x="854904" y="826862"/>
                  </a:lnTo>
                  <a:lnTo>
                    <a:pt x="846645" y="818602"/>
                  </a:lnTo>
                  <a:lnTo>
                    <a:pt x="838068" y="810026"/>
                  </a:lnTo>
                  <a:lnTo>
                    <a:pt x="828856" y="801767"/>
                  </a:lnTo>
                  <a:lnTo>
                    <a:pt x="819327" y="794143"/>
                  </a:lnTo>
                  <a:lnTo>
                    <a:pt x="809480" y="786201"/>
                  </a:lnTo>
                  <a:lnTo>
                    <a:pt x="799315" y="778260"/>
                  </a:lnTo>
                  <a:lnTo>
                    <a:pt x="788833" y="770954"/>
                  </a:lnTo>
                  <a:lnTo>
                    <a:pt x="778032" y="763648"/>
                  </a:lnTo>
                  <a:lnTo>
                    <a:pt x="767550" y="756024"/>
                  </a:lnTo>
                  <a:lnTo>
                    <a:pt x="756432" y="749353"/>
                  </a:lnTo>
                  <a:lnTo>
                    <a:pt x="745315" y="742047"/>
                  </a:lnTo>
                  <a:lnTo>
                    <a:pt x="722444" y="728705"/>
                  </a:lnTo>
                  <a:lnTo>
                    <a:pt x="699573" y="715682"/>
                  </a:lnTo>
                  <a:lnTo>
                    <a:pt x="677020" y="703293"/>
                  </a:lnTo>
                  <a:lnTo>
                    <a:pt x="654467" y="690904"/>
                  </a:lnTo>
                  <a:lnTo>
                    <a:pt x="611266" y="667715"/>
                  </a:lnTo>
                  <a:lnTo>
                    <a:pt x="591254" y="656597"/>
                  </a:lnTo>
                  <a:lnTo>
                    <a:pt x="572831" y="645479"/>
                  </a:lnTo>
                  <a:lnTo>
                    <a:pt x="563937" y="640079"/>
                  </a:lnTo>
                  <a:lnTo>
                    <a:pt x="555678" y="634997"/>
                  </a:lnTo>
                  <a:lnTo>
                    <a:pt x="548054" y="629279"/>
                  </a:lnTo>
                  <a:lnTo>
                    <a:pt x="540430" y="624196"/>
                  </a:lnTo>
                  <a:lnTo>
                    <a:pt x="533760" y="618796"/>
                  </a:lnTo>
                  <a:lnTo>
                    <a:pt x="527724" y="613714"/>
                  </a:lnTo>
                  <a:lnTo>
                    <a:pt x="521689" y="608949"/>
                  </a:lnTo>
                  <a:lnTo>
                    <a:pt x="516924" y="603549"/>
                  </a:lnTo>
                  <a:lnTo>
                    <a:pt x="512477" y="598466"/>
                  </a:lnTo>
                  <a:lnTo>
                    <a:pt x="508983" y="593066"/>
                  </a:lnTo>
                  <a:lnTo>
                    <a:pt x="506124" y="588301"/>
                  </a:lnTo>
                  <a:lnTo>
                    <a:pt x="503901" y="582901"/>
                  </a:lnTo>
                  <a:lnTo>
                    <a:pt x="495642" y="557806"/>
                  </a:lnTo>
                  <a:lnTo>
                    <a:pt x="487701" y="533346"/>
                  </a:lnTo>
                  <a:lnTo>
                    <a:pt x="481030" y="509522"/>
                  </a:lnTo>
                  <a:lnTo>
                    <a:pt x="474359" y="486333"/>
                  </a:lnTo>
                  <a:lnTo>
                    <a:pt x="468959" y="464097"/>
                  </a:lnTo>
                  <a:lnTo>
                    <a:pt x="463559" y="442496"/>
                  </a:lnTo>
                  <a:lnTo>
                    <a:pt x="459430" y="421531"/>
                  </a:lnTo>
                  <a:lnTo>
                    <a:pt x="455618" y="401519"/>
                  </a:lnTo>
                  <a:lnTo>
                    <a:pt x="452441" y="381824"/>
                  </a:lnTo>
                  <a:lnTo>
                    <a:pt x="449583" y="362764"/>
                  </a:lnTo>
                  <a:lnTo>
                    <a:pt x="447677" y="344658"/>
                  </a:lnTo>
                  <a:lnTo>
                    <a:pt x="446088" y="326869"/>
                  </a:lnTo>
                  <a:lnTo>
                    <a:pt x="445136" y="310033"/>
                  </a:lnTo>
                  <a:lnTo>
                    <a:pt x="444500" y="293197"/>
                  </a:lnTo>
                  <a:lnTo>
                    <a:pt x="444500" y="277632"/>
                  </a:lnTo>
                  <a:lnTo>
                    <a:pt x="444818" y="262385"/>
                  </a:lnTo>
                  <a:lnTo>
                    <a:pt x="445771" y="247455"/>
                  </a:lnTo>
                  <a:lnTo>
                    <a:pt x="447041" y="233478"/>
                  </a:lnTo>
                  <a:lnTo>
                    <a:pt x="448630" y="220136"/>
                  </a:lnTo>
                  <a:lnTo>
                    <a:pt x="450536" y="207112"/>
                  </a:lnTo>
                  <a:lnTo>
                    <a:pt x="452759" y="194724"/>
                  </a:lnTo>
                  <a:lnTo>
                    <a:pt x="455618" y="182970"/>
                  </a:lnTo>
                  <a:lnTo>
                    <a:pt x="458794" y="171535"/>
                  </a:lnTo>
                  <a:lnTo>
                    <a:pt x="461971" y="160417"/>
                  </a:lnTo>
                  <a:lnTo>
                    <a:pt x="465465" y="149934"/>
                  </a:lnTo>
                  <a:lnTo>
                    <a:pt x="469595" y="140087"/>
                  </a:lnTo>
                  <a:lnTo>
                    <a:pt x="473724" y="130557"/>
                  </a:lnTo>
                  <a:lnTo>
                    <a:pt x="477853" y="121663"/>
                  </a:lnTo>
                  <a:lnTo>
                    <a:pt x="482618" y="113086"/>
                  </a:lnTo>
                  <a:lnTo>
                    <a:pt x="487383" y="104827"/>
                  </a:lnTo>
                  <a:lnTo>
                    <a:pt x="492465" y="97203"/>
                  </a:lnTo>
                  <a:lnTo>
                    <a:pt x="497548" y="89897"/>
                  </a:lnTo>
                  <a:lnTo>
                    <a:pt x="502948" y="82908"/>
                  </a:lnTo>
                  <a:lnTo>
                    <a:pt x="508030" y="76555"/>
                  </a:lnTo>
                  <a:lnTo>
                    <a:pt x="513748" y="70202"/>
                  </a:lnTo>
                  <a:lnTo>
                    <a:pt x="519148" y="64802"/>
                  </a:lnTo>
                  <a:lnTo>
                    <a:pt x="524866" y="59084"/>
                  </a:lnTo>
                  <a:lnTo>
                    <a:pt x="530266" y="54319"/>
                  </a:lnTo>
                  <a:lnTo>
                    <a:pt x="536301" y="49237"/>
                  </a:lnTo>
                  <a:lnTo>
                    <a:pt x="541701" y="45107"/>
                  </a:lnTo>
                  <a:lnTo>
                    <a:pt x="547736" y="40978"/>
                  </a:lnTo>
                  <a:lnTo>
                    <a:pt x="553136" y="37166"/>
                  </a:lnTo>
                  <a:lnTo>
                    <a:pt x="558536" y="33672"/>
                  </a:lnTo>
                  <a:lnTo>
                    <a:pt x="564254" y="30495"/>
                  </a:lnTo>
                  <a:lnTo>
                    <a:pt x="575054" y="24459"/>
                  </a:lnTo>
                  <a:lnTo>
                    <a:pt x="585537" y="20012"/>
                  </a:lnTo>
                  <a:lnTo>
                    <a:pt x="595066" y="15883"/>
                  </a:lnTo>
                  <a:lnTo>
                    <a:pt x="603643" y="13024"/>
                  </a:lnTo>
                  <a:lnTo>
                    <a:pt x="611584" y="10800"/>
                  </a:lnTo>
                  <a:lnTo>
                    <a:pt x="618572" y="9212"/>
                  </a:lnTo>
                  <a:lnTo>
                    <a:pt x="623972" y="7941"/>
                  </a:lnTo>
                  <a:lnTo>
                    <a:pt x="628102" y="7306"/>
                  </a:lnTo>
                  <a:lnTo>
                    <a:pt x="631596" y="6988"/>
                  </a:lnTo>
                  <a:lnTo>
                    <a:pt x="634455" y="6353"/>
                  </a:lnTo>
                  <a:lnTo>
                    <a:pt x="642396" y="4447"/>
                  </a:lnTo>
                  <a:lnTo>
                    <a:pt x="654467" y="2223"/>
                  </a:lnTo>
                  <a:lnTo>
                    <a:pt x="661455" y="1588"/>
                  </a:lnTo>
                  <a:lnTo>
                    <a:pt x="670032" y="635"/>
                  </a:lnTo>
                  <a:lnTo>
                    <a:pt x="6789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" name="原创作者QQ598969553           _6"/>
          <p:cNvSpPr txBox="1"/>
          <p:nvPr/>
        </p:nvSpPr>
        <p:spPr>
          <a:xfrm>
            <a:off x="9128630" y="5098887"/>
            <a:ext cx="18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5" name="原创作者QQ598969553           _7"/>
          <p:cNvSpPr txBox="1"/>
          <p:nvPr/>
        </p:nvSpPr>
        <p:spPr>
          <a:xfrm>
            <a:off x="9128631" y="5445230"/>
            <a:ext cx="236304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6" name="原创作者QQ598969553           _8"/>
          <p:cNvSpPr txBox="1"/>
          <p:nvPr/>
        </p:nvSpPr>
        <p:spPr>
          <a:xfrm>
            <a:off x="7521271" y="1816406"/>
            <a:ext cx="18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7" name="原创作者QQ598969553           _9"/>
          <p:cNvSpPr txBox="1"/>
          <p:nvPr/>
        </p:nvSpPr>
        <p:spPr>
          <a:xfrm>
            <a:off x="7521271" y="2177902"/>
            <a:ext cx="236304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8" name="原创作者QQ598969553           _10"/>
          <p:cNvSpPr txBox="1"/>
          <p:nvPr/>
        </p:nvSpPr>
        <p:spPr>
          <a:xfrm>
            <a:off x="5245989" y="4679880"/>
            <a:ext cx="18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" name="原创作者QQ598969553           _11"/>
          <p:cNvSpPr txBox="1"/>
          <p:nvPr/>
        </p:nvSpPr>
        <p:spPr>
          <a:xfrm>
            <a:off x="5245990" y="5026223"/>
            <a:ext cx="236304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0" name="原创作者QQ598969553           _12"/>
          <p:cNvSpPr txBox="1"/>
          <p:nvPr/>
        </p:nvSpPr>
        <p:spPr>
          <a:xfrm>
            <a:off x="774269" y="4611845"/>
            <a:ext cx="18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" name="原创作者QQ598969553           _13"/>
          <p:cNvSpPr txBox="1"/>
          <p:nvPr/>
        </p:nvSpPr>
        <p:spPr>
          <a:xfrm>
            <a:off x="774270" y="4958188"/>
            <a:ext cx="236304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2" name="原创作者QQ598969553           _14"/>
          <p:cNvSpPr txBox="1"/>
          <p:nvPr/>
        </p:nvSpPr>
        <p:spPr>
          <a:xfrm>
            <a:off x="3124613" y="1611947"/>
            <a:ext cx="18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3" name="原创作者QQ598969553           _15"/>
          <p:cNvSpPr txBox="1"/>
          <p:nvPr/>
        </p:nvSpPr>
        <p:spPr>
          <a:xfrm>
            <a:off x="3124613" y="1973443"/>
            <a:ext cx="236304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cxnSp>
        <p:nvCxnSpPr>
          <p:cNvPr id="24" name="原创作者QQ598969553           _16"/>
          <p:cNvCxnSpPr/>
          <p:nvPr/>
        </p:nvCxnSpPr>
        <p:spPr>
          <a:xfrm flipV="1">
            <a:off x="2252505" y="3409481"/>
            <a:ext cx="1109428" cy="410140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原创作者QQ598969553           _17"/>
          <p:cNvCxnSpPr/>
          <p:nvPr/>
        </p:nvCxnSpPr>
        <p:spPr>
          <a:xfrm>
            <a:off x="4536856" y="3506302"/>
            <a:ext cx="1006804" cy="428265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原创作者QQ598969553           _18"/>
          <p:cNvCxnSpPr/>
          <p:nvPr/>
        </p:nvCxnSpPr>
        <p:spPr>
          <a:xfrm flipV="1">
            <a:off x="6730288" y="3643863"/>
            <a:ext cx="1131003" cy="37165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原创作者QQ598969553           _19"/>
          <p:cNvCxnSpPr/>
          <p:nvPr/>
        </p:nvCxnSpPr>
        <p:spPr>
          <a:xfrm>
            <a:off x="8916420" y="3784034"/>
            <a:ext cx="615942" cy="399179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原创作者QQ598969553           _20"/>
          <p:cNvGrpSpPr/>
          <p:nvPr/>
        </p:nvGrpSpPr>
        <p:grpSpPr>
          <a:xfrm>
            <a:off x="3497346" y="2689651"/>
            <a:ext cx="1072223" cy="1072223"/>
            <a:chOff x="3497346" y="2689651"/>
            <a:chExt cx="1072223" cy="1072223"/>
          </a:xfrm>
        </p:grpSpPr>
        <p:sp>
          <p:nvSpPr>
            <p:cNvPr id="29" name="椭圆 28"/>
            <p:cNvSpPr/>
            <p:nvPr/>
          </p:nvSpPr>
          <p:spPr>
            <a:xfrm>
              <a:off x="3497346" y="2689651"/>
              <a:ext cx="1072223" cy="1072223"/>
            </a:xfrm>
            <a:prstGeom prst="ellipse">
              <a:avLst/>
            </a:pr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KSO_Shape"/>
            <p:cNvSpPr>
              <a:spLocks noChangeAspect="1"/>
            </p:cNvSpPr>
            <p:nvPr/>
          </p:nvSpPr>
          <p:spPr bwMode="auto">
            <a:xfrm>
              <a:off x="3711634" y="2877845"/>
              <a:ext cx="643647" cy="695834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原创作者QQ598969553           _21"/>
          <p:cNvGrpSpPr/>
          <p:nvPr/>
        </p:nvGrpSpPr>
        <p:grpSpPr>
          <a:xfrm>
            <a:off x="5618722" y="3568560"/>
            <a:ext cx="1072223" cy="1072223"/>
            <a:chOff x="5618722" y="3568560"/>
            <a:chExt cx="1072223" cy="1072223"/>
          </a:xfrm>
        </p:grpSpPr>
        <p:sp>
          <p:nvSpPr>
            <p:cNvPr id="32" name="椭圆 31"/>
            <p:cNvSpPr/>
            <p:nvPr/>
          </p:nvSpPr>
          <p:spPr>
            <a:xfrm>
              <a:off x="5618722" y="3568560"/>
              <a:ext cx="1072223" cy="1072223"/>
            </a:xfrm>
            <a:prstGeom prst="ellipse">
              <a:avLst/>
            </a:pr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KSO_Shape"/>
            <p:cNvSpPr>
              <a:spLocks noChangeAspect="1"/>
            </p:cNvSpPr>
            <p:nvPr/>
          </p:nvSpPr>
          <p:spPr bwMode="auto">
            <a:xfrm>
              <a:off x="5881139" y="3756754"/>
              <a:ext cx="547389" cy="695834"/>
            </a:xfrm>
            <a:custGeom>
              <a:avLst/>
              <a:gdLst>
                <a:gd name="T0" fmla="*/ 2147483646 w 4116"/>
                <a:gd name="T1" fmla="*/ 2147483646 h 5239"/>
                <a:gd name="T2" fmla="*/ 2147483646 w 4116"/>
                <a:gd name="T3" fmla="*/ 2147483646 h 5239"/>
                <a:gd name="T4" fmla="*/ 2147483646 w 4116"/>
                <a:gd name="T5" fmla="*/ 2147483646 h 5239"/>
                <a:gd name="T6" fmla="*/ 2147483646 w 4116"/>
                <a:gd name="T7" fmla="*/ 2147483646 h 5239"/>
                <a:gd name="T8" fmla="*/ 2147483646 w 4116"/>
                <a:gd name="T9" fmla="*/ 2147483646 h 5239"/>
                <a:gd name="T10" fmla="*/ 2147483646 w 4116"/>
                <a:gd name="T11" fmla="*/ 2147483646 h 5239"/>
                <a:gd name="T12" fmla="*/ 2147483646 w 4116"/>
                <a:gd name="T13" fmla="*/ 2147483646 h 5239"/>
                <a:gd name="T14" fmla="*/ 2147483646 w 4116"/>
                <a:gd name="T15" fmla="*/ 2147483646 h 5239"/>
                <a:gd name="T16" fmla="*/ 2147483646 w 4116"/>
                <a:gd name="T17" fmla="*/ 2147483646 h 5239"/>
                <a:gd name="T18" fmla="*/ 2147483646 w 4116"/>
                <a:gd name="T19" fmla="*/ 2147483646 h 5239"/>
                <a:gd name="T20" fmla="*/ 2147483646 w 4116"/>
                <a:gd name="T21" fmla="*/ 2147483646 h 5239"/>
                <a:gd name="T22" fmla="*/ 2147483646 w 4116"/>
                <a:gd name="T23" fmla="*/ 2147483646 h 5239"/>
                <a:gd name="T24" fmla="*/ 2147483646 w 4116"/>
                <a:gd name="T25" fmla="*/ 2147483646 h 5239"/>
                <a:gd name="T26" fmla="*/ 2147483646 w 4116"/>
                <a:gd name="T27" fmla="*/ 2147483646 h 5239"/>
                <a:gd name="T28" fmla="*/ 2147483646 w 4116"/>
                <a:gd name="T29" fmla="*/ 2147483646 h 5239"/>
                <a:gd name="T30" fmla="*/ 2147483646 w 4116"/>
                <a:gd name="T31" fmla="*/ 2147483646 h 5239"/>
                <a:gd name="T32" fmla="*/ 2147483646 w 4116"/>
                <a:gd name="T33" fmla="*/ 2147483646 h 5239"/>
                <a:gd name="T34" fmla="*/ 2147483646 w 4116"/>
                <a:gd name="T35" fmla="*/ 2147483646 h 5239"/>
                <a:gd name="T36" fmla="*/ 2147483646 w 4116"/>
                <a:gd name="T37" fmla="*/ 2147483646 h 5239"/>
                <a:gd name="T38" fmla="*/ 2147483646 w 4116"/>
                <a:gd name="T39" fmla="*/ 2147483646 h 5239"/>
                <a:gd name="T40" fmla="*/ 2147483646 w 4116"/>
                <a:gd name="T41" fmla="*/ 2147483646 h 5239"/>
                <a:gd name="T42" fmla="*/ 2147483646 w 4116"/>
                <a:gd name="T43" fmla="*/ 2147483646 h 5239"/>
                <a:gd name="T44" fmla="*/ 2147483646 w 4116"/>
                <a:gd name="T45" fmla="*/ 2147483646 h 5239"/>
                <a:gd name="T46" fmla="*/ 2147483646 w 4116"/>
                <a:gd name="T47" fmla="*/ 2147483646 h 5239"/>
                <a:gd name="T48" fmla="*/ 2147483646 w 4116"/>
                <a:gd name="T49" fmla="*/ 2147483646 h 5239"/>
                <a:gd name="T50" fmla="*/ 2147483646 w 4116"/>
                <a:gd name="T51" fmla="*/ 2147483646 h 5239"/>
                <a:gd name="T52" fmla="*/ 2147483646 w 4116"/>
                <a:gd name="T53" fmla="*/ 2147483646 h 5239"/>
                <a:gd name="T54" fmla="*/ 2147483646 w 4116"/>
                <a:gd name="T55" fmla="*/ 2147483646 h 5239"/>
                <a:gd name="T56" fmla="*/ 2147483646 w 4116"/>
                <a:gd name="T57" fmla="*/ 2147483646 h 5239"/>
                <a:gd name="T58" fmla="*/ 2147483646 w 4116"/>
                <a:gd name="T59" fmla="*/ 2147483646 h 5239"/>
                <a:gd name="T60" fmla="*/ 2147483646 w 4116"/>
                <a:gd name="T61" fmla="*/ 2147483646 h 5239"/>
                <a:gd name="T62" fmla="*/ 2147483646 w 4116"/>
                <a:gd name="T63" fmla="*/ 2147483646 h 5239"/>
                <a:gd name="T64" fmla="*/ 2147483646 w 4116"/>
                <a:gd name="T65" fmla="*/ 2147483646 h 5239"/>
                <a:gd name="T66" fmla="*/ 2147483646 w 4116"/>
                <a:gd name="T67" fmla="*/ 2147483646 h 5239"/>
                <a:gd name="T68" fmla="*/ 2147483646 w 4116"/>
                <a:gd name="T69" fmla="*/ 2147483646 h 5239"/>
                <a:gd name="T70" fmla="*/ 2147483646 w 4116"/>
                <a:gd name="T71" fmla="*/ 2147483646 h 5239"/>
                <a:gd name="T72" fmla="*/ 2147483646 w 4116"/>
                <a:gd name="T73" fmla="*/ 2147483646 h 5239"/>
                <a:gd name="T74" fmla="*/ 2147483646 w 4116"/>
                <a:gd name="T75" fmla="*/ 2147483646 h 5239"/>
                <a:gd name="T76" fmla="*/ 2147483646 w 4116"/>
                <a:gd name="T77" fmla="*/ 2147483646 h 5239"/>
                <a:gd name="T78" fmla="*/ 2147483646 w 4116"/>
                <a:gd name="T79" fmla="*/ 2147483646 h 5239"/>
                <a:gd name="T80" fmla="*/ 2147483646 w 4116"/>
                <a:gd name="T81" fmla="*/ 2147483646 h 5239"/>
                <a:gd name="T82" fmla="*/ 2147483646 w 4116"/>
                <a:gd name="T83" fmla="*/ 2147483646 h 5239"/>
                <a:gd name="T84" fmla="*/ 2147483646 w 4116"/>
                <a:gd name="T85" fmla="*/ 2147483646 h 5239"/>
                <a:gd name="T86" fmla="*/ 2147483646 w 4116"/>
                <a:gd name="T87" fmla="*/ 2147483646 h 5239"/>
                <a:gd name="T88" fmla="*/ 2147483646 w 4116"/>
                <a:gd name="T89" fmla="*/ 2147483646 h 5239"/>
                <a:gd name="T90" fmla="*/ 2147483646 w 4116"/>
                <a:gd name="T91" fmla="*/ 2147483646 h 5239"/>
                <a:gd name="T92" fmla="*/ 0 w 4116"/>
                <a:gd name="T93" fmla="*/ 2147483646 h 5239"/>
                <a:gd name="T94" fmla="*/ 2147483646 w 4116"/>
                <a:gd name="T95" fmla="*/ 2147483646 h 5239"/>
                <a:gd name="T96" fmla="*/ 2147483646 w 4116"/>
                <a:gd name="T97" fmla="*/ 2147483646 h 5239"/>
                <a:gd name="T98" fmla="*/ 2147483646 w 4116"/>
                <a:gd name="T99" fmla="*/ 2147483646 h 5239"/>
                <a:gd name="T100" fmla="*/ 2147483646 w 4116"/>
                <a:gd name="T101" fmla="*/ 2147483646 h 5239"/>
                <a:gd name="T102" fmla="*/ 2147483646 w 4116"/>
                <a:gd name="T103" fmla="*/ 2147483646 h 5239"/>
                <a:gd name="T104" fmla="*/ 2147483646 w 4116"/>
                <a:gd name="T105" fmla="*/ 2147483646 h 5239"/>
                <a:gd name="T106" fmla="*/ 2147483646 w 4116"/>
                <a:gd name="T107" fmla="*/ 2147483646 h 5239"/>
                <a:gd name="T108" fmla="*/ 2147483646 w 4116"/>
                <a:gd name="T109" fmla="*/ 2147483646 h 5239"/>
                <a:gd name="T110" fmla="*/ 2147483646 w 4116"/>
                <a:gd name="T111" fmla="*/ 2147483646 h 5239"/>
                <a:gd name="T112" fmla="*/ 2147483646 w 4116"/>
                <a:gd name="T113" fmla="*/ 2147483646 h 5239"/>
                <a:gd name="T114" fmla="*/ 2147483646 w 4116"/>
                <a:gd name="T115" fmla="*/ 2147483646 h 5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116" h="5239">
                  <a:moveTo>
                    <a:pt x="2496" y="2121"/>
                  </a:moveTo>
                  <a:lnTo>
                    <a:pt x="2496" y="2121"/>
                  </a:lnTo>
                  <a:lnTo>
                    <a:pt x="2443" y="2107"/>
                  </a:lnTo>
                  <a:lnTo>
                    <a:pt x="2390" y="2095"/>
                  </a:lnTo>
                  <a:lnTo>
                    <a:pt x="2336" y="2084"/>
                  </a:lnTo>
                  <a:lnTo>
                    <a:pt x="2282" y="2075"/>
                  </a:lnTo>
                  <a:lnTo>
                    <a:pt x="2227" y="2068"/>
                  </a:lnTo>
                  <a:lnTo>
                    <a:pt x="2171" y="2063"/>
                  </a:lnTo>
                  <a:lnTo>
                    <a:pt x="2115" y="2060"/>
                  </a:lnTo>
                  <a:lnTo>
                    <a:pt x="2058" y="2059"/>
                  </a:lnTo>
                  <a:lnTo>
                    <a:pt x="2002" y="2060"/>
                  </a:lnTo>
                  <a:lnTo>
                    <a:pt x="1945" y="2063"/>
                  </a:lnTo>
                  <a:lnTo>
                    <a:pt x="1890" y="2068"/>
                  </a:lnTo>
                  <a:lnTo>
                    <a:pt x="1835" y="2075"/>
                  </a:lnTo>
                  <a:lnTo>
                    <a:pt x="1780" y="2084"/>
                  </a:lnTo>
                  <a:lnTo>
                    <a:pt x="1726" y="2095"/>
                  </a:lnTo>
                  <a:lnTo>
                    <a:pt x="1673" y="2107"/>
                  </a:lnTo>
                  <a:lnTo>
                    <a:pt x="1621" y="2121"/>
                  </a:lnTo>
                  <a:lnTo>
                    <a:pt x="1621" y="761"/>
                  </a:lnTo>
                  <a:lnTo>
                    <a:pt x="452" y="761"/>
                  </a:lnTo>
                  <a:lnTo>
                    <a:pt x="452" y="1438"/>
                  </a:lnTo>
                  <a:lnTo>
                    <a:pt x="1020" y="2446"/>
                  </a:lnTo>
                  <a:lnTo>
                    <a:pt x="989" y="2473"/>
                  </a:lnTo>
                  <a:lnTo>
                    <a:pt x="958" y="2502"/>
                  </a:lnTo>
                  <a:lnTo>
                    <a:pt x="928" y="2532"/>
                  </a:lnTo>
                  <a:lnTo>
                    <a:pt x="900" y="2561"/>
                  </a:lnTo>
                  <a:lnTo>
                    <a:pt x="871" y="2593"/>
                  </a:lnTo>
                  <a:lnTo>
                    <a:pt x="844" y="2624"/>
                  </a:lnTo>
                  <a:lnTo>
                    <a:pt x="817" y="2656"/>
                  </a:lnTo>
                  <a:lnTo>
                    <a:pt x="792" y="2689"/>
                  </a:lnTo>
                  <a:lnTo>
                    <a:pt x="767" y="2723"/>
                  </a:lnTo>
                  <a:lnTo>
                    <a:pt x="743" y="2758"/>
                  </a:lnTo>
                  <a:lnTo>
                    <a:pt x="720" y="2792"/>
                  </a:lnTo>
                  <a:lnTo>
                    <a:pt x="697" y="2828"/>
                  </a:lnTo>
                  <a:lnTo>
                    <a:pt x="676" y="2864"/>
                  </a:lnTo>
                  <a:lnTo>
                    <a:pt x="655" y="2901"/>
                  </a:lnTo>
                  <a:lnTo>
                    <a:pt x="636" y="2938"/>
                  </a:lnTo>
                  <a:lnTo>
                    <a:pt x="618" y="2977"/>
                  </a:lnTo>
                  <a:lnTo>
                    <a:pt x="600" y="3015"/>
                  </a:lnTo>
                  <a:lnTo>
                    <a:pt x="584" y="3054"/>
                  </a:lnTo>
                  <a:lnTo>
                    <a:pt x="569" y="3094"/>
                  </a:lnTo>
                  <a:lnTo>
                    <a:pt x="554" y="3134"/>
                  </a:lnTo>
                  <a:lnTo>
                    <a:pt x="540" y="3174"/>
                  </a:lnTo>
                  <a:lnTo>
                    <a:pt x="528" y="3216"/>
                  </a:lnTo>
                  <a:lnTo>
                    <a:pt x="517" y="3257"/>
                  </a:lnTo>
                  <a:lnTo>
                    <a:pt x="507" y="3300"/>
                  </a:lnTo>
                  <a:lnTo>
                    <a:pt x="499" y="3341"/>
                  </a:lnTo>
                  <a:lnTo>
                    <a:pt x="490" y="3384"/>
                  </a:lnTo>
                  <a:lnTo>
                    <a:pt x="483" y="3428"/>
                  </a:lnTo>
                  <a:lnTo>
                    <a:pt x="478" y="3472"/>
                  </a:lnTo>
                  <a:lnTo>
                    <a:pt x="474" y="3515"/>
                  </a:lnTo>
                  <a:lnTo>
                    <a:pt x="471" y="3559"/>
                  </a:lnTo>
                  <a:lnTo>
                    <a:pt x="469" y="3604"/>
                  </a:lnTo>
                  <a:lnTo>
                    <a:pt x="468" y="3649"/>
                  </a:lnTo>
                  <a:lnTo>
                    <a:pt x="469" y="3691"/>
                  </a:lnTo>
                  <a:lnTo>
                    <a:pt x="470" y="3731"/>
                  </a:lnTo>
                  <a:lnTo>
                    <a:pt x="473" y="3771"/>
                  </a:lnTo>
                  <a:lnTo>
                    <a:pt x="476" y="3812"/>
                  </a:lnTo>
                  <a:lnTo>
                    <a:pt x="481" y="3852"/>
                  </a:lnTo>
                  <a:lnTo>
                    <a:pt x="486" y="3891"/>
                  </a:lnTo>
                  <a:lnTo>
                    <a:pt x="493" y="3931"/>
                  </a:lnTo>
                  <a:lnTo>
                    <a:pt x="501" y="3970"/>
                  </a:lnTo>
                  <a:lnTo>
                    <a:pt x="509" y="4008"/>
                  </a:lnTo>
                  <a:lnTo>
                    <a:pt x="519" y="4046"/>
                  </a:lnTo>
                  <a:lnTo>
                    <a:pt x="529" y="4085"/>
                  </a:lnTo>
                  <a:lnTo>
                    <a:pt x="540" y="4122"/>
                  </a:lnTo>
                  <a:lnTo>
                    <a:pt x="552" y="4159"/>
                  </a:lnTo>
                  <a:lnTo>
                    <a:pt x="565" y="4196"/>
                  </a:lnTo>
                  <a:lnTo>
                    <a:pt x="579" y="4233"/>
                  </a:lnTo>
                  <a:lnTo>
                    <a:pt x="593" y="4268"/>
                  </a:lnTo>
                  <a:lnTo>
                    <a:pt x="609" y="4304"/>
                  </a:lnTo>
                  <a:lnTo>
                    <a:pt x="625" y="4339"/>
                  </a:lnTo>
                  <a:lnTo>
                    <a:pt x="642" y="4373"/>
                  </a:lnTo>
                  <a:lnTo>
                    <a:pt x="661" y="4407"/>
                  </a:lnTo>
                  <a:lnTo>
                    <a:pt x="679" y="4440"/>
                  </a:lnTo>
                  <a:lnTo>
                    <a:pt x="698" y="4474"/>
                  </a:lnTo>
                  <a:lnTo>
                    <a:pt x="719" y="4507"/>
                  </a:lnTo>
                  <a:lnTo>
                    <a:pt x="740" y="4538"/>
                  </a:lnTo>
                  <a:lnTo>
                    <a:pt x="761" y="4570"/>
                  </a:lnTo>
                  <a:lnTo>
                    <a:pt x="785" y="4600"/>
                  </a:lnTo>
                  <a:lnTo>
                    <a:pt x="807" y="4631"/>
                  </a:lnTo>
                  <a:lnTo>
                    <a:pt x="832" y="4660"/>
                  </a:lnTo>
                  <a:lnTo>
                    <a:pt x="856" y="4690"/>
                  </a:lnTo>
                  <a:lnTo>
                    <a:pt x="882" y="4718"/>
                  </a:lnTo>
                  <a:lnTo>
                    <a:pt x="907" y="4746"/>
                  </a:lnTo>
                  <a:lnTo>
                    <a:pt x="935" y="4773"/>
                  </a:lnTo>
                  <a:lnTo>
                    <a:pt x="961" y="4800"/>
                  </a:lnTo>
                  <a:lnTo>
                    <a:pt x="990" y="4826"/>
                  </a:lnTo>
                  <a:lnTo>
                    <a:pt x="1018" y="4852"/>
                  </a:lnTo>
                  <a:lnTo>
                    <a:pt x="1047" y="4876"/>
                  </a:lnTo>
                  <a:lnTo>
                    <a:pt x="1077" y="4900"/>
                  </a:lnTo>
                  <a:lnTo>
                    <a:pt x="1107" y="4923"/>
                  </a:lnTo>
                  <a:lnTo>
                    <a:pt x="1138" y="4946"/>
                  </a:lnTo>
                  <a:lnTo>
                    <a:pt x="1170" y="4968"/>
                  </a:lnTo>
                  <a:lnTo>
                    <a:pt x="1201" y="4988"/>
                  </a:lnTo>
                  <a:lnTo>
                    <a:pt x="1234" y="5009"/>
                  </a:lnTo>
                  <a:lnTo>
                    <a:pt x="1267" y="5028"/>
                  </a:lnTo>
                  <a:lnTo>
                    <a:pt x="1300" y="5047"/>
                  </a:lnTo>
                  <a:lnTo>
                    <a:pt x="1335" y="5065"/>
                  </a:lnTo>
                  <a:lnTo>
                    <a:pt x="1370" y="5082"/>
                  </a:lnTo>
                  <a:lnTo>
                    <a:pt x="1404" y="5098"/>
                  </a:lnTo>
                  <a:lnTo>
                    <a:pt x="1440" y="5114"/>
                  </a:lnTo>
                  <a:lnTo>
                    <a:pt x="1476" y="5129"/>
                  </a:lnTo>
                  <a:lnTo>
                    <a:pt x="1512" y="5142"/>
                  </a:lnTo>
                  <a:lnTo>
                    <a:pt x="1549" y="5155"/>
                  </a:lnTo>
                  <a:lnTo>
                    <a:pt x="1586" y="5168"/>
                  </a:lnTo>
                  <a:lnTo>
                    <a:pt x="1623" y="5179"/>
                  </a:lnTo>
                  <a:lnTo>
                    <a:pt x="1661" y="5189"/>
                  </a:lnTo>
                  <a:lnTo>
                    <a:pt x="1700" y="5198"/>
                  </a:lnTo>
                  <a:lnTo>
                    <a:pt x="1738" y="5206"/>
                  </a:lnTo>
                  <a:lnTo>
                    <a:pt x="1777" y="5214"/>
                  </a:lnTo>
                  <a:lnTo>
                    <a:pt x="1817" y="5221"/>
                  </a:lnTo>
                  <a:lnTo>
                    <a:pt x="1855" y="5227"/>
                  </a:lnTo>
                  <a:lnTo>
                    <a:pt x="1896" y="5231"/>
                  </a:lnTo>
                  <a:lnTo>
                    <a:pt x="1936" y="5235"/>
                  </a:lnTo>
                  <a:lnTo>
                    <a:pt x="1977" y="5237"/>
                  </a:lnTo>
                  <a:lnTo>
                    <a:pt x="2017" y="5239"/>
                  </a:lnTo>
                  <a:lnTo>
                    <a:pt x="2058" y="5239"/>
                  </a:lnTo>
                  <a:lnTo>
                    <a:pt x="2099" y="5239"/>
                  </a:lnTo>
                  <a:lnTo>
                    <a:pt x="2141" y="5237"/>
                  </a:lnTo>
                  <a:lnTo>
                    <a:pt x="2180" y="5235"/>
                  </a:lnTo>
                  <a:lnTo>
                    <a:pt x="2221" y="5231"/>
                  </a:lnTo>
                  <a:lnTo>
                    <a:pt x="2261" y="5227"/>
                  </a:lnTo>
                  <a:lnTo>
                    <a:pt x="2301" y="5221"/>
                  </a:lnTo>
                  <a:lnTo>
                    <a:pt x="2339" y="5214"/>
                  </a:lnTo>
                  <a:lnTo>
                    <a:pt x="2379" y="5206"/>
                  </a:lnTo>
                  <a:lnTo>
                    <a:pt x="2418" y="5198"/>
                  </a:lnTo>
                  <a:lnTo>
                    <a:pt x="2456" y="5189"/>
                  </a:lnTo>
                  <a:lnTo>
                    <a:pt x="2494" y="5179"/>
                  </a:lnTo>
                  <a:lnTo>
                    <a:pt x="2531" y="5168"/>
                  </a:lnTo>
                  <a:lnTo>
                    <a:pt x="2569" y="5155"/>
                  </a:lnTo>
                  <a:lnTo>
                    <a:pt x="2605" y="5142"/>
                  </a:lnTo>
                  <a:lnTo>
                    <a:pt x="2642" y="5129"/>
                  </a:lnTo>
                  <a:lnTo>
                    <a:pt x="2678" y="5114"/>
                  </a:lnTo>
                  <a:lnTo>
                    <a:pt x="2713" y="5098"/>
                  </a:lnTo>
                  <a:lnTo>
                    <a:pt x="2748" y="5082"/>
                  </a:lnTo>
                  <a:lnTo>
                    <a:pt x="2783" y="5065"/>
                  </a:lnTo>
                  <a:lnTo>
                    <a:pt x="2816" y="5047"/>
                  </a:lnTo>
                  <a:lnTo>
                    <a:pt x="2850" y="5028"/>
                  </a:lnTo>
                  <a:lnTo>
                    <a:pt x="2883" y="5009"/>
                  </a:lnTo>
                  <a:lnTo>
                    <a:pt x="2915" y="4988"/>
                  </a:lnTo>
                  <a:lnTo>
                    <a:pt x="2948" y="4968"/>
                  </a:lnTo>
                  <a:lnTo>
                    <a:pt x="2979" y="4946"/>
                  </a:lnTo>
                  <a:lnTo>
                    <a:pt x="3010" y="4923"/>
                  </a:lnTo>
                  <a:lnTo>
                    <a:pt x="3040" y="4900"/>
                  </a:lnTo>
                  <a:lnTo>
                    <a:pt x="3070" y="4876"/>
                  </a:lnTo>
                  <a:lnTo>
                    <a:pt x="3099" y="4852"/>
                  </a:lnTo>
                  <a:lnTo>
                    <a:pt x="3128" y="4826"/>
                  </a:lnTo>
                  <a:lnTo>
                    <a:pt x="3155" y="4800"/>
                  </a:lnTo>
                  <a:lnTo>
                    <a:pt x="3183" y="4773"/>
                  </a:lnTo>
                  <a:lnTo>
                    <a:pt x="3209" y="4746"/>
                  </a:lnTo>
                  <a:lnTo>
                    <a:pt x="3236" y="4718"/>
                  </a:lnTo>
                  <a:lnTo>
                    <a:pt x="3260" y="4690"/>
                  </a:lnTo>
                  <a:lnTo>
                    <a:pt x="3286" y="4660"/>
                  </a:lnTo>
                  <a:lnTo>
                    <a:pt x="3309" y="4631"/>
                  </a:lnTo>
                  <a:lnTo>
                    <a:pt x="3333" y="4600"/>
                  </a:lnTo>
                  <a:lnTo>
                    <a:pt x="3355" y="4570"/>
                  </a:lnTo>
                  <a:lnTo>
                    <a:pt x="3376" y="4538"/>
                  </a:lnTo>
                  <a:lnTo>
                    <a:pt x="3398" y="4507"/>
                  </a:lnTo>
                  <a:lnTo>
                    <a:pt x="3418" y="4474"/>
                  </a:lnTo>
                  <a:lnTo>
                    <a:pt x="3438" y="4440"/>
                  </a:lnTo>
                  <a:lnTo>
                    <a:pt x="3457" y="4407"/>
                  </a:lnTo>
                  <a:lnTo>
                    <a:pt x="3474" y="4373"/>
                  </a:lnTo>
                  <a:lnTo>
                    <a:pt x="3492" y="4339"/>
                  </a:lnTo>
                  <a:lnTo>
                    <a:pt x="3508" y="4304"/>
                  </a:lnTo>
                  <a:lnTo>
                    <a:pt x="3523" y="4268"/>
                  </a:lnTo>
                  <a:lnTo>
                    <a:pt x="3538" y="4233"/>
                  </a:lnTo>
                  <a:lnTo>
                    <a:pt x="3552" y="4196"/>
                  </a:lnTo>
                  <a:lnTo>
                    <a:pt x="3565" y="4159"/>
                  </a:lnTo>
                  <a:lnTo>
                    <a:pt x="3577" y="4122"/>
                  </a:lnTo>
                  <a:lnTo>
                    <a:pt x="3588" y="4085"/>
                  </a:lnTo>
                  <a:lnTo>
                    <a:pt x="3599" y="4046"/>
                  </a:lnTo>
                  <a:lnTo>
                    <a:pt x="3608" y="4008"/>
                  </a:lnTo>
                  <a:lnTo>
                    <a:pt x="3616" y="3970"/>
                  </a:lnTo>
                  <a:lnTo>
                    <a:pt x="3624" y="3931"/>
                  </a:lnTo>
                  <a:lnTo>
                    <a:pt x="3630" y="3891"/>
                  </a:lnTo>
                  <a:lnTo>
                    <a:pt x="3635" y="3852"/>
                  </a:lnTo>
                  <a:lnTo>
                    <a:pt x="3640" y="3812"/>
                  </a:lnTo>
                  <a:lnTo>
                    <a:pt x="3643" y="3771"/>
                  </a:lnTo>
                  <a:lnTo>
                    <a:pt x="3646" y="3731"/>
                  </a:lnTo>
                  <a:lnTo>
                    <a:pt x="3648" y="3691"/>
                  </a:lnTo>
                  <a:lnTo>
                    <a:pt x="3648" y="3649"/>
                  </a:lnTo>
                  <a:lnTo>
                    <a:pt x="3647" y="3601"/>
                  </a:lnTo>
                  <a:lnTo>
                    <a:pt x="3645" y="3552"/>
                  </a:lnTo>
                  <a:lnTo>
                    <a:pt x="3642" y="3504"/>
                  </a:lnTo>
                  <a:lnTo>
                    <a:pt x="3637" y="3457"/>
                  </a:lnTo>
                  <a:lnTo>
                    <a:pt x="3631" y="3411"/>
                  </a:lnTo>
                  <a:lnTo>
                    <a:pt x="3623" y="3364"/>
                  </a:lnTo>
                  <a:lnTo>
                    <a:pt x="3614" y="3318"/>
                  </a:lnTo>
                  <a:lnTo>
                    <a:pt x="3604" y="3272"/>
                  </a:lnTo>
                  <a:lnTo>
                    <a:pt x="3591" y="3227"/>
                  </a:lnTo>
                  <a:lnTo>
                    <a:pt x="3579" y="3182"/>
                  </a:lnTo>
                  <a:lnTo>
                    <a:pt x="3565" y="3139"/>
                  </a:lnTo>
                  <a:lnTo>
                    <a:pt x="3550" y="3095"/>
                  </a:lnTo>
                  <a:lnTo>
                    <a:pt x="3532" y="3052"/>
                  </a:lnTo>
                  <a:lnTo>
                    <a:pt x="3515" y="3010"/>
                  </a:lnTo>
                  <a:lnTo>
                    <a:pt x="3496" y="2969"/>
                  </a:lnTo>
                  <a:lnTo>
                    <a:pt x="3475" y="2928"/>
                  </a:lnTo>
                  <a:lnTo>
                    <a:pt x="3454" y="2887"/>
                  </a:lnTo>
                  <a:lnTo>
                    <a:pt x="3431" y="2847"/>
                  </a:lnTo>
                  <a:lnTo>
                    <a:pt x="3408" y="2809"/>
                  </a:lnTo>
                  <a:lnTo>
                    <a:pt x="3384" y="2771"/>
                  </a:lnTo>
                  <a:lnTo>
                    <a:pt x="3358" y="2733"/>
                  </a:lnTo>
                  <a:lnTo>
                    <a:pt x="3332" y="2697"/>
                  </a:lnTo>
                  <a:lnTo>
                    <a:pt x="3304" y="2661"/>
                  </a:lnTo>
                  <a:lnTo>
                    <a:pt x="3276" y="2626"/>
                  </a:lnTo>
                  <a:lnTo>
                    <a:pt x="3246" y="2592"/>
                  </a:lnTo>
                  <a:lnTo>
                    <a:pt x="3215" y="2559"/>
                  </a:lnTo>
                  <a:lnTo>
                    <a:pt x="3184" y="2526"/>
                  </a:lnTo>
                  <a:lnTo>
                    <a:pt x="3151" y="2495"/>
                  </a:lnTo>
                  <a:lnTo>
                    <a:pt x="3118" y="2464"/>
                  </a:lnTo>
                  <a:lnTo>
                    <a:pt x="3084" y="2435"/>
                  </a:lnTo>
                  <a:lnTo>
                    <a:pt x="3049" y="2406"/>
                  </a:lnTo>
                  <a:lnTo>
                    <a:pt x="3014" y="2378"/>
                  </a:lnTo>
                  <a:lnTo>
                    <a:pt x="3666" y="1453"/>
                  </a:lnTo>
                  <a:lnTo>
                    <a:pt x="3666" y="761"/>
                  </a:lnTo>
                  <a:lnTo>
                    <a:pt x="2496" y="761"/>
                  </a:lnTo>
                  <a:lnTo>
                    <a:pt x="2496" y="2121"/>
                  </a:lnTo>
                  <a:close/>
                  <a:moveTo>
                    <a:pt x="3080" y="3649"/>
                  </a:moveTo>
                  <a:lnTo>
                    <a:pt x="3080" y="3649"/>
                  </a:lnTo>
                  <a:lnTo>
                    <a:pt x="3079" y="3675"/>
                  </a:lnTo>
                  <a:lnTo>
                    <a:pt x="3078" y="3702"/>
                  </a:lnTo>
                  <a:lnTo>
                    <a:pt x="3077" y="3727"/>
                  </a:lnTo>
                  <a:lnTo>
                    <a:pt x="3074" y="3754"/>
                  </a:lnTo>
                  <a:lnTo>
                    <a:pt x="3072" y="3779"/>
                  </a:lnTo>
                  <a:lnTo>
                    <a:pt x="3068" y="3805"/>
                  </a:lnTo>
                  <a:lnTo>
                    <a:pt x="3064" y="3829"/>
                  </a:lnTo>
                  <a:lnTo>
                    <a:pt x="3059" y="3855"/>
                  </a:lnTo>
                  <a:lnTo>
                    <a:pt x="3053" y="3879"/>
                  </a:lnTo>
                  <a:lnTo>
                    <a:pt x="3047" y="3905"/>
                  </a:lnTo>
                  <a:lnTo>
                    <a:pt x="3041" y="3928"/>
                  </a:lnTo>
                  <a:lnTo>
                    <a:pt x="3033" y="3952"/>
                  </a:lnTo>
                  <a:lnTo>
                    <a:pt x="3026" y="3976"/>
                  </a:lnTo>
                  <a:lnTo>
                    <a:pt x="3018" y="4000"/>
                  </a:lnTo>
                  <a:lnTo>
                    <a:pt x="3009" y="4023"/>
                  </a:lnTo>
                  <a:lnTo>
                    <a:pt x="3000" y="4046"/>
                  </a:lnTo>
                  <a:lnTo>
                    <a:pt x="2979" y="4091"/>
                  </a:lnTo>
                  <a:lnTo>
                    <a:pt x="2956" y="4136"/>
                  </a:lnTo>
                  <a:lnTo>
                    <a:pt x="2931" y="4179"/>
                  </a:lnTo>
                  <a:lnTo>
                    <a:pt x="2905" y="4219"/>
                  </a:lnTo>
                  <a:lnTo>
                    <a:pt x="2876" y="4260"/>
                  </a:lnTo>
                  <a:lnTo>
                    <a:pt x="2846" y="4299"/>
                  </a:lnTo>
                  <a:lnTo>
                    <a:pt x="2814" y="4335"/>
                  </a:lnTo>
                  <a:lnTo>
                    <a:pt x="2780" y="4371"/>
                  </a:lnTo>
                  <a:lnTo>
                    <a:pt x="2745" y="4405"/>
                  </a:lnTo>
                  <a:lnTo>
                    <a:pt x="2707" y="4437"/>
                  </a:lnTo>
                  <a:lnTo>
                    <a:pt x="2669" y="4467"/>
                  </a:lnTo>
                  <a:lnTo>
                    <a:pt x="2629" y="4495"/>
                  </a:lnTo>
                  <a:lnTo>
                    <a:pt x="2588" y="4522"/>
                  </a:lnTo>
                  <a:lnTo>
                    <a:pt x="2545" y="4547"/>
                  </a:lnTo>
                  <a:lnTo>
                    <a:pt x="2500" y="4570"/>
                  </a:lnTo>
                  <a:lnTo>
                    <a:pt x="2456" y="4590"/>
                  </a:lnTo>
                  <a:lnTo>
                    <a:pt x="2432" y="4599"/>
                  </a:lnTo>
                  <a:lnTo>
                    <a:pt x="2410" y="4608"/>
                  </a:lnTo>
                  <a:lnTo>
                    <a:pt x="2385" y="4617"/>
                  </a:lnTo>
                  <a:lnTo>
                    <a:pt x="2362" y="4625"/>
                  </a:lnTo>
                  <a:lnTo>
                    <a:pt x="2337" y="4632"/>
                  </a:lnTo>
                  <a:lnTo>
                    <a:pt x="2313" y="4638"/>
                  </a:lnTo>
                  <a:lnTo>
                    <a:pt x="2288" y="4644"/>
                  </a:lnTo>
                  <a:lnTo>
                    <a:pt x="2264" y="4649"/>
                  </a:lnTo>
                  <a:lnTo>
                    <a:pt x="2239" y="4654"/>
                  </a:lnTo>
                  <a:lnTo>
                    <a:pt x="2214" y="4658"/>
                  </a:lnTo>
                  <a:lnTo>
                    <a:pt x="2189" y="4662"/>
                  </a:lnTo>
                  <a:lnTo>
                    <a:pt x="2163" y="4665"/>
                  </a:lnTo>
                  <a:lnTo>
                    <a:pt x="2137" y="4668"/>
                  </a:lnTo>
                  <a:lnTo>
                    <a:pt x="2111" y="4669"/>
                  </a:lnTo>
                  <a:lnTo>
                    <a:pt x="2085" y="4670"/>
                  </a:lnTo>
                  <a:lnTo>
                    <a:pt x="2058" y="4671"/>
                  </a:lnTo>
                  <a:lnTo>
                    <a:pt x="2032" y="4670"/>
                  </a:lnTo>
                  <a:lnTo>
                    <a:pt x="2006" y="4669"/>
                  </a:lnTo>
                  <a:lnTo>
                    <a:pt x="1980" y="4668"/>
                  </a:lnTo>
                  <a:lnTo>
                    <a:pt x="1954" y="4665"/>
                  </a:lnTo>
                  <a:lnTo>
                    <a:pt x="1929" y="4662"/>
                  </a:lnTo>
                  <a:lnTo>
                    <a:pt x="1903" y="4658"/>
                  </a:lnTo>
                  <a:lnTo>
                    <a:pt x="1878" y="4654"/>
                  </a:lnTo>
                  <a:lnTo>
                    <a:pt x="1852" y="4649"/>
                  </a:lnTo>
                  <a:lnTo>
                    <a:pt x="1828" y="4644"/>
                  </a:lnTo>
                  <a:lnTo>
                    <a:pt x="1804" y="4638"/>
                  </a:lnTo>
                  <a:lnTo>
                    <a:pt x="1779" y="4632"/>
                  </a:lnTo>
                  <a:lnTo>
                    <a:pt x="1755" y="4625"/>
                  </a:lnTo>
                  <a:lnTo>
                    <a:pt x="1731" y="4617"/>
                  </a:lnTo>
                  <a:lnTo>
                    <a:pt x="1708" y="4608"/>
                  </a:lnTo>
                  <a:lnTo>
                    <a:pt x="1684" y="4599"/>
                  </a:lnTo>
                  <a:lnTo>
                    <a:pt x="1661" y="4590"/>
                  </a:lnTo>
                  <a:lnTo>
                    <a:pt x="1616" y="4570"/>
                  </a:lnTo>
                  <a:lnTo>
                    <a:pt x="1572" y="4547"/>
                  </a:lnTo>
                  <a:lnTo>
                    <a:pt x="1530" y="4522"/>
                  </a:lnTo>
                  <a:lnTo>
                    <a:pt x="1488" y="4495"/>
                  </a:lnTo>
                  <a:lnTo>
                    <a:pt x="1448" y="4467"/>
                  </a:lnTo>
                  <a:lnTo>
                    <a:pt x="1409" y="4437"/>
                  </a:lnTo>
                  <a:lnTo>
                    <a:pt x="1373" y="4405"/>
                  </a:lnTo>
                  <a:lnTo>
                    <a:pt x="1337" y="4371"/>
                  </a:lnTo>
                  <a:lnTo>
                    <a:pt x="1303" y="4335"/>
                  </a:lnTo>
                  <a:lnTo>
                    <a:pt x="1271" y="4299"/>
                  </a:lnTo>
                  <a:lnTo>
                    <a:pt x="1240" y="4260"/>
                  </a:lnTo>
                  <a:lnTo>
                    <a:pt x="1212" y="4219"/>
                  </a:lnTo>
                  <a:lnTo>
                    <a:pt x="1185" y="4179"/>
                  </a:lnTo>
                  <a:lnTo>
                    <a:pt x="1161" y="4136"/>
                  </a:lnTo>
                  <a:lnTo>
                    <a:pt x="1138" y="4091"/>
                  </a:lnTo>
                  <a:lnTo>
                    <a:pt x="1118" y="4046"/>
                  </a:lnTo>
                  <a:lnTo>
                    <a:pt x="1108" y="4023"/>
                  </a:lnTo>
                  <a:lnTo>
                    <a:pt x="1100" y="4000"/>
                  </a:lnTo>
                  <a:lnTo>
                    <a:pt x="1091" y="3976"/>
                  </a:lnTo>
                  <a:lnTo>
                    <a:pt x="1083" y="3952"/>
                  </a:lnTo>
                  <a:lnTo>
                    <a:pt x="1076" y="3928"/>
                  </a:lnTo>
                  <a:lnTo>
                    <a:pt x="1069" y="3905"/>
                  </a:lnTo>
                  <a:lnTo>
                    <a:pt x="1064" y="3879"/>
                  </a:lnTo>
                  <a:lnTo>
                    <a:pt x="1058" y="3855"/>
                  </a:lnTo>
                  <a:lnTo>
                    <a:pt x="1053" y="3829"/>
                  </a:lnTo>
                  <a:lnTo>
                    <a:pt x="1049" y="3805"/>
                  </a:lnTo>
                  <a:lnTo>
                    <a:pt x="1046" y="3779"/>
                  </a:lnTo>
                  <a:lnTo>
                    <a:pt x="1043" y="3754"/>
                  </a:lnTo>
                  <a:lnTo>
                    <a:pt x="1041" y="3727"/>
                  </a:lnTo>
                  <a:lnTo>
                    <a:pt x="1038" y="3702"/>
                  </a:lnTo>
                  <a:lnTo>
                    <a:pt x="1037" y="3675"/>
                  </a:lnTo>
                  <a:lnTo>
                    <a:pt x="1037" y="3649"/>
                  </a:lnTo>
                  <a:lnTo>
                    <a:pt x="1037" y="3622"/>
                  </a:lnTo>
                  <a:lnTo>
                    <a:pt x="1038" y="3597"/>
                  </a:lnTo>
                  <a:lnTo>
                    <a:pt x="1041" y="3571"/>
                  </a:lnTo>
                  <a:lnTo>
                    <a:pt x="1043" y="3545"/>
                  </a:lnTo>
                  <a:lnTo>
                    <a:pt x="1046" y="3520"/>
                  </a:lnTo>
                  <a:lnTo>
                    <a:pt x="1049" y="3494"/>
                  </a:lnTo>
                  <a:lnTo>
                    <a:pt x="1053" y="3469"/>
                  </a:lnTo>
                  <a:lnTo>
                    <a:pt x="1058" y="3444"/>
                  </a:lnTo>
                  <a:lnTo>
                    <a:pt x="1064" y="3419"/>
                  </a:lnTo>
                  <a:lnTo>
                    <a:pt x="1069" y="3394"/>
                  </a:lnTo>
                  <a:lnTo>
                    <a:pt x="1076" y="3370"/>
                  </a:lnTo>
                  <a:lnTo>
                    <a:pt x="1083" y="3346"/>
                  </a:lnTo>
                  <a:lnTo>
                    <a:pt x="1091" y="3322"/>
                  </a:lnTo>
                  <a:lnTo>
                    <a:pt x="1100" y="3299"/>
                  </a:lnTo>
                  <a:lnTo>
                    <a:pt x="1108" y="3275"/>
                  </a:lnTo>
                  <a:lnTo>
                    <a:pt x="1118" y="3252"/>
                  </a:lnTo>
                  <a:lnTo>
                    <a:pt x="1138" y="3207"/>
                  </a:lnTo>
                  <a:lnTo>
                    <a:pt x="1161" y="3163"/>
                  </a:lnTo>
                  <a:lnTo>
                    <a:pt x="1185" y="3120"/>
                  </a:lnTo>
                  <a:lnTo>
                    <a:pt x="1212" y="3079"/>
                  </a:lnTo>
                  <a:lnTo>
                    <a:pt x="1240" y="3039"/>
                  </a:lnTo>
                  <a:lnTo>
                    <a:pt x="1271" y="3000"/>
                  </a:lnTo>
                  <a:lnTo>
                    <a:pt x="1303" y="2963"/>
                  </a:lnTo>
                  <a:lnTo>
                    <a:pt x="1337" y="2928"/>
                  </a:lnTo>
                  <a:lnTo>
                    <a:pt x="1373" y="2894"/>
                  </a:lnTo>
                  <a:lnTo>
                    <a:pt x="1409" y="2862"/>
                  </a:lnTo>
                  <a:lnTo>
                    <a:pt x="1448" y="2831"/>
                  </a:lnTo>
                  <a:lnTo>
                    <a:pt x="1488" y="2802"/>
                  </a:lnTo>
                  <a:lnTo>
                    <a:pt x="1530" y="2776"/>
                  </a:lnTo>
                  <a:lnTo>
                    <a:pt x="1572" y="2752"/>
                  </a:lnTo>
                  <a:lnTo>
                    <a:pt x="1616" y="2729"/>
                  </a:lnTo>
                  <a:lnTo>
                    <a:pt x="1661" y="2709"/>
                  </a:lnTo>
                  <a:lnTo>
                    <a:pt x="1684" y="2700"/>
                  </a:lnTo>
                  <a:lnTo>
                    <a:pt x="1708" y="2690"/>
                  </a:lnTo>
                  <a:lnTo>
                    <a:pt x="1731" y="2682"/>
                  </a:lnTo>
                  <a:lnTo>
                    <a:pt x="1755" y="2674"/>
                  </a:lnTo>
                  <a:lnTo>
                    <a:pt x="1779" y="2667"/>
                  </a:lnTo>
                  <a:lnTo>
                    <a:pt x="1804" y="2661"/>
                  </a:lnTo>
                  <a:lnTo>
                    <a:pt x="1828" y="2655"/>
                  </a:lnTo>
                  <a:lnTo>
                    <a:pt x="1852" y="2649"/>
                  </a:lnTo>
                  <a:lnTo>
                    <a:pt x="1878" y="2645"/>
                  </a:lnTo>
                  <a:lnTo>
                    <a:pt x="1903" y="2640"/>
                  </a:lnTo>
                  <a:lnTo>
                    <a:pt x="1929" y="2636"/>
                  </a:lnTo>
                  <a:lnTo>
                    <a:pt x="1954" y="2633"/>
                  </a:lnTo>
                  <a:lnTo>
                    <a:pt x="1980" y="2631"/>
                  </a:lnTo>
                  <a:lnTo>
                    <a:pt x="2006" y="2629"/>
                  </a:lnTo>
                  <a:lnTo>
                    <a:pt x="2032" y="2628"/>
                  </a:lnTo>
                  <a:lnTo>
                    <a:pt x="2058" y="2628"/>
                  </a:lnTo>
                  <a:lnTo>
                    <a:pt x="2085" y="2628"/>
                  </a:lnTo>
                  <a:lnTo>
                    <a:pt x="2111" y="2629"/>
                  </a:lnTo>
                  <a:lnTo>
                    <a:pt x="2137" y="2631"/>
                  </a:lnTo>
                  <a:lnTo>
                    <a:pt x="2163" y="2633"/>
                  </a:lnTo>
                  <a:lnTo>
                    <a:pt x="2189" y="2636"/>
                  </a:lnTo>
                  <a:lnTo>
                    <a:pt x="2214" y="2640"/>
                  </a:lnTo>
                  <a:lnTo>
                    <a:pt x="2239" y="2645"/>
                  </a:lnTo>
                  <a:lnTo>
                    <a:pt x="2264" y="2649"/>
                  </a:lnTo>
                  <a:lnTo>
                    <a:pt x="2288" y="2655"/>
                  </a:lnTo>
                  <a:lnTo>
                    <a:pt x="2313" y="2661"/>
                  </a:lnTo>
                  <a:lnTo>
                    <a:pt x="2337" y="2667"/>
                  </a:lnTo>
                  <a:lnTo>
                    <a:pt x="2362" y="2674"/>
                  </a:lnTo>
                  <a:lnTo>
                    <a:pt x="2385" y="2682"/>
                  </a:lnTo>
                  <a:lnTo>
                    <a:pt x="2410" y="2690"/>
                  </a:lnTo>
                  <a:lnTo>
                    <a:pt x="2432" y="2700"/>
                  </a:lnTo>
                  <a:lnTo>
                    <a:pt x="2456" y="2709"/>
                  </a:lnTo>
                  <a:lnTo>
                    <a:pt x="2500" y="2729"/>
                  </a:lnTo>
                  <a:lnTo>
                    <a:pt x="2545" y="2752"/>
                  </a:lnTo>
                  <a:lnTo>
                    <a:pt x="2588" y="2776"/>
                  </a:lnTo>
                  <a:lnTo>
                    <a:pt x="2629" y="2802"/>
                  </a:lnTo>
                  <a:lnTo>
                    <a:pt x="2669" y="2831"/>
                  </a:lnTo>
                  <a:lnTo>
                    <a:pt x="2707" y="2862"/>
                  </a:lnTo>
                  <a:lnTo>
                    <a:pt x="2745" y="2894"/>
                  </a:lnTo>
                  <a:lnTo>
                    <a:pt x="2780" y="2928"/>
                  </a:lnTo>
                  <a:lnTo>
                    <a:pt x="2814" y="2963"/>
                  </a:lnTo>
                  <a:lnTo>
                    <a:pt x="2846" y="3000"/>
                  </a:lnTo>
                  <a:lnTo>
                    <a:pt x="2876" y="3039"/>
                  </a:lnTo>
                  <a:lnTo>
                    <a:pt x="2905" y="3079"/>
                  </a:lnTo>
                  <a:lnTo>
                    <a:pt x="2931" y="3120"/>
                  </a:lnTo>
                  <a:lnTo>
                    <a:pt x="2956" y="3163"/>
                  </a:lnTo>
                  <a:lnTo>
                    <a:pt x="2979" y="3207"/>
                  </a:lnTo>
                  <a:lnTo>
                    <a:pt x="3000" y="3252"/>
                  </a:lnTo>
                  <a:lnTo>
                    <a:pt x="3009" y="3275"/>
                  </a:lnTo>
                  <a:lnTo>
                    <a:pt x="3018" y="3299"/>
                  </a:lnTo>
                  <a:lnTo>
                    <a:pt x="3026" y="3322"/>
                  </a:lnTo>
                  <a:lnTo>
                    <a:pt x="3033" y="3346"/>
                  </a:lnTo>
                  <a:lnTo>
                    <a:pt x="3041" y="3370"/>
                  </a:lnTo>
                  <a:lnTo>
                    <a:pt x="3047" y="3394"/>
                  </a:lnTo>
                  <a:lnTo>
                    <a:pt x="3053" y="3419"/>
                  </a:lnTo>
                  <a:lnTo>
                    <a:pt x="3059" y="3444"/>
                  </a:lnTo>
                  <a:lnTo>
                    <a:pt x="3064" y="3469"/>
                  </a:lnTo>
                  <a:lnTo>
                    <a:pt x="3068" y="3494"/>
                  </a:lnTo>
                  <a:lnTo>
                    <a:pt x="3072" y="3520"/>
                  </a:lnTo>
                  <a:lnTo>
                    <a:pt x="3074" y="3545"/>
                  </a:lnTo>
                  <a:lnTo>
                    <a:pt x="3077" y="3571"/>
                  </a:lnTo>
                  <a:lnTo>
                    <a:pt x="3078" y="3597"/>
                  </a:lnTo>
                  <a:lnTo>
                    <a:pt x="3079" y="3622"/>
                  </a:lnTo>
                  <a:lnTo>
                    <a:pt x="3080" y="3649"/>
                  </a:lnTo>
                  <a:close/>
                  <a:moveTo>
                    <a:pt x="0" y="0"/>
                  </a:moveTo>
                  <a:lnTo>
                    <a:pt x="0" y="462"/>
                  </a:lnTo>
                  <a:lnTo>
                    <a:pt x="4116" y="462"/>
                  </a:lnTo>
                  <a:lnTo>
                    <a:pt x="4116" y="0"/>
                  </a:lnTo>
                  <a:lnTo>
                    <a:pt x="0" y="0"/>
                  </a:lnTo>
                  <a:close/>
                  <a:moveTo>
                    <a:pt x="2024" y="2698"/>
                  </a:moveTo>
                  <a:lnTo>
                    <a:pt x="1820" y="3321"/>
                  </a:lnTo>
                  <a:lnTo>
                    <a:pt x="1165" y="3321"/>
                  </a:lnTo>
                  <a:lnTo>
                    <a:pt x="1159" y="3321"/>
                  </a:lnTo>
                  <a:lnTo>
                    <a:pt x="1154" y="3323"/>
                  </a:lnTo>
                  <a:lnTo>
                    <a:pt x="1149" y="3325"/>
                  </a:lnTo>
                  <a:lnTo>
                    <a:pt x="1143" y="3328"/>
                  </a:lnTo>
                  <a:lnTo>
                    <a:pt x="1139" y="3331"/>
                  </a:lnTo>
                  <a:lnTo>
                    <a:pt x="1135" y="3335"/>
                  </a:lnTo>
                  <a:lnTo>
                    <a:pt x="1133" y="3340"/>
                  </a:lnTo>
                  <a:lnTo>
                    <a:pt x="1130" y="3345"/>
                  </a:lnTo>
                  <a:lnTo>
                    <a:pt x="1129" y="3352"/>
                  </a:lnTo>
                  <a:lnTo>
                    <a:pt x="1129" y="3357"/>
                  </a:lnTo>
                  <a:lnTo>
                    <a:pt x="1129" y="3363"/>
                  </a:lnTo>
                  <a:lnTo>
                    <a:pt x="1130" y="3368"/>
                  </a:lnTo>
                  <a:lnTo>
                    <a:pt x="1132" y="3373"/>
                  </a:lnTo>
                  <a:lnTo>
                    <a:pt x="1135" y="3378"/>
                  </a:lnTo>
                  <a:lnTo>
                    <a:pt x="1139" y="3382"/>
                  </a:lnTo>
                  <a:lnTo>
                    <a:pt x="1143" y="3386"/>
                  </a:lnTo>
                  <a:lnTo>
                    <a:pt x="1673" y="3772"/>
                  </a:lnTo>
                  <a:lnTo>
                    <a:pt x="1469" y="4400"/>
                  </a:lnTo>
                  <a:lnTo>
                    <a:pt x="1468" y="4405"/>
                  </a:lnTo>
                  <a:lnTo>
                    <a:pt x="1467" y="4411"/>
                  </a:lnTo>
                  <a:lnTo>
                    <a:pt x="1468" y="4416"/>
                  </a:lnTo>
                  <a:lnTo>
                    <a:pt x="1469" y="4422"/>
                  </a:lnTo>
                  <a:lnTo>
                    <a:pt x="1471" y="4427"/>
                  </a:lnTo>
                  <a:lnTo>
                    <a:pt x="1475" y="4431"/>
                  </a:lnTo>
                  <a:lnTo>
                    <a:pt x="1479" y="4436"/>
                  </a:lnTo>
                  <a:lnTo>
                    <a:pt x="1483" y="4439"/>
                  </a:lnTo>
                  <a:lnTo>
                    <a:pt x="1488" y="4442"/>
                  </a:lnTo>
                  <a:lnTo>
                    <a:pt x="1493" y="4444"/>
                  </a:lnTo>
                  <a:lnTo>
                    <a:pt x="1498" y="4446"/>
                  </a:lnTo>
                  <a:lnTo>
                    <a:pt x="1504" y="4446"/>
                  </a:lnTo>
                  <a:lnTo>
                    <a:pt x="1509" y="4446"/>
                  </a:lnTo>
                  <a:lnTo>
                    <a:pt x="1515" y="4444"/>
                  </a:lnTo>
                  <a:lnTo>
                    <a:pt x="1520" y="4442"/>
                  </a:lnTo>
                  <a:lnTo>
                    <a:pt x="1525" y="4439"/>
                  </a:lnTo>
                  <a:lnTo>
                    <a:pt x="2058" y="4052"/>
                  </a:lnTo>
                  <a:lnTo>
                    <a:pt x="2591" y="4439"/>
                  </a:lnTo>
                  <a:lnTo>
                    <a:pt x="2596" y="4442"/>
                  </a:lnTo>
                  <a:lnTo>
                    <a:pt x="2601" y="4444"/>
                  </a:lnTo>
                  <a:lnTo>
                    <a:pt x="2606" y="4446"/>
                  </a:lnTo>
                  <a:lnTo>
                    <a:pt x="2612" y="4446"/>
                  </a:lnTo>
                  <a:lnTo>
                    <a:pt x="2617" y="4446"/>
                  </a:lnTo>
                  <a:lnTo>
                    <a:pt x="2623" y="4444"/>
                  </a:lnTo>
                  <a:lnTo>
                    <a:pt x="2628" y="4442"/>
                  </a:lnTo>
                  <a:lnTo>
                    <a:pt x="2633" y="4439"/>
                  </a:lnTo>
                  <a:lnTo>
                    <a:pt x="2638" y="4436"/>
                  </a:lnTo>
                  <a:lnTo>
                    <a:pt x="2641" y="4431"/>
                  </a:lnTo>
                  <a:lnTo>
                    <a:pt x="2644" y="4427"/>
                  </a:lnTo>
                  <a:lnTo>
                    <a:pt x="2646" y="4422"/>
                  </a:lnTo>
                  <a:lnTo>
                    <a:pt x="2648" y="4416"/>
                  </a:lnTo>
                  <a:lnTo>
                    <a:pt x="2648" y="4411"/>
                  </a:lnTo>
                  <a:lnTo>
                    <a:pt x="2648" y="4405"/>
                  </a:lnTo>
                  <a:lnTo>
                    <a:pt x="2646" y="4400"/>
                  </a:lnTo>
                  <a:lnTo>
                    <a:pt x="2442" y="3772"/>
                  </a:lnTo>
                  <a:lnTo>
                    <a:pt x="2973" y="3386"/>
                  </a:lnTo>
                  <a:lnTo>
                    <a:pt x="2977" y="3382"/>
                  </a:lnTo>
                  <a:lnTo>
                    <a:pt x="2981" y="3378"/>
                  </a:lnTo>
                  <a:lnTo>
                    <a:pt x="2984" y="3373"/>
                  </a:lnTo>
                  <a:lnTo>
                    <a:pt x="2986" y="3368"/>
                  </a:lnTo>
                  <a:lnTo>
                    <a:pt x="2987" y="3363"/>
                  </a:lnTo>
                  <a:lnTo>
                    <a:pt x="2988" y="3357"/>
                  </a:lnTo>
                  <a:lnTo>
                    <a:pt x="2987" y="3352"/>
                  </a:lnTo>
                  <a:lnTo>
                    <a:pt x="2986" y="3345"/>
                  </a:lnTo>
                  <a:lnTo>
                    <a:pt x="2984" y="3340"/>
                  </a:lnTo>
                  <a:lnTo>
                    <a:pt x="2981" y="3335"/>
                  </a:lnTo>
                  <a:lnTo>
                    <a:pt x="2977" y="3331"/>
                  </a:lnTo>
                  <a:lnTo>
                    <a:pt x="2973" y="3328"/>
                  </a:lnTo>
                  <a:lnTo>
                    <a:pt x="2968" y="3325"/>
                  </a:lnTo>
                  <a:lnTo>
                    <a:pt x="2963" y="3323"/>
                  </a:lnTo>
                  <a:lnTo>
                    <a:pt x="2958" y="3321"/>
                  </a:lnTo>
                  <a:lnTo>
                    <a:pt x="2952" y="3321"/>
                  </a:lnTo>
                  <a:lnTo>
                    <a:pt x="2296" y="3321"/>
                  </a:lnTo>
                  <a:lnTo>
                    <a:pt x="2093" y="2698"/>
                  </a:lnTo>
                  <a:lnTo>
                    <a:pt x="2091" y="2691"/>
                  </a:lnTo>
                  <a:lnTo>
                    <a:pt x="2088" y="2687"/>
                  </a:lnTo>
                  <a:lnTo>
                    <a:pt x="2084" y="2682"/>
                  </a:lnTo>
                  <a:lnTo>
                    <a:pt x="2080" y="2679"/>
                  </a:lnTo>
                  <a:lnTo>
                    <a:pt x="2075" y="2676"/>
                  </a:lnTo>
                  <a:lnTo>
                    <a:pt x="2069" y="2674"/>
                  </a:lnTo>
                  <a:lnTo>
                    <a:pt x="2064" y="2673"/>
                  </a:lnTo>
                  <a:lnTo>
                    <a:pt x="2058" y="2672"/>
                  </a:lnTo>
                  <a:lnTo>
                    <a:pt x="2053" y="2673"/>
                  </a:lnTo>
                  <a:lnTo>
                    <a:pt x="2047" y="2674"/>
                  </a:lnTo>
                  <a:lnTo>
                    <a:pt x="2042" y="2676"/>
                  </a:lnTo>
                  <a:lnTo>
                    <a:pt x="2037" y="2679"/>
                  </a:lnTo>
                  <a:lnTo>
                    <a:pt x="2033" y="2682"/>
                  </a:lnTo>
                  <a:lnTo>
                    <a:pt x="2030" y="2687"/>
                  </a:lnTo>
                  <a:lnTo>
                    <a:pt x="2027" y="2691"/>
                  </a:lnTo>
                  <a:lnTo>
                    <a:pt x="2024" y="26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原创作者QQ598969553           _22"/>
          <p:cNvGrpSpPr/>
          <p:nvPr/>
        </p:nvGrpSpPr>
        <p:grpSpPr>
          <a:xfrm>
            <a:off x="7894004" y="2894110"/>
            <a:ext cx="1072223" cy="1072223"/>
            <a:chOff x="7894004" y="2894110"/>
            <a:chExt cx="1072223" cy="1072223"/>
          </a:xfrm>
        </p:grpSpPr>
        <p:sp>
          <p:nvSpPr>
            <p:cNvPr id="35" name="椭圆 34"/>
            <p:cNvSpPr/>
            <p:nvPr/>
          </p:nvSpPr>
          <p:spPr>
            <a:xfrm>
              <a:off x="7894004" y="2894110"/>
              <a:ext cx="1072223" cy="1072223"/>
            </a:xfrm>
            <a:prstGeom prst="ellipse">
              <a:avLst/>
            </a:pr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KSO_Shape"/>
            <p:cNvSpPr>
              <a:spLocks noChangeAspect="1"/>
            </p:cNvSpPr>
            <p:nvPr/>
          </p:nvSpPr>
          <p:spPr bwMode="auto">
            <a:xfrm>
              <a:off x="8112222" y="3111797"/>
              <a:ext cx="635787" cy="636848"/>
            </a:xfrm>
            <a:custGeom>
              <a:avLst/>
              <a:gdLst>
                <a:gd name="T0" fmla="*/ 2147483646 w 4409"/>
                <a:gd name="T1" fmla="*/ 2147483646 h 4408"/>
                <a:gd name="T2" fmla="*/ 2147483646 w 4409"/>
                <a:gd name="T3" fmla="*/ 2147483646 h 4408"/>
                <a:gd name="T4" fmla="*/ 2147483646 w 4409"/>
                <a:gd name="T5" fmla="*/ 2147483646 h 4408"/>
                <a:gd name="T6" fmla="*/ 2147483646 w 4409"/>
                <a:gd name="T7" fmla="*/ 2147483646 h 4408"/>
                <a:gd name="T8" fmla="*/ 2147483646 w 4409"/>
                <a:gd name="T9" fmla="*/ 2147483646 h 4408"/>
                <a:gd name="T10" fmla="*/ 2147483646 w 4409"/>
                <a:gd name="T11" fmla="*/ 2147483646 h 4408"/>
                <a:gd name="T12" fmla="*/ 2147483646 w 4409"/>
                <a:gd name="T13" fmla="*/ 2147483646 h 4408"/>
                <a:gd name="T14" fmla="*/ 2147483646 w 4409"/>
                <a:gd name="T15" fmla="*/ 2147483646 h 4408"/>
                <a:gd name="T16" fmla="*/ 481718167 w 4409"/>
                <a:gd name="T17" fmla="*/ 2147483646 h 4408"/>
                <a:gd name="T18" fmla="*/ 321145301 w 4409"/>
                <a:gd name="T19" fmla="*/ 2147483646 h 4408"/>
                <a:gd name="T20" fmla="*/ 2147483646 w 4409"/>
                <a:gd name="T21" fmla="*/ 2147483646 h 4408"/>
                <a:gd name="T22" fmla="*/ 2147483646 w 4409"/>
                <a:gd name="T23" fmla="*/ 2147483646 h 4408"/>
                <a:gd name="T24" fmla="*/ 2147483646 w 4409"/>
                <a:gd name="T25" fmla="*/ 2147483646 h 4408"/>
                <a:gd name="T26" fmla="*/ 2147483646 w 4409"/>
                <a:gd name="T27" fmla="*/ 2147483646 h 4408"/>
                <a:gd name="T28" fmla="*/ 2147483646 w 4409"/>
                <a:gd name="T29" fmla="*/ 2147483646 h 4408"/>
                <a:gd name="T30" fmla="*/ 2147483646 w 4409"/>
                <a:gd name="T31" fmla="*/ 2147483646 h 4408"/>
                <a:gd name="T32" fmla="*/ 2147483646 w 4409"/>
                <a:gd name="T33" fmla="*/ 2147483646 h 4408"/>
                <a:gd name="T34" fmla="*/ 2147483646 w 4409"/>
                <a:gd name="T35" fmla="*/ 2147483646 h 4408"/>
                <a:gd name="T36" fmla="*/ 2147483646 w 4409"/>
                <a:gd name="T37" fmla="*/ 2147483646 h 4408"/>
                <a:gd name="T38" fmla="*/ 2147483646 w 4409"/>
                <a:gd name="T39" fmla="*/ 2147483646 h 4408"/>
                <a:gd name="T40" fmla="*/ 2147483646 w 4409"/>
                <a:gd name="T41" fmla="*/ 2147483646 h 4408"/>
                <a:gd name="T42" fmla="*/ 2147483646 w 4409"/>
                <a:gd name="T43" fmla="*/ 2147483646 h 4408"/>
                <a:gd name="T44" fmla="*/ 2147483646 w 4409"/>
                <a:gd name="T45" fmla="*/ 2147483646 h 4408"/>
                <a:gd name="T46" fmla="*/ 2147483646 w 4409"/>
                <a:gd name="T47" fmla="*/ 2147483646 h 4408"/>
                <a:gd name="T48" fmla="*/ 2147483646 w 4409"/>
                <a:gd name="T49" fmla="*/ 2147483646 h 4408"/>
                <a:gd name="T50" fmla="*/ 2147483646 w 4409"/>
                <a:gd name="T51" fmla="*/ 2147483646 h 4408"/>
                <a:gd name="T52" fmla="*/ 2147483646 w 4409"/>
                <a:gd name="T53" fmla="*/ 2147483646 h 4408"/>
                <a:gd name="T54" fmla="*/ 2147483646 w 4409"/>
                <a:gd name="T55" fmla="*/ 2147483646 h 4408"/>
                <a:gd name="T56" fmla="*/ 2147483646 w 4409"/>
                <a:gd name="T57" fmla="*/ 2147483646 h 4408"/>
                <a:gd name="T58" fmla="*/ 2147483646 w 4409"/>
                <a:gd name="T59" fmla="*/ 2147483646 h 4408"/>
                <a:gd name="T60" fmla="*/ 2147483646 w 4409"/>
                <a:gd name="T61" fmla="*/ 2147483646 h 4408"/>
                <a:gd name="T62" fmla="*/ 2147483646 w 4409"/>
                <a:gd name="T63" fmla="*/ 2147483646 h 4408"/>
                <a:gd name="T64" fmla="*/ 2147483646 w 4409"/>
                <a:gd name="T65" fmla="*/ 2147483646 h 4408"/>
                <a:gd name="T66" fmla="*/ 2147483646 w 4409"/>
                <a:gd name="T67" fmla="*/ 2147483646 h 4408"/>
                <a:gd name="T68" fmla="*/ 2147483646 w 4409"/>
                <a:gd name="T69" fmla="*/ 2147483646 h 4408"/>
                <a:gd name="T70" fmla="*/ 2147483646 w 4409"/>
                <a:gd name="T71" fmla="*/ 2147483646 h 4408"/>
                <a:gd name="T72" fmla="*/ 2147483646 w 4409"/>
                <a:gd name="T73" fmla="*/ 2147483646 h 4408"/>
                <a:gd name="T74" fmla="*/ 2147483646 w 4409"/>
                <a:gd name="T75" fmla="*/ 2147483646 h 4408"/>
                <a:gd name="T76" fmla="*/ 2147483646 w 4409"/>
                <a:gd name="T77" fmla="*/ 2147483646 h 4408"/>
                <a:gd name="T78" fmla="*/ 2147483646 w 4409"/>
                <a:gd name="T79" fmla="*/ 2147483646 h 4408"/>
                <a:gd name="T80" fmla="*/ 2147483646 w 4409"/>
                <a:gd name="T81" fmla="*/ 2147483646 h 4408"/>
                <a:gd name="T82" fmla="*/ 2147483646 w 4409"/>
                <a:gd name="T83" fmla="*/ 2147483646 h 4408"/>
                <a:gd name="T84" fmla="*/ 2147483646 w 4409"/>
                <a:gd name="T85" fmla="*/ 2147483646 h 4408"/>
                <a:gd name="T86" fmla="*/ 2147483646 w 4409"/>
                <a:gd name="T87" fmla="*/ 2147483646 h 4408"/>
                <a:gd name="T88" fmla="*/ 2147483646 w 4409"/>
                <a:gd name="T89" fmla="*/ 2147483646 h 4408"/>
                <a:gd name="T90" fmla="*/ 2147483646 w 4409"/>
                <a:gd name="T91" fmla="*/ 2147483646 h 4408"/>
                <a:gd name="T92" fmla="*/ 2147483646 w 4409"/>
                <a:gd name="T93" fmla="*/ 2147483646 h 4408"/>
                <a:gd name="T94" fmla="*/ 2147483646 w 4409"/>
                <a:gd name="T95" fmla="*/ 2147483646 h 4408"/>
                <a:gd name="T96" fmla="*/ 2147483646 w 4409"/>
                <a:gd name="T97" fmla="*/ 2147483646 h 4408"/>
                <a:gd name="T98" fmla="*/ 2147483646 w 4409"/>
                <a:gd name="T99" fmla="*/ 2147483646 h 4408"/>
                <a:gd name="T100" fmla="*/ 2147483646 w 4409"/>
                <a:gd name="T101" fmla="*/ 2147483646 h 4408"/>
                <a:gd name="T102" fmla="*/ 2147483646 w 4409"/>
                <a:gd name="T103" fmla="*/ 2147483646 h 4408"/>
                <a:gd name="T104" fmla="*/ 2147483646 w 4409"/>
                <a:gd name="T105" fmla="*/ 2147483646 h 4408"/>
                <a:gd name="T106" fmla="*/ 2147483646 w 4409"/>
                <a:gd name="T107" fmla="*/ 2147483646 h 4408"/>
                <a:gd name="T108" fmla="*/ 2147483646 w 4409"/>
                <a:gd name="T109" fmla="*/ 2147483646 h 4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09" h="4408">
                  <a:moveTo>
                    <a:pt x="3025" y="2127"/>
                  </a:moveTo>
                  <a:lnTo>
                    <a:pt x="3025" y="2127"/>
                  </a:lnTo>
                  <a:lnTo>
                    <a:pt x="3097" y="2107"/>
                  </a:lnTo>
                  <a:lnTo>
                    <a:pt x="3179" y="2081"/>
                  </a:lnTo>
                  <a:lnTo>
                    <a:pt x="3271" y="2053"/>
                  </a:lnTo>
                  <a:lnTo>
                    <a:pt x="3375" y="2020"/>
                  </a:lnTo>
                  <a:lnTo>
                    <a:pt x="3429" y="2002"/>
                  </a:lnTo>
                  <a:lnTo>
                    <a:pt x="3481" y="1982"/>
                  </a:lnTo>
                  <a:lnTo>
                    <a:pt x="3532" y="1961"/>
                  </a:lnTo>
                  <a:lnTo>
                    <a:pt x="3580" y="1938"/>
                  </a:lnTo>
                  <a:lnTo>
                    <a:pt x="3626" y="1914"/>
                  </a:lnTo>
                  <a:lnTo>
                    <a:pt x="3672" y="1889"/>
                  </a:lnTo>
                  <a:lnTo>
                    <a:pt x="3715" y="1861"/>
                  </a:lnTo>
                  <a:lnTo>
                    <a:pt x="3756" y="1834"/>
                  </a:lnTo>
                  <a:lnTo>
                    <a:pt x="3797" y="1804"/>
                  </a:lnTo>
                  <a:lnTo>
                    <a:pt x="3834" y="1774"/>
                  </a:lnTo>
                  <a:lnTo>
                    <a:pt x="3871" y="1744"/>
                  </a:lnTo>
                  <a:lnTo>
                    <a:pt x="3906" y="1711"/>
                  </a:lnTo>
                  <a:lnTo>
                    <a:pt x="3940" y="1679"/>
                  </a:lnTo>
                  <a:lnTo>
                    <a:pt x="3971" y="1644"/>
                  </a:lnTo>
                  <a:lnTo>
                    <a:pt x="4002" y="1610"/>
                  </a:lnTo>
                  <a:lnTo>
                    <a:pt x="4031" y="1575"/>
                  </a:lnTo>
                  <a:lnTo>
                    <a:pt x="4059" y="1539"/>
                  </a:lnTo>
                  <a:lnTo>
                    <a:pt x="4085" y="1502"/>
                  </a:lnTo>
                  <a:lnTo>
                    <a:pt x="4110" y="1466"/>
                  </a:lnTo>
                  <a:lnTo>
                    <a:pt x="4134" y="1428"/>
                  </a:lnTo>
                  <a:lnTo>
                    <a:pt x="4157" y="1390"/>
                  </a:lnTo>
                  <a:lnTo>
                    <a:pt x="4177" y="1351"/>
                  </a:lnTo>
                  <a:lnTo>
                    <a:pt x="4198" y="1312"/>
                  </a:lnTo>
                  <a:lnTo>
                    <a:pt x="4217" y="1274"/>
                  </a:lnTo>
                  <a:lnTo>
                    <a:pt x="4234" y="1235"/>
                  </a:lnTo>
                  <a:lnTo>
                    <a:pt x="4251" y="1196"/>
                  </a:lnTo>
                  <a:lnTo>
                    <a:pt x="4267" y="1156"/>
                  </a:lnTo>
                  <a:lnTo>
                    <a:pt x="4281" y="1117"/>
                  </a:lnTo>
                  <a:lnTo>
                    <a:pt x="4295" y="1078"/>
                  </a:lnTo>
                  <a:lnTo>
                    <a:pt x="4307" y="1039"/>
                  </a:lnTo>
                  <a:lnTo>
                    <a:pt x="4319" y="1000"/>
                  </a:lnTo>
                  <a:lnTo>
                    <a:pt x="4329" y="961"/>
                  </a:lnTo>
                  <a:lnTo>
                    <a:pt x="4340" y="923"/>
                  </a:lnTo>
                  <a:lnTo>
                    <a:pt x="4349" y="884"/>
                  </a:lnTo>
                  <a:lnTo>
                    <a:pt x="4357" y="847"/>
                  </a:lnTo>
                  <a:lnTo>
                    <a:pt x="4365" y="809"/>
                  </a:lnTo>
                  <a:lnTo>
                    <a:pt x="4377" y="736"/>
                  </a:lnTo>
                  <a:lnTo>
                    <a:pt x="4387" y="665"/>
                  </a:lnTo>
                  <a:lnTo>
                    <a:pt x="4395" y="598"/>
                  </a:lnTo>
                  <a:lnTo>
                    <a:pt x="4401" y="534"/>
                  </a:lnTo>
                  <a:lnTo>
                    <a:pt x="4405" y="474"/>
                  </a:lnTo>
                  <a:lnTo>
                    <a:pt x="4407" y="418"/>
                  </a:lnTo>
                  <a:lnTo>
                    <a:pt x="4409" y="367"/>
                  </a:lnTo>
                  <a:lnTo>
                    <a:pt x="4409" y="321"/>
                  </a:lnTo>
                  <a:lnTo>
                    <a:pt x="4409" y="281"/>
                  </a:lnTo>
                  <a:lnTo>
                    <a:pt x="4407" y="247"/>
                  </a:lnTo>
                  <a:lnTo>
                    <a:pt x="4404" y="201"/>
                  </a:lnTo>
                  <a:lnTo>
                    <a:pt x="4403" y="183"/>
                  </a:lnTo>
                  <a:lnTo>
                    <a:pt x="3786" y="183"/>
                  </a:lnTo>
                  <a:lnTo>
                    <a:pt x="3491" y="183"/>
                  </a:lnTo>
                  <a:lnTo>
                    <a:pt x="3491" y="0"/>
                  </a:lnTo>
                  <a:lnTo>
                    <a:pt x="919" y="0"/>
                  </a:lnTo>
                  <a:lnTo>
                    <a:pt x="919" y="183"/>
                  </a:lnTo>
                  <a:lnTo>
                    <a:pt x="624" y="183"/>
                  </a:lnTo>
                  <a:lnTo>
                    <a:pt x="6" y="183"/>
                  </a:lnTo>
                  <a:lnTo>
                    <a:pt x="5" y="201"/>
                  </a:lnTo>
                  <a:lnTo>
                    <a:pt x="2" y="247"/>
                  </a:lnTo>
                  <a:lnTo>
                    <a:pt x="1" y="282"/>
                  </a:lnTo>
                  <a:lnTo>
                    <a:pt x="0" y="321"/>
                  </a:lnTo>
                  <a:lnTo>
                    <a:pt x="1" y="367"/>
                  </a:lnTo>
                  <a:lnTo>
                    <a:pt x="2" y="419"/>
                  </a:lnTo>
                  <a:lnTo>
                    <a:pt x="4" y="475"/>
                  </a:lnTo>
                  <a:lnTo>
                    <a:pt x="8" y="535"/>
                  </a:lnTo>
                  <a:lnTo>
                    <a:pt x="14" y="599"/>
                  </a:lnTo>
                  <a:lnTo>
                    <a:pt x="22" y="667"/>
                  </a:lnTo>
                  <a:lnTo>
                    <a:pt x="32" y="737"/>
                  </a:lnTo>
                  <a:lnTo>
                    <a:pt x="45" y="811"/>
                  </a:lnTo>
                  <a:lnTo>
                    <a:pt x="52" y="848"/>
                  </a:lnTo>
                  <a:lnTo>
                    <a:pt x="61" y="886"/>
                  </a:lnTo>
                  <a:lnTo>
                    <a:pt x="69" y="924"/>
                  </a:lnTo>
                  <a:lnTo>
                    <a:pt x="79" y="962"/>
                  </a:lnTo>
                  <a:lnTo>
                    <a:pt x="91" y="1002"/>
                  </a:lnTo>
                  <a:lnTo>
                    <a:pt x="102" y="1041"/>
                  </a:lnTo>
                  <a:lnTo>
                    <a:pt x="115" y="1080"/>
                  </a:lnTo>
                  <a:lnTo>
                    <a:pt x="128" y="1120"/>
                  </a:lnTo>
                  <a:lnTo>
                    <a:pt x="142" y="1158"/>
                  </a:lnTo>
                  <a:lnTo>
                    <a:pt x="159" y="1198"/>
                  </a:lnTo>
                  <a:lnTo>
                    <a:pt x="175" y="1237"/>
                  </a:lnTo>
                  <a:lnTo>
                    <a:pt x="193" y="1276"/>
                  </a:lnTo>
                  <a:lnTo>
                    <a:pt x="211" y="1315"/>
                  </a:lnTo>
                  <a:lnTo>
                    <a:pt x="232" y="1354"/>
                  </a:lnTo>
                  <a:lnTo>
                    <a:pt x="253" y="1392"/>
                  </a:lnTo>
                  <a:lnTo>
                    <a:pt x="275" y="1430"/>
                  </a:lnTo>
                  <a:lnTo>
                    <a:pt x="299" y="1468"/>
                  </a:lnTo>
                  <a:lnTo>
                    <a:pt x="324" y="1504"/>
                  </a:lnTo>
                  <a:lnTo>
                    <a:pt x="350" y="1541"/>
                  </a:lnTo>
                  <a:lnTo>
                    <a:pt x="378" y="1577"/>
                  </a:lnTo>
                  <a:lnTo>
                    <a:pt x="407" y="1612"/>
                  </a:lnTo>
                  <a:lnTo>
                    <a:pt x="438" y="1646"/>
                  </a:lnTo>
                  <a:lnTo>
                    <a:pt x="470" y="1681"/>
                  </a:lnTo>
                  <a:lnTo>
                    <a:pt x="503" y="1713"/>
                  </a:lnTo>
                  <a:lnTo>
                    <a:pt x="538" y="1746"/>
                  </a:lnTo>
                  <a:lnTo>
                    <a:pt x="574" y="1776"/>
                  </a:lnTo>
                  <a:lnTo>
                    <a:pt x="613" y="1806"/>
                  </a:lnTo>
                  <a:lnTo>
                    <a:pt x="653" y="1835"/>
                  </a:lnTo>
                  <a:lnTo>
                    <a:pt x="694" y="1863"/>
                  </a:lnTo>
                  <a:lnTo>
                    <a:pt x="738" y="1890"/>
                  </a:lnTo>
                  <a:lnTo>
                    <a:pt x="782" y="1915"/>
                  </a:lnTo>
                  <a:lnTo>
                    <a:pt x="829" y="1939"/>
                  </a:lnTo>
                  <a:lnTo>
                    <a:pt x="878" y="1962"/>
                  </a:lnTo>
                  <a:lnTo>
                    <a:pt x="928" y="1983"/>
                  </a:lnTo>
                  <a:lnTo>
                    <a:pt x="981" y="2002"/>
                  </a:lnTo>
                  <a:lnTo>
                    <a:pt x="1035" y="2020"/>
                  </a:lnTo>
                  <a:lnTo>
                    <a:pt x="1137" y="2053"/>
                  </a:lnTo>
                  <a:lnTo>
                    <a:pt x="1230" y="2080"/>
                  </a:lnTo>
                  <a:lnTo>
                    <a:pt x="1311" y="2105"/>
                  </a:lnTo>
                  <a:lnTo>
                    <a:pt x="1384" y="2125"/>
                  </a:lnTo>
                  <a:lnTo>
                    <a:pt x="1417" y="2164"/>
                  </a:lnTo>
                  <a:lnTo>
                    <a:pt x="1452" y="2203"/>
                  </a:lnTo>
                  <a:lnTo>
                    <a:pt x="1488" y="2241"/>
                  </a:lnTo>
                  <a:lnTo>
                    <a:pt x="1525" y="2275"/>
                  </a:lnTo>
                  <a:lnTo>
                    <a:pt x="1562" y="2309"/>
                  </a:lnTo>
                  <a:lnTo>
                    <a:pt x="1600" y="2340"/>
                  </a:lnTo>
                  <a:lnTo>
                    <a:pt x="1639" y="2370"/>
                  </a:lnTo>
                  <a:lnTo>
                    <a:pt x="1679" y="2398"/>
                  </a:lnTo>
                  <a:lnTo>
                    <a:pt x="1720" y="2424"/>
                  </a:lnTo>
                  <a:lnTo>
                    <a:pt x="1761" y="2449"/>
                  </a:lnTo>
                  <a:lnTo>
                    <a:pt x="1803" y="2471"/>
                  </a:lnTo>
                  <a:lnTo>
                    <a:pt x="1845" y="2490"/>
                  </a:lnTo>
                  <a:lnTo>
                    <a:pt x="1888" y="2508"/>
                  </a:lnTo>
                  <a:lnTo>
                    <a:pt x="1933" y="2525"/>
                  </a:lnTo>
                  <a:lnTo>
                    <a:pt x="1976" y="2538"/>
                  </a:lnTo>
                  <a:lnTo>
                    <a:pt x="2021" y="2549"/>
                  </a:lnTo>
                  <a:lnTo>
                    <a:pt x="2021" y="3864"/>
                  </a:lnTo>
                  <a:lnTo>
                    <a:pt x="1963" y="3868"/>
                  </a:lnTo>
                  <a:lnTo>
                    <a:pt x="1906" y="3873"/>
                  </a:lnTo>
                  <a:lnTo>
                    <a:pt x="1850" y="3880"/>
                  </a:lnTo>
                  <a:lnTo>
                    <a:pt x="1795" y="3887"/>
                  </a:lnTo>
                  <a:lnTo>
                    <a:pt x="1741" y="3895"/>
                  </a:lnTo>
                  <a:lnTo>
                    <a:pt x="1688" y="3904"/>
                  </a:lnTo>
                  <a:lnTo>
                    <a:pt x="1636" y="3915"/>
                  </a:lnTo>
                  <a:lnTo>
                    <a:pt x="1587" y="3926"/>
                  </a:lnTo>
                  <a:lnTo>
                    <a:pt x="1537" y="3939"/>
                  </a:lnTo>
                  <a:lnTo>
                    <a:pt x="1489" y="3951"/>
                  </a:lnTo>
                  <a:lnTo>
                    <a:pt x="1444" y="3965"/>
                  </a:lnTo>
                  <a:lnTo>
                    <a:pt x="1399" y="3980"/>
                  </a:lnTo>
                  <a:lnTo>
                    <a:pt x="1355" y="3995"/>
                  </a:lnTo>
                  <a:lnTo>
                    <a:pt x="1314" y="4012"/>
                  </a:lnTo>
                  <a:lnTo>
                    <a:pt x="1274" y="4029"/>
                  </a:lnTo>
                  <a:lnTo>
                    <a:pt x="1237" y="4046"/>
                  </a:lnTo>
                  <a:lnTo>
                    <a:pt x="1200" y="4065"/>
                  </a:lnTo>
                  <a:lnTo>
                    <a:pt x="1166" y="4085"/>
                  </a:lnTo>
                  <a:lnTo>
                    <a:pt x="1134" y="4104"/>
                  </a:lnTo>
                  <a:lnTo>
                    <a:pt x="1104" y="4124"/>
                  </a:lnTo>
                  <a:lnTo>
                    <a:pt x="1076" y="4146"/>
                  </a:lnTo>
                  <a:lnTo>
                    <a:pt x="1049" y="4167"/>
                  </a:lnTo>
                  <a:lnTo>
                    <a:pt x="1026" y="4189"/>
                  </a:lnTo>
                  <a:lnTo>
                    <a:pt x="1004" y="4211"/>
                  </a:lnTo>
                  <a:lnTo>
                    <a:pt x="984" y="4235"/>
                  </a:lnTo>
                  <a:lnTo>
                    <a:pt x="968" y="4259"/>
                  </a:lnTo>
                  <a:lnTo>
                    <a:pt x="953" y="4282"/>
                  </a:lnTo>
                  <a:lnTo>
                    <a:pt x="947" y="4295"/>
                  </a:lnTo>
                  <a:lnTo>
                    <a:pt x="941" y="4307"/>
                  </a:lnTo>
                  <a:lnTo>
                    <a:pt x="936" y="4320"/>
                  </a:lnTo>
                  <a:lnTo>
                    <a:pt x="931" y="4332"/>
                  </a:lnTo>
                  <a:lnTo>
                    <a:pt x="927" y="4344"/>
                  </a:lnTo>
                  <a:lnTo>
                    <a:pt x="924" y="4358"/>
                  </a:lnTo>
                  <a:lnTo>
                    <a:pt x="922" y="4370"/>
                  </a:lnTo>
                  <a:lnTo>
                    <a:pt x="920" y="4383"/>
                  </a:lnTo>
                  <a:lnTo>
                    <a:pt x="919" y="4396"/>
                  </a:lnTo>
                  <a:lnTo>
                    <a:pt x="919" y="4408"/>
                  </a:lnTo>
                  <a:lnTo>
                    <a:pt x="3491" y="4408"/>
                  </a:lnTo>
                  <a:lnTo>
                    <a:pt x="3491" y="4396"/>
                  </a:lnTo>
                  <a:lnTo>
                    <a:pt x="3490" y="4383"/>
                  </a:lnTo>
                  <a:lnTo>
                    <a:pt x="3488" y="4370"/>
                  </a:lnTo>
                  <a:lnTo>
                    <a:pt x="3486" y="4358"/>
                  </a:lnTo>
                  <a:lnTo>
                    <a:pt x="3482" y="4344"/>
                  </a:lnTo>
                  <a:lnTo>
                    <a:pt x="3478" y="4332"/>
                  </a:lnTo>
                  <a:lnTo>
                    <a:pt x="3474" y="4320"/>
                  </a:lnTo>
                  <a:lnTo>
                    <a:pt x="3469" y="4307"/>
                  </a:lnTo>
                  <a:lnTo>
                    <a:pt x="3463" y="4295"/>
                  </a:lnTo>
                  <a:lnTo>
                    <a:pt x="3457" y="4282"/>
                  </a:lnTo>
                  <a:lnTo>
                    <a:pt x="3443" y="4259"/>
                  </a:lnTo>
                  <a:lnTo>
                    <a:pt x="3426" y="4235"/>
                  </a:lnTo>
                  <a:lnTo>
                    <a:pt x="3406" y="4211"/>
                  </a:lnTo>
                  <a:lnTo>
                    <a:pt x="3384" y="4189"/>
                  </a:lnTo>
                  <a:lnTo>
                    <a:pt x="3361" y="4167"/>
                  </a:lnTo>
                  <a:lnTo>
                    <a:pt x="3334" y="4146"/>
                  </a:lnTo>
                  <a:lnTo>
                    <a:pt x="3306" y="4124"/>
                  </a:lnTo>
                  <a:lnTo>
                    <a:pt x="3276" y="4104"/>
                  </a:lnTo>
                  <a:lnTo>
                    <a:pt x="3244" y="4085"/>
                  </a:lnTo>
                  <a:lnTo>
                    <a:pt x="3210" y="4065"/>
                  </a:lnTo>
                  <a:lnTo>
                    <a:pt x="3173" y="4046"/>
                  </a:lnTo>
                  <a:lnTo>
                    <a:pt x="3136" y="4029"/>
                  </a:lnTo>
                  <a:lnTo>
                    <a:pt x="3096" y="4012"/>
                  </a:lnTo>
                  <a:lnTo>
                    <a:pt x="3054" y="3995"/>
                  </a:lnTo>
                  <a:lnTo>
                    <a:pt x="3011" y="3980"/>
                  </a:lnTo>
                  <a:lnTo>
                    <a:pt x="2966" y="3965"/>
                  </a:lnTo>
                  <a:lnTo>
                    <a:pt x="2921" y="3951"/>
                  </a:lnTo>
                  <a:lnTo>
                    <a:pt x="2873" y="3939"/>
                  </a:lnTo>
                  <a:lnTo>
                    <a:pt x="2823" y="3926"/>
                  </a:lnTo>
                  <a:lnTo>
                    <a:pt x="2773" y="3915"/>
                  </a:lnTo>
                  <a:lnTo>
                    <a:pt x="2722" y="3904"/>
                  </a:lnTo>
                  <a:lnTo>
                    <a:pt x="2669" y="3895"/>
                  </a:lnTo>
                  <a:lnTo>
                    <a:pt x="2615" y="3887"/>
                  </a:lnTo>
                  <a:lnTo>
                    <a:pt x="2559" y="3880"/>
                  </a:lnTo>
                  <a:lnTo>
                    <a:pt x="2504" y="3873"/>
                  </a:lnTo>
                  <a:lnTo>
                    <a:pt x="2447" y="3868"/>
                  </a:lnTo>
                  <a:lnTo>
                    <a:pt x="2389" y="3864"/>
                  </a:lnTo>
                  <a:lnTo>
                    <a:pt x="2389" y="2549"/>
                  </a:lnTo>
                  <a:lnTo>
                    <a:pt x="2434" y="2538"/>
                  </a:lnTo>
                  <a:lnTo>
                    <a:pt x="2477" y="2525"/>
                  </a:lnTo>
                  <a:lnTo>
                    <a:pt x="2521" y="2508"/>
                  </a:lnTo>
                  <a:lnTo>
                    <a:pt x="2565" y="2491"/>
                  </a:lnTo>
                  <a:lnTo>
                    <a:pt x="2607" y="2471"/>
                  </a:lnTo>
                  <a:lnTo>
                    <a:pt x="2649" y="2449"/>
                  </a:lnTo>
                  <a:lnTo>
                    <a:pt x="2689" y="2425"/>
                  </a:lnTo>
                  <a:lnTo>
                    <a:pt x="2730" y="2399"/>
                  </a:lnTo>
                  <a:lnTo>
                    <a:pt x="2769" y="2370"/>
                  </a:lnTo>
                  <a:lnTo>
                    <a:pt x="2809" y="2341"/>
                  </a:lnTo>
                  <a:lnTo>
                    <a:pt x="2846" y="2310"/>
                  </a:lnTo>
                  <a:lnTo>
                    <a:pt x="2884" y="2276"/>
                  </a:lnTo>
                  <a:lnTo>
                    <a:pt x="2921" y="2242"/>
                  </a:lnTo>
                  <a:lnTo>
                    <a:pt x="2956" y="2205"/>
                  </a:lnTo>
                  <a:lnTo>
                    <a:pt x="2992" y="2167"/>
                  </a:lnTo>
                  <a:lnTo>
                    <a:pt x="3025" y="2127"/>
                  </a:lnTo>
                  <a:close/>
                  <a:moveTo>
                    <a:pt x="3491" y="791"/>
                  </a:moveTo>
                  <a:lnTo>
                    <a:pt x="3491" y="367"/>
                  </a:lnTo>
                  <a:lnTo>
                    <a:pt x="3786" y="367"/>
                  </a:lnTo>
                  <a:lnTo>
                    <a:pt x="4226" y="367"/>
                  </a:lnTo>
                  <a:lnTo>
                    <a:pt x="4226" y="403"/>
                  </a:lnTo>
                  <a:lnTo>
                    <a:pt x="4225" y="441"/>
                  </a:lnTo>
                  <a:lnTo>
                    <a:pt x="4223" y="482"/>
                  </a:lnTo>
                  <a:lnTo>
                    <a:pt x="4220" y="525"/>
                  </a:lnTo>
                  <a:lnTo>
                    <a:pt x="4216" y="570"/>
                  </a:lnTo>
                  <a:lnTo>
                    <a:pt x="4211" y="617"/>
                  </a:lnTo>
                  <a:lnTo>
                    <a:pt x="4205" y="665"/>
                  </a:lnTo>
                  <a:lnTo>
                    <a:pt x="4198" y="716"/>
                  </a:lnTo>
                  <a:lnTo>
                    <a:pt x="4188" y="767"/>
                  </a:lnTo>
                  <a:lnTo>
                    <a:pt x="4177" y="819"/>
                  </a:lnTo>
                  <a:lnTo>
                    <a:pt x="4165" y="873"/>
                  </a:lnTo>
                  <a:lnTo>
                    <a:pt x="4152" y="927"/>
                  </a:lnTo>
                  <a:lnTo>
                    <a:pt x="4136" y="982"/>
                  </a:lnTo>
                  <a:lnTo>
                    <a:pt x="4117" y="1037"/>
                  </a:lnTo>
                  <a:lnTo>
                    <a:pt x="4097" y="1091"/>
                  </a:lnTo>
                  <a:lnTo>
                    <a:pt x="4075" y="1146"/>
                  </a:lnTo>
                  <a:lnTo>
                    <a:pt x="4050" y="1201"/>
                  </a:lnTo>
                  <a:lnTo>
                    <a:pt x="4037" y="1227"/>
                  </a:lnTo>
                  <a:lnTo>
                    <a:pt x="4023" y="1255"/>
                  </a:lnTo>
                  <a:lnTo>
                    <a:pt x="4009" y="1281"/>
                  </a:lnTo>
                  <a:lnTo>
                    <a:pt x="3994" y="1307"/>
                  </a:lnTo>
                  <a:lnTo>
                    <a:pt x="3977" y="1334"/>
                  </a:lnTo>
                  <a:lnTo>
                    <a:pt x="3961" y="1360"/>
                  </a:lnTo>
                  <a:lnTo>
                    <a:pt x="3944" y="1385"/>
                  </a:lnTo>
                  <a:lnTo>
                    <a:pt x="3926" y="1412"/>
                  </a:lnTo>
                  <a:lnTo>
                    <a:pt x="3907" y="1436"/>
                  </a:lnTo>
                  <a:lnTo>
                    <a:pt x="3887" y="1462"/>
                  </a:lnTo>
                  <a:lnTo>
                    <a:pt x="3867" y="1486"/>
                  </a:lnTo>
                  <a:lnTo>
                    <a:pt x="3847" y="1510"/>
                  </a:lnTo>
                  <a:lnTo>
                    <a:pt x="3824" y="1534"/>
                  </a:lnTo>
                  <a:lnTo>
                    <a:pt x="3802" y="1557"/>
                  </a:lnTo>
                  <a:lnTo>
                    <a:pt x="3779" y="1579"/>
                  </a:lnTo>
                  <a:lnTo>
                    <a:pt x="3754" y="1602"/>
                  </a:lnTo>
                  <a:lnTo>
                    <a:pt x="3729" y="1623"/>
                  </a:lnTo>
                  <a:lnTo>
                    <a:pt x="3703" y="1644"/>
                  </a:lnTo>
                  <a:lnTo>
                    <a:pt x="3676" y="1664"/>
                  </a:lnTo>
                  <a:lnTo>
                    <a:pt x="3649" y="1685"/>
                  </a:lnTo>
                  <a:lnTo>
                    <a:pt x="3619" y="1704"/>
                  </a:lnTo>
                  <a:lnTo>
                    <a:pt x="3590" y="1722"/>
                  </a:lnTo>
                  <a:lnTo>
                    <a:pt x="3560" y="1740"/>
                  </a:lnTo>
                  <a:lnTo>
                    <a:pt x="3528" y="1758"/>
                  </a:lnTo>
                  <a:lnTo>
                    <a:pt x="3496" y="1775"/>
                  </a:lnTo>
                  <a:lnTo>
                    <a:pt x="3462" y="1790"/>
                  </a:lnTo>
                  <a:lnTo>
                    <a:pt x="3428" y="1805"/>
                  </a:lnTo>
                  <a:lnTo>
                    <a:pt x="3392" y="1820"/>
                  </a:lnTo>
                  <a:lnTo>
                    <a:pt x="3357" y="1833"/>
                  </a:lnTo>
                  <a:lnTo>
                    <a:pt x="3319" y="1846"/>
                  </a:lnTo>
                  <a:lnTo>
                    <a:pt x="3192" y="1886"/>
                  </a:lnTo>
                  <a:lnTo>
                    <a:pt x="3227" y="1825"/>
                  </a:lnTo>
                  <a:lnTo>
                    <a:pt x="3258" y="1763"/>
                  </a:lnTo>
                  <a:lnTo>
                    <a:pt x="3289" y="1700"/>
                  </a:lnTo>
                  <a:lnTo>
                    <a:pt x="3317" y="1635"/>
                  </a:lnTo>
                  <a:lnTo>
                    <a:pt x="3345" y="1569"/>
                  </a:lnTo>
                  <a:lnTo>
                    <a:pt x="3369" y="1501"/>
                  </a:lnTo>
                  <a:lnTo>
                    <a:pt x="3391" y="1433"/>
                  </a:lnTo>
                  <a:lnTo>
                    <a:pt x="3411" y="1364"/>
                  </a:lnTo>
                  <a:lnTo>
                    <a:pt x="3430" y="1294"/>
                  </a:lnTo>
                  <a:lnTo>
                    <a:pt x="3446" y="1223"/>
                  </a:lnTo>
                  <a:lnTo>
                    <a:pt x="3459" y="1152"/>
                  </a:lnTo>
                  <a:lnTo>
                    <a:pt x="3470" y="1080"/>
                  </a:lnTo>
                  <a:lnTo>
                    <a:pt x="3475" y="1044"/>
                  </a:lnTo>
                  <a:lnTo>
                    <a:pt x="3479" y="1008"/>
                  </a:lnTo>
                  <a:lnTo>
                    <a:pt x="3482" y="972"/>
                  </a:lnTo>
                  <a:lnTo>
                    <a:pt x="3486" y="936"/>
                  </a:lnTo>
                  <a:lnTo>
                    <a:pt x="3488" y="900"/>
                  </a:lnTo>
                  <a:lnTo>
                    <a:pt x="3490" y="863"/>
                  </a:lnTo>
                  <a:lnTo>
                    <a:pt x="3491" y="828"/>
                  </a:lnTo>
                  <a:lnTo>
                    <a:pt x="3491" y="791"/>
                  </a:lnTo>
                  <a:close/>
                  <a:moveTo>
                    <a:pt x="1091" y="1846"/>
                  </a:moveTo>
                  <a:lnTo>
                    <a:pt x="1091" y="1846"/>
                  </a:lnTo>
                  <a:lnTo>
                    <a:pt x="1053" y="1833"/>
                  </a:lnTo>
                  <a:lnTo>
                    <a:pt x="1017" y="1820"/>
                  </a:lnTo>
                  <a:lnTo>
                    <a:pt x="981" y="1805"/>
                  </a:lnTo>
                  <a:lnTo>
                    <a:pt x="947" y="1791"/>
                  </a:lnTo>
                  <a:lnTo>
                    <a:pt x="913" y="1775"/>
                  </a:lnTo>
                  <a:lnTo>
                    <a:pt x="881" y="1759"/>
                  </a:lnTo>
                  <a:lnTo>
                    <a:pt x="849" y="1741"/>
                  </a:lnTo>
                  <a:lnTo>
                    <a:pt x="819" y="1723"/>
                  </a:lnTo>
                  <a:lnTo>
                    <a:pt x="789" y="1705"/>
                  </a:lnTo>
                  <a:lnTo>
                    <a:pt x="760" y="1686"/>
                  </a:lnTo>
                  <a:lnTo>
                    <a:pt x="733" y="1665"/>
                  </a:lnTo>
                  <a:lnTo>
                    <a:pt x="705" y="1645"/>
                  </a:lnTo>
                  <a:lnTo>
                    <a:pt x="680" y="1624"/>
                  </a:lnTo>
                  <a:lnTo>
                    <a:pt x="655" y="1603"/>
                  </a:lnTo>
                  <a:lnTo>
                    <a:pt x="630" y="1580"/>
                  </a:lnTo>
                  <a:lnTo>
                    <a:pt x="607" y="1558"/>
                  </a:lnTo>
                  <a:lnTo>
                    <a:pt x="585" y="1535"/>
                  </a:lnTo>
                  <a:lnTo>
                    <a:pt x="562" y="1511"/>
                  </a:lnTo>
                  <a:lnTo>
                    <a:pt x="541" y="1487"/>
                  </a:lnTo>
                  <a:lnTo>
                    <a:pt x="521" y="1463"/>
                  </a:lnTo>
                  <a:lnTo>
                    <a:pt x="501" y="1438"/>
                  </a:lnTo>
                  <a:lnTo>
                    <a:pt x="483" y="1413"/>
                  </a:lnTo>
                  <a:lnTo>
                    <a:pt x="465" y="1387"/>
                  </a:lnTo>
                  <a:lnTo>
                    <a:pt x="448" y="1361"/>
                  </a:lnTo>
                  <a:lnTo>
                    <a:pt x="431" y="1336"/>
                  </a:lnTo>
                  <a:lnTo>
                    <a:pt x="415" y="1309"/>
                  </a:lnTo>
                  <a:lnTo>
                    <a:pt x="400" y="1283"/>
                  </a:lnTo>
                  <a:lnTo>
                    <a:pt x="386" y="1256"/>
                  </a:lnTo>
                  <a:lnTo>
                    <a:pt x="372" y="1229"/>
                  </a:lnTo>
                  <a:lnTo>
                    <a:pt x="358" y="1202"/>
                  </a:lnTo>
                  <a:lnTo>
                    <a:pt x="334" y="1147"/>
                  </a:lnTo>
                  <a:lnTo>
                    <a:pt x="312" y="1092"/>
                  </a:lnTo>
                  <a:lnTo>
                    <a:pt x="291" y="1038"/>
                  </a:lnTo>
                  <a:lnTo>
                    <a:pt x="273" y="983"/>
                  </a:lnTo>
                  <a:lnTo>
                    <a:pt x="258" y="928"/>
                  </a:lnTo>
                  <a:lnTo>
                    <a:pt x="244" y="874"/>
                  </a:lnTo>
                  <a:lnTo>
                    <a:pt x="232" y="820"/>
                  </a:lnTo>
                  <a:lnTo>
                    <a:pt x="221" y="768"/>
                  </a:lnTo>
                  <a:lnTo>
                    <a:pt x="212" y="716"/>
                  </a:lnTo>
                  <a:lnTo>
                    <a:pt x="204" y="666"/>
                  </a:lnTo>
                  <a:lnTo>
                    <a:pt x="198" y="618"/>
                  </a:lnTo>
                  <a:lnTo>
                    <a:pt x="194" y="570"/>
                  </a:lnTo>
                  <a:lnTo>
                    <a:pt x="190" y="525"/>
                  </a:lnTo>
                  <a:lnTo>
                    <a:pt x="187" y="482"/>
                  </a:lnTo>
                  <a:lnTo>
                    <a:pt x="185" y="441"/>
                  </a:lnTo>
                  <a:lnTo>
                    <a:pt x="184" y="404"/>
                  </a:lnTo>
                  <a:lnTo>
                    <a:pt x="184" y="367"/>
                  </a:lnTo>
                  <a:lnTo>
                    <a:pt x="624" y="367"/>
                  </a:lnTo>
                  <a:lnTo>
                    <a:pt x="919" y="367"/>
                  </a:lnTo>
                  <a:lnTo>
                    <a:pt x="919" y="791"/>
                  </a:lnTo>
                  <a:lnTo>
                    <a:pt x="919" y="828"/>
                  </a:lnTo>
                  <a:lnTo>
                    <a:pt x="920" y="863"/>
                  </a:lnTo>
                  <a:lnTo>
                    <a:pt x="922" y="900"/>
                  </a:lnTo>
                  <a:lnTo>
                    <a:pt x="924" y="936"/>
                  </a:lnTo>
                  <a:lnTo>
                    <a:pt x="927" y="972"/>
                  </a:lnTo>
                  <a:lnTo>
                    <a:pt x="930" y="1008"/>
                  </a:lnTo>
                  <a:lnTo>
                    <a:pt x="935" y="1044"/>
                  </a:lnTo>
                  <a:lnTo>
                    <a:pt x="940" y="1080"/>
                  </a:lnTo>
                  <a:lnTo>
                    <a:pt x="951" y="1151"/>
                  </a:lnTo>
                  <a:lnTo>
                    <a:pt x="964" y="1223"/>
                  </a:lnTo>
                  <a:lnTo>
                    <a:pt x="980" y="1293"/>
                  </a:lnTo>
                  <a:lnTo>
                    <a:pt x="998" y="1363"/>
                  </a:lnTo>
                  <a:lnTo>
                    <a:pt x="1019" y="1432"/>
                  </a:lnTo>
                  <a:lnTo>
                    <a:pt x="1041" y="1501"/>
                  </a:lnTo>
                  <a:lnTo>
                    <a:pt x="1065" y="1568"/>
                  </a:lnTo>
                  <a:lnTo>
                    <a:pt x="1092" y="1634"/>
                  </a:lnTo>
                  <a:lnTo>
                    <a:pt x="1120" y="1699"/>
                  </a:lnTo>
                  <a:lnTo>
                    <a:pt x="1151" y="1763"/>
                  </a:lnTo>
                  <a:lnTo>
                    <a:pt x="1183" y="1825"/>
                  </a:lnTo>
                  <a:lnTo>
                    <a:pt x="1217" y="1885"/>
                  </a:lnTo>
                  <a:lnTo>
                    <a:pt x="1091" y="1846"/>
                  </a:lnTo>
                  <a:close/>
                  <a:moveTo>
                    <a:pt x="2205" y="1626"/>
                  </a:moveTo>
                  <a:lnTo>
                    <a:pt x="1637" y="2020"/>
                  </a:lnTo>
                  <a:lnTo>
                    <a:pt x="1837" y="1359"/>
                  </a:lnTo>
                  <a:lnTo>
                    <a:pt x="1287" y="940"/>
                  </a:lnTo>
                  <a:lnTo>
                    <a:pt x="1978" y="927"/>
                  </a:lnTo>
                  <a:lnTo>
                    <a:pt x="2205" y="274"/>
                  </a:lnTo>
                  <a:lnTo>
                    <a:pt x="2433" y="927"/>
                  </a:lnTo>
                  <a:lnTo>
                    <a:pt x="3123" y="940"/>
                  </a:lnTo>
                  <a:lnTo>
                    <a:pt x="2573" y="1359"/>
                  </a:lnTo>
                  <a:lnTo>
                    <a:pt x="2772" y="2020"/>
                  </a:lnTo>
                  <a:lnTo>
                    <a:pt x="2205" y="16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原创作者QQ598969553           _23"/>
          <p:cNvGrpSpPr/>
          <p:nvPr/>
        </p:nvGrpSpPr>
        <p:grpSpPr>
          <a:xfrm>
            <a:off x="1147002" y="3500525"/>
            <a:ext cx="1072223" cy="1072223"/>
            <a:chOff x="1147002" y="3500525"/>
            <a:chExt cx="1072223" cy="1072223"/>
          </a:xfrm>
        </p:grpSpPr>
        <p:sp>
          <p:nvSpPr>
            <p:cNvPr id="38" name="椭圆 37"/>
            <p:cNvSpPr/>
            <p:nvPr/>
          </p:nvSpPr>
          <p:spPr>
            <a:xfrm>
              <a:off x="1147002" y="3500525"/>
              <a:ext cx="1072223" cy="1072223"/>
            </a:xfrm>
            <a:prstGeom prst="ellipse">
              <a:avLst/>
            </a:prstGeom>
            <a:solidFill>
              <a:srgbClr val="12A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1343052" y="3740783"/>
              <a:ext cx="680123" cy="591707"/>
              <a:chOff x="1403386" y="3627021"/>
              <a:chExt cx="635000" cy="552450"/>
            </a:xfrm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1682786" y="3627021"/>
                <a:ext cx="293688" cy="512763"/>
              </a:xfrm>
              <a:custGeom>
                <a:avLst/>
                <a:gdLst>
                  <a:gd name="T0" fmla="*/ 185 w 185"/>
                  <a:gd name="T1" fmla="*/ 253 h 323"/>
                  <a:gd name="T2" fmla="*/ 43 w 185"/>
                  <a:gd name="T3" fmla="*/ 323 h 323"/>
                  <a:gd name="T4" fmla="*/ 0 w 185"/>
                  <a:gd name="T5" fmla="*/ 91 h 323"/>
                  <a:gd name="T6" fmla="*/ 185 w 185"/>
                  <a:gd name="T7" fmla="*/ 0 h 323"/>
                  <a:gd name="T8" fmla="*/ 185 w 185"/>
                  <a:gd name="T9" fmla="*/ 25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323">
                    <a:moveTo>
                      <a:pt x="185" y="253"/>
                    </a:moveTo>
                    <a:lnTo>
                      <a:pt x="43" y="323"/>
                    </a:lnTo>
                    <a:lnTo>
                      <a:pt x="0" y="91"/>
                    </a:lnTo>
                    <a:lnTo>
                      <a:pt x="185" y="0"/>
                    </a:lnTo>
                    <a:lnTo>
                      <a:pt x="185" y="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1468474" y="3627021"/>
                <a:ext cx="306388" cy="512763"/>
              </a:xfrm>
              <a:custGeom>
                <a:avLst/>
                <a:gdLst>
                  <a:gd name="T0" fmla="*/ 0 w 193"/>
                  <a:gd name="T1" fmla="*/ 253 h 323"/>
                  <a:gd name="T2" fmla="*/ 140 w 193"/>
                  <a:gd name="T3" fmla="*/ 323 h 323"/>
                  <a:gd name="T4" fmla="*/ 193 w 193"/>
                  <a:gd name="T5" fmla="*/ 96 h 323"/>
                  <a:gd name="T6" fmla="*/ 0 w 193"/>
                  <a:gd name="T7" fmla="*/ 0 h 323"/>
                  <a:gd name="T8" fmla="*/ 0 w 193"/>
                  <a:gd name="T9" fmla="*/ 25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323">
                    <a:moveTo>
                      <a:pt x="0" y="253"/>
                    </a:moveTo>
                    <a:lnTo>
                      <a:pt x="140" y="323"/>
                    </a:lnTo>
                    <a:lnTo>
                      <a:pt x="193" y="96"/>
                    </a:lnTo>
                    <a:lnTo>
                      <a:pt x="0" y="0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1968536" y="3638133"/>
                <a:ext cx="65088" cy="68263"/>
              </a:xfrm>
              <a:custGeom>
                <a:avLst/>
                <a:gdLst>
                  <a:gd name="T0" fmla="*/ 17 w 41"/>
                  <a:gd name="T1" fmla="*/ 43 h 43"/>
                  <a:gd name="T2" fmla="*/ 0 w 41"/>
                  <a:gd name="T3" fmla="*/ 5 h 43"/>
                  <a:gd name="T4" fmla="*/ 15 w 41"/>
                  <a:gd name="T5" fmla="*/ 0 h 43"/>
                  <a:gd name="T6" fmla="*/ 41 w 41"/>
                  <a:gd name="T7" fmla="*/ 19 h 43"/>
                  <a:gd name="T8" fmla="*/ 17 w 4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3">
                    <a:moveTo>
                      <a:pt x="17" y="43"/>
                    </a:moveTo>
                    <a:lnTo>
                      <a:pt x="0" y="5"/>
                    </a:lnTo>
                    <a:lnTo>
                      <a:pt x="15" y="0"/>
                    </a:lnTo>
                    <a:lnTo>
                      <a:pt x="41" y="19"/>
                    </a:lnTo>
                    <a:lnTo>
                      <a:pt x="17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1408149" y="3638133"/>
                <a:ext cx="65088" cy="68263"/>
              </a:xfrm>
              <a:custGeom>
                <a:avLst/>
                <a:gdLst>
                  <a:gd name="T0" fmla="*/ 24 w 41"/>
                  <a:gd name="T1" fmla="*/ 43 h 43"/>
                  <a:gd name="T2" fmla="*/ 41 w 41"/>
                  <a:gd name="T3" fmla="*/ 5 h 43"/>
                  <a:gd name="T4" fmla="*/ 26 w 41"/>
                  <a:gd name="T5" fmla="*/ 0 h 43"/>
                  <a:gd name="T6" fmla="*/ 0 w 41"/>
                  <a:gd name="T7" fmla="*/ 19 h 43"/>
                  <a:gd name="T8" fmla="*/ 24 w 41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3">
                    <a:moveTo>
                      <a:pt x="24" y="43"/>
                    </a:moveTo>
                    <a:lnTo>
                      <a:pt x="41" y="5"/>
                    </a:lnTo>
                    <a:lnTo>
                      <a:pt x="26" y="0"/>
                    </a:lnTo>
                    <a:lnTo>
                      <a:pt x="0" y="19"/>
                    </a:lnTo>
                    <a:lnTo>
                      <a:pt x="24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682786" y="3638133"/>
                <a:ext cx="309563" cy="471488"/>
              </a:xfrm>
              <a:custGeom>
                <a:avLst/>
                <a:gdLst>
                  <a:gd name="T0" fmla="*/ 195 w 195"/>
                  <a:gd name="T1" fmla="*/ 234 h 297"/>
                  <a:gd name="T2" fmla="*/ 46 w 195"/>
                  <a:gd name="T3" fmla="*/ 297 h 297"/>
                  <a:gd name="T4" fmla="*/ 0 w 195"/>
                  <a:gd name="T5" fmla="*/ 84 h 297"/>
                  <a:gd name="T6" fmla="*/ 195 w 195"/>
                  <a:gd name="T7" fmla="*/ 0 h 297"/>
                  <a:gd name="T8" fmla="*/ 195 w 195"/>
                  <a:gd name="T9" fmla="*/ 234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297">
                    <a:moveTo>
                      <a:pt x="195" y="234"/>
                    </a:moveTo>
                    <a:lnTo>
                      <a:pt x="46" y="297"/>
                    </a:lnTo>
                    <a:lnTo>
                      <a:pt x="0" y="84"/>
                    </a:lnTo>
                    <a:lnTo>
                      <a:pt x="195" y="0"/>
                    </a:lnTo>
                    <a:lnTo>
                      <a:pt x="195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1454186" y="3638133"/>
                <a:ext cx="323850" cy="471488"/>
              </a:xfrm>
              <a:custGeom>
                <a:avLst/>
                <a:gdLst>
                  <a:gd name="T0" fmla="*/ 0 w 204"/>
                  <a:gd name="T1" fmla="*/ 234 h 297"/>
                  <a:gd name="T2" fmla="*/ 149 w 204"/>
                  <a:gd name="T3" fmla="*/ 297 h 297"/>
                  <a:gd name="T4" fmla="*/ 204 w 204"/>
                  <a:gd name="T5" fmla="*/ 87 h 297"/>
                  <a:gd name="T6" fmla="*/ 0 w 204"/>
                  <a:gd name="T7" fmla="*/ 0 h 297"/>
                  <a:gd name="T8" fmla="*/ 0 w 204"/>
                  <a:gd name="T9" fmla="*/ 234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97">
                    <a:moveTo>
                      <a:pt x="0" y="234"/>
                    </a:moveTo>
                    <a:lnTo>
                      <a:pt x="149" y="297"/>
                    </a:lnTo>
                    <a:lnTo>
                      <a:pt x="204" y="87"/>
                    </a:lnTo>
                    <a:lnTo>
                      <a:pt x="0" y="0"/>
                    </a:lnTo>
                    <a:lnTo>
                      <a:pt x="0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1679611" y="3771483"/>
                <a:ext cx="87313" cy="407988"/>
              </a:xfrm>
              <a:custGeom>
                <a:avLst/>
                <a:gdLst>
                  <a:gd name="T0" fmla="*/ 21 w 23"/>
                  <a:gd name="T1" fmla="*/ 0 h 106"/>
                  <a:gd name="T2" fmla="*/ 17 w 23"/>
                  <a:gd name="T3" fmla="*/ 1 h 106"/>
                  <a:gd name="T4" fmla="*/ 6 w 23"/>
                  <a:gd name="T5" fmla="*/ 1 h 106"/>
                  <a:gd name="T6" fmla="*/ 2 w 23"/>
                  <a:gd name="T7" fmla="*/ 0 h 106"/>
                  <a:gd name="T8" fmla="*/ 0 w 23"/>
                  <a:gd name="T9" fmla="*/ 0 h 106"/>
                  <a:gd name="T10" fmla="*/ 0 w 23"/>
                  <a:gd name="T11" fmla="*/ 100 h 106"/>
                  <a:gd name="T12" fmla="*/ 6 w 23"/>
                  <a:gd name="T13" fmla="*/ 106 h 106"/>
                  <a:gd name="T14" fmla="*/ 17 w 23"/>
                  <a:gd name="T15" fmla="*/ 106 h 106"/>
                  <a:gd name="T16" fmla="*/ 23 w 23"/>
                  <a:gd name="T17" fmla="*/ 100 h 106"/>
                  <a:gd name="T18" fmla="*/ 23 w 23"/>
                  <a:gd name="T19" fmla="*/ 0 h 106"/>
                  <a:gd name="T20" fmla="*/ 21 w 23"/>
                  <a:gd name="T2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06">
                    <a:moveTo>
                      <a:pt x="21" y="0"/>
                    </a:moveTo>
                    <a:cubicBezTo>
                      <a:pt x="20" y="1"/>
                      <a:pt x="19" y="1"/>
                      <a:pt x="1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2" y="106"/>
                      <a:pt x="6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20" y="106"/>
                      <a:pt x="23" y="103"/>
                      <a:pt x="23" y="100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1758986" y="3660358"/>
                <a:ext cx="279400" cy="511175"/>
              </a:xfrm>
              <a:custGeom>
                <a:avLst/>
                <a:gdLst>
                  <a:gd name="T0" fmla="*/ 176 w 176"/>
                  <a:gd name="T1" fmla="*/ 252 h 322"/>
                  <a:gd name="T2" fmla="*/ 0 w 176"/>
                  <a:gd name="T3" fmla="*/ 322 h 322"/>
                  <a:gd name="T4" fmla="*/ 0 w 176"/>
                  <a:gd name="T5" fmla="*/ 70 h 322"/>
                  <a:gd name="T6" fmla="*/ 176 w 176"/>
                  <a:gd name="T7" fmla="*/ 0 h 322"/>
                  <a:gd name="T8" fmla="*/ 176 w 176"/>
                  <a:gd name="T9" fmla="*/ 25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322">
                    <a:moveTo>
                      <a:pt x="176" y="252"/>
                    </a:moveTo>
                    <a:lnTo>
                      <a:pt x="0" y="322"/>
                    </a:lnTo>
                    <a:lnTo>
                      <a:pt x="0" y="70"/>
                    </a:lnTo>
                    <a:lnTo>
                      <a:pt x="176" y="0"/>
                    </a:lnTo>
                    <a:lnTo>
                      <a:pt x="176" y="2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auto">
              <a:xfrm>
                <a:off x="1403386" y="3660358"/>
                <a:ext cx="279400" cy="511175"/>
              </a:xfrm>
              <a:custGeom>
                <a:avLst/>
                <a:gdLst>
                  <a:gd name="T0" fmla="*/ 0 w 176"/>
                  <a:gd name="T1" fmla="*/ 252 h 322"/>
                  <a:gd name="T2" fmla="*/ 176 w 176"/>
                  <a:gd name="T3" fmla="*/ 322 h 322"/>
                  <a:gd name="T4" fmla="*/ 176 w 176"/>
                  <a:gd name="T5" fmla="*/ 70 h 322"/>
                  <a:gd name="T6" fmla="*/ 0 w 176"/>
                  <a:gd name="T7" fmla="*/ 0 h 322"/>
                  <a:gd name="T8" fmla="*/ 0 w 176"/>
                  <a:gd name="T9" fmla="*/ 252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322">
                    <a:moveTo>
                      <a:pt x="0" y="252"/>
                    </a:moveTo>
                    <a:lnTo>
                      <a:pt x="176" y="322"/>
                    </a:lnTo>
                    <a:lnTo>
                      <a:pt x="176" y="7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auto">
              <a:xfrm>
                <a:off x="1801849" y="3730208"/>
                <a:ext cx="63500" cy="195263"/>
              </a:xfrm>
              <a:custGeom>
                <a:avLst/>
                <a:gdLst>
                  <a:gd name="T0" fmla="*/ 40 w 40"/>
                  <a:gd name="T1" fmla="*/ 109 h 123"/>
                  <a:gd name="T2" fmla="*/ 21 w 40"/>
                  <a:gd name="T3" fmla="*/ 106 h 123"/>
                  <a:gd name="T4" fmla="*/ 0 w 40"/>
                  <a:gd name="T5" fmla="*/ 123 h 123"/>
                  <a:gd name="T6" fmla="*/ 0 w 40"/>
                  <a:gd name="T7" fmla="*/ 14 h 123"/>
                  <a:gd name="T8" fmla="*/ 21 w 40"/>
                  <a:gd name="T9" fmla="*/ 5 h 123"/>
                  <a:gd name="T10" fmla="*/ 40 w 40"/>
                  <a:gd name="T11" fmla="*/ 0 h 123"/>
                  <a:gd name="T12" fmla="*/ 40 w 40"/>
                  <a:gd name="T13" fmla="*/ 10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23">
                    <a:moveTo>
                      <a:pt x="40" y="109"/>
                    </a:moveTo>
                    <a:lnTo>
                      <a:pt x="21" y="106"/>
                    </a:lnTo>
                    <a:lnTo>
                      <a:pt x="0" y="123"/>
                    </a:lnTo>
                    <a:lnTo>
                      <a:pt x="0" y="14"/>
                    </a:lnTo>
                    <a:lnTo>
                      <a:pt x="21" y="5"/>
                    </a:lnTo>
                    <a:lnTo>
                      <a:pt x="40" y="0"/>
                    </a:lnTo>
                    <a:lnTo>
                      <a:pt x="40" y="1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1762161" y="3703221"/>
                <a:ext cx="103188" cy="49213"/>
              </a:xfrm>
              <a:custGeom>
                <a:avLst/>
                <a:gdLst>
                  <a:gd name="T0" fmla="*/ 25 w 65"/>
                  <a:gd name="T1" fmla="*/ 31 h 31"/>
                  <a:gd name="T2" fmla="*/ 0 w 65"/>
                  <a:gd name="T3" fmla="*/ 17 h 31"/>
                  <a:gd name="T4" fmla="*/ 39 w 65"/>
                  <a:gd name="T5" fmla="*/ 0 h 31"/>
                  <a:gd name="T6" fmla="*/ 65 w 65"/>
                  <a:gd name="T7" fmla="*/ 17 h 31"/>
                  <a:gd name="T8" fmla="*/ 25 w 65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31">
                    <a:moveTo>
                      <a:pt x="25" y="31"/>
                    </a:moveTo>
                    <a:lnTo>
                      <a:pt x="0" y="17"/>
                    </a:lnTo>
                    <a:lnTo>
                      <a:pt x="39" y="0"/>
                    </a:lnTo>
                    <a:lnTo>
                      <a:pt x="65" y="17"/>
                    </a:lnTo>
                    <a:lnTo>
                      <a:pt x="2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6878805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5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3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800"/>
                            </p:stCondLst>
                            <p:childTnLst>
                              <p:par>
                                <p:cTn id="9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3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5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3035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兴趣与爱好</a:t>
            </a:r>
          </a:p>
        </p:txBody>
      </p:sp>
      <p:sp>
        <p:nvSpPr>
          <p:cNvPr id="11" name="原创作者QQ598969553           _5"/>
          <p:cNvSpPr/>
          <p:nvPr/>
        </p:nvSpPr>
        <p:spPr>
          <a:xfrm>
            <a:off x="2479870" y="2148881"/>
            <a:ext cx="3597481" cy="4441600"/>
          </a:xfrm>
          <a:custGeom>
            <a:avLst/>
            <a:gdLst>
              <a:gd name="connsiteX0" fmla="*/ 1743740 w 3742661"/>
              <a:gd name="connsiteY0" fmla="*/ 4476307 h 4476307"/>
              <a:gd name="connsiteX1" fmla="*/ 1796903 w 3742661"/>
              <a:gd name="connsiteY1" fmla="*/ 3785190 h 4476307"/>
              <a:gd name="connsiteX2" fmla="*/ 1307805 w 3742661"/>
              <a:gd name="connsiteY2" fmla="*/ 3381153 h 4476307"/>
              <a:gd name="connsiteX3" fmla="*/ 31898 w 3742661"/>
              <a:gd name="connsiteY3" fmla="*/ 2945218 h 4476307"/>
              <a:gd name="connsiteX4" fmla="*/ 1127052 w 3742661"/>
              <a:gd name="connsiteY4" fmla="*/ 3242930 h 4476307"/>
              <a:gd name="connsiteX5" fmla="*/ 393405 w 3742661"/>
              <a:gd name="connsiteY5" fmla="*/ 2456121 h 4476307"/>
              <a:gd name="connsiteX6" fmla="*/ 1775638 w 3742661"/>
              <a:gd name="connsiteY6" fmla="*/ 3519376 h 4476307"/>
              <a:gd name="connsiteX7" fmla="*/ 1679945 w 3742661"/>
              <a:gd name="connsiteY7" fmla="*/ 2392325 h 4476307"/>
              <a:gd name="connsiteX8" fmla="*/ 0 w 3742661"/>
              <a:gd name="connsiteY8" fmla="*/ 754911 h 4476307"/>
              <a:gd name="connsiteX9" fmla="*/ 988828 w 3742661"/>
              <a:gd name="connsiteY9" fmla="*/ 1924493 h 4476307"/>
              <a:gd name="connsiteX10" fmla="*/ 1137684 w 3742661"/>
              <a:gd name="connsiteY10" fmla="*/ 861237 h 4476307"/>
              <a:gd name="connsiteX11" fmla="*/ 1222745 w 3742661"/>
              <a:gd name="connsiteY11" fmla="*/ 2062716 h 4476307"/>
              <a:gd name="connsiteX12" fmla="*/ 1690577 w 3742661"/>
              <a:gd name="connsiteY12" fmla="*/ 2190307 h 4476307"/>
              <a:gd name="connsiteX13" fmla="*/ 1956391 w 3742661"/>
              <a:gd name="connsiteY13" fmla="*/ 0 h 4476307"/>
              <a:gd name="connsiteX14" fmla="*/ 2083982 w 3742661"/>
              <a:gd name="connsiteY14" fmla="*/ 978195 h 4476307"/>
              <a:gd name="connsiteX15" fmla="*/ 1881963 w 3742661"/>
              <a:gd name="connsiteY15" fmla="*/ 2232837 h 4476307"/>
              <a:gd name="connsiteX16" fmla="*/ 2041452 w 3742661"/>
              <a:gd name="connsiteY16" fmla="*/ 3030279 h 4476307"/>
              <a:gd name="connsiteX17" fmla="*/ 2647507 w 3742661"/>
              <a:gd name="connsiteY17" fmla="*/ 2519916 h 4476307"/>
              <a:gd name="connsiteX18" fmla="*/ 2849526 w 3742661"/>
              <a:gd name="connsiteY18" fmla="*/ 1307804 h 4476307"/>
              <a:gd name="connsiteX19" fmla="*/ 2838893 w 3742661"/>
              <a:gd name="connsiteY19" fmla="*/ 2371060 h 4476307"/>
              <a:gd name="connsiteX20" fmla="*/ 3742661 w 3742661"/>
              <a:gd name="connsiteY20" fmla="*/ 1148316 h 4476307"/>
              <a:gd name="connsiteX21" fmla="*/ 2222205 w 3742661"/>
              <a:gd name="connsiteY21" fmla="*/ 3370521 h 4476307"/>
              <a:gd name="connsiteX22" fmla="*/ 2169042 w 3742661"/>
              <a:gd name="connsiteY22" fmla="*/ 3817088 h 4476307"/>
              <a:gd name="connsiteX23" fmla="*/ 3317358 w 3742661"/>
              <a:gd name="connsiteY23" fmla="*/ 3094074 h 4476307"/>
              <a:gd name="connsiteX24" fmla="*/ 2190307 w 3742661"/>
              <a:gd name="connsiteY24" fmla="*/ 4051004 h 4476307"/>
              <a:gd name="connsiteX25" fmla="*/ 2232838 w 3742661"/>
              <a:gd name="connsiteY25" fmla="*/ 4476307 h 4476307"/>
              <a:gd name="connsiteX26" fmla="*/ 1743740 w 3742661"/>
              <a:gd name="connsiteY26" fmla="*/ 4476307 h 4476307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1743740 w 3742661"/>
              <a:gd name="connsiteY26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4 h 4522814"/>
              <a:gd name="connsiteX1" fmla="*/ 1796903 w 3694535"/>
              <a:gd name="connsiteY1" fmla="*/ 3815654 h 4522814"/>
              <a:gd name="connsiteX2" fmla="*/ 1307805 w 3694535"/>
              <a:gd name="connsiteY2" fmla="*/ 3411617 h 4522814"/>
              <a:gd name="connsiteX3" fmla="*/ 31898 w 3694535"/>
              <a:gd name="connsiteY3" fmla="*/ 2975682 h 4522814"/>
              <a:gd name="connsiteX4" fmla="*/ 1127052 w 3694535"/>
              <a:gd name="connsiteY4" fmla="*/ 3273394 h 4522814"/>
              <a:gd name="connsiteX5" fmla="*/ 393405 w 3694535"/>
              <a:gd name="connsiteY5" fmla="*/ 2486585 h 4522814"/>
              <a:gd name="connsiteX6" fmla="*/ 1775638 w 3694535"/>
              <a:gd name="connsiteY6" fmla="*/ 3549840 h 4522814"/>
              <a:gd name="connsiteX7" fmla="*/ 1679945 w 3694535"/>
              <a:gd name="connsiteY7" fmla="*/ 2422789 h 4522814"/>
              <a:gd name="connsiteX8" fmla="*/ 0 w 3694535"/>
              <a:gd name="connsiteY8" fmla="*/ 785375 h 4522814"/>
              <a:gd name="connsiteX9" fmla="*/ 988828 w 3694535"/>
              <a:gd name="connsiteY9" fmla="*/ 1954957 h 4522814"/>
              <a:gd name="connsiteX10" fmla="*/ 1137684 w 3694535"/>
              <a:gd name="connsiteY10" fmla="*/ 891701 h 4522814"/>
              <a:gd name="connsiteX11" fmla="*/ 1222745 w 3694535"/>
              <a:gd name="connsiteY11" fmla="*/ 2093180 h 4522814"/>
              <a:gd name="connsiteX12" fmla="*/ 1690577 w 3694535"/>
              <a:gd name="connsiteY12" fmla="*/ 2220771 h 4522814"/>
              <a:gd name="connsiteX13" fmla="*/ 1956391 w 3694535"/>
              <a:gd name="connsiteY13" fmla="*/ 30464 h 4522814"/>
              <a:gd name="connsiteX14" fmla="*/ 2027834 w 3694535"/>
              <a:gd name="connsiteY14" fmla="*/ 1016680 h 4522814"/>
              <a:gd name="connsiteX15" fmla="*/ 1881963 w 3694535"/>
              <a:gd name="connsiteY15" fmla="*/ 2090849 h 4522814"/>
              <a:gd name="connsiteX16" fmla="*/ 2057494 w 3694535"/>
              <a:gd name="connsiteY16" fmla="*/ 3076785 h 4522814"/>
              <a:gd name="connsiteX17" fmla="*/ 2647507 w 3694535"/>
              <a:gd name="connsiteY17" fmla="*/ 2550380 h 4522814"/>
              <a:gd name="connsiteX18" fmla="*/ 2913694 w 3694535"/>
              <a:gd name="connsiteY18" fmla="*/ 1322226 h 4522814"/>
              <a:gd name="connsiteX19" fmla="*/ 2806809 w 3694535"/>
              <a:gd name="connsiteY19" fmla="*/ 2413555 h 4522814"/>
              <a:gd name="connsiteX20" fmla="*/ 3694535 w 3694535"/>
              <a:gd name="connsiteY20" fmla="*/ 1154716 h 4522814"/>
              <a:gd name="connsiteX21" fmla="*/ 2222205 w 3694535"/>
              <a:gd name="connsiteY21" fmla="*/ 3400985 h 4522814"/>
              <a:gd name="connsiteX22" fmla="*/ 2169042 w 3694535"/>
              <a:gd name="connsiteY22" fmla="*/ 3847552 h 4522814"/>
              <a:gd name="connsiteX23" fmla="*/ 3317358 w 3694535"/>
              <a:gd name="connsiteY23" fmla="*/ 3124538 h 4522814"/>
              <a:gd name="connsiteX24" fmla="*/ 2194317 w 3694535"/>
              <a:gd name="connsiteY24" fmla="*/ 4061415 h 4522814"/>
              <a:gd name="connsiteX25" fmla="*/ 2232838 w 3694535"/>
              <a:gd name="connsiteY25" fmla="*/ 4506771 h 4522814"/>
              <a:gd name="connsiteX26" fmla="*/ 2218194 w 3694535"/>
              <a:gd name="connsiteY26" fmla="*/ 4521879 h 4522814"/>
              <a:gd name="connsiteX27" fmla="*/ 1743740 w 3694535"/>
              <a:gd name="connsiteY27" fmla="*/ 4522814 h 4522814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19873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21509 w 3638574"/>
              <a:gd name="connsiteY22" fmla="*/ 3808660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38574" h="4492350">
                <a:moveTo>
                  <a:pt x="1687779" y="4492350"/>
                </a:moveTo>
                <a:cubicBezTo>
                  <a:pt x="1649353" y="4280693"/>
                  <a:pt x="1685297" y="4020910"/>
                  <a:pt x="1703018" y="3785190"/>
                </a:cubicBezTo>
                <a:lnTo>
                  <a:pt x="1239812" y="3369121"/>
                </a:lnTo>
                <a:cubicBezTo>
                  <a:pt x="710236" y="3436368"/>
                  <a:pt x="325039" y="3138656"/>
                  <a:pt x="0" y="2917145"/>
                </a:cubicBezTo>
                <a:cubicBezTo>
                  <a:pt x="370399" y="3119320"/>
                  <a:pt x="1037576" y="3333525"/>
                  <a:pt x="1087133" y="3238920"/>
                </a:cubicBezTo>
                <a:cubicBezTo>
                  <a:pt x="945521" y="3141082"/>
                  <a:pt x="539214" y="2730422"/>
                  <a:pt x="389581" y="2412005"/>
                </a:cubicBezTo>
                <a:cubicBezTo>
                  <a:pt x="859682" y="2946896"/>
                  <a:pt x="1430048" y="3277253"/>
                  <a:pt x="1719677" y="3519376"/>
                </a:cubicBezTo>
                <a:cubicBezTo>
                  <a:pt x="1735906" y="3304113"/>
                  <a:pt x="1659893" y="2776030"/>
                  <a:pt x="1627995" y="2400346"/>
                </a:cubicBezTo>
                <a:cubicBezTo>
                  <a:pt x="725782" y="2160678"/>
                  <a:pt x="172484" y="1536000"/>
                  <a:pt x="4198" y="742880"/>
                </a:cubicBezTo>
                <a:cubicBezTo>
                  <a:pt x="248250" y="1210277"/>
                  <a:pt x="456205" y="1649601"/>
                  <a:pt x="932867" y="1924493"/>
                </a:cubicBezTo>
                <a:cubicBezTo>
                  <a:pt x="1158949" y="1666327"/>
                  <a:pt x="1108304" y="1211645"/>
                  <a:pt x="1037607" y="857226"/>
                </a:cubicBezTo>
                <a:cubicBezTo>
                  <a:pt x="1222371" y="1153446"/>
                  <a:pt x="1266767" y="1586023"/>
                  <a:pt x="1138710" y="2026621"/>
                </a:cubicBezTo>
                <a:cubicBezTo>
                  <a:pt x="1250538" y="2109256"/>
                  <a:pt x="1570304" y="2252254"/>
                  <a:pt x="1646038" y="2198532"/>
                </a:cubicBezTo>
                <a:cubicBezTo>
                  <a:pt x="1690527" y="1476450"/>
                  <a:pt x="1904067" y="874481"/>
                  <a:pt x="1900430" y="0"/>
                </a:cubicBezTo>
                <a:cubicBezTo>
                  <a:pt x="1976693" y="192349"/>
                  <a:pt x="2015482" y="645373"/>
                  <a:pt x="1971873" y="986216"/>
                </a:cubicBezTo>
                <a:cubicBezTo>
                  <a:pt x="1947436" y="1177213"/>
                  <a:pt x="1846749" y="1657958"/>
                  <a:pt x="1826002" y="2060385"/>
                </a:cubicBezTo>
                <a:cubicBezTo>
                  <a:pt x="1811014" y="2351099"/>
                  <a:pt x="1951043" y="3007770"/>
                  <a:pt x="2001533" y="3046321"/>
                </a:cubicBezTo>
                <a:cubicBezTo>
                  <a:pt x="2041794" y="3055338"/>
                  <a:pt x="2575349" y="2567047"/>
                  <a:pt x="2591546" y="2519916"/>
                </a:cubicBezTo>
                <a:cubicBezTo>
                  <a:pt x="2482423" y="2107858"/>
                  <a:pt x="2569814" y="1503293"/>
                  <a:pt x="2857733" y="1291762"/>
                </a:cubicBezTo>
                <a:cubicBezTo>
                  <a:pt x="2648315" y="1639496"/>
                  <a:pt x="2663487" y="2195777"/>
                  <a:pt x="2750848" y="2383091"/>
                </a:cubicBezTo>
                <a:cubicBezTo>
                  <a:pt x="3066810" y="2282983"/>
                  <a:pt x="3503085" y="1513118"/>
                  <a:pt x="3638574" y="1124252"/>
                </a:cubicBezTo>
                <a:cubicBezTo>
                  <a:pt x="3492704" y="2254009"/>
                  <a:pt x="2460505" y="2814271"/>
                  <a:pt x="2166244" y="3370521"/>
                </a:cubicBezTo>
                <a:cubicBezTo>
                  <a:pt x="2148523" y="3519377"/>
                  <a:pt x="2147251" y="3667825"/>
                  <a:pt x="2121509" y="3808660"/>
                </a:cubicBezTo>
                <a:cubicBezTo>
                  <a:pt x="2452144" y="3808286"/>
                  <a:pt x="3159362" y="3298984"/>
                  <a:pt x="3261397" y="3094074"/>
                </a:cubicBezTo>
                <a:cubicBezTo>
                  <a:pt x="3262702" y="3429094"/>
                  <a:pt x="2493987" y="3820258"/>
                  <a:pt x="2138356" y="4030951"/>
                </a:cubicBezTo>
                <a:cubicBezTo>
                  <a:pt x="2116438" y="4040371"/>
                  <a:pt x="2182753" y="4334539"/>
                  <a:pt x="2176877" y="4476307"/>
                </a:cubicBezTo>
                <a:cubicBezTo>
                  <a:pt x="2170659" y="4477332"/>
                  <a:pt x="2168451" y="4490390"/>
                  <a:pt x="2162233" y="4491415"/>
                </a:cubicBezTo>
                <a:lnTo>
                  <a:pt x="1687779" y="4492350"/>
                </a:lnTo>
                <a:close/>
              </a:path>
            </a:pathLst>
          </a:custGeom>
          <a:solidFill>
            <a:srgbClr val="12A69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原创作者QQ598969553           _6"/>
          <p:cNvSpPr>
            <a:spLocks noChangeAspect="1"/>
          </p:cNvSpPr>
          <p:nvPr/>
        </p:nvSpPr>
        <p:spPr>
          <a:xfrm>
            <a:off x="3908279" y="1197755"/>
            <a:ext cx="948424" cy="948422"/>
          </a:xfrm>
          <a:prstGeom prst="ellipse">
            <a:avLst/>
          </a:prstGeom>
          <a:solidFill>
            <a:srgbClr val="12A69C">
              <a:alpha val="85714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/>
              <a:t>图表</a:t>
            </a:r>
          </a:p>
        </p:txBody>
      </p:sp>
      <p:sp>
        <p:nvSpPr>
          <p:cNvPr id="13" name="原创作者QQ598969553           _7"/>
          <p:cNvSpPr>
            <a:spLocks noChangeAspect="1"/>
          </p:cNvSpPr>
          <p:nvPr/>
        </p:nvSpPr>
        <p:spPr>
          <a:xfrm>
            <a:off x="5777587" y="2397663"/>
            <a:ext cx="877758" cy="877755"/>
          </a:xfrm>
          <a:prstGeom prst="ellipse">
            <a:avLst/>
          </a:prstGeom>
          <a:solidFill>
            <a:srgbClr val="12A69C">
              <a:alpha val="78571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教程</a:t>
            </a:r>
            <a:endParaRPr lang="zh-CN" altLang="en-US" sz="3200" dirty="0"/>
          </a:p>
        </p:txBody>
      </p:sp>
      <p:sp>
        <p:nvSpPr>
          <p:cNvPr id="14" name="原创作者QQ598969553           _8"/>
          <p:cNvSpPr>
            <a:spLocks noChangeAspect="1"/>
          </p:cNvSpPr>
          <p:nvPr/>
        </p:nvSpPr>
        <p:spPr>
          <a:xfrm>
            <a:off x="2040761" y="2242755"/>
            <a:ext cx="658493" cy="658491"/>
          </a:xfrm>
          <a:prstGeom prst="ellipse">
            <a:avLst/>
          </a:prstGeom>
          <a:solidFill>
            <a:srgbClr val="12A69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 dirty="0">
                <a:solidFill>
                  <a:prstClr val="white"/>
                </a:solidFill>
              </a:rPr>
              <a:t>动画</a:t>
            </a:r>
          </a:p>
        </p:txBody>
      </p:sp>
      <p:sp>
        <p:nvSpPr>
          <p:cNvPr id="15" name="原创作者QQ598969553           _9"/>
          <p:cNvSpPr>
            <a:spLocks noChangeAspect="1"/>
          </p:cNvSpPr>
          <p:nvPr/>
        </p:nvSpPr>
        <p:spPr>
          <a:xfrm>
            <a:off x="2123443" y="4632783"/>
            <a:ext cx="421643" cy="421642"/>
          </a:xfrm>
          <a:prstGeom prst="ellipse">
            <a:avLst/>
          </a:prstGeom>
          <a:solidFill>
            <a:srgbClr val="12A69C">
              <a:alpha val="57143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培训</a:t>
            </a:r>
          </a:p>
        </p:txBody>
      </p:sp>
      <p:sp>
        <p:nvSpPr>
          <p:cNvPr id="16" name="原创作者QQ598969553           _10"/>
          <p:cNvSpPr>
            <a:spLocks noChangeAspect="1"/>
          </p:cNvSpPr>
          <p:nvPr/>
        </p:nvSpPr>
        <p:spPr>
          <a:xfrm>
            <a:off x="5575603" y="4549189"/>
            <a:ext cx="694645" cy="694643"/>
          </a:xfrm>
          <a:prstGeom prst="ellipse">
            <a:avLst/>
          </a:prstGeom>
          <a:solidFill>
            <a:srgbClr val="12A69C">
              <a:alpha val="64286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定制</a:t>
            </a:r>
          </a:p>
        </p:txBody>
      </p:sp>
      <p:sp>
        <p:nvSpPr>
          <p:cNvPr id="17" name="原创作者QQ598969553           _11"/>
          <p:cNvSpPr>
            <a:spLocks noChangeAspect="1"/>
          </p:cNvSpPr>
          <p:nvPr/>
        </p:nvSpPr>
        <p:spPr>
          <a:xfrm>
            <a:off x="5014402" y="2767753"/>
            <a:ext cx="625688" cy="625686"/>
          </a:xfrm>
          <a:prstGeom prst="ellipse">
            <a:avLst/>
          </a:prstGeom>
          <a:solidFill>
            <a:srgbClr val="12A69C">
              <a:alpha val="71429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素材</a:t>
            </a:r>
          </a:p>
        </p:txBody>
      </p:sp>
      <p:sp>
        <p:nvSpPr>
          <p:cNvPr id="18" name="原创作者QQ598969553           _12"/>
          <p:cNvSpPr>
            <a:spLocks noChangeAspect="1"/>
          </p:cNvSpPr>
          <p:nvPr/>
        </p:nvSpPr>
        <p:spPr>
          <a:xfrm>
            <a:off x="3159202" y="2219369"/>
            <a:ext cx="750934" cy="750931"/>
          </a:xfrm>
          <a:prstGeom prst="ellipse">
            <a:avLst/>
          </a:prstGeom>
          <a:solidFill>
            <a:srgbClr val="12A69C">
              <a:alpha val="92857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模板</a:t>
            </a:r>
          </a:p>
        </p:txBody>
      </p:sp>
      <p:sp>
        <p:nvSpPr>
          <p:cNvPr id="19" name="原创作者QQ598969553           _13"/>
          <p:cNvSpPr>
            <a:spLocks noChangeAspect="1"/>
          </p:cNvSpPr>
          <p:nvPr/>
        </p:nvSpPr>
        <p:spPr>
          <a:xfrm>
            <a:off x="4371149" y="3617804"/>
            <a:ext cx="234428" cy="234427"/>
          </a:xfrm>
          <a:prstGeom prst="ellipse">
            <a:avLst/>
          </a:prstGeom>
          <a:solidFill>
            <a:srgbClr val="12A69C">
              <a:alpha val="42857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原创作者QQ598969553           _14"/>
          <p:cNvSpPr>
            <a:spLocks noChangeAspect="1"/>
          </p:cNvSpPr>
          <p:nvPr/>
        </p:nvSpPr>
        <p:spPr>
          <a:xfrm>
            <a:off x="5496590" y="3525676"/>
            <a:ext cx="257007" cy="257005"/>
          </a:xfrm>
          <a:prstGeom prst="ellipse">
            <a:avLst/>
          </a:prstGeom>
          <a:solidFill>
            <a:srgbClr val="12A69C">
              <a:alpha val="5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原创作者QQ598969553           _15"/>
          <p:cNvSpPr>
            <a:spLocks noChangeAspect="1"/>
          </p:cNvSpPr>
          <p:nvPr/>
        </p:nvSpPr>
        <p:spPr>
          <a:xfrm>
            <a:off x="3886200" y="2880638"/>
            <a:ext cx="302166" cy="302164"/>
          </a:xfrm>
          <a:prstGeom prst="ellipse">
            <a:avLst/>
          </a:prstGeom>
          <a:solidFill>
            <a:srgbClr val="12A69C">
              <a:alpha val="35714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原创作者QQ598969553           _16"/>
          <p:cNvSpPr>
            <a:spLocks noChangeAspect="1"/>
          </p:cNvSpPr>
          <p:nvPr/>
        </p:nvSpPr>
        <p:spPr>
          <a:xfrm>
            <a:off x="2999219" y="3393439"/>
            <a:ext cx="279586" cy="279585"/>
          </a:xfrm>
          <a:prstGeom prst="ellipse">
            <a:avLst/>
          </a:prstGeom>
          <a:solidFill>
            <a:srgbClr val="12A69C">
              <a:alpha val="28571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原创作者QQ598969553           _17"/>
          <p:cNvSpPr>
            <a:spLocks noChangeAspect="1"/>
          </p:cNvSpPr>
          <p:nvPr/>
        </p:nvSpPr>
        <p:spPr>
          <a:xfrm>
            <a:off x="2827693" y="4295987"/>
            <a:ext cx="211848" cy="211847"/>
          </a:xfrm>
          <a:prstGeom prst="ellipse">
            <a:avLst/>
          </a:prstGeom>
          <a:solidFill>
            <a:srgbClr val="12A69C">
              <a:alpha val="21429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原创作者QQ598969553           _18"/>
          <p:cNvSpPr>
            <a:spLocks noChangeAspect="1"/>
          </p:cNvSpPr>
          <p:nvPr/>
        </p:nvSpPr>
        <p:spPr>
          <a:xfrm>
            <a:off x="3574199" y="4922741"/>
            <a:ext cx="189268" cy="189267"/>
          </a:xfrm>
          <a:prstGeom prst="ellipse">
            <a:avLst/>
          </a:prstGeom>
          <a:solidFill>
            <a:srgbClr val="12A69C">
              <a:alpha val="14286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原创作者QQ598969553           _19"/>
          <p:cNvSpPr>
            <a:spLocks noChangeAspect="1"/>
          </p:cNvSpPr>
          <p:nvPr/>
        </p:nvSpPr>
        <p:spPr>
          <a:xfrm>
            <a:off x="4482547" y="4544284"/>
            <a:ext cx="284747" cy="284746"/>
          </a:xfrm>
          <a:prstGeom prst="ellipse">
            <a:avLst/>
          </a:prstGeom>
          <a:solidFill>
            <a:srgbClr val="12A69C">
              <a:alpha val="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原创作者QQ598969553           _20"/>
          <p:cNvSpPr>
            <a:spLocks noChangeAspect="1"/>
          </p:cNvSpPr>
          <p:nvPr/>
        </p:nvSpPr>
        <p:spPr>
          <a:xfrm>
            <a:off x="4915453" y="5459967"/>
            <a:ext cx="166689" cy="166688"/>
          </a:xfrm>
          <a:prstGeom prst="ellipse">
            <a:avLst/>
          </a:prstGeom>
          <a:solidFill>
            <a:srgbClr val="12A69C">
              <a:alpha val="7143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原创作者QQ598969553           _21"/>
          <p:cNvSpPr txBox="1"/>
          <p:nvPr/>
        </p:nvSpPr>
        <p:spPr>
          <a:xfrm>
            <a:off x="6846476" y="2481106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28" name="原创作者QQ598969553           _22"/>
          <p:cNvSpPr txBox="1"/>
          <p:nvPr/>
        </p:nvSpPr>
        <p:spPr>
          <a:xfrm>
            <a:off x="6846474" y="2829443"/>
            <a:ext cx="321169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9" name="原创作者QQ598969553           _23"/>
          <p:cNvSpPr txBox="1"/>
          <p:nvPr/>
        </p:nvSpPr>
        <p:spPr>
          <a:xfrm>
            <a:off x="6846476" y="4419134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0" name="原创作者QQ598969553           _24"/>
          <p:cNvSpPr txBox="1"/>
          <p:nvPr/>
        </p:nvSpPr>
        <p:spPr>
          <a:xfrm>
            <a:off x="6846474" y="4767471"/>
            <a:ext cx="321169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</p:spTree>
    <p:extLst>
      <p:ext uri="{BB962C8B-B14F-4D97-AF65-F5344CB8AC3E}">
        <p14:creationId xmlns:p14="http://schemas.microsoft.com/office/powerpoint/2010/main" val="1583610804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5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5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5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5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5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95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50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150"/>
                            </p:stCondLst>
                            <p:childTnLst>
                              <p:par>
                                <p:cTn id="10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4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7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95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2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个人技能</a:t>
            </a:r>
          </a:p>
        </p:txBody>
      </p:sp>
      <p:sp>
        <p:nvSpPr>
          <p:cNvPr id="11" name="原创作者QQ598969553           _5"/>
          <p:cNvSpPr txBox="1"/>
          <p:nvPr/>
        </p:nvSpPr>
        <p:spPr>
          <a:xfrm>
            <a:off x="1365793" y="1981322"/>
            <a:ext cx="1314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电脑应用</a:t>
            </a:r>
          </a:p>
        </p:txBody>
      </p:sp>
      <p:sp>
        <p:nvSpPr>
          <p:cNvPr id="12" name="原创作者QQ598969553           _6"/>
          <p:cNvSpPr txBox="1"/>
          <p:nvPr/>
        </p:nvSpPr>
        <p:spPr>
          <a:xfrm>
            <a:off x="1394849" y="2363112"/>
            <a:ext cx="2392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熟练运用  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SPSS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、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Illustrator</a:t>
            </a: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原创作者QQ598969553           _7"/>
          <p:cNvGrpSpPr/>
          <p:nvPr/>
        </p:nvGrpSpPr>
        <p:grpSpPr>
          <a:xfrm>
            <a:off x="1332662" y="1904528"/>
            <a:ext cx="2868188" cy="263417"/>
            <a:chOff x="1227891" y="2030930"/>
            <a:chExt cx="2868188" cy="263417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65423" y="2030930"/>
              <a:ext cx="230656" cy="263417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227891" y="2038320"/>
              <a:ext cx="2639684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原创作者QQ598969553           _8"/>
          <p:cNvSpPr txBox="1"/>
          <p:nvPr/>
        </p:nvSpPr>
        <p:spPr>
          <a:xfrm>
            <a:off x="1346372" y="4509175"/>
            <a:ext cx="1181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设计水平</a:t>
            </a:r>
          </a:p>
        </p:txBody>
      </p:sp>
      <p:sp>
        <p:nvSpPr>
          <p:cNvPr id="17" name="原创作者QQ598969553           _9"/>
          <p:cNvSpPr txBox="1"/>
          <p:nvPr/>
        </p:nvSpPr>
        <p:spPr>
          <a:xfrm>
            <a:off x="1405965" y="4918013"/>
            <a:ext cx="21933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设计软件熟练，可以完成平面，影视多种媒体的设计制作</a:t>
            </a:r>
          </a:p>
        </p:txBody>
      </p:sp>
      <p:grpSp>
        <p:nvGrpSpPr>
          <p:cNvPr id="18" name="原创作者QQ598969553           _10"/>
          <p:cNvGrpSpPr/>
          <p:nvPr/>
        </p:nvGrpSpPr>
        <p:grpSpPr>
          <a:xfrm>
            <a:off x="1346372" y="4927816"/>
            <a:ext cx="3072200" cy="450850"/>
            <a:chOff x="1097294" y="4852834"/>
            <a:chExt cx="3072200" cy="450850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3724994" y="4852834"/>
              <a:ext cx="444500" cy="45085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097294" y="5303684"/>
              <a:ext cx="2627701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原创作者QQ598969553           _11"/>
          <p:cNvSpPr txBox="1"/>
          <p:nvPr/>
        </p:nvSpPr>
        <p:spPr>
          <a:xfrm>
            <a:off x="8789286" y="4543609"/>
            <a:ext cx="1105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策划能力</a:t>
            </a:r>
          </a:p>
        </p:txBody>
      </p:sp>
      <p:sp>
        <p:nvSpPr>
          <p:cNvPr id="22" name="原创作者QQ598969553           _12"/>
          <p:cNvSpPr txBox="1"/>
          <p:nvPr/>
        </p:nvSpPr>
        <p:spPr>
          <a:xfrm>
            <a:off x="8789285" y="4936936"/>
            <a:ext cx="2387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文笔扎实，想法创新，参加校级科研项目，有多个案例策划经验</a:t>
            </a:r>
          </a:p>
        </p:txBody>
      </p:sp>
      <p:grpSp>
        <p:nvGrpSpPr>
          <p:cNvPr id="23" name="原创作者QQ598969553           _13"/>
          <p:cNvGrpSpPr/>
          <p:nvPr/>
        </p:nvGrpSpPr>
        <p:grpSpPr>
          <a:xfrm>
            <a:off x="8295695" y="5150621"/>
            <a:ext cx="2881425" cy="246968"/>
            <a:chOff x="7971751" y="5056716"/>
            <a:chExt cx="2881425" cy="246968"/>
          </a:xfrm>
        </p:grpSpPr>
        <p:cxnSp>
          <p:nvCxnSpPr>
            <p:cNvPr id="24" name="直接连接符 23"/>
            <p:cNvCxnSpPr>
              <a:endCxn id="39" idx="26"/>
            </p:cNvCxnSpPr>
            <p:nvPr/>
          </p:nvCxnSpPr>
          <p:spPr>
            <a:xfrm flipH="1" flipV="1">
              <a:off x="7971751" y="5056716"/>
              <a:ext cx="493592" cy="246968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465342" y="5303684"/>
              <a:ext cx="2387834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原创作者QQ598969553           _14"/>
          <p:cNvSpPr txBox="1"/>
          <p:nvPr/>
        </p:nvSpPr>
        <p:spPr>
          <a:xfrm>
            <a:off x="8803769" y="1988714"/>
            <a:ext cx="1181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英语水平</a:t>
            </a:r>
          </a:p>
        </p:txBody>
      </p:sp>
      <p:sp>
        <p:nvSpPr>
          <p:cNvPr id="27" name="原创作者QQ598969553           _15"/>
          <p:cNvSpPr txBox="1"/>
          <p:nvPr/>
        </p:nvSpPr>
        <p:spPr>
          <a:xfrm>
            <a:off x="8860368" y="2344399"/>
            <a:ext cx="23702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通过大学英语四六级，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BEC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商务英语中级境外交流适应全英文</a:t>
            </a:r>
          </a:p>
        </p:txBody>
      </p:sp>
      <p:grpSp>
        <p:nvGrpSpPr>
          <p:cNvPr id="28" name="原创作者QQ598969553           _16"/>
          <p:cNvGrpSpPr/>
          <p:nvPr/>
        </p:nvGrpSpPr>
        <p:grpSpPr>
          <a:xfrm flipH="1">
            <a:off x="8454128" y="1924566"/>
            <a:ext cx="2722992" cy="339805"/>
            <a:chOff x="1470120" y="2038320"/>
            <a:chExt cx="2722992" cy="339805"/>
          </a:xfrm>
        </p:grpSpPr>
        <p:cxnSp>
          <p:nvCxnSpPr>
            <p:cNvPr id="29" name="直接连接符 28"/>
            <p:cNvCxnSpPr>
              <a:endCxn id="37" idx="11"/>
            </p:cNvCxnSpPr>
            <p:nvPr/>
          </p:nvCxnSpPr>
          <p:spPr>
            <a:xfrm>
              <a:off x="3865422" y="2041090"/>
              <a:ext cx="327690" cy="337035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1470120" y="2038320"/>
              <a:ext cx="2397455" cy="0"/>
            </a:xfrm>
            <a:prstGeom prst="line">
              <a:avLst/>
            </a:prstGeom>
            <a:ln w="15875">
              <a:solidFill>
                <a:srgbClr val="12A6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原创作者QQ598969553           _17"/>
          <p:cNvSpPr>
            <a:spLocks noChangeAspect="1"/>
          </p:cNvSpPr>
          <p:nvPr/>
        </p:nvSpPr>
        <p:spPr bwMode="auto">
          <a:xfrm>
            <a:off x="7205261" y="4547414"/>
            <a:ext cx="817749" cy="590141"/>
          </a:xfrm>
          <a:custGeom>
            <a:avLst/>
            <a:gdLst>
              <a:gd name="T0" fmla="*/ 2881614 w 3362326"/>
              <a:gd name="T1" fmla="*/ 2245619 h 2424113"/>
              <a:gd name="T2" fmla="*/ 3207949 w 3362326"/>
              <a:gd name="T3" fmla="*/ 953766 h 2424113"/>
              <a:gd name="T4" fmla="*/ 3300702 w 3362326"/>
              <a:gd name="T5" fmla="*/ 1054704 h 2424113"/>
              <a:gd name="T6" fmla="*/ 3357879 w 3362326"/>
              <a:gd name="T7" fmla="*/ 1578442 h 2424113"/>
              <a:gd name="T8" fmla="*/ 2754348 w 3362326"/>
              <a:gd name="T9" fmla="*/ 1274991 h 2424113"/>
              <a:gd name="T10" fmla="*/ 2862031 w 3362326"/>
              <a:gd name="T11" fmla="*/ 1038516 h 2424113"/>
              <a:gd name="T12" fmla="*/ 2811207 w 3362326"/>
              <a:gd name="T13" fmla="*/ 1366725 h 2424113"/>
              <a:gd name="T14" fmla="*/ 3041820 w 3362326"/>
              <a:gd name="T15" fmla="*/ 999791 h 2424113"/>
              <a:gd name="T16" fmla="*/ 3170149 w 3362326"/>
              <a:gd name="T17" fmla="*/ 942974 h 2424113"/>
              <a:gd name="T18" fmla="*/ 296683 w 3362326"/>
              <a:gd name="T19" fmla="*/ 978524 h 2424113"/>
              <a:gd name="T20" fmla="*/ 498389 w 3362326"/>
              <a:gd name="T21" fmla="*/ 1265469 h 2424113"/>
              <a:gd name="T22" fmla="*/ 488542 w 3362326"/>
              <a:gd name="T23" fmla="*/ 1028041 h 2424113"/>
              <a:gd name="T24" fmla="*/ 582566 w 3362326"/>
              <a:gd name="T25" fmla="*/ 1187067 h 2424113"/>
              <a:gd name="T26" fmla="*/ 319871 w 3362326"/>
              <a:gd name="T27" fmla="*/ 2147887 h 2424113"/>
              <a:gd name="T28" fmla="*/ 37800 w 3362326"/>
              <a:gd name="T29" fmla="*/ 1105808 h 2424113"/>
              <a:gd name="T30" fmla="*/ 124836 w 3362326"/>
              <a:gd name="T31" fmla="*/ 975985 h 2424113"/>
              <a:gd name="T32" fmla="*/ 1545327 w 3362326"/>
              <a:gd name="T33" fmla="*/ 746198 h 2424113"/>
              <a:gd name="T34" fmla="*/ 1656547 w 3362326"/>
              <a:gd name="T35" fmla="*/ 809752 h 2424113"/>
              <a:gd name="T36" fmla="*/ 1802720 w 3362326"/>
              <a:gd name="T37" fmla="*/ 881250 h 2424113"/>
              <a:gd name="T38" fmla="*/ 1889154 w 3362326"/>
              <a:gd name="T39" fmla="*/ 667392 h 2424113"/>
              <a:gd name="T40" fmla="*/ 2073778 w 3362326"/>
              <a:gd name="T41" fmla="*/ 739843 h 2424113"/>
              <a:gd name="T42" fmla="*/ 2280963 w 3362326"/>
              <a:gd name="T43" fmla="*/ 997553 h 2424113"/>
              <a:gd name="T44" fmla="*/ 2456054 w 3362326"/>
              <a:gd name="T45" fmla="*/ 821509 h 2424113"/>
              <a:gd name="T46" fmla="*/ 2536132 w 3362326"/>
              <a:gd name="T47" fmla="*/ 819603 h 2424113"/>
              <a:gd name="T48" fmla="*/ 2596190 w 3362326"/>
              <a:gd name="T49" fmla="*/ 876801 h 2424113"/>
              <a:gd name="T50" fmla="*/ 2598415 w 3362326"/>
              <a:gd name="T51" fmla="*/ 956879 h 2424113"/>
              <a:gd name="T52" fmla="*/ 2382332 w 3362326"/>
              <a:gd name="T53" fmla="*/ 1195206 h 2424113"/>
              <a:gd name="T54" fmla="*/ 2241242 w 3362326"/>
              <a:gd name="T55" fmla="*/ 1268610 h 2424113"/>
              <a:gd name="T56" fmla="*/ 2118265 w 3362326"/>
              <a:gd name="T57" fmla="*/ 1192028 h 2424113"/>
              <a:gd name="T58" fmla="*/ 1363246 w 3362326"/>
              <a:gd name="T59" fmla="*/ 1018526 h 2424113"/>
              <a:gd name="T60" fmla="*/ 1307636 w 3362326"/>
              <a:gd name="T61" fmla="*/ 1409700 h 2424113"/>
              <a:gd name="T62" fmla="*/ 1157013 w 3362326"/>
              <a:gd name="T63" fmla="*/ 999778 h 2424113"/>
              <a:gd name="T64" fmla="*/ 1245989 w 3362326"/>
              <a:gd name="T65" fmla="*/ 780199 h 2424113"/>
              <a:gd name="T66" fmla="*/ 1499569 w 3362326"/>
              <a:gd name="T67" fmla="*/ 668027 h 2424113"/>
              <a:gd name="T68" fmla="*/ 3142462 w 3362326"/>
              <a:gd name="T69" fmla="*/ 282872 h 2424113"/>
              <a:gd name="T70" fmla="*/ 3244523 w 3362326"/>
              <a:gd name="T71" fmla="*/ 440586 h 2424113"/>
              <a:gd name="T72" fmla="*/ 3210503 w 3362326"/>
              <a:gd name="T73" fmla="*/ 656690 h 2424113"/>
              <a:gd name="T74" fmla="*/ 3038811 w 3362326"/>
              <a:gd name="T75" fmla="*/ 831222 h 2424113"/>
              <a:gd name="T76" fmla="*/ 2904319 w 3362326"/>
              <a:gd name="T77" fmla="*/ 826780 h 2424113"/>
              <a:gd name="T78" fmla="*/ 2817519 w 3362326"/>
              <a:gd name="T79" fmla="*/ 691913 h 2424113"/>
              <a:gd name="T80" fmla="*/ 2807981 w 3362326"/>
              <a:gd name="T81" fmla="*/ 429797 h 2424113"/>
              <a:gd name="T82" fmla="*/ 2910678 w 3362326"/>
              <a:gd name="T83" fmla="*/ 280651 h 2424113"/>
              <a:gd name="T84" fmla="*/ 375153 w 3362326"/>
              <a:gd name="T85" fmla="*/ 248918 h 2424113"/>
              <a:gd name="T86" fmla="*/ 514634 w 3362326"/>
              <a:gd name="T87" fmla="*/ 342213 h 2424113"/>
              <a:gd name="T88" fmla="*/ 561340 w 3362326"/>
              <a:gd name="T89" fmla="*/ 566885 h 2424113"/>
              <a:gd name="T90" fmla="*/ 510821 w 3362326"/>
              <a:gd name="T91" fmla="*/ 773785 h 2424113"/>
              <a:gd name="T92" fmla="*/ 418682 w 3362326"/>
              <a:gd name="T93" fmla="*/ 842646 h 2424113"/>
              <a:gd name="T94" fmla="*/ 241709 w 3362326"/>
              <a:gd name="T95" fmla="*/ 778862 h 2424113"/>
              <a:gd name="T96" fmla="*/ 117162 w 3362326"/>
              <a:gd name="T97" fmla="*/ 551970 h 2424113"/>
              <a:gd name="T98" fmla="*/ 148299 w 3362326"/>
              <a:gd name="T99" fmla="*/ 359984 h 2424113"/>
              <a:gd name="T100" fmla="*/ 297311 w 3362326"/>
              <a:gd name="T101" fmla="*/ 250822 h 2424113"/>
              <a:gd name="T102" fmla="*/ 1834594 w 3362326"/>
              <a:gd name="T103" fmla="*/ 43475 h 2424113"/>
              <a:gd name="T104" fmla="*/ 1934457 w 3362326"/>
              <a:gd name="T105" fmla="*/ 205318 h 2424113"/>
              <a:gd name="T106" fmla="*/ 1973258 w 3362326"/>
              <a:gd name="T107" fmla="*/ 288461 h 2424113"/>
              <a:gd name="T108" fmla="*/ 1942726 w 3362326"/>
              <a:gd name="T109" fmla="*/ 390961 h 2424113"/>
              <a:gd name="T110" fmla="*/ 1864808 w 3362326"/>
              <a:gd name="T111" fmla="*/ 532812 h 2424113"/>
              <a:gd name="T112" fmla="*/ 1729325 w 3362326"/>
              <a:gd name="T113" fmla="*/ 622301 h 2424113"/>
              <a:gd name="T114" fmla="*/ 1571262 w 3362326"/>
              <a:gd name="T115" fmla="*/ 579778 h 2424113"/>
              <a:gd name="T116" fmla="*/ 1478714 w 3362326"/>
              <a:gd name="T117" fmla="*/ 436341 h 2424113"/>
              <a:gd name="T118" fmla="*/ 1416379 w 3362326"/>
              <a:gd name="T119" fmla="*/ 348438 h 2424113"/>
              <a:gd name="T120" fmla="*/ 1429418 w 3362326"/>
              <a:gd name="T121" fmla="*/ 264978 h 2424113"/>
              <a:gd name="T122" fmla="*/ 1483484 w 3362326"/>
              <a:gd name="T123" fmla="*/ 132965 h 2424113"/>
              <a:gd name="T124" fmla="*/ 1621829 w 3362326"/>
              <a:gd name="T125" fmla="*/ 11107 h 2424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62326" h="2424113">
                <a:moveTo>
                  <a:pt x="860805" y="1460500"/>
                </a:moveTo>
                <a:lnTo>
                  <a:pt x="965275" y="1460500"/>
                </a:lnTo>
                <a:lnTo>
                  <a:pt x="961464" y="1465582"/>
                </a:lnTo>
                <a:lnTo>
                  <a:pt x="957654" y="1470664"/>
                </a:lnTo>
                <a:lnTo>
                  <a:pt x="953843" y="1476380"/>
                </a:lnTo>
                <a:lnTo>
                  <a:pt x="949715" y="1482415"/>
                </a:lnTo>
                <a:lnTo>
                  <a:pt x="483570" y="2244666"/>
                </a:lnTo>
                <a:lnTo>
                  <a:pt x="483570" y="2248795"/>
                </a:lnTo>
                <a:lnTo>
                  <a:pt x="483570" y="2251971"/>
                </a:lnTo>
                <a:lnTo>
                  <a:pt x="483888" y="2255147"/>
                </a:lnTo>
                <a:lnTo>
                  <a:pt x="484205" y="2257371"/>
                </a:lnTo>
                <a:lnTo>
                  <a:pt x="2880661" y="2259594"/>
                </a:lnTo>
                <a:lnTo>
                  <a:pt x="2880978" y="2256735"/>
                </a:lnTo>
                <a:lnTo>
                  <a:pt x="2881614" y="2253877"/>
                </a:lnTo>
                <a:lnTo>
                  <a:pt x="2881931" y="2250066"/>
                </a:lnTo>
                <a:lnTo>
                  <a:pt x="2881614" y="2245619"/>
                </a:lnTo>
                <a:lnTo>
                  <a:pt x="2422137" y="1485273"/>
                </a:lnTo>
                <a:lnTo>
                  <a:pt x="2411023" y="1471934"/>
                </a:lnTo>
                <a:lnTo>
                  <a:pt x="2401179" y="1460500"/>
                </a:lnTo>
                <a:lnTo>
                  <a:pt x="2509460" y="1460500"/>
                </a:lnTo>
                <a:lnTo>
                  <a:pt x="3024188" y="2273251"/>
                </a:lnTo>
                <a:lnTo>
                  <a:pt x="3024188" y="2423478"/>
                </a:lnTo>
                <a:lnTo>
                  <a:pt x="3021648" y="2424113"/>
                </a:lnTo>
                <a:lnTo>
                  <a:pt x="3018472" y="2424113"/>
                </a:lnTo>
                <a:lnTo>
                  <a:pt x="345441" y="2421890"/>
                </a:lnTo>
                <a:lnTo>
                  <a:pt x="341948" y="2421572"/>
                </a:lnTo>
                <a:lnTo>
                  <a:pt x="338138" y="2421255"/>
                </a:lnTo>
                <a:lnTo>
                  <a:pt x="338138" y="2277062"/>
                </a:lnTo>
                <a:lnTo>
                  <a:pt x="860805" y="1460500"/>
                </a:lnTo>
                <a:close/>
                <a:moveTo>
                  <a:pt x="3185714" y="941387"/>
                </a:moveTo>
                <a:lnTo>
                  <a:pt x="3196514" y="947100"/>
                </a:lnTo>
                <a:lnTo>
                  <a:pt x="3207949" y="953766"/>
                </a:lnTo>
                <a:lnTo>
                  <a:pt x="3213667" y="957575"/>
                </a:lnTo>
                <a:lnTo>
                  <a:pt x="3219702" y="962019"/>
                </a:lnTo>
                <a:lnTo>
                  <a:pt x="3225420" y="966145"/>
                </a:lnTo>
                <a:lnTo>
                  <a:pt x="3231455" y="970906"/>
                </a:lnTo>
                <a:lnTo>
                  <a:pt x="3237490" y="975985"/>
                </a:lnTo>
                <a:lnTo>
                  <a:pt x="3243526" y="981699"/>
                </a:lnTo>
                <a:lnTo>
                  <a:pt x="3249243" y="987095"/>
                </a:lnTo>
                <a:lnTo>
                  <a:pt x="3255279" y="993443"/>
                </a:lnTo>
                <a:lnTo>
                  <a:pt x="3261314" y="999791"/>
                </a:lnTo>
                <a:lnTo>
                  <a:pt x="3267032" y="1006457"/>
                </a:lnTo>
                <a:lnTo>
                  <a:pt x="3273067" y="1014075"/>
                </a:lnTo>
                <a:lnTo>
                  <a:pt x="3278785" y="1021376"/>
                </a:lnTo>
                <a:lnTo>
                  <a:pt x="3284185" y="1029311"/>
                </a:lnTo>
                <a:lnTo>
                  <a:pt x="3289902" y="1037247"/>
                </a:lnTo>
                <a:lnTo>
                  <a:pt x="3295302" y="1045817"/>
                </a:lnTo>
                <a:lnTo>
                  <a:pt x="3300702" y="1054704"/>
                </a:lnTo>
                <a:lnTo>
                  <a:pt x="3305785" y="1064544"/>
                </a:lnTo>
                <a:lnTo>
                  <a:pt x="3310549" y="1074067"/>
                </a:lnTo>
                <a:lnTo>
                  <a:pt x="3315632" y="1084224"/>
                </a:lnTo>
                <a:lnTo>
                  <a:pt x="3320079" y="1094699"/>
                </a:lnTo>
                <a:lnTo>
                  <a:pt x="3324526" y="1105808"/>
                </a:lnTo>
                <a:lnTo>
                  <a:pt x="3328655" y="1116918"/>
                </a:lnTo>
                <a:lnTo>
                  <a:pt x="3332467" y="1128662"/>
                </a:lnTo>
                <a:lnTo>
                  <a:pt x="3335961" y="1140724"/>
                </a:lnTo>
                <a:lnTo>
                  <a:pt x="3339138" y="1153104"/>
                </a:lnTo>
                <a:lnTo>
                  <a:pt x="3342632" y="1166118"/>
                </a:lnTo>
                <a:lnTo>
                  <a:pt x="3345173" y="1179767"/>
                </a:lnTo>
                <a:lnTo>
                  <a:pt x="3347714" y="1193415"/>
                </a:lnTo>
                <a:lnTo>
                  <a:pt x="3350573" y="1282609"/>
                </a:lnTo>
                <a:lnTo>
                  <a:pt x="3353432" y="1374343"/>
                </a:lnTo>
                <a:lnTo>
                  <a:pt x="3355655" y="1472425"/>
                </a:lnTo>
                <a:lnTo>
                  <a:pt x="3357879" y="1578442"/>
                </a:lnTo>
                <a:lnTo>
                  <a:pt x="3359785" y="1696204"/>
                </a:lnTo>
                <a:lnTo>
                  <a:pt x="3361055" y="1828884"/>
                </a:lnTo>
                <a:lnTo>
                  <a:pt x="3362008" y="1978387"/>
                </a:lnTo>
                <a:lnTo>
                  <a:pt x="3362326" y="2147887"/>
                </a:lnTo>
                <a:lnTo>
                  <a:pt x="3042772" y="2147887"/>
                </a:lnTo>
                <a:lnTo>
                  <a:pt x="2678113" y="1585108"/>
                </a:lnTo>
                <a:lnTo>
                  <a:pt x="2686689" y="1540670"/>
                </a:lnTo>
                <a:lnTo>
                  <a:pt x="2694313" y="1501627"/>
                </a:lnTo>
                <a:lnTo>
                  <a:pt x="2701937" y="1466711"/>
                </a:lnTo>
                <a:lnTo>
                  <a:pt x="2708607" y="1436556"/>
                </a:lnTo>
                <a:lnTo>
                  <a:pt x="2715278" y="1409576"/>
                </a:lnTo>
                <a:lnTo>
                  <a:pt x="2720995" y="1385770"/>
                </a:lnTo>
                <a:lnTo>
                  <a:pt x="2727031" y="1364186"/>
                </a:lnTo>
                <a:lnTo>
                  <a:pt x="2732748" y="1344823"/>
                </a:lnTo>
                <a:lnTo>
                  <a:pt x="2743548" y="1309272"/>
                </a:lnTo>
                <a:lnTo>
                  <a:pt x="2754348" y="1274991"/>
                </a:lnTo>
                <a:lnTo>
                  <a:pt x="2759748" y="1256581"/>
                </a:lnTo>
                <a:lnTo>
                  <a:pt x="2765784" y="1237219"/>
                </a:lnTo>
                <a:lnTo>
                  <a:pt x="2771819" y="1215635"/>
                </a:lnTo>
                <a:lnTo>
                  <a:pt x="2778490" y="1191511"/>
                </a:lnTo>
                <a:lnTo>
                  <a:pt x="2779760" y="1187067"/>
                </a:lnTo>
                <a:lnTo>
                  <a:pt x="2784843" y="1174370"/>
                </a:lnTo>
                <a:lnTo>
                  <a:pt x="2792466" y="1155960"/>
                </a:lnTo>
                <a:lnTo>
                  <a:pt x="2797866" y="1144851"/>
                </a:lnTo>
                <a:lnTo>
                  <a:pt x="2803266" y="1132789"/>
                </a:lnTo>
                <a:lnTo>
                  <a:pt x="2809619" y="1119775"/>
                </a:lnTo>
                <a:lnTo>
                  <a:pt x="2816607" y="1106443"/>
                </a:lnTo>
                <a:lnTo>
                  <a:pt x="2824549" y="1092794"/>
                </a:lnTo>
                <a:lnTo>
                  <a:pt x="2833125" y="1078828"/>
                </a:lnTo>
                <a:lnTo>
                  <a:pt x="2842019" y="1065179"/>
                </a:lnTo>
                <a:lnTo>
                  <a:pt x="2851549" y="1051530"/>
                </a:lnTo>
                <a:lnTo>
                  <a:pt x="2862031" y="1038516"/>
                </a:lnTo>
                <a:lnTo>
                  <a:pt x="2867113" y="1032168"/>
                </a:lnTo>
                <a:lnTo>
                  <a:pt x="2872831" y="1025820"/>
                </a:lnTo>
                <a:lnTo>
                  <a:pt x="2873149" y="1025820"/>
                </a:lnTo>
                <a:lnTo>
                  <a:pt x="2873466" y="1025820"/>
                </a:lnTo>
                <a:lnTo>
                  <a:pt x="2873784" y="1028041"/>
                </a:lnTo>
                <a:lnTo>
                  <a:pt x="2873466" y="1032168"/>
                </a:lnTo>
                <a:lnTo>
                  <a:pt x="2873149" y="1037881"/>
                </a:lnTo>
                <a:lnTo>
                  <a:pt x="2870607" y="1054387"/>
                </a:lnTo>
                <a:lnTo>
                  <a:pt x="2866796" y="1076289"/>
                </a:lnTo>
                <a:lnTo>
                  <a:pt x="2856313" y="1132471"/>
                </a:lnTo>
                <a:lnTo>
                  <a:pt x="2843925" y="1197859"/>
                </a:lnTo>
                <a:lnTo>
                  <a:pt x="2819784" y="1318160"/>
                </a:lnTo>
                <a:lnTo>
                  <a:pt x="2815654" y="1340062"/>
                </a:lnTo>
                <a:lnTo>
                  <a:pt x="2812478" y="1355933"/>
                </a:lnTo>
                <a:lnTo>
                  <a:pt x="2811525" y="1365455"/>
                </a:lnTo>
                <a:lnTo>
                  <a:pt x="2811207" y="1366725"/>
                </a:lnTo>
                <a:lnTo>
                  <a:pt x="2811525" y="1367042"/>
                </a:lnTo>
                <a:lnTo>
                  <a:pt x="2811843" y="1366407"/>
                </a:lnTo>
                <a:lnTo>
                  <a:pt x="2828678" y="1332761"/>
                </a:lnTo>
                <a:lnTo>
                  <a:pt x="2846149" y="1298798"/>
                </a:lnTo>
                <a:lnTo>
                  <a:pt x="2864255" y="1265469"/>
                </a:lnTo>
                <a:lnTo>
                  <a:pt x="2882360" y="1232775"/>
                </a:lnTo>
                <a:lnTo>
                  <a:pt x="2901419" y="1200716"/>
                </a:lnTo>
                <a:lnTo>
                  <a:pt x="2920160" y="1169927"/>
                </a:lnTo>
                <a:lnTo>
                  <a:pt x="2938584" y="1140089"/>
                </a:lnTo>
                <a:lnTo>
                  <a:pt x="2957325" y="1112792"/>
                </a:lnTo>
                <a:lnTo>
                  <a:pt x="2974796" y="1086764"/>
                </a:lnTo>
                <a:lnTo>
                  <a:pt x="2991314" y="1062957"/>
                </a:lnTo>
                <a:lnTo>
                  <a:pt x="3007514" y="1041373"/>
                </a:lnTo>
                <a:lnTo>
                  <a:pt x="3022125" y="1022963"/>
                </a:lnTo>
                <a:lnTo>
                  <a:pt x="3035467" y="1006775"/>
                </a:lnTo>
                <a:lnTo>
                  <a:pt x="3041820" y="999791"/>
                </a:lnTo>
                <a:lnTo>
                  <a:pt x="3047537" y="993760"/>
                </a:lnTo>
                <a:lnTo>
                  <a:pt x="3052620" y="988682"/>
                </a:lnTo>
                <a:lnTo>
                  <a:pt x="3057384" y="984555"/>
                </a:lnTo>
                <a:lnTo>
                  <a:pt x="3062149" y="981381"/>
                </a:lnTo>
                <a:lnTo>
                  <a:pt x="3065643" y="978524"/>
                </a:lnTo>
                <a:lnTo>
                  <a:pt x="3079937" y="971224"/>
                </a:lnTo>
                <a:lnTo>
                  <a:pt x="3094549" y="964241"/>
                </a:lnTo>
                <a:lnTo>
                  <a:pt x="3109161" y="958210"/>
                </a:lnTo>
                <a:lnTo>
                  <a:pt x="3116784" y="955353"/>
                </a:lnTo>
                <a:lnTo>
                  <a:pt x="3124408" y="953131"/>
                </a:lnTo>
                <a:lnTo>
                  <a:pt x="3132031" y="950909"/>
                </a:lnTo>
                <a:lnTo>
                  <a:pt x="3139337" y="948687"/>
                </a:lnTo>
                <a:lnTo>
                  <a:pt x="3146961" y="946783"/>
                </a:lnTo>
                <a:lnTo>
                  <a:pt x="3154902" y="945196"/>
                </a:lnTo>
                <a:lnTo>
                  <a:pt x="3162208" y="943609"/>
                </a:lnTo>
                <a:lnTo>
                  <a:pt x="3170149" y="942974"/>
                </a:lnTo>
                <a:lnTo>
                  <a:pt x="3178090" y="942339"/>
                </a:lnTo>
                <a:lnTo>
                  <a:pt x="3185714" y="941387"/>
                </a:lnTo>
                <a:close/>
                <a:moveTo>
                  <a:pt x="176612" y="941387"/>
                </a:moveTo>
                <a:lnTo>
                  <a:pt x="184236" y="942339"/>
                </a:lnTo>
                <a:lnTo>
                  <a:pt x="192177" y="942974"/>
                </a:lnTo>
                <a:lnTo>
                  <a:pt x="200118" y="943609"/>
                </a:lnTo>
                <a:lnTo>
                  <a:pt x="207742" y="945196"/>
                </a:lnTo>
                <a:lnTo>
                  <a:pt x="215047" y="946783"/>
                </a:lnTo>
                <a:lnTo>
                  <a:pt x="222989" y="948687"/>
                </a:lnTo>
                <a:lnTo>
                  <a:pt x="230295" y="950909"/>
                </a:lnTo>
                <a:lnTo>
                  <a:pt x="238236" y="953131"/>
                </a:lnTo>
                <a:lnTo>
                  <a:pt x="245542" y="955353"/>
                </a:lnTo>
                <a:lnTo>
                  <a:pt x="253165" y="958210"/>
                </a:lnTo>
                <a:lnTo>
                  <a:pt x="268095" y="964241"/>
                </a:lnTo>
                <a:lnTo>
                  <a:pt x="282389" y="971224"/>
                </a:lnTo>
                <a:lnTo>
                  <a:pt x="296683" y="978524"/>
                </a:lnTo>
                <a:lnTo>
                  <a:pt x="300812" y="981381"/>
                </a:lnTo>
                <a:lnTo>
                  <a:pt x="304624" y="984555"/>
                </a:lnTo>
                <a:lnTo>
                  <a:pt x="309706" y="988682"/>
                </a:lnTo>
                <a:lnTo>
                  <a:pt x="314789" y="993760"/>
                </a:lnTo>
                <a:lnTo>
                  <a:pt x="320824" y="999791"/>
                </a:lnTo>
                <a:lnTo>
                  <a:pt x="326859" y="1006775"/>
                </a:lnTo>
                <a:lnTo>
                  <a:pt x="340201" y="1022963"/>
                </a:lnTo>
                <a:lnTo>
                  <a:pt x="354812" y="1041373"/>
                </a:lnTo>
                <a:lnTo>
                  <a:pt x="371012" y="1062957"/>
                </a:lnTo>
                <a:lnTo>
                  <a:pt x="387530" y="1086764"/>
                </a:lnTo>
                <a:lnTo>
                  <a:pt x="405636" y="1112792"/>
                </a:lnTo>
                <a:lnTo>
                  <a:pt x="423742" y="1140089"/>
                </a:lnTo>
                <a:lnTo>
                  <a:pt x="442166" y="1169927"/>
                </a:lnTo>
                <a:lnTo>
                  <a:pt x="460907" y="1200716"/>
                </a:lnTo>
                <a:lnTo>
                  <a:pt x="479966" y="1232775"/>
                </a:lnTo>
                <a:lnTo>
                  <a:pt x="498389" y="1265469"/>
                </a:lnTo>
                <a:lnTo>
                  <a:pt x="516177" y="1298798"/>
                </a:lnTo>
                <a:lnTo>
                  <a:pt x="533966" y="1332761"/>
                </a:lnTo>
                <a:lnTo>
                  <a:pt x="550801" y="1366407"/>
                </a:lnTo>
                <a:lnTo>
                  <a:pt x="550801" y="1367042"/>
                </a:lnTo>
                <a:lnTo>
                  <a:pt x="551119" y="1366725"/>
                </a:lnTo>
                <a:lnTo>
                  <a:pt x="551119" y="1365455"/>
                </a:lnTo>
                <a:lnTo>
                  <a:pt x="549848" y="1355933"/>
                </a:lnTo>
                <a:lnTo>
                  <a:pt x="546672" y="1340062"/>
                </a:lnTo>
                <a:lnTo>
                  <a:pt x="542542" y="1318160"/>
                </a:lnTo>
                <a:lnTo>
                  <a:pt x="519036" y="1197859"/>
                </a:lnTo>
                <a:lnTo>
                  <a:pt x="506013" y="1132471"/>
                </a:lnTo>
                <a:lnTo>
                  <a:pt x="495530" y="1076289"/>
                </a:lnTo>
                <a:lnTo>
                  <a:pt x="491719" y="1054387"/>
                </a:lnTo>
                <a:lnTo>
                  <a:pt x="489495" y="1037881"/>
                </a:lnTo>
                <a:lnTo>
                  <a:pt x="488860" y="1032168"/>
                </a:lnTo>
                <a:lnTo>
                  <a:pt x="488542" y="1028041"/>
                </a:lnTo>
                <a:lnTo>
                  <a:pt x="488860" y="1025820"/>
                </a:lnTo>
                <a:lnTo>
                  <a:pt x="489177" y="1025820"/>
                </a:lnTo>
                <a:lnTo>
                  <a:pt x="489495" y="1025820"/>
                </a:lnTo>
                <a:lnTo>
                  <a:pt x="495213" y="1032168"/>
                </a:lnTo>
                <a:lnTo>
                  <a:pt x="500295" y="1038516"/>
                </a:lnTo>
                <a:lnTo>
                  <a:pt x="510777" y="1051530"/>
                </a:lnTo>
                <a:lnTo>
                  <a:pt x="520307" y="1065179"/>
                </a:lnTo>
                <a:lnTo>
                  <a:pt x="529201" y="1078828"/>
                </a:lnTo>
                <a:lnTo>
                  <a:pt x="537777" y="1092794"/>
                </a:lnTo>
                <a:lnTo>
                  <a:pt x="545719" y="1106443"/>
                </a:lnTo>
                <a:lnTo>
                  <a:pt x="552707" y="1119775"/>
                </a:lnTo>
                <a:lnTo>
                  <a:pt x="559060" y="1132789"/>
                </a:lnTo>
                <a:lnTo>
                  <a:pt x="565095" y="1144851"/>
                </a:lnTo>
                <a:lnTo>
                  <a:pt x="569860" y="1155960"/>
                </a:lnTo>
                <a:lnTo>
                  <a:pt x="577483" y="1174370"/>
                </a:lnTo>
                <a:lnTo>
                  <a:pt x="582566" y="1187067"/>
                </a:lnTo>
                <a:lnTo>
                  <a:pt x="584154" y="1191511"/>
                </a:lnTo>
                <a:lnTo>
                  <a:pt x="590507" y="1215635"/>
                </a:lnTo>
                <a:lnTo>
                  <a:pt x="596542" y="1237219"/>
                </a:lnTo>
                <a:lnTo>
                  <a:pt x="602578" y="1256581"/>
                </a:lnTo>
                <a:lnTo>
                  <a:pt x="607978" y="1274991"/>
                </a:lnTo>
                <a:lnTo>
                  <a:pt x="618778" y="1309272"/>
                </a:lnTo>
                <a:lnTo>
                  <a:pt x="629895" y="1344823"/>
                </a:lnTo>
                <a:lnTo>
                  <a:pt x="635613" y="1364186"/>
                </a:lnTo>
                <a:lnTo>
                  <a:pt x="641013" y="1385770"/>
                </a:lnTo>
                <a:lnTo>
                  <a:pt x="647366" y="1409576"/>
                </a:lnTo>
                <a:lnTo>
                  <a:pt x="653719" y="1436556"/>
                </a:lnTo>
                <a:lnTo>
                  <a:pt x="660389" y="1466711"/>
                </a:lnTo>
                <a:lnTo>
                  <a:pt x="668013" y="1501627"/>
                </a:lnTo>
                <a:lnTo>
                  <a:pt x="675636" y="1540670"/>
                </a:lnTo>
                <a:lnTo>
                  <a:pt x="684213" y="1585108"/>
                </a:lnTo>
                <a:lnTo>
                  <a:pt x="319871" y="2147887"/>
                </a:lnTo>
                <a:lnTo>
                  <a:pt x="0" y="2147887"/>
                </a:lnTo>
                <a:lnTo>
                  <a:pt x="318" y="1978387"/>
                </a:lnTo>
                <a:lnTo>
                  <a:pt x="953" y="1828884"/>
                </a:lnTo>
                <a:lnTo>
                  <a:pt x="2541" y="1696204"/>
                </a:lnTo>
                <a:lnTo>
                  <a:pt x="4447" y="1578442"/>
                </a:lnTo>
                <a:lnTo>
                  <a:pt x="6671" y="1472425"/>
                </a:lnTo>
                <a:lnTo>
                  <a:pt x="8894" y="1374343"/>
                </a:lnTo>
                <a:lnTo>
                  <a:pt x="11753" y="1282609"/>
                </a:lnTo>
                <a:lnTo>
                  <a:pt x="14612" y="1193415"/>
                </a:lnTo>
                <a:lnTo>
                  <a:pt x="17153" y="1179767"/>
                </a:lnTo>
                <a:lnTo>
                  <a:pt x="19694" y="1166118"/>
                </a:lnTo>
                <a:lnTo>
                  <a:pt x="23188" y="1153104"/>
                </a:lnTo>
                <a:lnTo>
                  <a:pt x="26365" y="1140724"/>
                </a:lnTo>
                <a:lnTo>
                  <a:pt x="29859" y="1128662"/>
                </a:lnTo>
                <a:lnTo>
                  <a:pt x="33671" y="1116918"/>
                </a:lnTo>
                <a:lnTo>
                  <a:pt x="37800" y="1105808"/>
                </a:lnTo>
                <a:lnTo>
                  <a:pt x="42247" y="1094699"/>
                </a:lnTo>
                <a:lnTo>
                  <a:pt x="46694" y="1084224"/>
                </a:lnTo>
                <a:lnTo>
                  <a:pt x="51777" y="1074067"/>
                </a:lnTo>
                <a:lnTo>
                  <a:pt x="56541" y="1064544"/>
                </a:lnTo>
                <a:lnTo>
                  <a:pt x="61624" y="1054704"/>
                </a:lnTo>
                <a:lnTo>
                  <a:pt x="67024" y="1045817"/>
                </a:lnTo>
                <a:lnTo>
                  <a:pt x="72424" y="1037247"/>
                </a:lnTo>
                <a:lnTo>
                  <a:pt x="78141" y="1029311"/>
                </a:lnTo>
                <a:lnTo>
                  <a:pt x="83541" y="1021376"/>
                </a:lnTo>
                <a:lnTo>
                  <a:pt x="89259" y="1014075"/>
                </a:lnTo>
                <a:lnTo>
                  <a:pt x="95294" y="1006457"/>
                </a:lnTo>
                <a:lnTo>
                  <a:pt x="101012" y="999791"/>
                </a:lnTo>
                <a:lnTo>
                  <a:pt x="107047" y="993443"/>
                </a:lnTo>
                <a:lnTo>
                  <a:pt x="113083" y="987095"/>
                </a:lnTo>
                <a:lnTo>
                  <a:pt x="118800" y="981699"/>
                </a:lnTo>
                <a:lnTo>
                  <a:pt x="124836" y="975985"/>
                </a:lnTo>
                <a:lnTo>
                  <a:pt x="130871" y="970906"/>
                </a:lnTo>
                <a:lnTo>
                  <a:pt x="136906" y="966145"/>
                </a:lnTo>
                <a:lnTo>
                  <a:pt x="142624" y="962019"/>
                </a:lnTo>
                <a:lnTo>
                  <a:pt x="148659" y="957575"/>
                </a:lnTo>
                <a:lnTo>
                  <a:pt x="154694" y="953766"/>
                </a:lnTo>
                <a:lnTo>
                  <a:pt x="165812" y="947100"/>
                </a:lnTo>
                <a:lnTo>
                  <a:pt x="176612" y="941387"/>
                </a:lnTo>
                <a:close/>
                <a:moveTo>
                  <a:pt x="1531981" y="658812"/>
                </a:moveTo>
                <a:lnTo>
                  <a:pt x="1531981" y="659130"/>
                </a:lnTo>
                <a:lnTo>
                  <a:pt x="1532299" y="658812"/>
                </a:lnTo>
                <a:lnTo>
                  <a:pt x="1532934" y="669616"/>
                </a:lnTo>
                <a:lnTo>
                  <a:pt x="1534523" y="682009"/>
                </a:lnTo>
                <a:lnTo>
                  <a:pt x="1536430" y="695673"/>
                </a:lnTo>
                <a:lnTo>
                  <a:pt x="1538654" y="711244"/>
                </a:lnTo>
                <a:lnTo>
                  <a:pt x="1541514" y="728085"/>
                </a:lnTo>
                <a:lnTo>
                  <a:pt x="1545327" y="746198"/>
                </a:lnTo>
                <a:lnTo>
                  <a:pt x="1549458" y="765900"/>
                </a:lnTo>
                <a:lnTo>
                  <a:pt x="1554543" y="786873"/>
                </a:lnTo>
                <a:lnTo>
                  <a:pt x="1560263" y="808799"/>
                </a:lnTo>
                <a:lnTo>
                  <a:pt x="1566936" y="831678"/>
                </a:lnTo>
                <a:lnTo>
                  <a:pt x="1574562" y="855828"/>
                </a:lnTo>
                <a:lnTo>
                  <a:pt x="1583142" y="881250"/>
                </a:lnTo>
                <a:lnTo>
                  <a:pt x="1592993" y="907307"/>
                </a:lnTo>
                <a:lnTo>
                  <a:pt x="1604115" y="934000"/>
                </a:lnTo>
                <a:lnTo>
                  <a:pt x="1615872" y="961963"/>
                </a:lnTo>
                <a:lnTo>
                  <a:pt x="1629218" y="990245"/>
                </a:lnTo>
                <a:lnTo>
                  <a:pt x="1633667" y="953066"/>
                </a:lnTo>
                <a:lnTo>
                  <a:pt x="1638752" y="917476"/>
                </a:lnTo>
                <a:lnTo>
                  <a:pt x="1643518" y="884745"/>
                </a:lnTo>
                <a:lnTo>
                  <a:pt x="1648285" y="855193"/>
                </a:lnTo>
                <a:lnTo>
                  <a:pt x="1652733" y="830089"/>
                </a:lnTo>
                <a:lnTo>
                  <a:pt x="1656547" y="809752"/>
                </a:lnTo>
                <a:lnTo>
                  <a:pt x="1660678" y="788779"/>
                </a:lnTo>
                <a:lnTo>
                  <a:pt x="1633350" y="725225"/>
                </a:lnTo>
                <a:lnTo>
                  <a:pt x="1677202" y="683280"/>
                </a:lnTo>
                <a:lnTo>
                  <a:pt x="1708661" y="683280"/>
                </a:lnTo>
                <a:lnTo>
                  <a:pt x="1752831" y="725225"/>
                </a:lnTo>
                <a:lnTo>
                  <a:pt x="1725503" y="788779"/>
                </a:lnTo>
                <a:lnTo>
                  <a:pt x="1729634" y="809752"/>
                </a:lnTo>
                <a:lnTo>
                  <a:pt x="1737578" y="855193"/>
                </a:lnTo>
                <a:lnTo>
                  <a:pt x="1742344" y="884745"/>
                </a:lnTo>
                <a:lnTo>
                  <a:pt x="1747111" y="917476"/>
                </a:lnTo>
                <a:lnTo>
                  <a:pt x="1752513" y="953066"/>
                </a:lnTo>
                <a:lnTo>
                  <a:pt x="1756962" y="990245"/>
                </a:lnTo>
                <a:lnTo>
                  <a:pt x="1770308" y="961963"/>
                </a:lnTo>
                <a:lnTo>
                  <a:pt x="1782066" y="934000"/>
                </a:lnTo>
                <a:lnTo>
                  <a:pt x="1792870" y="907307"/>
                </a:lnTo>
                <a:lnTo>
                  <a:pt x="1802720" y="881250"/>
                </a:lnTo>
                <a:lnTo>
                  <a:pt x="1811618" y="855828"/>
                </a:lnTo>
                <a:lnTo>
                  <a:pt x="1818927" y="831678"/>
                </a:lnTo>
                <a:lnTo>
                  <a:pt x="1825600" y="808799"/>
                </a:lnTo>
                <a:lnTo>
                  <a:pt x="1831638" y="786873"/>
                </a:lnTo>
                <a:lnTo>
                  <a:pt x="1836404" y="765900"/>
                </a:lnTo>
                <a:lnTo>
                  <a:pt x="1840853" y="746198"/>
                </a:lnTo>
                <a:lnTo>
                  <a:pt x="1844348" y="728085"/>
                </a:lnTo>
                <a:lnTo>
                  <a:pt x="1847208" y="711244"/>
                </a:lnTo>
                <a:lnTo>
                  <a:pt x="1849750" y="695673"/>
                </a:lnTo>
                <a:lnTo>
                  <a:pt x="1851657" y="682009"/>
                </a:lnTo>
                <a:lnTo>
                  <a:pt x="1852928" y="669616"/>
                </a:lnTo>
                <a:lnTo>
                  <a:pt x="1853881" y="658812"/>
                </a:lnTo>
                <a:lnTo>
                  <a:pt x="1854199" y="659130"/>
                </a:lnTo>
                <a:lnTo>
                  <a:pt x="1854199" y="658812"/>
                </a:lnTo>
                <a:lnTo>
                  <a:pt x="1871359" y="662943"/>
                </a:lnTo>
                <a:lnTo>
                  <a:pt x="1889154" y="667392"/>
                </a:lnTo>
                <a:lnTo>
                  <a:pt x="1908220" y="673111"/>
                </a:lnTo>
                <a:lnTo>
                  <a:pt x="1927922" y="679467"/>
                </a:lnTo>
                <a:lnTo>
                  <a:pt x="1946988" y="684869"/>
                </a:lnTo>
                <a:lnTo>
                  <a:pt x="1964465" y="690271"/>
                </a:lnTo>
                <a:lnTo>
                  <a:pt x="1980354" y="695355"/>
                </a:lnTo>
                <a:lnTo>
                  <a:pt x="1994971" y="700122"/>
                </a:lnTo>
                <a:lnTo>
                  <a:pt x="2008000" y="704888"/>
                </a:lnTo>
                <a:lnTo>
                  <a:pt x="2019757" y="709337"/>
                </a:lnTo>
                <a:lnTo>
                  <a:pt x="2030243" y="713786"/>
                </a:lnTo>
                <a:lnTo>
                  <a:pt x="2039459" y="717917"/>
                </a:lnTo>
                <a:lnTo>
                  <a:pt x="2047721" y="722048"/>
                </a:lnTo>
                <a:lnTo>
                  <a:pt x="2054712" y="725861"/>
                </a:lnTo>
                <a:lnTo>
                  <a:pt x="2060749" y="729674"/>
                </a:lnTo>
                <a:lnTo>
                  <a:pt x="2065834" y="733170"/>
                </a:lnTo>
                <a:lnTo>
                  <a:pt x="2070282" y="736665"/>
                </a:lnTo>
                <a:lnTo>
                  <a:pt x="2073778" y="739843"/>
                </a:lnTo>
                <a:lnTo>
                  <a:pt x="2076638" y="743021"/>
                </a:lnTo>
                <a:lnTo>
                  <a:pt x="2078862" y="746198"/>
                </a:lnTo>
                <a:lnTo>
                  <a:pt x="2084264" y="751600"/>
                </a:lnTo>
                <a:lnTo>
                  <a:pt x="2089348" y="757002"/>
                </a:lnTo>
                <a:lnTo>
                  <a:pt x="2093797" y="763040"/>
                </a:lnTo>
                <a:lnTo>
                  <a:pt x="2097928" y="769395"/>
                </a:lnTo>
                <a:lnTo>
                  <a:pt x="2100788" y="774480"/>
                </a:lnTo>
                <a:lnTo>
                  <a:pt x="2109368" y="788779"/>
                </a:lnTo>
                <a:lnTo>
                  <a:pt x="2139238" y="838033"/>
                </a:lnTo>
                <a:lnTo>
                  <a:pt x="2158940" y="870446"/>
                </a:lnTo>
                <a:lnTo>
                  <a:pt x="2180866" y="905400"/>
                </a:lnTo>
                <a:lnTo>
                  <a:pt x="2203428" y="941626"/>
                </a:lnTo>
                <a:lnTo>
                  <a:pt x="2226942" y="977216"/>
                </a:lnTo>
                <a:lnTo>
                  <a:pt x="2242196" y="999778"/>
                </a:lnTo>
                <a:lnTo>
                  <a:pt x="2256495" y="1021068"/>
                </a:lnTo>
                <a:lnTo>
                  <a:pt x="2280963" y="997553"/>
                </a:lnTo>
                <a:lnTo>
                  <a:pt x="2305749" y="972450"/>
                </a:lnTo>
                <a:lnTo>
                  <a:pt x="2326086" y="951159"/>
                </a:lnTo>
                <a:lnTo>
                  <a:pt x="2345470" y="930186"/>
                </a:lnTo>
                <a:lnTo>
                  <a:pt x="2380107" y="892372"/>
                </a:lnTo>
                <a:lnTo>
                  <a:pt x="2405529" y="864090"/>
                </a:lnTo>
                <a:lnTo>
                  <a:pt x="2417286" y="850109"/>
                </a:lnTo>
                <a:lnTo>
                  <a:pt x="2417922" y="849791"/>
                </a:lnTo>
                <a:lnTo>
                  <a:pt x="2421735" y="845660"/>
                </a:lnTo>
                <a:lnTo>
                  <a:pt x="2425548" y="841847"/>
                </a:lnTo>
                <a:lnTo>
                  <a:pt x="2429679" y="838033"/>
                </a:lnTo>
                <a:lnTo>
                  <a:pt x="2433493" y="834856"/>
                </a:lnTo>
                <a:lnTo>
                  <a:pt x="2437941" y="831678"/>
                </a:lnTo>
                <a:lnTo>
                  <a:pt x="2442072" y="828818"/>
                </a:lnTo>
                <a:lnTo>
                  <a:pt x="2446521" y="826276"/>
                </a:lnTo>
                <a:lnTo>
                  <a:pt x="2451605" y="823734"/>
                </a:lnTo>
                <a:lnTo>
                  <a:pt x="2456054" y="821509"/>
                </a:lnTo>
                <a:lnTo>
                  <a:pt x="2460821" y="819603"/>
                </a:lnTo>
                <a:lnTo>
                  <a:pt x="2465587" y="818014"/>
                </a:lnTo>
                <a:lnTo>
                  <a:pt x="2470672" y="816425"/>
                </a:lnTo>
                <a:lnTo>
                  <a:pt x="2475756" y="815154"/>
                </a:lnTo>
                <a:lnTo>
                  <a:pt x="2480522" y="814201"/>
                </a:lnTo>
                <a:lnTo>
                  <a:pt x="2485607" y="813565"/>
                </a:lnTo>
                <a:lnTo>
                  <a:pt x="2491009" y="812930"/>
                </a:lnTo>
                <a:lnTo>
                  <a:pt x="2495775" y="812930"/>
                </a:lnTo>
                <a:lnTo>
                  <a:pt x="2500860" y="812930"/>
                </a:lnTo>
                <a:lnTo>
                  <a:pt x="2506262" y="812930"/>
                </a:lnTo>
                <a:lnTo>
                  <a:pt x="2511346" y="813565"/>
                </a:lnTo>
                <a:lnTo>
                  <a:pt x="2516113" y="814201"/>
                </a:lnTo>
                <a:lnTo>
                  <a:pt x="2521515" y="815154"/>
                </a:lnTo>
                <a:lnTo>
                  <a:pt x="2526281" y="816425"/>
                </a:lnTo>
                <a:lnTo>
                  <a:pt x="2531366" y="817696"/>
                </a:lnTo>
                <a:lnTo>
                  <a:pt x="2536132" y="819603"/>
                </a:lnTo>
                <a:lnTo>
                  <a:pt x="2541216" y="821509"/>
                </a:lnTo>
                <a:lnTo>
                  <a:pt x="2545983" y="823734"/>
                </a:lnTo>
                <a:lnTo>
                  <a:pt x="2550432" y="826276"/>
                </a:lnTo>
                <a:lnTo>
                  <a:pt x="2555198" y="828818"/>
                </a:lnTo>
                <a:lnTo>
                  <a:pt x="2559647" y="831678"/>
                </a:lnTo>
                <a:lnTo>
                  <a:pt x="2563778" y="835174"/>
                </a:lnTo>
                <a:lnTo>
                  <a:pt x="2568227" y="838351"/>
                </a:lnTo>
                <a:lnTo>
                  <a:pt x="2572358" y="842164"/>
                </a:lnTo>
                <a:lnTo>
                  <a:pt x="2576171" y="845978"/>
                </a:lnTo>
                <a:lnTo>
                  <a:pt x="2579666" y="850109"/>
                </a:lnTo>
                <a:lnTo>
                  <a:pt x="2583162" y="854240"/>
                </a:lnTo>
                <a:lnTo>
                  <a:pt x="2586022" y="858688"/>
                </a:lnTo>
                <a:lnTo>
                  <a:pt x="2589200" y="863137"/>
                </a:lnTo>
                <a:lnTo>
                  <a:pt x="2591742" y="867586"/>
                </a:lnTo>
                <a:lnTo>
                  <a:pt x="2593966" y="872035"/>
                </a:lnTo>
                <a:lnTo>
                  <a:pt x="2596190" y="876801"/>
                </a:lnTo>
                <a:lnTo>
                  <a:pt x="2598097" y="881250"/>
                </a:lnTo>
                <a:lnTo>
                  <a:pt x="2600004" y="886334"/>
                </a:lnTo>
                <a:lnTo>
                  <a:pt x="2601275" y="891419"/>
                </a:lnTo>
                <a:lnTo>
                  <a:pt x="2602546" y="896185"/>
                </a:lnTo>
                <a:lnTo>
                  <a:pt x="2603499" y="901269"/>
                </a:lnTo>
                <a:lnTo>
                  <a:pt x="2604452" y="906036"/>
                </a:lnTo>
                <a:lnTo>
                  <a:pt x="2604770" y="911438"/>
                </a:lnTo>
                <a:lnTo>
                  <a:pt x="2605088" y="916522"/>
                </a:lnTo>
                <a:lnTo>
                  <a:pt x="2605088" y="921289"/>
                </a:lnTo>
                <a:lnTo>
                  <a:pt x="2604770" y="926691"/>
                </a:lnTo>
                <a:lnTo>
                  <a:pt x="2604452" y="931775"/>
                </a:lnTo>
                <a:lnTo>
                  <a:pt x="2603499" y="936542"/>
                </a:lnTo>
                <a:lnTo>
                  <a:pt x="2602546" y="941944"/>
                </a:lnTo>
                <a:lnTo>
                  <a:pt x="2601275" y="947028"/>
                </a:lnTo>
                <a:lnTo>
                  <a:pt x="2600004" y="951795"/>
                </a:lnTo>
                <a:lnTo>
                  <a:pt x="2598415" y="956879"/>
                </a:lnTo>
                <a:lnTo>
                  <a:pt x="2596190" y="961646"/>
                </a:lnTo>
                <a:lnTo>
                  <a:pt x="2593966" y="966412"/>
                </a:lnTo>
                <a:lnTo>
                  <a:pt x="2591742" y="970861"/>
                </a:lnTo>
                <a:lnTo>
                  <a:pt x="2588564" y="975627"/>
                </a:lnTo>
                <a:lnTo>
                  <a:pt x="2585704" y="980076"/>
                </a:lnTo>
                <a:lnTo>
                  <a:pt x="2582844" y="984207"/>
                </a:lnTo>
                <a:lnTo>
                  <a:pt x="2579349" y="988656"/>
                </a:lnTo>
                <a:lnTo>
                  <a:pt x="2566638" y="1003273"/>
                </a:lnTo>
                <a:lnTo>
                  <a:pt x="2534543" y="1039181"/>
                </a:lnTo>
                <a:lnTo>
                  <a:pt x="2512935" y="1063014"/>
                </a:lnTo>
                <a:lnTo>
                  <a:pt x="2488784" y="1089071"/>
                </a:lnTo>
                <a:lnTo>
                  <a:pt x="2463045" y="1116399"/>
                </a:lnTo>
                <a:lnTo>
                  <a:pt x="2436352" y="1143409"/>
                </a:lnTo>
                <a:lnTo>
                  <a:pt x="2417922" y="1161204"/>
                </a:lnTo>
                <a:lnTo>
                  <a:pt x="2400127" y="1178682"/>
                </a:lnTo>
                <a:lnTo>
                  <a:pt x="2382332" y="1195206"/>
                </a:lnTo>
                <a:lnTo>
                  <a:pt x="2364537" y="1210776"/>
                </a:lnTo>
                <a:lnTo>
                  <a:pt x="2354050" y="1219038"/>
                </a:lnTo>
                <a:lnTo>
                  <a:pt x="2343882" y="1226983"/>
                </a:lnTo>
                <a:lnTo>
                  <a:pt x="2333395" y="1234927"/>
                </a:lnTo>
                <a:lnTo>
                  <a:pt x="2322591" y="1241918"/>
                </a:lnTo>
                <a:lnTo>
                  <a:pt x="2316236" y="1246049"/>
                </a:lnTo>
                <a:lnTo>
                  <a:pt x="2309562" y="1249862"/>
                </a:lnTo>
                <a:lnTo>
                  <a:pt x="2301936" y="1253357"/>
                </a:lnTo>
                <a:lnTo>
                  <a:pt x="2294310" y="1257171"/>
                </a:lnTo>
                <a:lnTo>
                  <a:pt x="2284141" y="1260984"/>
                </a:lnTo>
                <a:lnTo>
                  <a:pt x="2279057" y="1262891"/>
                </a:lnTo>
                <a:lnTo>
                  <a:pt x="2272701" y="1264797"/>
                </a:lnTo>
                <a:lnTo>
                  <a:pt x="2266346" y="1266068"/>
                </a:lnTo>
                <a:lnTo>
                  <a:pt x="2258720" y="1267339"/>
                </a:lnTo>
                <a:lnTo>
                  <a:pt x="2250775" y="1267975"/>
                </a:lnTo>
                <a:lnTo>
                  <a:pt x="2241242" y="1268610"/>
                </a:lnTo>
                <a:lnTo>
                  <a:pt x="2233934" y="1268293"/>
                </a:lnTo>
                <a:lnTo>
                  <a:pt x="2226307" y="1267657"/>
                </a:lnTo>
                <a:lnTo>
                  <a:pt x="2217727" y="1266068"/>
                </a:lnTo>
                <a:lnTo>
                  <a:pt x="2209148" y="1263844"/>
                </a:lnTo>
                <a:lnTo>
                  <a:pt x="2198979" y="1260666"/>
                </a:lnTo>
                <a:lnTo>
                  <a:pt x="2190717" y="1257171"/>
                </a:lnTo>
                <a:lnTo>
                  <a:pt x="2184044" y="1253357"/>
                </a:lnTo>
                <a:lnTo>
                  <a:pt x="2178324" y="1250180"/>
                </a:lnTo>
                <a:lnTo>
                  <a:pt x="2172922" y="1246684"/>
                </a:lnTo>
                <a:lnTo>
                  <a:pt x="2168473" y="1243824"/>
                </a:lnTo>
                <a:lnTo>
                  <a:pt x="2160846" y="1237787"/>
                </a:lnTo>
                <a:lnTo>
                  <a:pt x="2154491" y="1232067"/>
                </a:lnTo>
                <a:lnTo>
                  <a:pt x="2148454" y="1226347"/>
                </a:lnTo>
                <a:lnTo>
                  <a:pt x="2137967" y="1215225"/>
                </a:lnTo>
                <a:lnTo>
                  <a:pt x="2128116" y="1204103"/>
                </a:lnTo>
                <a:lnTo>
                  <a:pt x="2118265" y="1192028"/>
                </a:lnTo>
                <a:lnTo>
                  <a:pt x="2109050" y="1179953"/>
                </a:lnTo>
                <a:lnTo>
                  <a:pt x="2098882" y="1166924"/>
                </a:lnTo>
                <a:lnTo>
                  <a:pt x="2078862" y="1138961"/>
                </a:lnTo>
                <a:lnTo>
                  <a:pt x="2058525" y="1108773"/>
                </a:lnTo>
                <a:lnTo>
                  <a:pt x="2037552" y="1077313"/>
                </a:lnTo>
                <a:lnTo>
                  <a:pt x="2017215" y="1045219"/>
                </a:lnTo>
                <a:lnTo>
                  <a:pt x="2012766" y="1038546"/>
                </a:lnTo>
                <a:lnTo>
                  <a:pt x="2012766" y="1409700"/>
                </a:lnTo>
                <a:lnTo>
                  <a:pt x="1373096" y="1409700"/>
                </a:lnTo>
                <a:lnTo>
                  <a:pt x="1373096" y="1002002"/>
                </a:lnTo>
                <a:lnTo>
                  <a:pt x="1372779" y="1002002"/>
                </a:lnTo>
                <a:lnTo>
                  <a:pt x="1371190" y="1003591"/>
                </a:lnTo>
                <a:lnTo>
                  <a:pt x="1369283" y="1005815"/>
                </a:lnTo>
                <a:lnTo>
                  <a:pt x="1367694" y="1009311"/>
                </a:lnTo>
                <a:lnTo>
                  <a:pt x="1365470" y="1013124"/>
                </a:lnTo>
                <a:lnTo>
                  <a:pt x="1363246" y="1018526"/>
                </a:lnTo>
                <a:lnTo>
                  <a:pt x="1361339" y="1024882"/>
                </a:lnTo>
                <a:lnTo>
                  <a:pt x="1356572" y="1039181"/>
                </a:lnTo>
                <a:lnTo>
                  <a:pt x="1351806" y="1056658"/>
                </a:lnTo>
                <a:lnTo>
                  <a:pt x="1347039" y="1077313"/>
                </a:lnTo>
                <a:lnTo>
                  <a:pt x="1342273" y="1099557"/>
                </a:lnTo>
                <a:lnTo>
                  <a:pt x="1337506" y="1124025"/>
                </a:lnTo>
                <a:lnTo>
                  <a:pt x="1332740" y="1149765"/>
                </a:lnTo>
                <a:lnTo>
                  <a:pt x="1328291" y="1176775"/>
                </a:lnTo>
                <a:lnTo>
                  <a:pt x="1324160" y="1204421"/>
                </a:lnTo>
                <a:lnTo>
                  <a:pt x="1320029" y="1232702"/>
                </a:lnTo>
                <a:lnTo>
                  <a:pt x="1316534" y="1260984"/>
                </a:lnTo>
                <a:lnTo>
                  <a:pt x="1313674" y="1288948"/>
                </a:lnTo>
                <a:lnTo>
                  <a:pt x="1311449" y="1316276"/>
                </a:lnTo>
                <a:lnTo>
                  <a:pt x="1309543" y="1342333"/>
                </a:lnTo>
                <a:lnTo>
                  <a:pt x="1308589" y="1375699"/>
                </a:lnTo>
                <a:lnTo>
                  <a:pt x="1307636" y="1409700"/>
                </a:lnTo>
                <a:lnTo>
                  <a:pt x="1106488" y="1409700"/>
                </a:lnTo>
                <a:lnTo>
                  <a:pt x="1106488" y="1388409"/>
                </a:lnTo>
                <a:lnTo>
                  <a:pt x="1106488" y="1368072"/>
                </a:lnTo>
                <a:lnTo>
                  <a:pt x="1107441" y="1348688"/>
                </a:lnTo>
                <a:lnTo>
                  <a:pt x="1108077" y="1330893"/>
                </a:lnTo>
                <a:lnTo>
                  <a:pt x="1111255" y="1293396"/>
                </a:lnTo>
                <a:lnTo>
                  <a:pt x="1114750" y="1257171"/>
                </a:lnTo>
                <a:lnTo>
                  <a:pt x="1118563" y="1222534"/>
                </a:lnTo>
                <a:lnTo>
                  <a:pt x="1122694" y="1189486"/>
                </a:lnTo>
                <a:lnTo>
                  <a:pt x="1127143" y="1158345"/>
                </a:lnTo>
                <a:lnTo>
                  <a:pt x="1131592" y="1128156"/>
                </a:lnTo>
                <a:lnTo>
                  <a:pt x="1136358" y="1099875"/>
                </a:lnTo>
                <a:lnTo>
                  <a:pt x="1141125" y="1072865"/>
                </a:lnTo>
                <a:lnTo>
                  <a:pt x="1146209" y="1047125"/>
                </a:lnTo>
                <a:lnTo>
                  <a:pt x="1151929" y="1022975"/>
                </a:lnTo>
                <a:lnTo>
                  <a:pt x="1157013" y="999778"/>
                </a:lnTo>
                <a:lnTo>
                  <a:pt x="1162733" y="978170"/>
                </a:lnTo>
                <a:lnTo>
                  <a:pt x="1168135" y="957832"/>
                </a:lnTo>
                <a:lnTo>
                  <a:pt x="1174173" y="938448"/>
                </a:lnTo>
                <a:lnTo>
                  <a:pt x="1179893" y="920653"/>
                </a:lnTo>
                <a:lnTo>
                  <a:pt x="1185295" y="903812"/>
                </a:lnTo>
                <a:lnTo>
                  <a:pt x="1191332" y="887923"/>
                </a:lnTo>
                <a:lnTo>
                  <a:pt x="1197052" y="873306"/>
                </a:lnTo>
                <a:lnTo>
                  <a:pt x="1202454" y="859959"/>
                </a:lnTo>
                <a:lnTo>
                  <a:pt x="1208174" y="847567"/>
                </a:lnTo>
                <a:lnTo>
                  <a:pt x="1213258" y="835809"/>
                </a:lnTo>
                <a:lnTo>
                  <a:pt x="1218343" y="825005"/>
                </a:lnTo>
                <a:lnTo>
                  <a:pt x="1223745" y="815472"/>
                </a:lnTo>
                <a:lnTo>
                  <a:pt x="1228511" y="806892"/>
                </a:lnTo>
                <a:lnTo>
                  <a:pt x="1233278" y="798948"/>
                </a:lnTo>
                <a:lnTo>
                  <a:pt x="1237727" y="791957"/>
                </a:lnTo>
                <a:lnTo>
                  <a:pt x="1245989" y="780199"/>
                </a:lnTo>
                <a:lnTo>
                  <a:pt x="1252980" y="771302"/>
                </a:lnTo>
                <a:lnTo>
                  <a:pt x="1258700" y="764947"/>
                </a:lnTo>
                <a:lnTo>
                  <a:pt x="1269186" y="759545"/>
                </a:lnTo>
                <a:lnTo>
                  <a:pt x="1280308" y="754142"/>
                </a:lnTo>
                <a:lnTo>
                  <a:pt x="1292383" y="748105"/>
                </a:lnTo>
                <a:lnTo>
                  <a:pt x="1304776" y="742703"/>
                </a:lnTo>
                <a:lnTo>
                  <a:pt x="1331469" y="731263"/>
                </a:lnTo>
                <a:lnTo>
                  <a:pt x="1359750" y="720141"/>
                </a:lnTo>
                <a:lnTo>
                  <a:pt x="1388349" y="709973"/>
                </a:lnTo>
                <a:lnTo>
                  <a:pt x="1416949" y="699486"/>
                </a:lnTo>
                <a:lnTo>
                  <a:pt x="1444595" y="690271"/>
                </a:lnTo>
                <a:lnTo>
                  <a:pt x="1470652" y="681691"/>
                </a:lnTo>
                <a:lnTo>
                  <a:pt x="1477325" y="677878"/>
                </a:lnTo>
                <a:lnTo>
                  <a:pt x="1484316" y="674065"/>
                </a:lnTo>
                <a:lnTo>
                  <a:pt x="1491624" y="671205"/>
                </a:lnTo>
                <a:lnTo>
                  <a:pt x="1499569" y="668027"/>
                </a:lnTo>
                <a:lnTo>
                  <a:pt x="1507513" y="665167"/>
                </a:lnTo>
                <a:lnTo>
                  <a:pt x="1515139" y="662943"/>
                </a:lnTo>
                <a:lnTo>
                  <a:pt x="1523401" y="660718"/>
                </a:lnTo>
                <a:lnTo>
                  <a:pt x="1531981" y="658812"/>
                </a:lnTo>
                <a:close/>
                <a:moveTo>
                  <a:pt x="3016555" y="246062"/>
                </a:moveTo>
                <a:lnTo>
                  <a:pt x="3026093" y="246062"/>
                </a:lnTo>
                <a:lnTo>
                  <a:pt x="3039447" y="247014"/>
                </a:lnTo>
                <a:lnTo>
                  <a:pt x="3052165" y="248600"/>
                </a:lnTo>
                <a:lnTo>
                  <a:pt x="3064883" y="250822"/>
                </a:lnTo>
                <a:lnTo>
                  <a:pt x="3076965" y="253360"/>
                </a:lnTo>
                <a:lnTo>
                  <a:pt x="3089047" y="256851"/>
                </a:lnTo>
                <a:lnTo>
                  <a:pt x="3100493" y="260976"/>
                </a:lnTo>
                <a:lnTo>
                  <a:pt x="3111303" y="265736"/>
                </a:lnTo>
                <a:lnTo>
                  <a:pt x="3122113" y="270496"/>
                </a:lnTo>
                <a:lnTo>
                  <a:pt x="3132605" y="276526"/>
                </a:lnTo>
                <a:lnTo>
                  <a:pt x="3142462" y="282872"/>
                </a:lnTo>
                <a:lnTo>
                  <a:pt x="3152318" y="289536"/>
                </a:lnTo>
                <a:lnTo>
                  <a:pt x="3161539" y="296518"/>
                </a:lnTo>
                <a:lnTo>
                  <a:pt x="3170123" y="304451"/>
                </a:lnTo>
                <a:lnTo>
                  <a:pt x="3178708" y="312384"/>
                </a:lnTo>
                <a:lnTo>
                  <a:pt x="3186339" y="320952"/>
                </a:lnTo>
                <a:lnTo>
                  <a:pt x="3194287" y="330472"/>
                </a:lnTo>
                <a:lnTo>
                  <a:pt x="3201282" y="339675"/>
                </a:lnTo>
                <a:lnTo>
                  <a:pt x="3207959" y="349512"/>
                </a:lnTo>
                <a:lnTo>
                  <a:pt x="3214318" y="359984"/>
                </a:lnTo>
                <a:lnTo>
                  <a:pt x="3220041" y="370456"/>
                </a:lnTo>
                <a:lnTo>
                  <a:pt x="3225128" y="381563"/>
                </a:lnTo>
                <a:lnTo>
                  <a:pt x="3229898" y="392669"/>
                </a:lnTo>
                <a:lnTo>
                  <a:pt x="3234349" y="404093"/>
                </a:lnTo>
                <a:lnTo>
                  <a:pt x="3238482" y="416152"/>
                </a:lnTo>
                <a:lnTo>
                  <a:pt x="3241980" y="428528"/>
                </a:lnTo>
                <a:lnTo>
                  <a:pt x="3244523" y="440586"/>
                </a:lnTo>
                <a:lnTo>
                  <a:pt x="3247067" y="453280"/>
                </a:lnTo>
                <a:lnTo>
                  <a:pt x="3248974" y="466290"/>
                </a:lnTo>
                <a:lnTo>
                  <a:pt x="3249928" y="479301"/>
                </a:lnTo>
                <a:lnTo>
                  <a:pt x="3251200" y="492629"/>
                </a:lnTo>
                <a:lnTo>
                  <a:pt x="3251200" y="505957"/>
                </a:lnTo>
                <a:lnTo>
                  <a:pt x="3251200" y="519602"/>
                </a:lnTo>
                <a:lnTo>
                  <a:pt x="3249292" y="530709"/>
                </a:lnTo>
                <a:lnTo>
                  <a:pt x="3247385" y="541498"/>
                </a:lnTo>
                <a:lnTo>
                  <a:pt x="3245159" y="551970"/>
                </a:lnTo>
                <a:lnTo>
                  <a:pt x="3242933" y="562442"/>
                </a:lnTo>
                <a:lnTo>
                  <a:pt x="3240390" y="572914"/>
                </a:lnTo>
                <a:lnTo>
                  <a:pt x="3237846" y="582751"/>
                </a:lnTo>
                <a:lnTo>
                  <a:pt x="3231805" y="602426"/>
                </a:lnTo>
                <a:lnTo>
                  <a:pt x="3225446" y="621148"/>
                </a:lnTo>
                <a:lnTo>
                  <a:pt x="3218133" y="639236"/>
                </a:lnTo>
                <a:lnTo>
                  <a:pt x="3210503" y="656690"/>
                </a:lnTo>
                <a:lnTo>
                  <a:pt x="3201918" y="673508"/>
                </a:lnTo>
                <a:lnTo>
                  <a:pt x="3193016" y="689057"/>
                </a:lnTo>
                <a:lnTo>
                  <a:pt x="3183795" y="704289"/>
                </a:lnTo>
                <a:lnTo>
                  <a:pt x="3174257" y="718252"/>
                </a:lnTo>
                <a:lnTo>
                  <a:pt x="3164082" y="732215"/>
                </a:lnTo>
                <a:lnTo>
                  <a:pt x="3153590" y="745225"/>
                </a:lnTo>
                <a:lnTo>
                  <a:pt x="3142780" y="756966"/>
                </a:lnTo>
                <a:lnTo>
                  <a:pt x="3131652" y="768390"/>
                </a:lnTo>
                <a:lnTo>
                  <a:pt x="3120523" y="778862"/>
                </a:lnTo>
                <a:lnTo>
                  <a:pt x="3109077" y="788700"/>
                </a:lnTo>
                <a:lnTo>
                  <a:pt x="3097631" y="797902"/>
                </a:lnTo>
                <a:lnTo>
                  <a:pt x="3085867" y="806153"/>
                </a:lnTo>
                <a:lnTo>
                  <a:pt x="3074103" y="813452"/>
                </a:lnTo>
                <a:lnTo>
                  <a:pt x="3062339" y="820116"/>
                </a:lnTo>
                <a:lnTo>
                  <a:pt x="3050575" y="826145"/>
                </a:lnTo>
                <a:lnTo>
                  <a:pt x="3038811" y="831222"/>
                </a:lnTo>
                <a:lnTo>
                  <a:pt x="3027365" y="835665"/>
                </a:lnTo>
                <a:lnTo>
                  <a:pt x="3015919" y="839473"/>
                </a:lnTo>
                <a:lnTo>
                  <a:pt x="3004472" y="842011"/>
                </a:lnTo>
                <a:lnTo>
                  <a:pt x="2993662" y="844233"/>
                </a:lnTo>
                <a:lnTo>
                  <a:pt x="2982852" y="845502"/>
                </a:lnTo>
                <a:lnTo>
                  <a:pt x="2972678" y="846137"/>
                </a:lnTo>
                <a:lnTo>
                  <a:pt x="2962503" y="845819"/>
                </a:lnTo>
                <a:lnTo>
                  <a:pt x="2952647" y="844550"/>
                </a:lnTo>
                <a:lnTo>
                  <a:pt x="2943427" y="842646"/>
                </a:lnTo>
                <a:lnTo>
                  <a:pt x="2937703" y="841059"/>
                </a:lnTo>
                <a:lnTo>
                  <a:pt x="2931662" y="839155"/>
                </a:lnTo>
                <a:lnTo>
                  <a:pt x="2925939" y="837251"/>
                </a:lnTo>
                <a:lnTo>
                  <a:pt x="2920534" y="835030"/>
                </a:lnTo>
                <a:lnTo>
                  <a:pt x="2914811" y="832492"/>
                </a:lnTo>
                <a:lnTo>
                  <a:pt x="2909724" y="829953"/>
                </a:lnTo>
                <a:lnTo>
                  <a:pt x="2904319" y="826780"/>
                </a:lnTo>
                <a:lnTo>
                  <a:pt x="2899550" y="823924"/>
                </a:lnTo>
                <a:lnTo>
                  <a:pt x="2894780" y="820433"/>
                </a:lnTo>
                <a:lnTo>
                  <a:pt x="2890329" y="817260"/>
                </a:lnTo>
                <a:lnTo>
                  <a:pt x="2885878" y="813452"/>
                </a:lnTo>
                <a:lnTo>
                  <a:pt x="2881427" y="809644"/>
                </a:lnTo>
                <a:lnTo>
                  <a:pt x="2873160" y="801710"/>
                </a:lnTo>
                <a:lnTo>
                  <a:pt x="2865529" y="793142"/>
                </a:lnTo>
                <a:lnTo>
                  <a:pt x="2857899" y="783622"/>
                </a:lnTo>
                <a:lnTo>
                  <a:pt x="2851222" y="773785"/>
                </a:lnTo>
                <a:lnTo>
                  <a:pt x="2845181" y="763630"/>
                </a:lnTo>
                <a:lnTo>
                  <a:pt x="2839458" y="752524"/>
                </a:lnTo>
                <a:lnTo>
                  <a:pt x="2834052" y="741417"/>
                </a:lnTo>
                <a:lnTo>
                  <a:pt x="2829283" y="729676"/>
                </a:lnTo>
                <a:lnTo>
                  <a:pt x="2825150" y="717300"/>
                </a:lnTo>
                <a:lnTo>
                  <a:pt x="2821017" y="704607"/>
                </a:lnTo>
                <a:lnTo>
                  <a:pt x="2817519" y="691913"/>
                </a:lnTo>
                <a:lnTo>
                  <a:pt x="2814340" y="678585"/>
                </a:lnTo>
                <a:lnTo>
                  <a:pt x="2811478" y="665257"/>
                </a:lnTo>
                <a:lnTo>
                  <a:pt x="2809253" y="651612"/>
                </a:lnTo>
                <a:lnTo>
                  <a:pt x="2807027" y="637967"/>
                </a:lnTo>
                <a:lnTo>
                  <a:pt x="2805119" y="623687"/>
                </a:lnTo>
                <a:lnTo>
                  <a:pt x="2803529" y="609724"/>
                </a:lnTo>
                <a:lnTo>
                  <a:pt x="2802576" y="595444"/>
                </a:lnTo>
                <a:lnTo>
                  <a:pt x="2801304" y="580847"/>
                </a:lnTo>
                <a:lnTo>
                  <a:pt x="2800986" y="566885"/>
                </a:lnTo>
                <a:lnTo>
                  <a:pt x="2800350" y="538325"/>
                </a:lnTo>
                <a:lnTo>
                  <a:pt x="2800350" y="509765"/>
                </a:lnTo>
                <a:lnTo>
                  <a:pt x="2800986" y="482157"/>
                </a:lnTo>
                <a:lnTo>
                  <a:pt x="2801622" y="468512"/>
                </a:lnTo>
                <a:lnTo>
                  <a:pt x="2803212" y="455501"/>
                </a:lnTo>
                <a:lnTo>
                  <a:pt x="2805437" y="442490"/>
                </a:lnTo>
                <a:lnTo>
                  <a:pt x="2807981" y="429797"/>
                </a:lnTo>
                <a:lnTo>
                  <a:pt x="2811478" y="417738"/>
                </a:lnTo>
                <a:lnTo>
                  <a:pt x="2815294" y="405680"/>
                </a:lnTo>
                <a:lnTo>
                  <a:pt x="2819109" y="394256"/>
                </a:lnTo>
                <a:lnTo>
                  <a:pt x="2824196" y="383149"/>
                </a:lnTo>
                <a:lnTo>
                  <a:pt x="2829283" y="372360"/>
                </a:lnTo>
                <a:lnTo>
                  <a:pt x="2835006" y="361888"/>
                </a:lnTo>
                <a:lnTo>
                  <a:pt x="2840729" y="351733"/>
                </a:lnTo>
                <a:lnTo>
                  <a:pt x="2847406" y="342213"/>
                </a:lnTo>
                <a:lnTo>
                  <a:pt x="2854083" y="333011"/>
                </a:lnTo>
                <a:lnTo>
                  <a:pt x="2861714" y="324125"/>
                </a:lnTo>
                <a:lnTo>
                  <a:pt x="2869027" y="315875"/>
                </a:lnTo>
                <a:lnTo>
                  <a:pt x="2876975" y="307624"/>
                </a:lnTo>
                <a:lnTo>
                  <a:pt x="2885242" y="300326"/>
                </a:lnTo>
                <a:lnTo>
                  <a:pt x="2893191" y="293344"/>
                </a:lnTo>
                <a:lnTo>
                  <a:pt x="2901775" y="286363"/>
                </a:lnTo>
                <a:lnTo>
                  <a:pt x="2910678" y="280651"/>
                </a:lnTo>
                <a:lnTo>
                  <a:pt x="2920216" y="274622"/>
                </a:lnTo>
                <a:lnTo>
                  <a:pt x="2929119" y="269544"/>
                </a:lnTo>
                <a:lnTo>
                  <a:pt x="2938657" y="265102"/>
                </a:lnTo>
                <a:lnTo>
                  <a:pt x="2947878" y="260976"/>
                </a:lnTo>
                <a:lnTo>
                  <a:pt x="2957734" y="257168"/>
                </a:lnTo>
                <a:lnTo>
                  <a:pt x="2967273" y="253995"/>
                </a:lnTo>
                <a:lnTo>
                  <a:pt x="2977129" y="251139"/>
                </a:lnTo>
                <a:lnTo>
                  <a:pt x="2986985" y="248918"/>
                </a:lnTo>
                <a:lnTo>
                  <a:pt x="2996842" y="247648"/>
                </a:lnTo>
                <a:lnTo>
                  <a:pt x="3006698" y="246379"/>
                </a:lnTo>
                <a:lnTo>
                  <a:pt x="3016555" y="246062"/>
                </a:lnTo>
                <a:close/>
                <a:moveTo>
                  <a:pt x="336073" y="246062"/>
                </a:moveTo>
                <a:lnTo>
                  <a:pt x="345605" y="246062"/>
                </a:lnTo>
                <a:lnTo>
                  <a:pt x="355772" y="246379"/>
                </a:lnTo>
                <a:lnTo>
                  <a:pt x="365304" y="247648"/>
                </a:lnTo>
                <a:lnTo>
                  <a:pt x="375153" y="248918"/>
                </a:lnTo>
                <a:lnTo>
                  <a:pt x="385003" y="251139"/>
                </a:lnTo>
                <a:lnTo>
                  <a:pt x="394852" y="253995"/>
                </a:lnTo>
                <a:lnTo>
                  <a:pt x="404384" y="257168"/>
                </a:lnTo>
                <a:lnTo>
                  <a:pt x="414233" y="260976"/>
                </a:lnTo>
                <a:lnTo>
                  <a:pt x="423765" y="265102"/>
                </a:lnTo>
                <a:lnTo>
                  <a:pt x="432979" y="269544"/>
                </a:lnTo>
                <a:lnTo>
                  <a:pt x="442511" y="274622"/>
                </a:lnTo>
                <a:lnTo>
                  <a:pt x="451407" y="280651"/>
                </a:lnTo>
                <a:lnTo>
                  <a:pt x="460303" y="286363"/>
                </a:lnTo>
                <a:lnTo>
                  <a:pt x="468882" y="293344"/>
                </a:lnTo>
                <a:lnTo>
                  <a:pt x="477460" y="300326"/>
                </a:lnTo>
                <a:lnTo>
                  <a:pt x="485086" y="307624"/>
                </a:lnTo>
                <a:lnTo>
                  <a:pt x="493029" y="315875"/>
                </a:lnTo>
                <a:lnTo>
                  <a:pt x="500654" y="324125"/>
                </a:lnTo>
                <a:lnTo>
                  <a:pt x="507962" y="333011"/>
                </a:lnTo>
                <a:lnTo>
                  <a:pt x="514634" y="342213"/>
                </a:lnTo>
                <a:lnTo>
                  <a:pt x="521306" y="351733"/>
                </a:lnTo>
                <a:lnTo>
                  <a:pt x="527025" y="361888"/>
                </a:lnTo>
                <a:lnTo>
                  <a:pt x="532744" y="372360"/>
                </a:lnTo>
                <a:lnTo>
                  <a:pt x="537828" y="383149"/>
                </a:lnTo>
                <a:lnTo>
                  <a:pt x="542912" y="394256"/>
                </a:lnTo>
                <a:lnTo>
                  <a:pt x="546724" y="405680"/>
                </a:lnTo>
                <a:lnTo>
                  <a:pt x="550855" y="417738"/>
                </a:lnTo>
                <a:lnTo>
                  <a:pt x="554032" y="429797"/>
                </a:lnTo>
                <a:lnTo>
                  <a:pt x="556574" y="442490"/>
                </a:lnTo>
                <a:lnTo>
                  <a:pt x="558798" y="455501"/>
                </a:lnTo>
                <a:lnTo>
                  <a:pt x="560386" y="468512"/>
                </a:lnTo>
                <a:lnTo>
                  <a:pt x="561022" y="482157"/>
                </a:lnTo>
                <a:lnTo>
                  <a:pt x="561657" y="509765"/>
                </a:lnTo>
                <a:lnTo>
                  <a:pt x="561975" y="538325"/>
                </a:lnTo>
                <a:lnTo>
                  <a:pt x="561657" y="552287"/>
                </a:lnTo>
                <a:lnTo>
                  <a:pt x="561340" y="566885"/>
                </a:lnTo>
                <a:lnTo>
                  <a:pt x="560704" y="580847"/>
                </a:lnTo>
                <a:lnTo>
                  <a:pt x="559433" y="595444"/>
                </a:lnTo>
                <a:lnTo>
                  <a:pt x="558480" y="609724"/>
                </a:lnTo>
                <a:lnTo>
                  <a:pt x="556891" y="623687"/>
                </a:lnTo>
                <a:lnTo>
                  <a:pt x="554985" y="637967"/>
                </a:lnTo>
                <a:lnTo>
                  <a:pt x="552761" y="651612"/>
                </a:lnTo>
                <a:lnTo>
                  <a:pt x="550537" y="665257"/>
                </a:lnTo>
                <a:lnTo>
                  <a:pt x="547677" y="678585"/>
                </a:lnTo>
                <a:lnTo>
                  <a:pt x="544500" y="691913"/>
                </a:lnTo>
                <a:lnTo>
                  <a:pt x="541005" y="704607"/>
                </a:lnTo>
                <a:lnTo>
                  <a:pt x="537193" y="717300"/>
                </a:lnTo>
                <a:lnTo>
                  <a:pt x="532744" y="729676"/>
                </a:lnTo>
                <a:lnTo>
                  <a:pt x="527979" y="741417"/>
                </a:lnTo>
                <a:lnTo>
                  <a:pt x="522577" y="752524"/>
                </a:lnTo>
                <a:lnTo>
                  <a:pt x="517176" y="763630"/>
                </a:lnTo>
                <a:lnTo>
                  <a:pt x="510821" y="773785"/>
                </a:lnTo>
                <a:lnTo>
                  <a:pt x="504149" y="783622"/>
                </a:lnTo>
                <a:lnTo>
                  <a:pt x="497159" y="793142"/>
                </a:lnTo>
                <a:lnTo>
                  <a:pt x="489216" y="801710"/>
                </a:lnTo>
                <a:lnTo>
                  <a:pt x="480638" y="809644"/>
                </a:lnTo>
                <a:lnTo>
                  <a:pt x="476507" y="813452"/>
                </a:lnTo>
                <a:lnTo>
                  <a:pt x="472059" y="817260"/>
                </a:lnTo>
                <a:lnTo>
                  <a:pt x="467293" y="820433"/>
                </a:lnTo>
                <a:lnTo>
                  <a:pt x="462527" y="823924"/>
                </a:lnTo>
                <a:lnTo>
                  <a:pt x="457762" y="826780"/>
                </a:lnTo>
                <a:lnTo>
                  <a:pt x="452360" y="829953"/>
                </a:lnTo>
                <a:lnTo>
                  <a:pt x="447277" y="832492"/>
                </a:lnTo>
                <a:lnTo>
                  <a:pt x="441875" y="835030"/>
                </a:lnTo>
                <a:lnTo>
                  <a:pt x="436474" y="837251"/>
                </a:lnTo>
                <a:lnTo>
                  <a:pt x="430437" y="839155"/>
                </a:lnTo>
                <a:lnTo>
                  <a:pt x="425036" y="841059"/>
                </a:lnTo>
                <a:lnTo>
                  <a:pt x="418682" y="842646"/>
                </a:lnTo>
                <a:lnTo>
                  <a:pt x="409150" y="844550"/>
                </a:lnTo>
                <a:lnTo>
                  <a:pt x="399618" y="845819"/>
                </a:lnTo>
                <a:lnTo>
                  <a:pt x="389451" y="846137"/>
                </a:lnTo>
                <a:lnTo>
                  <a:pt x="379284" y="845502"/>
                </a:lnTo>
                <a:lnTo>
                  <a:pt x="368481" y="844233"/>
                </a:lnTo>
                <a:lnTo>
                  <a:pt x="357679" y="842011"/>
                </a:lnTo>
                <a:lnTo>
                  <a:pt x="346558" y="839473"/>
                </a:lnTo>
                <a:lnTo>
                  <a:pt x="334803" y="835665"/>
                </a:lnTo>
                <a:lnTo>
                  <a:pt x="323364" y="831222"/>
                </a:lnTo>
                <a:lnTo>
                  <a:pt x="311609" y="826145"/>
                </a:lnTo>
                <a:lnTo>
                  <a:pt x="299853" y="820116"/>
                </a:lnTo>
                <a:lnTo>
                  <a:pt x="288097" y="813452"/>
                </a:lnTo>
                <a:lnTo>
                  <a:pt x="276659" y="806153"/>
                </a:lnTo>
                <a:lnTo>
                  <a:pt x="264586" y="797902"/>
                </a:lnTo>
                <a:lnTo>
                  <a:pt x="253148" y="788700"/>
                </a:lnTo>
                <a:lnTo>
                  <a:pt x="241709" y="778862"/>
                </a:lnTo>
                <a:lnTo>
                  <a:pt x="230589" y="768390"/>
                </a:lnTo>
                <a:lnTo>
                  <a:pt x="219469" y="756966"/>
                </a:lnTo>
                <a:lnTo>
                  <a:pt x="208666" y="745225"/>
                </a:lnTo>
                <a:lnTo>
                  <a:pt x="198181" y="732215"/>
                </a:lnTo>
                <a:lnTo>
                  <a:pt x="188014" y="718252"/>
                </a:lnTo>
                <a:lnTo>
                  <a:pt x="178482" y="704289"/>
                </a:lnTo>
                <a:lnTo>
                  <a:pt x="169268" y="689057"/>
                </a:lnTo>
                <a:lnTo>
                  <a:pt x="160054" y="673508"/>
                </a:lnTo>
                <a:lnTo>
                  <a:pt x="152111" y="656690"/>
                </a:lnTo>
                <a:lnTo>
                  <a:pt x="144168" y="639236"/>
                </a:lnTo>
                <a:lnTo>
                  <a:pt x="136861" y="621148"/>
                </a:lnTo>
                <a:lnTo>
                  <a:pt x="130506" y="602426"/>
                </a:lnTo>
                <a:lnTo>
                  <a:pt x="124469" y="582751"/>
                </a:lnTo>
                <a:lnTo>
                  <a:pt x="121928" y="572914"/>
                </a:lnTo>
                <a:lnTo>
                  <a:pt x="119386" y="562442"/>
                </a:lnTo>
                <a:lnTo>
                  <a:pt x="117162" y="551970"/>
                </a:lnTo>
                <a:lnTo>
                  <a:pt x="114938" y="541498"/>
                </a:lnTo>
                <a:lnTo>
                  <a:pt x="113031" y="530709"/>
                </a:lnTo>
                <a:lnTo>
                  <a:pt x="111443" y="519602"/>
                </a:lnTo>
                <a:lnTo>
                  <a:pt x="111125" y="505957"/>
                </a:lnTo>
                <a:lnTo>
                  <a:pt x="111443" y="492629"/>
                </a:lnTo>
                <a:lnTo>
                  <a:pt x="112396" y="479301"/>
                </a:lnTo>
                <a:lnTo>
                  <a:pt x="113349" y="466290"/>
                </a:lnTo>
                <a:lnTo>
                  <a:pt x="115255" y="453280"/>
                </a:lnTo>
                <a:lnTo>
                  <a:pt x="117797" y="440586"/>
                </a:lnTo>
                <a:lnTo>
                  <a:pt x="120657" y="428528"/>
                </a:lnTo>
                <a:lnTo>
                  <a:pt x="124152" y="416152"/>
                </a:lnTo>
                <a:lnTo>
                  <a:pt x="127964" y="404093"/>
                </a:lnTo>
                <a:lnTo>
                  <a:pt x="132412" y="392669"/>
                </a:lnTo>
                <a:lnTo>
                  <a:pt x="137178" y="381563"/>
                </a:lnTo>
                <a:lnTo>
                  <a:pt x="142262" y="370456"/>
                </a:lnTo>
                <a:lnTo>
                  <a:pt x="148299" y="359984"/>
                </a:lnTo>
                <a:lnTo>
                  <a:pt x="154335" y="349512"/>
                </a:lnTo>
                <a:lnTo>
                  <a:pt x="161008" y="339675"/>
                </a:lnTo>
                <a:lnTo>
                  <a:pt x="167998" y="330472"/>
                </a:lnTo>
                <a:lnTo>
                  <a:pt x="175941" y="320952"/>
                </a:lnTo>
                <a:lnTo>
                  <a:pt x="183566" y="312384"/>
                </a:lnTo>
                <a:lnTo>
                  <a:pt x="192145" y="304451"/>
                </a:lnTo>
                <a:lnTo>
                  <a:pt x="200723" y="296518"/>
                </a:lnTo>
                <a:lnTo>
                  <a:pt x="209937" y="289536"/>
                </a:lnTo>
                <a:lnTo>
                  <a:pt x="219787" y="282872"/>
                </a:lnTo>
                <a:lnTo>
                  <a:pt x="229636" y="276526"/>
                </a:lnTo>
                <a:lnTo>
                  <a:pt x="240121" y="270496"/>
                </a:lnTo>
                <a:lnTo>
                  <a:pt x="250923" y="265736"/>
                </a:lnTo>
                <a:lnTo>
                  <a:pt x="262044" y="260976"/>
                </a:lnTo>
                <a:lnTo>
                  <a:pt x="273482" y="256851"/>
                </a:lnTo>
                <a:lnTo>
                  <a:pt x="285238" y="253360"/>
                </a:lnTo>
                <a:lnTo>
                  <a:pt x="297311" y="250822"/>
                </a:lnTo>
                <a:lnTo>
                  <a:pt x="310020" y="248600"/>
                </a:lnTo>
                <a:lnTo>
                  <a:pt x="323047" y="247014"/>
                </a:lnTo>
                <a:lnTo>
                  <a:pt x="336073" y="246062"/>
                </a:lnTo>
                <a:close/>
                <a:moveTo>
                  <a:pt x="1696249" y="0"/>
                </a:moveTo>
                <a:lnTo>
                  <a:pt x="1709607" y="317"/>
                </a:lnTo>
                <a:lnTo>
                  <a:pt x="1722646" y="952"/>
                </a:lnTo>
                <a:lnTo>
                  <a:pt x="1735368" y="2856"/>
                </a:lnTo>
                <a:lnTo>
                  <a:pt x="1747771" y="5077"/>
                </a:lnTo>
                <a:lnTo>
                  <a:pt x="1759538" y="7616"/>
                </a:lnTo>
                <a:lnTo>
                  <a:pt x="1771306" y="11424"/>
                </a:lnTo>
                <a:lnTo>
                  <a:pt x="1782755" y="15232"/>
                </a:lnTo>
                <a:lnTo>
                  <a:pt x="1793886" y="19992"/>
                </a:lnTo>
                <a:lnTo>
                  <a:pt x="1804699" y="24752"/>
                </a:lnTo>
                <a:lnTo>
                  <a:pt x="1814876" y="30782"/>
                </a:lnTo>
                <a:lnTo>
                  <a:pt x="1825053" y="36811"/>
                </a:lnTo>
                <a:lnTo>
                  <a:pt x="1834594" y="43475"/>
                </a:lnTo>
                <a:lnTo>
                  <a:pt x="1844136" y="50457"/>
                </a:lnTo>
                <a:lnTo>
                  <a:pt x="1853040" y="58390"/>
                </a:lnTo>
                <a:lnTo>
                  <a:pt x="1861627" y="66006"/>
                </a:lnTo>
                <a:lnTo>
                  <a:pt x="1869578" y="74574"/>
                </a:lnTo>
                <a:lnTo>
                  <a:pt x="1877529" y="83460"/>
                </a:lnTo>
                <a:lnTo>
                  <a:pt x="1884526" y="92663"/>
                </a:lnTo>
                <a:lnTo>
                  <a:pt x="1891523" y="102818"/>
                </a:lnTo>
                <a:lnTo>
                  <a:pt x="1898201" y="112972"/>
                </a:lnTo>
                <a:lnTo>
                  <a:pt x="1904244" y="123127"/>
                </a:lnTo>
                <a:lnTo>
                  <a:pt x="1909969" y="133917"/>
                </a:lnTo>
                <a:lnTo>
                  <a:pt x="1915057" y="145024"/>
                </a:lnTo>
                <a:lnTo>
                  <a:pt x="1919828" y="156765"/>
                </a:lnTo>
                <a:lnTo>
                  <a:pt x="1924280" y="168189"/>
                </a:lnTo>
                <a:lnTo>
                  <a:pt x="1928097" y="180566"/>
                </a:lnTo>
                <a:lnTo>
                  <a:pt x="1931595" y="192624"/>
                </a:lnTo>
                <a:lnTo>
                  <a:pt x="1934457" y="205318"/>
                </a:lnTo>
                <a:lnTo>
                  <a:pt x="1937002" y="218012"/>
                </a:lnTo>
                <a:lnTo>
                  <a:pt x="1938910" y="231022"/>
                </a:lnTo>
                <a:lnTo>
                  <a:pt x="1940500" y="244351"/>
                </a:lnTo>
                <a:lnTo>
                  <a:pt x="1941136" y="257679"/>
                </a:lnTo>
                <a:lnTo>
                  <a:pt x="1947815" y="260218"/>
                </a:lnTo>
                <a:lnTo>
                  <a:pt x="1951313" y="261804"/>
                </a:lnTo>
                <a:lnTo>
                  <a:pt x="1954176" y="263708"/>
                </a:lnTo>
                <a:lnTo>
                  <a:pt x="1957038" y="265612"/>
                </a:lnTo>
                <a:lnTo>
                  <a:pt x="1959900" y="267834"/>
                </a:lnTo>
                <a:lnTo>
                  <a:pt x="1962444" y="270055"/>
                </a:lnTo>
                <a:lnTo>
                  <a:pt x="1964671" y="272594"/>
                </a:lnTo>
                <a:lnTo>
                  <a:pt x="1966897" y="275133"/>
                </a:lnTo>
                <a:lnTo>
                  <a:pt x="1968805" y="277989"/>
                </a:lnTo>
                <a:lnTo>
                  <a:pt x="1970395" y="281479"/>
                </a:lnTo>
                <a:lnTo>
                  <a:pt x="1971986" y="284653"/>
                </a:lnTo>
                <a:lnTo>
                  <a:pt x="1973258" y="288461"/>
                </a:lnTo>
                <a:lnTo>
                  <a:pt x="1974530" y="292269"/>
                </a:lnTo>
                <a:lnTo>
                  <a:pt x="1975484" y="296394"/>
                </a:lnTo>
                <a:lnTo>
                  <a:pt x="1976120" y="300837"/>
                </a:lnTo>
                <a:lnTo>
                  <a:pt x="1976438" y="307819"/>
                </a:lnTo>
                <a:lnTo>
                  <a:pt x="1976438" y="315117"/>
                </a:lnTo>
                <a:lnTo>
                  <a:pt x="1975802" y="323051"/>
                </a:lnTo>
                <a:lnTo>
                  <a:pt x="1974530" y="330350"/>
                </a:lnTo>
                <a:lnTo>
                  <a:pt x="1973258" y="337966"/>
                </a:lnTo>
                <a:lnTo>
                  <a:pt x="1971031" y="345582"/>
                </a:lnTo>
                <a:lnTo>
                  <a:pt x="1968169" y="353198"/>
                </a:lnTo>
                <a:lnTo>
                  <a:pt x="1964989" y="360179"/>
                </a:lnTo>
                <a:lnTo>
                  <a:pt x="1961172" y="367161"/>
                </a:lnTo>
                <a:lnTo>
                  <a:pt x="1957356" y="373825"/>
                </a:lnTo>
                <a:lnTo>
                  <a:pt x="1952903" y="379854"/>
                </a:lnTo>
                <a:lnTo>
                  <a:pt x="1947815" y="385884"/>
                </a:lnTo>
                <a:lnTo>
                  <a:pt x="1942726" y="390961"/>
                </a:lnTo>
                <a:lnTo>
                  <a:pt x="1937002" y="395404"/>
                </a:lnTo>
                <a:lnTo>
                  <a:pt x="1930959" y="399212"/>
                </a:lnTo>
                <a:lnTo>
                  <a:pt x="1924916" y="402068"/>
                </a:lnTo>
                <a:lnTo>
                  <a:pt x="1921736" y="413175"/>
                </a:lnTo>
                <a:lnTo>
                  <a:pt x="1918556" y="423965"/>
                </a:lnTo>
                <a:lnTo>
                  <a:pt x="1914739" y="434754"/>
                </a:lnTo>
                <a:lnTo>
                  <a:pt x="1910923" y="445226"/>
                </a:lnTo>
                <a:lnTo>
                  <a:pt x="1906788" y="456016"/>
                </a:lnTo>
                <a:lnTo>
                  <a:pt x="1902336" y="466171"/>
                </a:lnTo>
                <a:lnTo>
                  <a:pt x="1897883" y="476325"/>
                </a:lnTo>
                <a:lnTo>
                  <a:pt x="1893113" y="486480"/>
                </a:lnTo>
                <a:lnTo>
                  <a:pt x="1888024" y="496000"/>
                </a:lnTo>
                <a:lnTo>
                  <a:pt x="1882300" y="505838"/>
                </a:lnTo>
                <a:lnTo>
                  <a:pt x="1876893" y="515041"/>
                </a:lnTo>
                <a:lnTo>
                  <a:pt x="1870850" y="523926"/>
                </a:lnTo>
                <a:lnTo>
                  <a:pt x="1864808" y="532812"/>
                </a:lnTo>
                <a:lnTo>
                  <a:pt x="1858129" y="541380"/>
                </a:lnTo>
                <a:lnTo>
                  <a:pt x="1851450" y="549631"/>
                </a:lnTo>
                <a:lnTo>
                  <a:pt x="1844454" y="557247"/>
                </a:lnTo>
                <a:lnTo>
                  <a:pt x="1837457" y="565180"/>
                </a:lnTo>
                <a:lnTo>
                  <a:pt x="1829824" y="572162"/>
                </a:lnTo>
                <a:lnTo>
                  <a:pt x="1822191" y="578826"/>
                </a:lnTo>
                <a:lnTo>
                  <a:pt x="1813922" y="585490"/>
                </a:lnTo>
                <a:lnTo>
                  <a:pt x="1805653" y="591520"/>
                </a:lnTo>
                <a:lnTo>
                  <a:pt x="1797066" y="597232"/>
                </a:lnTo>
                <a:lnTo>
                  <a:pt x="1788161" y="601992"/>
                </a:lnTo>
                <a:lnTo>
                  <a:pt x="1779256" y="606752"/>
                </a:lnTo>
                <a:lnTo>
                  <a:pt x="1769715" y="610877"/>
                </a:lnTo>
                <a:lnTo>
                  <a:pt x="1759856" y="614685"/>
                </a:lnTo>
                <a:lnTo>
                  <a:pt x="1750315" y="617859"/>
                </a:lnTo>
                <a:lnTo>
                  <a:pt x="1739820" y="620397"/>
                </a:lnTo>
                <a:lnTo>
                  <a:pt x="1729325" y="622301"/>
                </a:lnTo>
                <a:lnTo>
                  <a:pt x="1718512" y="623888"/>
                </a:lnTo>
                <a:lnTo>
                  <a:pt x="1707699" y="624840"/>
                </a:lnTo>
                <a:lnTo>
                  <a:pt x="1696249" y="625475"/>
                </a:lnTo>
                <a:lnTo>
                  <a:pt x="1685118" y="624840"/>
                </a:lnTo>
                <a:lnTo>
                  <a:pt x="1674305" y="623888"/>
                </a:lnTo>
                <a:lnTo>
                  <a:pt x="1663492" y="622301"/>
                </a:lnTo>
                <a:lnTo>
                  <a:pt x="1652997" y="620397"/>
                </a:lnTo>
                <a:lnTo>
                  <a:pt x="1642820" y="617859"/>
                </a:lnTo>
                <a:lnTo>
                  <a:pt x="1632960" y="614685"/>
                </a:lnTo>
                <a:lnTo>
                  <a:pt x="1623419" y="611195"/>
                </a:lnTo>
                <a:lnTo>
                  <a:pt x="1613878" y="606752"/>
                </a:lnTo>
                <a:lnTo>
                  <a:pt x="1604655" y="602309"/>
                </a:lnTo>
                <a:lnTo>
                  <a:pt x="1596068" y="597232"/>
                </a:lnTo>
                <a:lnTo>
                  <a:pt x="1587481" y="591837"/>
                </a:lnTo>
                <a:lnTo>
                  <a:pt x="1579531" y="586125"/>
                </a:lnTo>
                <a:lnTo>
                  <a:pt x="1571262" y="579778"/>
                </a:lnTo>
                <a:lnTo>
                  <a:pt x="1563311" y="572479"/>
                </a:lnTo>
                <a:lnTo>
                  <a:pt x="1555996" y="565498"/>
                </a:lnTo>
                <a:lnTo>
                  <a:pt x="1548999" y="558199"/>
                </a:lnTo>
                <a:lnTo>
                  <a:pt x="1541684" y="550265"/>
                </a:lnTo>
                <a:lnTo>
                  <a:pt x="1535006" y="542015"/>
                </a:lnTo>
                <a:lnTo>
                  <a:pt x="1528645" y="534081"/>
                </a:lnTo>
                <a:lnTo>
                  <a:pt x="1522602" y="525196"/>
                </a:lnTo>
                <a:lnTo>
                  <a:pt x="1516560" y="516310"/>
                </a:lnTo>
                <a:lnTo>
                  <a:pt x="1510835" y="506790"/>
                </a:lnTo>
                <a:lnTo>
                  <a:pt x="1505428" y="497270"/>
                </a:lnTo>
                <a:lnTo>
                  <a:pt x="1500022" y="487432"/>
                </a:lnTo>
                <a:lnTo>
                  <a:pt x="1495251" y="477912"/>
                </a:lnTo>
                <a:lnTo>
                  <a:pt x="1490799" y="467440"/>
                </a:lnTo>
                <a:lnTo>
                  <a:pt x="1486346" y="457602"/>
                </a:lnTo>
                <a:lnTo>
                  <a:pt x="1482212" y="447130"/>
                </a:lnTo>
                <a:lnTo>
                  <a:pt x="1478714" y="436341"/>
                </a:lnTo>
                <a:lnTo>
                  <a:pt x="1474897" y="425869"/>
                </a:lnTo>
                <a:lnTo>
                  <a:pt x="1471399" y="415079"/>
                </a:lnTo>
                <a:lnTo>
                  <a:pt x="1468536" y="404290"/>
                </a:lnTo>
                <a:lnTo>
                  <a:pt x="1464720" y="403338"/>
                </a:lnTo>
                <a:lnTo>
                  <a:pt x="1461540" y="401751"/>
                </a:lnTo>
                <a:lnTo>
                  <a:pt x="1458041" y="400164"/>
                </a:lnTo>
                <a:lnTo>
                  <a:pt x="1454861" y="398577"/>
                </a:lnTo>
                <a:lnTo>
                  <a:pt x="1451363" y="396673"/>
                </a:lnTo>
                <a:lnTo>
                  <a:pt x="1448500" y="394452"/>
                </a:lnTo>
                <a:lnTo>
                  <a:pt x="1442458" y="389375"/>
                </a:lnTo>
                <a:lnTo>
                  <a:pt x="1436733" y="383980"/>
                </a:lnTo>
                <a:lnTo>
                  <a:pt x="1431962" y="377633"/>
                </a:lnTo>
                <a:lnTo>
                  <a:pt x="1427192" y="370969"/>
                </a:lnTo>
                <a:lnTo>
                  <a:pt x="1423057" y="363988"/>
                </a:lnTo>
                <a:lnTo>
                  <a:pt x="1419241" y="356054"/>
                </a:lnTo>
                <a:lnTo>
                  <a:pt x="1416379" y="348438"/>
                </a:lnTo>
                <a:lnTo>
                  <a:pt x="1413834" y="340504"/>
                </a:lnTo>
                <a:lnTo>
                  <a:pt x="1411926" y="332254"/>
                </a:lnTo>
                <a:lnTo>
                  <a:pt x="1410336" y="324320"/>
                </a:lnTo>
                <a:lnTo>
                  <a:pt x="1409700" y="316387"/>
                </a:lnTo>
                <a:lnTo>
                  <a:pt x="1409700" y="308453"/>
                </a:lnTo>
                <a:lnTo>
                  <a:pt x="1410336" y="300837"/>
                </a:lnTo>
                <a:lnTo>
                  <a:pt x="1411290" y="296077"/>
                </a:lnTo>
                <a:lnTo>
                  <a:pt x="1411926" y="291634"/>
                </a:lnTo>
                <a:lnTo>
                  <a:pt x="1413516" y="286874"/>
                </a:lnTo>
                <a:lnTo>
                  <a:pt x="1414789" y="283383"/>
                </a:lnTo>
                <a:lnTo>
                  <a:pt x="1416697" y="279575"/>
                </a:lnTo>
                <a:lnTo>
                  <a:pt x="1418923" y="275767"/>
                </a:lnTo>
                <a:lnTo>
                  <a:pt x="1421149" y="272911"/>
                </a:lnTo>
                <a:lnTo>
                  <a:pt x="1423694" y="270055"/>
                </a:lnTo>
                <a:lnTo>
                  <a:pt x="1426556" y="267199"/>
                </a:lnTo>
                <a:lnTo>
                  <a:pt x="1429418" y="264978"/>
                </a:lnTo>
                <a:lnTo>
                  <a:pt x="1432917" y="262756"/>
                </a:lnTo>
                <a:lnTo>
                  <a:pt x="1436097" y="261170"/>
                </a:lnTo>
                <a:lnTo>
                  <a:pt x="1439913" y="259266"/>
                </a:lnTo>
                <a:lnTo>
                  <a:pt x="1443730" y="257679"/>
                </a:lnTo>
                <a:lnTo>
                  <a:pt x="1447228" y="256727"/>
                </a:lnTo>
                <a:lnTo>
                  <a:pt x="1451363" y="255458"/>
                </a:lnTo>
                <a:lnTo>
                  <a:pt x="1452635" y="242447"/>
                </a:lnTo>
                <a:lnTo>
                  <a:pt x="1453907" y="229118"/>
                </a:lnTo>
                <a:lnTo>
                  <a:pt x="1455815" y="216108"/>
                </a:lnTo>
                <a:lnTo>
                  <a:pt x="1458359" y="203414"/>
                </a:lnTo>
                <a:lnTo>
                  <a:pt x="1461540" y="191355"/>
                </a:lnTo>
                <a:lnTo>
                  <a:pt x="1464720" y="178979"/>
                </a:lnTo>
                <a:lnTo>
                  <a:pt x="1468854" y="167237"/>
                </a:lnTo>
                <a:lnTo>
                  <a:pt x="1473307" y="155178"/>
                </a:lnTo>
                <a:lnTo>
                  <a:pt x="1478077" y="144072"/>
                </a:lnTo>
                <a:lnTo>
                  <a:pt x="1483484" y="132965"/>
                </a:lnTo>
                <a:lnTo>
                  <a:pt x="1488891" y="122175"/>
                </a:lnTo>
                <a:lnTo>
                  <a:pt x="1494933" y="111703"/>
                </a:lnTo>
                <a:lnTo>
                  <a:pt x="1501612" y="101866"/>
                </a:lnTo>
                <a:lnTo>
                  <a:pt x="1508609" y="92028"/>
                </a:lnTo>
                <a:lnTo>
                  <a:pt x="1516242" y="82825"/>
                </a:lnTo>
                <a:lnTo>
                  <a:pt x="1523556" y="74257"/>
                </a:lnTo>
                <a:lnTo>
                  <a:pt x="1531825" y="65689"/>
                </a:lnTo>
                <a:lnTo>
                  <a:pt x="1540412" y="57438"/>
                </a:lnTo>
                <a:lnTo>
                  <a:pt x="1549317" y="50139"/>
                </a:lnTo>
                <a:lnTo>
                  <a:pt x="1558540" y="43158"/>
                </a:lnTo>
                <a:lnTo>
                  <a:pt x="1568399" y="36494"/>
                </a:lnTo>
                <a:lnTo>
                  <a:pt x="1578258" y="30464"/>
                </a:lnTo>
                <a:lnTo>
                  <a:pt x="1588754" y="24752"/>
                </a:lnTo>
                <a:lnTo>
                  <a:pt x="1599567" y="19675"/>
                </a:lnTo>
                <a:lnTo>
                  <a:pt x="1610380" y="15232"/>
                </a:lnTo>
                <a:lnTo>
                  <a:pt x="1621829" y="11107"/>
                </a:lnTo>
                <a:lnTo>
                  <a:pt x="1633278" y="7616"/>
                </a:lnTo>
                <a:lnTo>
                  <a:pt x="1645364" y="5077"/>
                </a:lnTo>
                <a:lnTo>
                  <a:pt x="1657449" y="2856"/>
                </a:lnTo>
                <a:lnTo>
                  <a:pt x="1670170" y="952"/>
                </a:lnTo>
                <a:lnTo>
                  <a:pt x="1683210" y="317"/>
                </a:lnTo>
                <a:lnTo>
                  <a:pt x="1696249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noFill/>
            </a:endParaRPr>
          </a:p>
        </p:txBody>
      </p:sp>
      <p:sp>
        <p:nvSpPr>
          <p:cNvPr id="32" name="原创作者QQ598969553           _18"/>
          <p:cNvSpPr>
            <a:spLocks noChangeAspect="1"/>
          </p:cNvSpPr>
          <p:nvPr/>
        </p:nvSpPr>
        <p:spPr bwMode="auto">
          <a:xfrm>
            <a:off x="4395125" y="2310035"/>
            <a:ext cx="793914" cy="590142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lIns="68580" tIns="34290" rIns="68580" bIns="54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noFill/>
            </a:endParaRPr>
          </a:p>
        </p:txBody>
      </p:sp>
      <p:sp>
        <p:nvSpPr>
          <p:cNvPr id="33" name="原创作者QQ598969553           _19"/>
          <p:cNvSpPr>
            <a:spLocks noChangeAspect="1"/>
          </p:cNvSpPr>
          <p:nvPr/>
        </p:nvSpPr>
        <p:spPr bwMode="auto">
          <a:xfrm>
            <a:off x="7482497" y="2350546"/>
            <a:ext cx="639143" cy="590141"/>
          </a:xfrm>
          <a:custGeom>
            <a:avLst/>
            <a:gdLst>
              <a:gd name="T0" fmla="*/ 2147483646 w 4477"/>
              <a:gd name="T1" fmla="*/ 2147483646 h 4133"/>
              <a:gd name="T2" fmla="*/ 2147483646 w 4477"/>
              <a:gd name="T3" fmla="*/ 1386867173 h 4133"/>
              <a:gd name="T4" fmla="*/ 2147483646 w 4477"/>
              <a:gd name="T5" fmla="*/ 385250906 h 4133"/>
              <a:gd name="T6" fmla="*/ 2147483646 w 4477"/>
              <a:gd name="T7" fmla="*/ 0 h 4133"/>
              <a:gd name="T8" fmla="*/ 2147483646 w 4477"/>
              <a:gd name="T9" fmla="*/ 231114454 h 4133"/>
              <a:gd name="T10" fmla="*/ 2147483646 w 4477"/>
              <a:gd name="T11" fmla="*/ 1001616267 h 4133"/>
              <a:gd name="T12" fmla="*/ 2147483646 w 4477"/>
              <a:gd name="T13" fmla="*/ 2147483646 h 4133"/>
              <a:gd name="T14" fmla="*/ 2147483646 w 4477"/>
              <a:gd name="T15" fmla="*/ 2147483646 h 4133"/>
              <a:gd name="T16" fmla="*/ 2147483646 w 4477"/>
              <a:gd name="T17" fmla="*/ 2147483646 h 4133"/>
              <a:gd name="T18" fmla="*/ 2147483646 w 4477"/>
              <a:gd name="T19" fmla="*/ 2147483646 h 4133"/>
              <a:gd name="T20" fmla="*/ 2147483646 w 4477"/>
              <a:gd name="T21" fmla="*/ 2147483646 h 4133"/>
              <a:gd name="T22" fmla="*/ 2147483646 w 4477"/>
              <a:gd name="T23" fmla="*/ 2147483646 h 4133"/>
              <a:gd name="T24" fmla="*/ 2147483646 w 4477"/>
              <a:gd name="T25" fmla="*/ 2147483646 h 4133"/>
              <a:gd name="T26" fmla="*/ 2147483646 w 4477"/>
              <a:gd name="T27" fmla="*/ 2147483646 h 4133"/>
              <a:gd name="T28" fmla="*/ 2147483646 w 4477"/>
              <a:gd name="T29" fmla="*/ 2147483646 h 4133"/>
              <a:gd name="T30" fmla="*/ 2147483646 w 4477"/>
              <a:gd name="T31" fmla="*/ 2147483646 h 4133"/>
              <a:gd name="T32" fmla="*/ 2147483646 w 4477"/>
              <a:gd name="T33" fmla="*/ 2147483646 h 4133"/>
              <a:gd name="T34" fmla="*/ 2147483646 w 4477"/>
              <a:gd name="T35" fmla="*/ 2147483646 h 4133"/>
              <a:gd name="T36" fmla="*/ 2147483646 w 4477"/>
              <a:gd name="T37" fmla="*/ 2147483646 h 4133"/>
              <a:gd name="T38" fmla="*/ 2147483646 w 4477"/>
              <a:gd name="T39" fmla="*/ 2147483646 h 4133"/>
              <a:gd name="T40" fmla="*/ 2147483646 w 4477"/>
              <a:gd name="T41" fmla="*/ 2147483646 h 4133"/>
              <a:gd name="T42" fmla="*/ 2147483646 w 4477"/>
              <a:gd name="T43" fmla="*/ 2147483646 h 4133"/>
              <a:gd name="T44" fmla="*/ 2147483646 w 4477"/>
              <a:gd name="T45" fmla="*/ 2147483646 h 4133"/>
              <a:gd name="T46" fmla="*/ 2147483646 w 4477"/>
              <a:gd name="T47" fmla="*/ 2147483646 h 4133"/>
              <a:gd name="T48" fmla="*/ 2147483646 w 4477"/>
              <a:gd name="T49" fmla="*/ 2147483646 h 4133"/>
              <a:gd name="T50" fmla="*/ 2147483646 w 4477"/>
              <a:gd name="T51" fmla="*/ 2147483646 h 4133"/>
              <a:gd name="T52" fmla="*/ 2147483646 w 4477"/>
              <a:gd name="T53" fmla="*/ 2147483646 h 4133"/>
              <a:gd name="T54" fmla="*/ 2147483646 w 4477"/>
              <a:gd name="T55" fmla="*/ 2147483646 h 4133"/>
              <a:gd name="T56" fmla="*/ 2147483646 w 4477"/>
              <a:gd name="T57" fmla="*/ 2147483646 h 4133"/>
              <a:gd name="T58" fmla="*/ 2147483646 w 4477"/>
              <a:gd name="T59" fmla="*/ 2147483646 h 4133"/>
              <a:gd name="T60" fmla="*/ 2147483646 w 4477"/>
              <a:gd name="T61" fmla="*/ 2147483646 h 4133"/>
              <a:gd name="T62" fmla="*/ 2147483646 w 4477"/>
              <a:gd name="T63" fmla="*/ 2147483646 h 4133"/>
              <a:gd name="T64" fmla="*/ 2147483646 w 4477"/>
              <a:gd name="T65" fmla="*/ 2147483646 h 4133"/>
              <a:gd name="T66" fmla="*/ 0 w 4477"/>
              <a:gd name="T67" fmla="*/ 2147483646 h 4133"/>
              <a:gd name="T68" fmla="*/ 2147483646 w 4477"/>
              <a:gd name="T69" fmla="*/ 2147483646 h 4133"/>
              <a:gd name="T70" fmla="*/ 2147483646 w 4477"/>
              <a:gd name="T71" fmla="*/ 2147483646 h 4133"/>
              <a:gd name="T72" fmla="*/ 2147483646 w 4477"/>
              <a:gd name="T73" fmla="*/ 2147483646 h 4133"/>
              <a:gd name="T74" fmla="*/ 2147483646 w 4477"/>
              <a:gd name="T75" fmla="*/ 2147483646 h 4133"/>
              <a:gd name="T76" fmla="*/ 2147483646 w 4477"/>
              <a:gd name="T77" fmla="*/ 2147483646 h 4133"/>
              <a:gd name="T78" fmla="*/ 2147483646 w 4477"/>
              <a:gd name="T79" fmla="*/ 2147483646 h 4133"/>
              <a:gd name="T80" fmla="*/ 2147483646 w 4477"/>
              <a:gd name="T81" fmla="*/ 2147483646 h 4133"/>
              <a:gd name="T82" fmla="*/ 2147483646 w 4477"/>
              <a:gd name="T83" fmla="*/ 2147483646 h 4133"/>
              <a:gd name="T84" fmla="*/ 2147483646 w 4477"/>
              <a:gd name="T85" fmla="*/ 2147483646 h 4133"/>
              <a:gd name="T86" fmla="*/ 2147483646 w 4477"/>
              <a:gd name="T87" fmla="*/ 2147483646 h 4133"/>
              <a:gd name="T88" fmla="*/ 2147483646 w 4477"/>
              <a:gd name="T89" fmla="*/ 2147483646 h 4133"/>
              <a:gd name="T90" fmla="*/ 2147483646 w 4477"/>
              <a:gd name="T91" fmla="*/ 2147483646 h 4133"/>
              <a:gd name="T92" fmla="*/ 2147483646 w 4477"/>
              <a:gd name="T93" fmla="*/ 2147483646 h 4133"/>
              <a:gd name="T94" fmla="*/ 2147483646 w 4477"/>
              <a:gd name="T95" fmla="*/ 2147483646 h 4133"/>
              <a:gd name="T96" fmla="*/ 2147483646 w 4477"/>
              <a:gd name="T97" fmla="*/ 2147483646 h 4133"/>
              <a:gd name="T98" fmla="*/ 2147483646 w 4477"/>
              <a:gd name="T99" fmla="*/ 2147483646 h 4133"/>
              <a:gd name="T100" fmla="*/ 2147483646 w 4477"/>
              <a:gd name="T101" fmla="*/ 2147483646 h 4133"/>
              <a:gd name="T102" fmla="*/ 2147483646 w 4477"/>
              <a:gd name="T103" fmla="*/ 2147483646 h 4133"/>
              <a:gd name="T104" fmla="*/ 2147483646 w 4477"/>
              <a:gd name="T105" fmla="*/ 2147483646 h 4133"/>
              <a:gd name="T106" fmla="*/ 2147483646 w 4477"/>
              <a:gd name="T107" fmla="*/ 2147483646 h 413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77" h="4133">
                <a:moveTo>
                  <a:pt x="3646" y="48"/>
                </a:moveTo>
                <a:lnTo>
                  <a:pt x="3646" y="48"/>
                </a:lnTo>
                <a:lnTo>
                  <a:pt x="3623" y="39"/>
                </a:lnTo>
                <a:lnTo>
                  <a:pt x="3600" y="31"/>
                </a:lnTo>
                <a:lnTo>
                  <a:pt x="3578" y="24"/>
                </a:lnTo>
                <a:lnTo>
                  <a:pt x="3557" y="18"/>
                </a:lnTo>
                <a:lnTo>
                  <a:pt x="3536" y="13"/>
                </a:lnTo>
                <a:lnTo>
                  <a:pt x="3515" y="8"/>
                </a:lnTo>
                <a:lnTo>
                  <a:pt x="3494" y="5"/>
                </a:lnTo>
                <a:lnTo>
                  <a:pt x="3473" y="3"/>
                </a:lnTo>
                <a:lnTo>
                  <a:pt x="3454" y="1"/>
                </a:lnTo>
                <a:lnTo>
                  <a:pt x="3434" y="0"/>
                </a:lnTo>
                <a:lnTo>
                  <a:pt x="3415" y="0"/>
                </a:lnTo>
                <a:lnTo>
                  <a:pt x="3395" y="1"/>
                </a:lnTo>
                <a:lnTo>
                  <a:pt x="3376" y="3"/>
                </a:lnTo>
                <a:lnTo>
                  <a:pt x="3358" y="5"/>
                </a:lnTo>
                <a:lnTo>
                  <a:pt x="3339" y="9"/>
                </a:lnTo>
                <a:lnTo>
                  <a:pt x="3321" y="13"/>
                </a:lnTo>
                <a:lnTo>
                  <a:pt x="3303" y="18"/>
                </a:lnTo>
                <a:lnTo>
                  <a:pt x="3285" y="23"/>
                </a:lnTo>
                <a:lnTo>
                  <a:pt x="3268" y="30"/>
                </a:lnTo>
                <a:lnTo>
                  <a:pt x="3251" y="37"/>
                </a:lnTo>
                <a:lnTo>
                  <a:pt x="3235" y="45"/>
                </a:lnTo>
                <a:lnTo>
                  <a:pt x="3219" y="54"/>
                </a:lnTo>
                <a:lnTo>
                  <a:pt x="3201" y="63"/>
                </a:lnTo>
                <a:lnTo>
                  <a:pt x="3186" y="74"/>
                </a:lnTo>
                <a:lnTo>
                  <a:pt x="3170" y="85"/>
                </a:lnTo>
                <a:lnTo>
                  <a:pt x="3155" y="96"/>
                </a:lnTo>
                <a:lnTo>
                  <a:pt x="3139" y="108"/>
                </a:lnTo>
                <a:lnTo>
                  <a:pt x="3124" y="121"/>
                </a:lnTo>
                <a:lnTo>
                  <a:pt x="3110" y="134"/>
                </a:lnTo>
                <a:lnTo>
                  <a:pt x="3094" y="149"/>
                </a:lnTo>
                <a:lnTo>
                  <a:pt x="3066" y="179"/>
                </a:lnTo>
                <a:lnTo>
                  <a:pt x="3079" y="337"/>
                </a:lnTo>
                <a:lnTo>
                  <a:pt x="3094" y="494"/>
                </a:lnTo>
                <a:lnTo>
                  <a:pt x="3112" y="649"/>
                </a:lnTo>
                <a:lnTo>
                  <a:pt x="3131" y="802"/>
                </a:lnTo>
                <a:lnTo>
                  <a:pt x="3151" y="954"/>
                </a:lnTo>
                <a:lnTo>
                  <a:pt x="3174" y="1104"/>
                </a:lnTo>
                <a:lnTo>
                  <a:pt x="3198" y="1252"/>
                </a:lnTo>
                <a:lnTo>
                  <a:pt x="3226" y="1398"/>
                </a:lnTo>
                <a:lnTo>
                  <a:pt x="3254" y="1543"/>
                </a:lnTo>
                <a:lnTo>
                  <a:pt x="3284" y="1686"/>
                </a:lnTo>
                <a:lnTo>
                  <a:pt x="3318" y="1827"/>
                </a:lnTo>
                <a:lnTo>
                  <a:pt x="3352" y="1967"/>
                </a:lnTo>
                <a:lnTo>
                  <a:pt x="3388" y="2104"/>
                </a:lnTo>
                <a:lnTo>
                  <a:pt x="3407" y="2172"/>
                </a:lnTo>
                <a:lnTo>
                  <a:pt x="3427" y="2240"/>
                </a:lnTo>
                <a:lnTo>
                  <a:pt x="3447" y="2307"/>
                </a:lnTo>
                <a:lnTo>
                  <a:pt x="3468" y="2374"/>
                </a:lnTo>
                <a:lnTo>
                  <a:pt x="3488" y="2441"/>
                </a:lnTo>
                <a:lnTo>
                  <a:pt x="3510" y="2506"/>
                </a:lnTo>
                <a:lnTo>
                  <a:pt x="4267" y="2335"/>
                </a:lnTo>
                <a:lnTo>
                  <a:pt x="4258" y="2257"/>
                </a:lnTo>
                <a:lnTo>
                  <a:pt x="4249" y="2179"/>
                </a:lnTo>
                <a:lnTo>
                  <a:pt x="4238" y="2102"/>
                </a:lnTo>
                <a:lnTo>
                  <a:pt x="4227" y="2026"/>
                </a:lnTo>
                <a:lnTo>
                  <a:pt x="4214" y="1950"/>
                </a:lnTo>
                <a:lnTo>
                  <a:pt x="4202" y="1874"/>
                </a:lnTo>
                <a:lnTo>
                  <a:pt x="4189" y="1798"/>
                </a:lnTo>
                <a:lnTo>
                  <a:pt x="4175" y="1724"/>
                </a:lnTo>
                <a:lnTo>
                  <a:pt x="4161" y="1649"/>
                </a:lnTo>
                <a:lnTo>
                  <a:pt x="4146" y="1574"/>
                </a:lnTo>
                <a:lnTo>
                  <a:pt x="4130" y="1500"/>
                </a:lnTo>
                <a:lnTo>
                  <a:pt x="4113" y="1428"/>
                </a:lnTo>
                <a:lnTo>
                  <a:pt x="4096" y="1354"/>
                </a:lnTo>
                <a:lnTo>
                  <a:pt x="4078" y="1282"/>
                </a:lnTo>
                <a:lnTo>
                  <a:pt x="4060" y="1210"/>
                </a:lnTo>
                <a:lnTo>
                  <a:pt x="4041" y="1138"/>
                </a:lnTo>
                <a:lnTo>
                  <a:pt x="4020" y="1067"/>
                </a:lnTo>
                <a:lnTo>
                  <a:pt x="4000" y="995"/>
                </a:lnTo>
                <a:lnTo>
                  <a:pt x="3979" y="926"/>
                </a:lnTo>
                <a:lnTo>
                  <a:pt x="3957" y="855"/>
                </a:lnTo>
                <a:lnTo>
                  <a:pt x="3935" y="785"/>
                </a:lnTo>
                <a:lnTo>
                  <a:pt x="3911" y="717"/>
                </a:lnTo>
                <a:lnTo>
                  <a:pt x="3888" y="648"/>
                </a:lnTo>
                <a:lnTo>
                  <a:pt x="3863" y="579"/>
                </a:lnTo>
                <a:lnTo>
                  <a:pt x="3839" y="512"/>
                </a:lnTo>
                <a:lnTo>
                  <a:pt x="3812" y="444"/>
                </a:lnTo>
                <a:lnTo>
                  <a:pt x="3786" y="377"/>
                </a:lnTo>
                <a:lnTo>
                  <a:pt x="3759" y="310"/>
                </a:lnTo>
                <a:lnTo>
                  <a:pt x="3732" y="244"/>
                </a:lnTo>
                <a:lnTo>
                  <a:pt x="3703" y="179"/>
                </a:lnTo>
                <a:lnTo>
                  <a:pt x="3675" y="113"/>
                </a:lnTo>
                <a:lnTo>
                  <a:pt x="3646" y="48"/>
                </a:lnTo>
                <a:close/>
                <a:moveTo>
                  <a:pt x="831" y="2804"/>
                </a:moveTo>
                <a:lnTo>
                  <a:pt x="2810" y="2804"/>
                </a:lnTo>
                <a:lnTo>
                  <a:pt x="2810" y="2949"/>
                </a:lnTo>
                <a:lnTo>
                  <a:pt x="831" y="2949"/>
                </a:lnTo>
                <a:lnTo>
                  <a:pt x="831" y="2804"/>
                </a:lnTo>
                <a:close/>
                <a:moveTo>
                  <a:pt x="3516" y="3370"/>
                </a:moveTo>
                <a:lnTo>
                  <a:pt x="3637" y="3750"/>
                </a:lnTo>
                <a:lnTo>
                  <a:pt x="190" y="3750"/>
                </a:lnTo>
                <a:lnTo>
                  <a:pt x="0" y="3750"/>
                </a:lnTo>
                <a:lnTo>
                  <a:pt x="0" y="3559"/>
                </a:lnTo>
                <a:lnTo>
                  <a:pt x="0" y="1320"/>
                </a:lnTo>
                <a:lnTo>
                  <a:pt x="0" y="1240"/>
                </a:lnTo>
                <a:lnTo>
                  <a:pt x="59" y="1183"/>
                </a:lnTo>
                <a:lnTo>
                  <a:pt x="764" y="503"/>
                </a:lnTo>
                <a:lnTo>
                  <a:pt x="819" y="449"/>
                </a:lnTo>
                <a:lnTo>
                  <a:pt x="895" y="449"/>
                </a:lnTo>
                <a:lnTo>
                  <a:pt x="2831" y="449"/>
                </a:lnTo>
                <a:lnTo>
                  <a:pt x="2840" y="545"/>
                </a:lnTo>
                <a:lnTo>
                  <a:pt x="2849" y="640"/>
                </a:lnTo>
                <a:lnTo>
                  <a:pt x="2859" y="735"/>
                </a:lnTo>
                <a:lnTo>
                  <a:pt x="2870" y="829"/>
                </a:lnTo>
                <a:lnTo>
                  <a:pt x="1084" y="829"/>
                </a:lnTo>
                <a:lnTo>
                  <a:pt x="1138" y="1419"/>
                </a:lnTo>
                <a:lnTo>
                  <a:pt x="1148" y="1526"/>
                </a:lnTo>
                <a:lnTo>
                  <a:pt x="1040" y="1522"/>
                </a:lnTo>
                <a:lnTo>
                  <a:pt x="380" y="1497"/>
                </a:lnTo>
                <a:lnTo>
                  <a:pt x="380" y="3370"/>
                </a:lnTo>
                <a:lnTo>
                  <a:pt x="3516" y="3370"/>
                </a:lnTo>
                <a:close/>
                <a:moveTo>
                  <a:pt x="472" y="1312"/>
                </a:moveTo>
                <a:lnTo>
                  <a:pt x="939" y="1329"/>
                </a:lnTo>
                <a:lnTo>
                  <a:pt x="900" y="898"/>
                </a:lnTo>
                <a:lnTo>
                  <a:pt x="472" y="1312"/>
                </a:lnTo>
                <a:close/>
                <a:moveTo>
                  <a:pt x="2810" y="2206"/>
                </a:moveTo>
                <a:lnTo>
                  <a:pt x="831" y="2206"/>
                </a:lnTo>
                <a:lnTo>
                  <a:pt x="831" y="2351"/>
                </a:lnTo>
                <a:lnTo>
                  <a:pt x="2810" y="2351"/>
                </a:lnTo>
                <a:lnTo>
                  <a:pt x="2810" y="2206"/>
                </a:lnTo>
                <a:close/>
                <a:moveTo>
                  <a:pt x="2810" y="1666"/>
                </a:moveTo>
                <a:lnTo>
                  <a:pt x="1621" y="1666"/>
                </a:lnTo>
                <a:lnTo>
                  <a:pt x="1621" y="1810"/>
                </a:lnTo>
                <a:lnTo>
                  <a:pt x="2810" y="1810"/>
                </a:lnTo>
                <a:lnTo>
                  <a:pt x="2810" y="1666"/>
                </a:lnTo>
                <a:close/>
                <a:moveTo>
                  <a:pt x="2810" y="1112"/>
                </a:moveTo>
                <a:lnTo>
                  <a:pt x="1621" y="1112"/>
                </a:lnTo>
                <a:lnTo>
                  <a:pt x="1621" y="1256"/>
                </a:lnTo>
                <a:lnTo>
                  <a:pt x="2810" y="1256"/>
                </a:lnTo>
                <a:lnTo>
                  <a:pt x="2810" y="1112"/>
                </a:lnTo>
                <a:close/>
                <a:moveTo>
                  <a:pt x="4318" y="3463"/>
                </a:moveTo>
                <a:lnTo>
                  <a:pt x="4002" y="3540"/>
                </a:lnTo>
                <a:lnTo>
                  <a:pt x="4007" y="3867"/>
                </a:lnTo>
                <a:lnTo>
                  <a:pt x="4237" y="4133"/>
                </a:lnTo>
                <a:lnTo>
                  <a:pt x="4387" y="4100"/>
                </a:lnTo>
                <a:lnTo>
                  <a:pt x="4477" y="3751"/>
                </a:lnTo>
                <a:lnTo>
                  <a:pt x="4318" y="3463"/>
                </a:lnTo>
                <a:close/>
                <a:moveTo>
                  <a:pt x="4272" y="2491"/>
                </a:moveTo>
                <a:lnTo>
                  <a:pt x="4272" y="2491"/>
                </a:lnTo>
                <a:lnTo>
                  <a:pt x="4388" y="3367"/>
                </a:lnTo>
                <a:lnTo>
                  <a:pt x="3870" y="3485"/>
                </a:lnTo>
                <a:lnTo>
                  <a:pt x="3583" y="2648"/>
                </a:lnTo>
                <a:lnTo>
                  <a:pt x="4272" y="2491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noFill/>
            </a:endParaRPr>
          </a:p>
        </p:txBody>
      </p:sp>
      <p:sp>
        <p:nvSpPr>
          <p:cNvPr id="34" name="原创作者QQ598969553           _20"/>
          <p:cNvSpPr>
            <a:spLocks noChangeAspect="1"/>
          </p:cNvSpPr>
          <p:nvPr/>
        </p:nvSpPr>
        <p:spPr bwMode="auto">
          <a:xfrm>
            <a:off x="4590828" y="4526246"/>
            <a:ext cx="718227" cy="590141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noFill/>
            </a:endParaRPr>
          </a:p>
        </p:txBody>
      </p:sp>
      <p:sp>
        <p:nvSpPr>
          <p:cNvPr id="35" name="原创作者QQ598969553           _21"/>
          <p:cNvSpPr/>
          <p:nvPr/>
        </p:nvSpPr>
        <p:spPr>
          <a:xfrm rot="21578978">
            <a:off x="4048820" y="1859297"/>
            <a:ext cx="1486525" cy="1491619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原创作者QQ598969553           _22"/>
          <p:cNvSpPr/>
          <p:nvPr/>
        </p:nvSpPr>
        <p:spPr>
          <a:xfrm rot="176529">
            <a:off x="5165787" y="2478505"/>
            <a:ext cx="2265142" cy="2272282"/>
          </a:xfrm>
          <a:custGeom>
            <a:avLst/>
            <a:gdLst>
              <a:gd name="connsiteX0" fmla="*/ 1031369 w 2426317"/>
              <a:gd name="connsiteY0" fmla="*/ 1181767 h 2433965"/>
              <a:gd name="connsiteX1" fmla="*/ 423998 w 2426317"/>
              <a:gd name="connsiteY1" fmla="*/ 984420 h 2433965"/>
              <a:gd name="connsiteX2" fmla="*/ 415207 w 2426317"/>
              <a:gd name="connsiteY2" fmla="*/ 1009828 h 2433965"/>
              <a:gd name="connsiteX3" fmla="*/ 393807 w 2426317"/>
              <a:gd name="connsiteY3" fmla="*/ 1128077 h 2433965"/>
              <a:gd name="connsiteX4" fmla="*/ 393340 w 2426317"/>
              <a:gd name="connsiteY4" fmla="*/ 1141626 h 2433965"/>
              <a:gd name="connsiteX5" fmla="*/ 1045496 w 2426317"/>
              <a:gd name="connsiteY5" fmla="*/ 1138286 h 2433965"/>
              <a:gd name="connsiteX6" fmla="*/ 505160 w 2426317"/>
              <a:gd name="connsiteY6" fmla="*/ 795377 h 2433965"/>
              <a:gd name="connsiteX7" fmla="*/ 459593 w 2426317"/>
              <a:gd name="connsiteY7" fmla="*/ 881537 h 2433965"/>
              <a:gd name="connsiteX8" fmla="*/ 438949 w 2426317"/>
              <a:gd name="connsiteY8" fmla="*/ 941206 h 2433965"/>
              <a:gd name="connsiteX9" fmla="*/ 1028498 w 2426317"/>
              <a:gd name="connsiteY9" fmla="*/ 1227396 h 2433965"/>
              <a:gd name="connsiteX10" fmla="*/ 391764 w 2426317"/>
              <a:gd name="connsiteY10" fmla="*/ 1187336 h 2433965"/>
              <a:gd name="connsiteX11" fmla="*/ 389767 w 2426317"/>
              <a:gd name="connsiteY11" fmla="*/ 1245238 h 2433965"/>
              <a:gd name="connsiteX12" fmla="*/ 400832 w 2426317"/>
              <a:gd name="connsiteY12" fmla="*/ 1347130 h 2433965"/>
              <a:gd name="connsiteX13" fmla="*/ 1069994 w 2426317"/>
              <a:gd name="connsiteY13" fmla="*/ 1099684 h 2433965"/>
              <a:gd name="connsiteX14" fmla="*/ 631251 w 2426317"/>
              <a:gd name="connsiteY14" fmla="*/ 632470 h 2433965"/>
              <a:gd name="connsiteX15" fmla="*/ 580658 w 2426317"/>
              <a:gd name="connsiteY15" fmla="*/ 686881 h 2433965"/>
              <a:gd name="connsiteX16" fmla="*/ 529871 w 2426317"/>
              <a:gd name="connsiteY16" fmla="*/ 756911 h 2433965"/>
              <a:gd name="connsiteX17" fmla="*/ 1037066 w 2426317"/>
              <a:gd name="connsiteY17" fmla="*/ 1272305 h 2433965"/>
              <a:gd name="connsiteX18" fmla="*/ 410338 w 2426317"/>
              <a:gd name="connsiteY18" fmla="*/ 1391860 h 2433965"/>
              <a:gd name="connsiteX19" fmla="*/ 430254 w 2426317"/>
              <a:gd name="connsiteY19" fmla="*/ 1470347 h 2433965"/>
              <a:gd name="connsiteX20" fmla="*/ 459181 w 2426317"/>
              <a:gd name="connsiteY20" fmla="*/ 1544237 h 2433965"/>
              <a:gd name="connsiteX21" fmla="*/ 1103322 w 2426317"/>
              <a:gd name="connsiteY21" fmla="*/ 1068387 h 2433965"/>
              <a:gd name="connsiteX22" fmla="*/ 794675 w 2426317"/>
              <a:gd name="connsiteY22" fmla="*/ 506962 h 2433965"/>
              <a:gd name="connsiteX23" fmla="*/ 701825 w 2426317"/>
              <a:gd name="connsiteY23" fmla="*/ 569295 h 2433965"/>
              <a:gd name="connsiteX24" fmla="*/ 664946 w 2426317"/>
              <a:gd name="connsiteY24" fmla="*/ 601564 h 2433965"/>
              <a:gd name="connsiteX25" fmla="*/ 1056530 w 2426317"/>
              <a:gd name="connsiteY25" fmla="*/ 1313674 h 2433965"/>
              <a:gd name="connsiteX26" fmla="*/ 479303 w 2426317"/>
              <a:gd name="connsiteY26" fmla="*/ 1585296 h 2433965"/>
              <a:gd name="connsiteX27" fmla="*/ 505382 w 2426317"/>
              <a:gd name="connsiteY27" fmla="*/ 1635023 h 2433965"/>
              <a:gd name="connsiteX28" fmla="*/ 555953 w 2426317"/>
              <a:gd name="connsiteY28" fmla="*/ 1710129 h 2433965"/>
              <a:gd name="connsiteX29" fmla="*/ 564827 w 2426317"/>
              <a:gd name="connsiteY29" fmla="*/ 1720446 h 2433965"/>
              <a:gd name="connsiteX30" fmla="*/ 1143386 w 2426317"/>
              <a:gd name="connsiteY30" fmla="*/ 1046363 h 2433965"/>
              <a:gd name="connsiteX31" fmla="*/ 984323 w 2426317"/>
              <a:gd name="connsiteY31" fmla="*/ 426853 h 2433965"/>
              <a:gd name="connsiteX32" fmla="*/ 920697 w 2426317"/>
              <a:gd name="connsiteY32" fmla="*/ 445477 h 2433965"/>
              <a:gd name="connsiteX33" fmla="*/ 835110 w 2426317"/>
              <a:gd name="connsiteY33" fmla="*/ 485610 h 2433965"/>
              <a:gd name="connsiteX34" fmla="*/ 1085672 w 2426317"/>
              <a:gd name="connsiteY34" fmla="*/ 1348901 h 2433965"/>
              <a:gd name="connsiteX35" fmla="*/ 594648 w 2426317"/>
              <a:gd name="connsiteY35" fmla="*/ 1755112 h 2433965"/>
              <a:gd name="connsiteX36" fmla="*/ 623605 w 2426317"/>
              <a:gd name="connsiteY36" fmla="*/ 1788775 h 2433965"/>
              <a:gd name="connsiteX37" fmla="*/ 711161 w 2426317"/>
              <a:gd name="connsiteY37" fmla="*/ 1864372 h 2433965"/>
              <a:gd name="connsiteX38" fmla="*/ 1187668 w 2426317"/>
              <a:gd name="connsiteY38" fmla="*/ 1034990 h 2433965"/>
              <a:gd name="connsiteX39" fmla="*/ 1187668 w 2426317"/>
              <a:gd name="connsiteY39" fmla="*/ 393381 h 2433965"/>
              <a:gd name="connsiteX40" fmla="*/ 1169483 w 2426317"/>
              <a:gd name="connsiteY40" fmla="*/ 393388 h 2433965"/>
              <a:gd name="connsiteX41" fmla="*/ 1042380 w 2426317"/>
              <a:gd name="connsiteY41" fmla="*/ 409858 h 2433965"/>
              <a:gd name="connsiteX42" fmla="*/ 1028225 w 2426317"/>
              <a:gd name="connsiteY42" fmla="*/ 414001 h 2433965"/>
              <a:gd name="connsiteX43" fmla="*/ 1122662 w 2426317"/>
              <a:gd name="connsiteY43" fmla="*/ 1375771 h 2433965"/>
              <a:gd name="connsiteX44" fmla="*/ 748138 w 2426317"/>
              <a:gd name="connsiteY44" fmla="*/ 1891259 h 2433965"/>
              <a:gd name="connsiteX45" fmla="*/ 850440 w 2426317"/>
              <a:gd name="connsiteY45" fmla="*/ 1952586 h 2433965"/>
              <a:gd name="connsiteX46" fmla="*/ 887956 w 2426317"/>
              <a:gd name="connsiteY46" fmla="*/ 1968570 h 2433965"/>
              <a:gd name="connsiteX47" fmla="*/ 1392882 w 2426317"/>
              <a:gd name="connsiteY47" fmla="*/ 413803 h 2433965"/>
              <a:gd name="connsiteX48" fmla="*/ 1332891 w 2426317"/>
              <a:gd name="connsiteY48" fmla="*/ 401588 h 2433965"/>
              <a:gd name="connsiteX49" fmla="*/ 1250781 w 2426317"/>
              <a:gd name="connsiteY49" fmla="*/ 393360 h 2433965"/>
              <a:gd name="connsiteX50" fmla="*/ 1233387 w 2426317"/>
              <a:gd name="connsiteY50" fmla="*/ 393366 h 2433965"/>
              <a:gd name="connsiteX51" fmla="*/ 1233387 w 2426317"/>
              <a:gd name="connsiteY51" fmla="*/ 1034995 h 2433965"/>
              <a:gd name="connsiteX52" fmla="*/ 1085331 w 2426317"/>
              <a:gd name="connsiteY52" fmla="*/ 2024585 h 2433965"/>
              <a:gd name="connsiteX53" fmla="*/ 1165169 w 2426317"/>
              <a:gd name="connsiteY53" fmla="*/ 1392604 h 2433965"/>
              <a:gd name="connsiteX54" fmla="*/ 930179 w 2426317"/>
              <a:gd name="connsiteY54" fmla="*/ 1986122 h 2433965"/>
              <a:gd name="connsiteX55" fmla="*/ 1006666 w 2426317"/>
              <a:gd name="connsiteY55" fmla="*/ 2009931 h 2433965"/>
              <a:gd name="connsiteX56" fmla="*/ 1306757 w 2426317"/>
              <a:gd name="connsiteY56" fmla="*/ 1247209 h 2433965"/>
              <a:gd name="connsiteX57" fmla="*/ 1311508 w 2426317"/>
              <a:gd name="connsiteY57" fmla="*/ 1222300 h 2433965"/>
              <a:gd name="connsiteX58" fmla="*/ 1309915 w 2426317"/>
              <a:gd name="connsiteY58" fmla="*/ 1196980 h 2433965"/>
              <a:gd name="connsiteX59" fmla="*/ 1302080 w 2426317"/>
              <a:gd name="connsiteY59" fmla="*/ 1172865 h 2433965"/>
              <a:gd name="connsiteX60" fmla="*/ 1288490 w 2426317"/>
              <a:gd name="connsiteY60" fmla="*/ 1151450 h 2433965"/>
              <a:gd name="connsiteX61" fmla="*/ 1269999 w 2426317"/>
              <a:gd name="connsiteY61" fmla="*/ 1134087 h 2433965"/>
              <a:gd name="connsiteX62" fmla="*/ 1247774 w 2426317"/>
              <a:gd name="connsiteY62" fmla="*/ 1121868 h 2433965"/>
              <a:gd name="connsiteX63" fmla="*/ 1223210 w 2426317"/>
              <a:gd name="connsiteY63" fmla="*/ 1115561 h 2433965"/>
              <a:gd name="connsiteX64" fmla="*/ 1197848 w 2426317"/>
              <a:gd name="connsiteY64" fmla="*/ 1115561 h 2433965"/>
              <a:gd name="connsiteX65" fmla="*/ 1173280 w 2426317"/>
              <a:gd name="connsiteY65" fmla="*/ 1121869 h 2433965"/>
              <a:gd name="connsiteX66" fmla="*/ 1151054 w 2426317"/>
              <a:gd name="connsiteY66" fmla="*/ 1134088 h 2433965"/>
              <a:gd name="connsiteX67" fmla="*/ 1132567 w 2426317"/>
              <a:gd name="connsiteY67" fmla="*/ 1151449 h 2433965"/>
              <a:gd name="connsiteX68" fmla="*/ 1118977 w 2426317"/>
              <a:gd name="connsiteY68" fmla="*/ 1172862 h 2433965"/>
              <a:gd name="connsiteX69" fmla="*/ 1111140 w 2426317"/>
              <a:gd name="connsiteY69" fmla="*/ 1196984 h 2433965"/>
              <a:gd name="connsiteX70" fmla="*/ 1109547 w 2426317"/>
              <a:gd name="connsiteY70" fmla="*/ 1222295 h 2433965"/>
              <a:gd name="connsiteX71" fmla="*/ 1114300 w 2426317"/>
              <a:gd name="connsiteY71" fmla="*/ 1247211 h 2433965"/>
              <a:gd name="connsiteX72" fmla="*/ 1125098 w 2426317"/>
              <a:gd name="connsiteY72" fmla="*/ 1270158 h 2433965"/>
              <a:gd name="connsiteX73" fmla="*/ 1141266 w 2426317"/>
              <a:gd name="connsiteY73" fmla="*/ 1289702 h 2433965"/>
              <a:gd name="connsiteX74" fmla="*/ 1161784 w 2426317"/>
              <a:gd name="connsiteY74" fmla="*/ 1304609 h 2433965"/>
              <a:gd name="connsiteX75" fmla="*/ 1185366 w 2426317"/>
              <a:gd name="connsiteY75" fmla="*/ 1313945 h 2433965"/>
              <a:gd name="connsiteX76" fmla="*/ 1210527 w 2426317"/>
              <a:gd name="connsiteY76" fmla="*/ 1317124 h 2433965"/>
              <a:gd name="connsiteX77" fmla="*/ 1235689 w 2426317"/>
              <a:gd name="connsiteY77" fmla="*/ 1313945 h 2433965"/>
              <a:gd name="connsiteX78" fmla="*/ 1259271 w 2426317"/>
              <a:gd name="connsiteY78" fmla="*/ 1304609 h 2433965"/>
              <a:gd name="connsiteX79" fmla="*/ 1279792 w 2426317"/>
              <a:gd name="connsiteY79" fmla="*/ 1289699 h 2433965"/>
              <a:gd name="connsiteX80" fmla="*/ 1295958 w 2426317"/>
              <a:gd name="connsiteY80" fmla="*/ 1270158 h 2433965"/>
              <a:gd name="connsiteX81" fmla="*/ 1585518 w 2426317"/>
              <a:gd name="connsiteY81" fmla="*/ 486389 h 2433965"/>
              <a:gd name="connsiteX82" fmla="*/ 1495619 w 2426317"/>
              <a:gd name="connsiteY82" fmla="*/ 443369 h 2433965"/>
              <a:gd name="connsiteX83" fmla="*/ 1437165 w 2426317"/>
              <a:gd name="connsiteY83" fmla="*/ 425173 h 2433965"/>
              <a:gd name="connsiteX84" fmla="*/ 1277670 w 2426317"/>
              <a:gd name="connsiteY84" fmla="*/ 1046361 h 2433965"/>
              <a:gd name="connsiteX85" fmla="*/ 1290380 w 2426317"/>
              <a:gd name="connsiteY85" fmla="*/ 2030429 h 2433965"/>
              <a:gd name="connsiteX86" fmla="*/ 1210528 w 2426317"/>
              <a:gd name="connsiteY86" fmla="*/ 1398331 h 2433965"/>
              <a:gd name="connsiteX87" fmla="*/ 1130592 w 2426317"/>
              <a:gd name="connsiteY87" fmla="*/ 2031092 h 2433965"/>
              <a:gd name="connsiteX88" fmla="*/ 1225462 w 2426317"/>
              <a:gd name="connsiteY88" fmla="*/ 2035823 h 2433965"/>
              <a:gd name="connsiteX89" fmla="*/ 1756337 w 2426317"/>
              <a:gd name="connsiteY89" fmla="*/ 601324 h 2433965"/>
              <a:gd name="connsiteX90" fmla="*/ 1741117 w 2426317"/>
              <a:gd name="connsiteY90" fmla="*/ 586229 h 2433965"/>
              <a:gd name="connsiteX91" fmla="*/ 1634127 w 2426317"/>
              <a:gd name="connsiteY91" fmla="*/ 509650 h 2433965"/>
              <a:gd name="connsiteX92" fmla="*/ 1626824 w 2426317"/>
              <a:gd name="connsiteY92" fmla="*/ 506155 h 2433965"/>
              <a:gd name="connsiteX93" fmla="*/ 1317733 w 2426317"/>
              <a:gd name="connsiteY93" fmla="*/ 1068389 h 2433965"/>
              <a:gd name="connsiteX94" fmla="*/ 1490726 w 2426317"/>
              <a:gd name="connsiteY94" fmla="*/ 1985742 h 2433965"/>
              <a:gd name="connsiteX95" fmla="*/ 1255887 w 2426317"/>
              <a:gd name="connsiteY95" fmla="*/ 1392605 h 2433965"/>
              <a:gd name="connsiteX96" fmla="*/ 1335925 w 2426317"/>
              <a:gd name="connsiteY96" fmla="*/ 2026173 h 2433965"/>
              <a:gd name="connsiteX97" fmla="*/ 1436108 w 2426317"/>
              <a:gd name="connsiteY97" fmla="*/ 2004437 h 2433965"/>
              <a:gd name="connsiteX98" fmla="*/ 1892833 w 2426317"/>
              <a:gd name="connsiteY98" fmla="*/ 755867 h 2433965"/>
              <a:gd name="connsiteX99" fmla="*/ 1892346 w 2426317"/>
              <a:gd name="connsiteY99" fmla="*/ 755043 h 2433965"/>
              <a:gd name="connsiteX100" fmla="*/ 1833473 w 2426317"/>
              <a:gd name="connsiteY100" fmla="*/ 677826 h 2433965"/>
              <a:gd name="connsiteX101" fmla="*/ 1788811 w 2426317"/>
              <a:gd name="connsiteY101" fmla="*/ 633530 h 2433965"/>
              <a:gd name="connsiteX102" fmla="*/ 1351061 w 2426317"/>
              <a:gd name="connsiteY102" fmla="*/ 1099685 h 2433965"/>
              <a:gd name="connsiteX103" fmla="*/ 1673716 w 2426317"/>
              <a:gd name="connsiteY103" fmla="*/ 1892357 h 2433965"/>
              <a:gd name="connsiteX104" fmla="*/ 1298395 w 2426317"/>
              <a:gd name="connsiteY104" fmla="*/ 1375772 h 2433965"/>
              <a:gd name="connsiteX105" fmla="*/ 1532950 w 2426317"/>
              <a:gd name="connsiteY105" fmla="*/ 1968194 h 2433965"/>
              <a:gd name="connsiteX106" fmla="*/ 1664715 w 2426317"/>
              <a:gd name="connsiteY106" fmla="*/ 1899101 h 2433965"/>
              <a:gd name="connsiteX107" fmla="*/ 1983356 w 2426317"/>
              <a:gd name="connsiteY107" fmla="*/ 940802 h 2433965"/>
              <a:gd name="connsiteX108" fmla="*/ 1941695 w 2426317"/>
              <a:gd name="connsiteY108" fmla="*/ 838524 h 2433965"/>
              <a:gd name="connsiteX109" fmla="*/ 1916110 w 2426317"/>
              <a:gd name="connsiteY109" fmla="*/ 795243 h 2433965"/>
              <a:gd name="connsiteX110" fmla="*/ 1375560 w 2426317"/>
              <a:gd name="connsiteY110" fmla="*/ 1138286 h 2433965"/>
              <a:gd name="connsiteX111" fmla="*/ 1827815 w 2426317"/>
              <a:gd name="connsiteY111" fmla="*/ 1756276 h 2433965"/>
              <a:gd name="connsiteX112" fmla="*/ 1335384 w 2426317"/>
              <a:gd name="connsiteY112" fmla="*/ 1348902 h 2433965"/>
              <a:gd name="connsiteX113" fmla="*/ 1710309 w 2426317"/>
              <a:gd name="connsiteY113" fmla="*/ 1864941 h 2433965"/>
              <a:gd name="connsiteX114" fmla="*/ 1741672 w 2426317"/>
              <a:gd name="connsiteY114" fmla="*/ 1841443 h 2433965"/>
              <a:gd name="connsiteX115" fmla="*/ 2027714 w 2426317"/>
              <a:gd name="connsiteY115" fmla="*/ 1141626 h 2433965"/>
              <a:gd name="connsiteX116" fmla="*/ 2027060 w 2426317"/>
              <a:gd name="connsiteY116" fmla="*/ 1117174 h 2433965"/>
              <a:gd name="connsiteX117" fmla="*/ 1998850 w 2426317"/>
              <a:gd name="connsiteY117" fmla="*/ 983839 h 2433965"/>
              <a:gd name="connsiteX118" fmla="*/ 1389689 w 2426317"/>
              <a:gd name="connsiteY118" fmla="*/ 1181767 h 2433965"/>
              <a:gd name="connsiteX119" fmla="*/ 1943215 w 2426317"/>
              <a:gd name="connsiteY119" fmla="*/ 1585983 h 2433965"/>
              <a:gd name="connsiteX120" fmla="*/ 1364521 w 2426317"/>
              <a:gd name="connsiteY120" fmla="*/ 1313671 h 2433965"/>
              <a:gd name="connsiteX121" fmla="*/ 1855828 w 2426317"/>
              <a:gd name="connsiteY121" fmla="*/ 1720115 h 2433965"/>
              <a:gd name="connsiteX122" fmla="*/ 1910233 w 2426317"/>
              <a:gd name="connsiteY122" fmla="*/ 1645927 h 2433965"/>
              <a:gd name="connsiteX123" fmla="*/ 2018236 w 2426317"/>
              <a:gd name="connsiteY123" fmla="*/ 1346751 h 2433965"/>
              <a:gd name="connsiteX124" fmla="*/ 2031056 w 2426317"/>
              <a:gd name="connsiteY124" fmla="*/ 1266572 h 2433965"/>
              <a:gd name="connsiteX125" fmla="*/ 2028937 w 2426317"/>
              <a:gd name="connsiteY125" fmla="*/ 1187358 h 2433965"/>
              <a:gd name="connsiteX126" fmla="*/ 1392557 w 2426317"/>
              <a:gd name="connsiteY126" fmla="*/ 1227396 h 2433965"/>
              <a:gd name="connsiteX127" fmla="*/ 2006769 w 2426317"/>
              <a:gd name="connsiteY127" fmla="*/ 1418472 h 2433965"/>
              <a:gd name="connsiteX128" fmla="*/ 2011015 w 2426317"/>
              <a:gd name="connsiteY128" fmla="*/ 1391917 h 2433965"/>
              <a:gd name="connsiteX129" fmla="*/ 1383994 w 2426317"/>
              <a:gd name="connsiteY129" fmla="*/ 1272306 h 2433965"/>
              <a:gd name="connsiteX130" fmla="*/ 1962315 w 2426317"/>
              <a:gd name="connsiteY130" fmla="*/ 1544443 h 2433965"/>
              <a:gd name="connsiteX131" fmla="*/ 1981770 w 2426317"/>
              <a:gd name="connsiteY131" fmla="*/ 1498781 h 2433965"/>
              <a:gd name="connsiteX132" fmla="*/ 2006769 w 2426317"/>
              <a:gd name="connsiteY132" fmla="*/ 1418472 h 2433965"/>
              <a:gd name="connsiteX133" fmla="*/ 2379797 w 2426317"/>
              <a:gd name="connsiteY133" fmla="*/ 1555544 h 2433965"/>
              <a:gd name="connsiteX134" fmla="*/ 2338046 w 2426317"/>
              <a:gd name="connsiteY134" fmla="*/ 1675863 h 2433965"/>
              <a:gd name="connsiteX135" fmla="*/ 2171936 w 2426317"/>
              <a:gd name="connsiteY135" fmla="*/ 1661036 h 2433965"/>
              <a:gd name="connsiteX136" fmla="*/ 2161043 w 2426317"/>
              <a:gd name="connsiteY136" fmla="*/ 1686602 h 2433965"/>
              <a:gd name="connsiteX137" fmla="*/ 2117293 w 2426317"/>
              <a:gd name="connsiteY137" fmla="*/ 1767297 h 2433965"/>
              <a:gd name="connsiteX138" fmla="*/ 2104811 w 2426317"/>
              <a:gd name="connsiteY138" fmla="*/ 1786197 h 2433965"/>
              <a:gd name="connsiteX139" fmla="*/ 2206536 w 2426317"/>
              <a:gd name="connsiteY139" fmla="*/ 1916964 h 2433965"/>
              <a:gd name="connsiteX140" fmla="*/ 2127979 w 2426317"/>
              <a:gd name="connsiteY140" fmla="*/ 2017208 h 2433965"/>
              <a:gd name="connsiteX141" fmla="*/ 1975608 w 2426317"/>
              <a:gd name="connsiteY141" fmla="*/ 1949215 h 2433965"/>
              <a:gd name="connsiteX142" fmla="*/ 1949853 w 2426317"/>
              <a:gd name="connsiteY142" fmla="*/ 1979044 h 2433965"/>
              <a:gd name="connsiteX143" fmla="*/ 1871706 w 2426317"/>
              <a:gd name="connsiteY143" fmla="*/ 2046269 h 2433965"/>
              <a:gd name="connsiteX144" fmla="*/ 1925309 w 2426317"/>
              <a:gd name="connsiteY144" fmla="*/ 2202544 h 2433965"/>
              <a:gd name="connsiteX145" fmla="*/ 1818461 w 2426317"/>
              <a:gd name="connsiteY145" fmla="*/ 2271849 h 2433965"/>
              <a:gd name="connsiteX146" fmla="*/ 1697841 w 2426317"/>
              <a:gd name="connsiteY146" fmla="*/ 2159388 h 2433965"/>
              <a:gd name="connsiteX147" fmla="*/ 1617661 w 2426317"/>
              <a:gd name="connsiteY147" fmla="*/ 2199063 h 2433965"/>
              <a:gd name="connsiteX148" fmla="*/ 1566637 w 2426317"/>
              <a:gd name="connsiteY148" fmla="*/ 2215850 h 2433965"/>
              <a:gd name="connsiteX149" fmla="*/ 1566592 w 2426317"/>
              <a:gd name="connsiteY149" fmla="*/ 2381336 h 2433965"/>
              <a:gd name="connsiteX150" fmla="*/ 1443030 w 2426317"/>
              <a:gd name="connsiteY150" fmla="*/ 2412191 h 2433965"/>
              <a:gd name="connsiteX151" fmla="*/ 1365270 w 2426317"/>
              <a:gd name="connsiteY151" fmla="*/ 2266299 h 2433965"/>
              <a:gd name="connsiteX152" fmla="*/ 1291741 w 2426317"/>
              <a:gd name="connsiteY152" fmla="*/ 2278049 h 2433965"/>
              <a:gd name="connsiteX153" fmla="*/ 1222921 w 2426317"/>
              <a:gd name="connsiteY153" fmla="*/ 2277787 h 2433965"/>
              <a:gd name="connsiteX154" fmla="*/ 1169259 w 2426317"/>
              <a:gd name="connsiteY154" fmla="*/ 2433965 h 2433965"/>
              <a:gd name="connsiteX155" fmla="*/ 1042372 w 2426317"/>
              <a:gd name="connsiteY155" fmla="*/ 2423029 h 2433965"/>
              <a:gd name="connsiteX156" fmla="*/ 1016189 w 2426317"/>
              <a:gd name="connsiteY156" fmla="*/ 2259743 h 2433965"/>
              <a:gd name="connsiteX157" fmla="*/ 945613 w 2426317"/>
              <a:gd name="connsiteY157" fmla="*/ 2247716 h 2433965"/>
              <a:gd name="connsiteX158" fmla="*/ 876465 w 2426317"/>
              <a:gd name="connsiteY158" fmla="*/ 2226192 h 2433965"/>
              <a:gd name="connsiteX159" fmla="*/ 776364 w 2426317"/>
              <a:gd name="connsiteY159" fmla="*/ 2354730 h 2433965"/>
              <a:gd name="connsiteX160" fmla="*/ 659904 w 2426317"/>
              <a:gd name="connsiteY160" fmla="*/ 2303185 h 2433965"/>
              <a:gd name="connsiteX161" fmla="*/ 687731 w 2426317"/>
              <a:gd name="connsiteY161" fmla="*/ 2142715 h 2433965"/>
              <a:gd name="connsiteX162" fmla="*/ 652371 w 2426317"/>
              <a:gd name="connsiteY162" fmla="*/ 2123260 h 2433965"/>
              <a:gd name="connsiteX163" fmla="*/ 568749 w 2426317"/>
              <a:gd name="connsiteY163" fmla="*/ 2061935 h 2433965"/>
              <a:gd name="connsiteX164" fmla="*/ 430487 w 2426317"/>
              <a:gd name="connsiteY164" fmla="*/ 2152214 h 2433965"/>
              <a:gd name="connsiteX165" fmla="*/ 337073 w 2426317"/>
              <a:gd name="connsiteY165" fmla="*/ 2065648 h 2433965"/>
              <a:gd name="connsiteX166" fmla="*/ 416060 w 2426317"/>
              <a:gd name="connsiteY166" fmla="*/ 1921881 h 2433965"/>
              <a:gd name="connsiteX167" fmla="*/ 400306 w 2426317"/>
              <a:gd name="connsiteY167" fmla="*/ 1905946 h 2433965"/>
              <a:gd name="connsiteX168" fmla="*/ 327203 w 2426317"/>
              <a:gd name="connsiteY168" fmla="*/ 1808374 h 2433965"/>
              <a:gd name="connsiteX169" fmla="*/ 169105 w 2426317"/>
              <a:gd name="connsiteY169" fmla="*/ 1848366 h 2433965"/>
              <a:gd name="connsiteX170" fmla="*/ 108860 w 2426317"/>
              <a:gd name="connsiteY170" fmla="*/ 1736159 h 2433965"/>
              <a:gd name="connsiteX171" fmla="*/ 231231 w 2426317"/>
              <a:gd name="connsiteY171" fmla="*/ 1624936 h 2433965"/>
              <a:gd name="connsiteX172" fmla="*/ 214277 w 2426317"/>
              <a:gd name="connsiteY172" fmla="*/ 1585949 h 2433965"/>
              <a:gd name="connsiteX173" fmla="*/ 186848 w 2426317"/>
              <a:gd name="connsiteY173" fmla="*/ 1489934 h 2433965"/>
              <a:gd name="connsiteX174" fmla="*/ 20547 w 2426317"/>
              <a:gd name="connsiteY174" fmla="*/ 1476110 h 2433965"/>
              <a:gd name="connsiteX175" fmla="*/ 0 w 2426317"/>
              <a:gd name="connsiteY175" fmla="*/ 1350420 h 2433965"/>
              <a:gd name="connsiteX176" fmla="*/ 151767 w 2426317"/>
              <a:gd name="connsiteY176" fmla="*/ 1284996 h 2433965"/>
              <a:gd name="connsiteX177" fmla="*/ 151135 w 2426317"/>
              <a:gd name="connsiteY177" fmla="*/ 1280159 h 2433965"/>
              <a:gd name="connsiteX178" fmla="*/ 154058 w 2426317"/>
              <a:gd name="connsiteY178" fmla="*/ 1143014 h 2433965"/>
              <a:gd name="connsiteX179" fmla="*/ 908 w 2426317"/>
              <a:gd name="connsiteY179" fmla="*/ 1075787 h 2433965"/>
              <a:gd name="connsiteX180" fmla="*/ 22286 w 2426317"/>
              <a:gd name="connsiteY180" fmla="*/ 950237 h 2433965"/>
              <a:gd name="connsiteX181" fmla="*/ 189523 w 2426317"/>
              <a:gd name="connsiteY181" fmla="*/ 937448 h 2433965"/>
              <a:gd name="connsiteX182" fmla="*/ 213018 w 2426317"/>
              <a:gd name="connsiteY182" fmla="*/ 861128 h 2433965"/>
              <a:gd name="connsiteX183" fmla="*/ 236176 w 2426317"/>
              <a:gd name="connsiteY183" fmla="*/ 804858 h 2433965"/>
              <a:gd name="connsiteX184" fmla="*/ 112318 w 2426317"/>
              <a:gd name="connsiteY184" fmla="*/ 690778 h 2433965"/>
              <a:gd name="connsiteX185" fmla="*/ 173303 w 2426317"/>
              <a:gd name="connsiteY185" fmla="*/ 578973 h 2433965"/>
              <a:gd name="connsiteX186" fmla="*/ 340152 w 2426317"/>
              <a:gd name="connsiteY186" fmla="*/ 622354 h 2433965"/>
              <a:gd name="connsiteX187" fmla="*/ 395360 w 2426317"/>
              <a:gd name="connsiteY187" fmla="*/ 543236 h 2433965"/>
              <a:gd name="connsiteX188" fmla="*/ 423986 w 2426317"/>
              <a:gd name="connsiteY188" fmla="*/ 513099 h 2433965"/>
              <a:gd name="connsiteX189" fmla="*/ 342704 w 2426317"/>
              <a:gd name="connsiteY189" fmla="*/ 362806 h 2433965"/>
              <a:gd name="connsiteX190" fmla="*/ 436689 w 2426317"/>
              <a:gd name="connsiteY190" fmla="*/ 276860 h 2433965"/>
              <a:gd name="connsiteX191" fmla="*/ 579205 w 2426317"/>
              <a:gd name="connsiteY191" fmla="*/ 371267 h 2433965"/>
              <a:gd name="connsiteX192" fmla="*/ 592331 w 2426317"/>
              <a:gd name="connsiteY192" fmla="*/ 360564 h 2433965"/>
              <a:gd name="connsiteX193" fmla="*/ 695910 w 2426317"/>
              <a:gd name="connsiteY193" fmla="*/ 300352 h 2433965"/>
              <a:gd name="connsiteX194" fmla="*/ 667099 w 2426317"/>
              <a:gd name="connsiteY194" fmla="*/ 127409 h 2433965"/>
              <a:gd name="connsiteX195" fmla="*/ 783898 w 2426317"/>
              <a:gd name="connsiteY195" fmla="*/ 76636 h 2433965"/>
              <a:gd name="connsiteX196" fmla="*/ 888706 w 2426317"/>
              <a:gd name="connsiteY196" fmla="*/ 213073 h 2433965"/>
              <a:gd name="connsiteX197" fmla="*/ 956097 w 2426317"/>
              <a:gd name="connsiteY197" fmla="*/ 192983 h 2433965"/>
              <a:gd name="connsiteX198" fmla="*/ 1021944 w 2426317"/>
              <a:gd name="connsiteY198" fmla="*/ 180062 h 2433965"/>
              <a:gd name="connsiteX199" fmla="*/ 1050353 w 2426317"/>
              <a:gd name="connsiteY199" fmla="*/ 10098 h 2433965"/>
              <a:gd name="connsiteX200" fmla="*/ 1177309 w 2426317"/>
              <a:gd name="connsiteY200" fmla="*/ 0 h 2433965"/>
              <a:gd name="connsiteX201" fmla="*/ 1232316 w 2426317"/>
              <a:gd name="connsiteY201" fmla="*/ 163606 h 2433965"/>
              <a:gd name="connsiteX202" fmla="*/ 1261517 w 2426317"/>
              <a:gd name="connsiteY202" fmla="*/ 163645 h 2433965"/>
              <a:gd name="connsiteX203" fmla="*/ 1366192 w 2426317"/>
              <a:gd name="connsiteY203" fmla="*/ 174194 h 2433965"/>
              <a:gd name="connsiteX204" fmla="*/ 1369056 w 2426317"/>
              <a:gd name="connsiteY204" fmla="*/ 174777 h 2433965"/>
              <a:gd name="connsiteX205" fmla="*/ 1450929 w 2426317"/>
              <a:gd name="connsiteY205" fmla="*/ 23584 h 2433965"/>
              <a:gd name="connsiteX206" fmla="*/ 1574285 w 2426317"/>
              <a:gd name="connsiteY206" fmla="*/ 55256 h 2433965"/>
              <a:gd name="connsiteX207" fmla="*/ 1573193 w 2426317"/>
              <a:gd name="connsiteY207" fmla="*/ 227191 h 2433965"/>
              <a:gd name="connsiteX208" fmla="*/ 1575985 w 2426317"/>
              <a:gd name="connsiteY208" fmla="*/ 228060 h 2433965"/>
              <a:gd name="connsiteX209" fmla="*/ 1667915 w 2426317"/>
              <a:gd name="connsiteY209" fmla="*/ 266890 h 2433965"/>
              <a:gd name="connsiteX210" fmla="*/ 1698391 w 2426317"/>
              <a:gd name="connsiteY210" fmla="*/ 283288 h 2433965"/>
              <a:gd name="connsiteX211" fmla="*/ 1825424 w 2426317"/>
              <a:gd name="connsiteY211" fmla="*/ 166408 h 2433965"/>
              <a:gd name="connsiteX212" fmla="*/ 1931811 w 2426317"/>
              <a:gd name="connsiteY212" fmla="*/ 236418 h 2433965"/>
              <a:gd name="connsiteX213" fmla="*/ 1874823 w 2426317"/>
              <a:gd name="connsiteY213" fmla="*/ 399048 h 2433965"/>
              <a:gd name="connsiteX214" fmla="*/ 1910693 w 2426317"/>
              <a:gd name="connsiteY214" fmla="*/ 427989 h 2433965"/>
              <a:gd name="connsiteX215" fmla="*/ 1974464 w 2426317"/>
              <a:gd name="connsiteY215" fmla="*/ 492693 h 2433965"/>
              <a:gd name="connsiteX216" fmla="*/ 2133251 w 2426317"/>
              <a:gd name="connsiteY216" fmla="*/ 423092 h 2433965"/>
              <a:gd name="connsiteX217" fmla="*/ 2211143 w 2426317"/>
              <a:gd name="connsiteY217" fmla="*/ 523853 h 2433965"/>
              <a:gd name="connsiteX218" fmla="*/ 2104962 w 2426317"/>
              <a:gd name="connsiteY218" fmla="*/ 658501 h 2433965"/>
              <a:gd name="connsiteX219" fmla="*/ 2166902 w 2426317"/>
              <a:gd name="connsiteY219" fmla="*/ 769568 h 2433965"/>
              <a:gd name="connsiteX220" fmla="*/ 2170753 w 2426317"/>
              <a:gd name="connsiteY220" fmla="*/ 779885 h 2433965"/>
              <a:gd name="connsiteX221" fmla="*/ 2341055 w 2426317"/>
              <a:gd name="connsiteY221" fmla="*/ 765819 h 2433965"/>
              <a:gd name="connsiteX222" fmla="*/ 2382009 w 2426317"/>
              <a:gd name="connsiteY222" fmla="*/ 886411 h 2433965"/>
              <a:gd name="connsiteX223" fmla="*/ 2237511 w 2426317"/>
              <a:gd name="connsiteY223" fmla="*/ 979513 h 2433965"/>
              <a:gd name="connsiteX224" fmla="*/ 2263130 w 2426317"/>
              <a:gd name="connsiteY224" fmla="*/ 1114843 h 2433965"/>
              <a:gd name="connsiteX225" fmla="*/ 2263202 w 2426317"/>
              <a:gd name="connsiteY225" fmla="*/ 1116097 h 2433965"/>
              <a:gd name="connsiteX226" fmla="*/ 2426317 w 2426317"/>
              <a:gd name="connsiteY226" fmla="*/ 1157449 h 2433965"/>
              <a:gd name="connsiteX227" fmla="*/ 2425896 w 2426317"/>
              <a:gd name="connsiteY227" fmla="*/ 1284804 h 2433965"/>
              <a:gd name="connsiteX228" fmla="*/ 2262503 w 2426317"/>
              <a:gd name="connsiteY228" fmla="*/ 1325078 h 2433965"/>
              <a:gd name="connsiteX229" fmla="*/ 2254585 w 2426317"/>
              <a:gd name="connsiteY229" fmla="*/ 1391793 h 2433965"/>
              <a:gd name="connsiteX230" fmla="*/ 2239465 w 2426317"/>
              <a:gd name="connsiteY230" fmla="*/ 1463806 h 243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2426317" h="2433965">
                <a:moveTo>
                  <a:pt x="1031369" y="1181767"/>
                </a:moveTo>
                <a:lnTo>
                  <a:pt x="423998" y="984420"/>
                </a:lnTo>
                <a:lnTo>
                  <a:pt x="415207" y="1009828"/>
                </a:lnTo>
                <a:cubicBezTo>
                  <a:pt x="405082" y="1049260"/>
                  <a:pt x="397998" y="1088759"/>
                  <a:pt x="393807" y="1128077"/>
                </a:cubicBezTo>
                <a:lnTo>
                  <a:pt x="393340" y="1141626"/>
                </a:lnTo>
                <a:close/>
                <a:moveTo>
                  <a:pt x="1045496" y="1138286"/>
                </a:moveTo>
                <a:lnTo>
                  <a:pt x="505160" y="795377"/>
                </a:lnTo>
                <a:lnTo>
                  <a:pt x="459593" y="881537"/>
                </a:lnTo>
                <a:lnTo>
                  <a:pt x="438949" y="941206"/>
                </a:lnTo>
                <a:close/>
                <a:moveTo>
                  <a:pt x="1028498" y="1227396"/>
                </a:moveTo>
                <a:lnTo>
                  <a:pt x="391764" y="1187336"/>
                </a:lnTo>
                <a:lnTo>
                  <a:pt x="389767" y="1245238"/>
                </a:lnTo>
                <a:lnTo>
                  <a:pt x="400832" y="1347130"/>
                </a:lnTo>
                <a:close/>
                <a:moveTo>
                  <a:pt x="1069994" y="1099684"/>
                </a:moveTo>
                <a:lnTo>
                  <a:pt x="631251" y="632470"/>
                </a:lnTo>
                <a:lnTo>
                  <a:pt x="580658" y="686881"/>
                </a:lnTo>
                <a:lnTo>
                  <a:pt x="529871" y="756911"/>
                </a:lnTo>
                <a:close/>
                <a:moveTo>
                  <a:pt x="1037066" y="1272305"/>
                </a:moveTo>
                <a:lnTo>
                  <a:pt x="410338" y="1391860"/>
                </a:lnTo>
                <a:lnTo>
                  <a:pt x="430254" y="1470347"/>
                </a:lnTo>
                <a:lnTo>
                  <a:pt x="459181" y="1544237"/>
                </a:lnTo>
                <a:close/>
                <a:moveTo>
                  <a:pt x="1103322" y="1068387"/>
                </a:moveTo>
                <a:lnTo>
                  <a:pt x="794675" y="506962"/>
                </a:lnTo>
                <a:lnTo>
                  <a:pt x="701825" y="569295"/>
                </a:lnTo>
                <a:lnTo>
                  <a:pt x="664946" y="601564"/>
                </a:lnTo>
                <a:close/>
                <a:moveTo>
                  <a:pt x="1056530" y="1313674"/>
                </a:moveTo>
                <a:lnTo>
                  <a:pt x="479303" y="1585296"/>
                </a:lnTo>
                <a:lnTo>
                  <a:pt x="505382" y="1635023"/>
                </a:lnTo>
                <a:cubicBezTo>
                  <a:pt x="520843" y="1660946"/>
                  <a:pt x="537725" y="1686024"/>
                  <a:pt x="555953" y="1710129"/>
                </a:cubicBezTo>
                <a:lnTo>
                  <a:pt x="564827" y="1720446"/>
                </a:lnTo>
                <a:close/>
                <a:moveTo>
                  <a:pt x="1143386" y="1046363"/>
                </a:moveTo>
                <a:lnTo>
                  <a:pt x="984323" y="426853"/>
                </a:lnTo>
                <a:lnTo>
                  <a:pt x="920697" y="445477"/>
                </a:lnTo>
                <a:lnTo>
                  <a:pt x="835110" y="485610"/>
                </a:lnTo>
                <a:close/>
                <a:moveTo>
                  <a:pt x="1085672" y="1348901"/>
                </a:moveTo>
                <a:lnTo>
                  <a:pt x="594648" y="1755112"/>
                </a:lnTo>
                <a:lnTo>
                  <a:pt x="623605" y="1788775"/>
                </a:lnTo>
                <a:lnTo>
                  <a:pt x="711161" y="1864372"/>
                </a:lnTo>
                <a:close/>
                <a:moveTo>
                  <a:pt x="1187668" y="1034990"/>
                </a:moveTo>
                <a:lnTo>
                  <a:pt x="1187668" y="393381"/>
                </a:lnTo>
                <a:lnTo>
                  <a:pt x="1169483" y="393388"/>
                </a:lnTo>
                <a:cubicBezTo>
                  <a:pt x="1126440" y="395551"/>
                  <a:pt x="1083958" y="401109"/>
                  <a:pt x="1042380" y="409858"/>
                </a:cubicBezTo>
                <a:lnTo>
                  <a:pt x="1028225" y="414001"/>
                </a:lnTo>
                <a:close/>
                <a:moveTo>
                  <a:pt x="1122662" y="1375771"/>
                </a:moveTo>
                <a:lnTo>
                  <a:pt x="748138" y="1891259"/>
                </a:lnTo>
                <a:lnTo>
                  <a:pt x="850440" y="1952586"/>
                </a:lnTo>
                <a:lnTo>
                  <a:pt x="887956" y="1968570"/>
                </a:lnTo>
                <a:close/>
                <a:moveTo>
                  <a:pt x="1392882" y="413803"/>
                </a:moveTo>
                <a:lnTo>
                  <a:pt x="1332891" y="401588"/>
                </a:lnTo>
                <a:cubicBezTo>
                  <a:pt x="1305442" y="397436"/>
                  <a:pt x="1278043" y="394710"/>
                  <a:pt x="1250781" y="393360"/>
                </a:cubicBezTo>
                <a:lnTo>
                  <a:pt x="1233387" y="393366"/>
                </a:lnTo>
                <a:lnTo>
                  <a:pt x="1233387" y="1034995"/>
                </a:lnTo>
                <a:close/>
                <a:moveTo>
                  <a:pt x="1085331" y="2024585"/>
                </a:moveTo>
                <a:lnTo>
                  <a:pt x="1165169" y="1392604"/>
                </a:lnTo>
                <a:lnTo>
                  <a:pt x="930179" y="1986122"/>
                </a:lnTo>
                <a:lnTo>
                  <a:pt x="1006666" y="2009931"/>
                </a:lnTo>
                <a:close/>
                <a:moveTo>
                  <a:pt x="1306757" y="1247209"/>
                </a:moveTo>
                <a:lnTo>
                  <a:pt x="1311508" y="1222300"/>
                </a:lnTo>
                <a:lnTo>
                  <a:pt x="1309915" y="1196980"/>
                </a:lnTo>
                <a:lnTo>
                  <a:pt x="1302080" y="1172865"/>
                </a:lnTo>
                <a:lnTo>
                  <a:pt x="1288490" y="1151450"/>
                </a:lnTo>
                <a:lnTo>
                  <a:pt x="1269999" y="1134087"/>
                </a:lnTo>
                <a:lnTo>
                  <a:pt x="1247774" y="1121868"/>
                </a:lnTo>
                <a:lnTo>
                  <a:pt x="1223210" y="1115561"/>
                </a:lnTo>
                <a:lnTo>
                  <a:pt x="1197848" y="1115561"/>
                </a:lnTo>
                <a:lnTo>
                  <a:pt x="1173280" y="1121869"/>
                </a:lnTo>
                <a:lnTo>
                  <a:pt x="1151054" y="1134088"/>
                </a:lnTo>
                <a:lnTo>
                  <a:pt x="1132567" y="1151449"/>
                </a:lnTo>
                <a:lnTo>
                  <a:pt x="1118977" y="1172862"/>
                </a:lnTo>
                <a:lnTo>
                  <a:pt x="1111140" y="1196984"/>
                </a:lnTo>
                <a:lnTo>
                  <a:pt x="1109547" y="1222295"/>
                </a:lnTo>
                <a:lnTo>
                  <a:pt x="1114300" y="1247211"/>
                </a:lnTo>
                <a:lnTo>
                  <a:pt x="1125098" y="1270158"/>
                </a:lnTo>
                <a:lnTo>
                  <a:pt x="1141266" y="1289702"/>
                </a:lnTo>
                <a:lnTo>
                  <a:pt x="1161784" y="1304609"/>
                </a:lnTo>
                <a:lnTo>
                  <a:pt x="1185366" y="1313945"/>
                </a:lnTo>
                <a:lnTo>
                  <a:pt x="1210527" y="1317124"/>
                </a:lnTo>
                <a:lnTo>
                  <a:pt x="1235689" y="1313945"/>
                </a:lnTo>
                <a:lnTo>
                  <a:pt x="1259271" y="1304609"/>
                </a:lnTo>
                <a:lnTo>
                  <a:pt x="1279792" y="1289699"/>
                </a:lnTo>
                <a:lnTo>
                  <a:pt x="1295958" y="1270158"/>
                </a:lnTo>
                <a:close/>
                <a:moveTo>
                  <a:pt x="1585518" y="486389"/>
                </a:moveTo>
                <a:lnTo>
                  <a:pt x="1495619" y="443369"/>
                </a:lnTo>
                <a:lnTo>
                  <a:pt x="1437165" y="425173"/>
                </a:lnTo>
                <a:lnTo>
                  <a:pt x="1277670" y="1046361"/>
                </a:lnTo>
                <a:close/>
                <a:moveTo>
                  <a:pt x="1290380" y="2030429"/>
                </a:moveTo>
                <a:lnTo>
                  <a:pt x="1210528" y="1398331"/>
                </a:lnTo>
                <a:lnTo>
                  <a:pt x="1130592" y="2031092"/>
                </a:lnTo>
                <a:lnTo>
                  <a:pt x="1225462" y="2035823"/>
                </a:lnTo>
                <a:close/>
                <a:moveTo>
                  <a:pt x="1756337" y="601324"/>
                </a:moveTo>
                <a:lnTo>
                  <a:pt x="1741117" y="586229"/>
                </a:lnTo>
                <a:cubicBezTo>
                  <a:pt x="1707820" y="558076"/>
                  <a:pt x="1672084" y="532427"/>
                  <a:pt x="1634127" y="509650"/>
                </a:cubicBezTo>
                <a:lnTo>
                  <a:pt x="1626824" y="506155"/>
                </a:lnTo>
                <a:lnTo>
                  <a:pt x="1317733" y="1068389"/>
                </a:lnTo>
                <a:close/>
                <a:moveTo>
                  <a:pt x="1490726" y="1985742"/>
                </a:moveTo>
                <a:lnTo>
                  <a:pt x="1255887" y="1392605"/>
                </a:lnTo>
                <a:lnTo>
                  <a:pt x="1335925" y="2026173"/>
                </a:lnTo>
                <a:lnTo>
                  <a:pt x="1436108" y="2004437"/>
                </a:lnTo>
                <a:close/>
                <a:moveTo>
                  <a:pt x="1892833" y="755867"/>
                </a:moveTo>
                <a:lnTo>
                  <a:pt x="1892346" y="755043"/>
                </a:lnTo>
                <a:cubicBezTo>
                  <a:pt x="1874278" y="728208"/>
                  <a:pt x="1854623" y="702417"/>
                  <a:pt x="1833473" y="677826"/>
                </a:cubicBezTo>
                <a:lnTo>
                  <a:pt x="1788811" y="633530"/>
                </a:lnTo>
                <a:lnTo>
                  <a:pt x="1351061" y="1099685"/>
                </a:lnTo>
                <a:close/>
                <a:moveTo>
                  <a:pt x="1673716" y="1892357"/>
                </a:moveTo>
                <a:lnTo>
                  <a:pt x="1298395" y="1375772"/>
                </a:lnTo>
                <a:lnTo>
                  <a:pt x="1532950" y="1968194"/>
                </a:lnTo>
                <a:lnTo>
                  <a:pt x="1664715" y="1899101"/>
                </a:lnTo>
                <a:close/>
                <a:moveTo>
                  <a:pt x="1983356" y="940802"/>
                </a:moveTo>
                <a:lnTo>
                  <a:pt x="1941695" y="838524"/>
                </a:lnTo>
                <a:lnTo>
                  <a:pt x="1916110" y="795243"/>
                </a:lnTo>
                <a:lnTo>
                  <a:pt x="1375560" y="1138286"/>
                </a:lnTo>
                <a:close/>
                <a:moveTo>
                  <a:pt x="1827815" y="1756276"/>
                </a:moveTo>
                <a:lnTo>
                  <a:pt x="1335384" y="1348902"/>
                </a:lnTo>
                <a:lnTo>
                  <a:pt x="1710309" y="1864941"/>
                </a:lnTo>
                <a:lnTo>
                  <a:pt x="1741672" y="1841443"/>
                </a:lnTo>
                <a:close/>
                <a:moveTo>
                  <a:pt x="2027714" y="1141626"/>
                </a:moveTo>
                <a:lnTo>
                  <a:pt x="2027060" y="1117174"/>
                </a:lnTo>
                <a:lnTo>
                  <a:pt x="1998850" y="983839"/>
                </a:lnTo>
                <a:lnTo>
                  <a:pt x="1389689" y="1181767"/>
                </a:lnTo>
                <a:close/>
                <a:moveTo>
                  <a:pt x="1943215" y="1585983"/>
                </a:moveTo>
                <a:lnTo>
                  <a:pt x="1364521" y="1313671"/>
                </a:lnTo>
                <a:lnTo>
                  <a:pt x="1855828" y="1720115"/>
                </a:lnTo>
                <a:lnTo>
                  <a:pt x="1910233" y="1645927"/>
                </a:lnTo>
                <a:close/>
                <a:moveTo>
                  <a:pt x="2018236" y="1346751"/>
                </a:moveTo>
                <a:lnTo>
                  <a:pt x="2031056" y="1266572"/>
                </a:lnTo>
                <a:lnTo>
                  <a:pt x="2028937" y="1187358"/>
                </a:lnTo>
                <a:lnTo>
                  <a:pt x="1392557" y="1227396"/>
                </a:lnTo>
                <a:close/>
                <a:moveTo>
                  <a:pt x="2006769" y="1418472"/>
                </a:moveTo>
                <a:lnTo>
                  <a:pt x="2011015" y="1391917"/>
                </a:lnTo>
                <a:lnTo>
                  <a:pt x="1383994" y="1272306"/>
                </a:lnTo>
                <a:lnTo>
                  <a:pt x="1962315" y="1544443"/>
                </a:lnTo>
                <a:lnTo>
                  <a:pt x="1981770" y="1498781"/>
                </a:lnTo>
                <a:cubicBezTo>
                  <a:pt x="1991355" y="1472727"/>
                  <a:pt x="1999716" y="1445941"/>
                  <a:pt x="2006769" y="1418472"/>
                </a:cubicBezTo>
                <a:close/>
                <a:moveTo>
                  <a:pt x="2379797" y="1555544"/>
                </a:moveTo>
                <a:lnTo>
                  <a:pt x="2338046" y="1675863"/>
                </a:lnTo>
                <a:lnTo>
                  <a:pt x="2171936" y="1661036"/>
                </a:lnTo>
                <a:lnTo>
                  <a:pt x="2161043" y="1686602"/>
                </a:lnTo>
                <a:cubicBezTo>
                  <a:pt x="2147561" y="1714286"/>
                  <a:pt x="2132954" y="1741199"/>
                  <a:pt x="2117293" y="1767297"/>
                </a:cubicBezTo>
                <a:lnTo>
                  <a:pt x="2104811" y="1786197"/>
                </a:lnTo>
                <a:lnTo>
                  <a:pt x="2206536" y="1916964"/>
                </a:lnTo>
                <a:lnTo>
                  <a:pt x="2127979" y="2017208"/>
                </a:lnTo>
                <a:lnTo>
                  <a:pt x="1975608" y="1949215"/>
                </a:lnTo>
                <a:lnTo>
                  <a:pt x="1949853" y="1979044"/>
                </a:lnTo>
                <a:lnTo>
                  <a:pt x="1871706" y="2046269"/>
                </a:lnTo>
                <a:lnTo>
                  <a:pt x="1925309" y="2202544"/>
                </a:lnTo>
                <a:lnTo>
                  <a:pt x="1818461" y="2271849"/>
                </a:lnTo>
                <a:lnTo>
                  <a:pt x="1697841" y="2159388"/>
                </a:lnTo>
                <a:lnTo>
                  <a:pt x="1617661" y="2199063"/>
                </a:lnTo>
                <a:lnTo>
                  <a:pt x="1566637" y="2215850"/>
                </a:lnTo>
                <a:lnTo>
                  <a:pt x="1566592" y="2381336"/>
                </a:lnTo>
                <a:lnTo>
                  <a:pt x="1443030" y="2412191"/>
                </a:lnTo>
                <a:lnTo>
                  <a:pt x="1365270" y="2266299"/>
                </a:lnTo>
                <a:lnTo>
                  <a:pt x="1291741" y="2278049"/>
                </a:lnTo>
                <a:lnTo>
                  <a:pt x="1222921" y="2277787"/>
                </a:lnTo>
                <a:lnTo>
                  <a:pt x="1169259" y="2433965"/>
                </a:lnTo>
                <a:lnTo>
                  <a:pt x="1042372" y="2423029"/>
                </a:lnTo>
                <a:lnTo>
                  <a:pt x="1016189" y="2259743"/>
                </a:lnTo>
                <a:lnTo>
                  <a:pt x="945613" y="2247716"/>
                </a:lnTo>
                <a:lnTo>
                  <a:pt x="876465" y="2226192"/>
                </a:lnTo>
                <a:lnTo>
                  <a:pt x="776364" y="2354730"/>
                </a:lnTo>
                <a:lnTo>
                  <a:pt x="659904" y="2303185"/>
                </a:lnTo>
                <a:lnTo>
                  <a:pt x="687731" y="2142715"/>
                </a:lnTo>
                <a:lnTo>
                  <a:pt x="652371" y="2123260"/>
                </a:lnTo>
                <a:lnTo>
                  <a:pt x="568749" y="2061935"/>
                </a:lnTo>
                <a:lnTo>
                  <a:pt x="430487" y="2152214"/>
                </a:lnTo>
                <a:lnTo>
                  <a:pt x="337073" y="2065648"/>
                </a:lnTo>
                <a:lnTo>
                  <a:pt x="416060" y="1921881"/>
                </a:lnTo>
                <a:lnTo>
                  <a:pt x="400306" y="1905946"/>
                </a:lnTo>
                <a:lnTo>
                  <a:pt x="327203" y="1808374"/>
                </a:lnTo>
                <a:lnTo>
                  <a:pt x="169105" y="1848366"/>
                </a:lnTo>
                <a:lnTo>
                  <a:pt x="108860" y="1736159"/>
                </a:lnTo>
                <a:lnTo>
                  <a:pt x="231231" y="1624936"/>
                </a:lnTo>
                <a:lnTo>
                  <a:pt x="214277" y="1585949"/>
                </a:lnTo>
                <a:lnTo>
                  <a:pt x="186848" y="1489934"/>
                </a:lnTo>
                <a:lnTo>
                  <a:pt x="20547" y="1476110"/>
                </a:lnTo>
                <a:lnTo>
                  <a:pt x="0" y="1350420"/>
                </a:lnTo>
                <a:lnTo>
                  <a:pt x="151767" y="1284996"/>
                </a:lnTo>
                <a:lnTo>
                  <a:pt x="151135" y="1280159"/>
                </a:lnTo>
                <a:lnTo>
                  <a:pt x="154058" y="1143014"/>
                </a:lnTo>
                <a:lnTo>
                  <a:pt x="908" y="1075787"/>
                </a:lnTo>
                <a:lnTo>
                  <a:pt x="22286" y="950237"/>
                </a:lnTo>
                <a:lnTo>
                  <a:pt x="189523" y="937448"/>
                </a:lnTo>
                <a:lnTo>
                  <a:pt x="213018" y="861128"/>
                </a:lnTo>
                <a:lnTo>
                  <a:pt x="236176" y="804858"/>
                </a:lnTo>
                <a:lnTo>
                  <a:pt x="112318" y="690778"/>
                </a:lnTo>
                <a:lnTo>
                  <a:pt x="173303" y="578973"/>
                </a:lnTo>
                <a:lnTo>
                  <a:pt x="340152" y="622354"/>
                </a:lnTo>
                <a:lnTo>
                  <a:pt x="395360" y="543236"/>
                </a:lnTo>
                <a:lnTo>
                  <a:pt x="423986" y="513099"/>
                </a:lnTo>
                <a:lnTo>
                  <a:pt x="342704" y="362806"/>
                </a:lnTo>
                <a:lnTo>
                  <a:pt x="436689" y="276860"/>
                </a:lnTo>
                <a:lnTo>
                  <a:pt x="579205" y="371267"/>
                </a:lnTo>
                <a:lnTo>
                  <a:pt x="592331" y="360564"/>
                </a:lnTo>
                <a:lnTo>
                  <a:pt x="695910" y="300352"/>
                </a:lnTo>
                <a:lnTo>
                  <a:pt x="667099" y="127409"/>
                </a:lnTo>
                <a:lnTo>
                  <a:pt x="783898" y="76636"/>
                </a:lnTo>
                <a:lnTo>
                  <a:pt x="888706" y="213073"/>
                </a:lnTo>
                <a:lnTo>
                  <a:pt x="956097" y="192983"/>
                </a:lnTo>
                <a:lnTo>
                  <a:pt x="1021944" y="180062"/>
                </a:lnTo>
                <a:lnTo>
                  <a:pt x="1050353" y="10098"/>
                </a:lnTo>
                <a:lnTo>
                  <a:pt x="1177309" y="0"/>
                </a:lnTo>
                <a:lnTo>
                  <a:pt x="1232316" y="163606"/>
                </a:lnTo>
                <a:lnTo>
                  <a:pt x="1261517" y="163645"/>
                </a:lnTo>
                <a:cubicBezTo>
                  <a:pt x="1296274" y="165405"/>
                  <a:pt x="1331201" y="168901"/>
                  <a:pt x="1366192" y="174194"/>
                </a:cubicBezTo>
                <a:lnTo>
                  <a:pt x="1369056" y="174777"/>
                </a:lnTo>
                <a:lnTo>
                  <a:pt x="1450929" y="23584"/>
                </a:lnTo>
                <a:lnTo>
                  <a:pt x="1574285" y="55256"/>
                </a:lnTo>
                <a:lnTo>
                  <a:pt x="1573193" y="227191"/>
                </a:lnTo>
                <a:lnTo>
                  <a:pt x="1575985" y="228060"/>
                </a:lnTo>
                <a:cubicBezTo>
                  <a:pt x="1607476" y="239646"/>
                  <a:pt x="1638137" y="252618"/>
                  <a:pt x="1667915" y="266890"/>
                </a:cubicBezTo>
                <a:lnTo>
                  <a:pt x="1698391" y="283288"/>
                </a:lnTo>
                <a:lnTo>
                  <a:pt x="1825424" y="166408"/>
                </a:lnTo>
                <a:lnTo>
                  <a:pt x="1931811" y="236418"/>
                </a:lnTo>
                <a:lnTo>
                  <a:pt x="1874823" y="399048"/>
                </a:lnTo>
                <a:lnTo>
                  <a:pt x="1910693" y="427989"/>
                </a:lnTo>
                <a:lnTo>
                  <a:pt x="1974464" y="492693"/>
                </a:lnTo>
                <a:lnTo>
                  <a:pt x="2133251" y="423092"/>
                </a:lnTo>
                <a:lnTo>
                  <a:pt x="2211143" y="523853"/>
                </a:lnTo>
                <a:lnTo>
                  <a:pt x="2104962" y="658501"/>
                </a:lnTo>
                <a:lnTo>
                  <a:pt x="2166902" y="769568"/>
                </a:lnTo>
                <a:lnTo>
                  <a:pt x="2170753" y="779885"/>
                </a:lnTo>
                <a:lnTo>
                  <a:pt x="2341055" y="765819"/>
                </a:lnTo>
                <a:lnTo>
                  <a:pt x="2382009" y="886411"/>
                </a:lnTo>
                <a:lnTo>
                  <a:pt x="2237511" y="979513"/>
                </a:lnTo>
                <a:lnTo>
                  <a:pt x="2263130" y="1114843"/>
                </a:lnTo>
                <a:lnTo>
                  <a:pt x="2263202" y="1116097"/>
                </a:lnTo>
                <a:lnTo>
                  <a:pt x="2426317" y="1157449"/>
                </a:lnTo>
                <a:lnTo>
                  <a:pt x="2425896" y="1284804"/>
                </a:lnTo>
                <a:lnTo>
                  <a:pt x="2262503" y="1325078"/>
                </a:lnTo>
                <a:lnTo>
                  <a:pt x="2254585" y="1391793"/>
                </a:lnTo>
                <a:lnTo>
                  <a:pt x="2239465" y="1463806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原创作者QQ598969553           _23"/>
          <p:cNvSpPr/>
          <p:nvPr/>
        </p:nvSpPr>
        <p:spPr>
          <a:xfrm rot="2206120">
            <a:off x="7071506" y="1899807"/>
            <a:ext cx="1486525" cy="1491619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原创作者QQ598969553           _24"/>
          <p:cNvSpPr/>
          <p:nvPr/>
        </p:nvSpPr>
        <p:spPr>
          <a:xfrm rot="21578978">
            <a:off x="4206679" y="4075507"/>
            <a:ext cx="1486525" cy="1491619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原创作者QQ598969553           _25"/>
          <p:cNvSpPr/>
          <p:nvPr/>
        </p:nvSpPr>
        <p:spPr>
          <a:xfrm rot="2206120">
            <a:off x="6870873" y="4096675"/>
            <a:ext cx="1486525" cy="1491619"/>
          </a:xfrm>
          <a:custGeom>
            <a:avLst/>
            <a:gdLst>
              <a:gd name="connsiteX0" fmla="*/ 1212833 w 2425667"/>
              <a:gd name="connsiteY0" fmla="*/ 357358 h 2433979"/>
              <a:gd name="connsiteX1" fmla="*/ 353202 w 2425667"/>
              <a:gd name="connsiteY1" fmla="*/ 1216989 h 2433979"/>
              <a:gd name="connsiteX2" fmla="*/ 1212833 w 2425667"/>
              <a:gd name="connsiteY2" fmla="*/ 2076620 h 2433979"/>
              <a:gd name="connsiteX3" fmla="*/ 2072464 w 2425667"/>
              <a:gd name="connsiteY3" fmla="*/ 1216989 h 2433979"/>
              <a:gd name="connsiteX4" fmla="*/ 1212833 w 2425667"/>
              <a:gd name="connsiteY4" fmla="*/ 357358 h 2433979"/>
              <a:gd name="connsiteX5" fmla="*/ 1252831 w 2425667"/>
              <a:gd name="connsiteY5" fmla="*/ 0 h 2433979"/>
              <a:gd name="connsiteX6" fmla="*/ 1379753 w 2425667"/>
              <a:gd name="connsiteY6" fmla="*/ 10517 h 2433979"/>
              <a:gd name="connsiteX7" fmla="*/ 1406702 w 2425667"/>
              <a:gd name="connsiteY7" fmla="*/ 175096 h 2433979"/>
              <a:gd name="connsiteX8" fmla="*/ 1434174 w 2425667"/>
              <a:gd name="connsiteY8" fmla="*/ 179289 h 2433979"/>
              <a:gd name="connsiteX9" fmla="*/ 1523214 w 2425667"/>
              <a:gd name="connsiteY9" fmla="*/ 201596 h 2433979"/>
              <a:gd name="connsiteX10" fmla="*/ 1544624 w 2425667"/>
              <a:gd name="connsiteY10" fmla="*/ 208986 h 2433979"/>
              <a:gd name="connsiteX11" fmla="*/ 1645985 w 2425667"/>
              <a:gd name="connsiteY11" fmla="*/ 77936 h 2433979"/>
              <a:gd name="connsiteX12" fmla="*/ 1762616 w 2425667"/>
              <a:gd name="connsiteY12" fmla="*/ 129095 h 2433979"/>
              <a:gd name="connsiteX13" fmla="*/ 1734652 w 2425667"/>
              <a:gd name="connsiteY13" fmla="*/ 293589 h 2433979"/>
              <a:gd name="connsiteX14" fmla="*/ 1769949 w 2425667"/>
              <a:gd name="connsiteY14" fmla="*/ 311116 h 2433979"/>
              <a:gd name="connsiteX15" fmla="*/ 1854496 w 2425667"/>
              <a:gd name="connsiteY15" fmla="*/ 370090 h 2433979"/>
              <a:gd name="connsiteX16" fmla="*/ 1992531 w 2425667"/>
              <a:gd name="connsiteY16" fmla="*/ 279307 h 2433979"/>
              <a:gd name="connsiteX17" fmla="*/ 2086231 w 2425667"/>
              <a:gd name="connsiteY17" fmla="*/ 365563 h 2433979"/>
              <a:gd name="connsiteX18" fmla="*/ 2007300 w 2425667"/>
              <a:gd name="connsiteY18" fmla="*/ 510361 h 2433979"/>
              <a:gd name="connsiteX19" fmla="*/ 2065668 w 2425667"/>
              <a:gd name="connsiteY19" fmla="*/ 578155 h 2433979"/>
              <a:gd name="connsiteX20" fmla="*/ 2094617 w 2425667"/>
              <a:gd name="connsiteY20" fmla="*/ 623402 h 2433979"/>
              <a:gd name="connsiteX21" fmla="*/ 2254915 w 2425667"/>
              <a:gd name="connsiteY21" fmla="*/ 582290 h 2433979"/>
              <a:gd name="connsiteX22" fmla="*/ 2315530 w 2425667"/>
              <a:gd name="connsiteY22" fmla="*/ 694297 h 2433979"/>
              <a:gd name="connsiteX23" fmla="*/ 2193559 w 2425667"/>
              <a:gd name="connsiteY23" fmla="*/ 805896 h 2433979"/>
              <a:gd name="connsiteX24" fmla="*/ 2223226 w 2425667"/>
              <a:gd name="connsiteY24" fmla="*/ 874193 h 2433979"/>
              <a:gd name="connsiteX25" fmla="*/ 2240087 w 2425667"/>
              <a:gd name="connsiteY25" fmla="*/ 940916 h 2433979"/>
              <a:gd name="connsiteX26" fmla="*/ 2404704 w 2425667"/>
              <a:gd name="connsiteY26" fmla="*/ 954052 h 2433979"/>
              <a:gd name="connsiteX27" fmla="*/ 2425667 w 2425667"/>
              <a:gd name="connsiteY27" fmla="*/ 1079672 h 2433979"/>
              <a:gd name="connsiteX28" fmla="*/ 2274022 w 2425667"/>
              <a:gd name="connsiteY28" fmla="*/ 1145640 h 2433979"/>
              <a:gd name="connsiteX29" fmla="*/ 2279925 w 2425667"/>
              <a:gd name="connsiteY29" fmla="*/ 1216990 h 2433979"/>
              <a:gd name="connsiteX30" fmla="*/ 2276273 w 2425667"/>
              <a:gd name="connsiteY30" fmla="*/ 1289319 h 2433979"/>
              <a:gd name="connsiteX31" fmla="*/ 2425667 w 2425667"/>
              <a:gd name="connsiteY31" fmla="*/ 1354308 h 2433979"/>
              <a:gd name="connsiteX32" fmla="*/ 2404704 w 2425667"/>
              <a:gd name="connsiteY32" fmla="*/ 1479928 h 2433979"/>
              <a:gd name="connsiteX33" fmla="*/ 2242355 w 2425667"/>
              <a:gd name="connsiteY33" fmla="*/ 1492883 h 2433979"/>
              <a:gd name="connsiteX34" fmla="*/ 2232305 w 2425667"/>
              <a:gd name="connsiteY34" fmla="*/ 1531970 h 2433979"/>
              <a:gd name="connsiteX35" fmla="*/ 2193703 w 2425667"/>
              <a:gd name="connsiteY35" fmla="*/ 1628216 h 2433979"/>
              <a:gd name="connsiteX36" fmla="*/ 2315530 w 2425667"/>
              <a:gd name="connsiteY36" fmla="*/ 1739683 h 2433979"/>
              <a:gd name="connsiteX37" fmla="*/ 2254915 w 2425667"/>
              <a:gd name="connsiteY37" fmla="*/ 1851690 h 2433979"/>
              <a:gd name="connsiteX38" fmla="*/ 2096021 w 2425667"/>
              <a:gd name="connsiteY38" fmla="*/ 1810938 h 2433979"/>
              <a:gd name="connsiteX39" fmla="*/ 2084505 w 2425667"/>
              <a:gd name="connsiteY39" fmla="*/ 1830160 h 2433979"/>
              <a:gd name="connsiteX40" fmla="*/ 2008178 w 2425667"/>
              <a:gd name="connsiteY40" fmla="*/ 1925231 h 2433979"/>
              <a:gd name="connsiteX41" fmla="*/ 2086231 w 2425667"/>
              <a:gd name="connsiteY41" fmla="*/ 2068417 h 2433979"/>
              <a:gd name="connsiteX42" fmla="*/ 1992531 w 2425667"/>
              <a:gd name="connsiteY42" fmla="*/ 2154674 h 2433979"/>
              <a:gd name="connsiteX43" fmla="*/ 1854370 w 2425667"/>
              <a:gd name="connsiteY43" fmla="*/ 2063808 h 2433979"/>
              <a:gd name="connsiteX44" fmla="*/ 1820824 w 2425667"/>
              <a:gd name="connsiteY44" fmla="*/ 2089925 h 2433979"/>
              <a:gd name="connsiteX45" fmla="*/ 1734647 w 2425667"/>
              <a:gd name="connsiteY45" fmla="*/ 2140370 h 2433979"/>
              <a:gd name="connsiteX46" fmla="*/ 1762615 w 2425667"/>
              <a:gd name="connsiteY46" fmla="*/ 2304884 h 2433979"/>
              <a:gd name="connsiteX47" fmla="*/ 1645984 w 2425667"/>
              <a:gd name="connsiteY47" fmla="*/ 2356043 h 2433979"/>
              <a:gd name="connsiteX48" fmla="*/ 1544872 w 2425667"/>
              <a:gd name="connsiteY48" fmla="*/ 2225315 h 2433979"/>
              <a:gd name="connsiteX49" fmla="*/ 1540344 w 2425667"/>
              <a:gd name="connsiteY49" fmla="*/ 2227130 h 2433979"/>
              <a:gd name="connsiteX50" fmla="*/ 1406781 w 2425667"/>
              <a:gd name="connsiteY50" fmla="*/ 2258405 h 2433979"/>
              <a:gd name="connsiteX51" fmla="*/ 1379753 w 2425667"/>
              <a:gd name="connsiteY51" fmla="*/ 2423462 h 2433979"/>
              <a:gd name="connsiteX52" fmla="*/ 1252831 w 2425667"/>
              <a:gd name="connsiteY52" fmla="*/ 2433979 h 2433979"/>
              <a:gd name="connsiteX53" fmla="*/ 1198853 w 2425667"/>
              <a:gd name="connsiteY53" fmla="*/ 2275177 h 2433979"/>
              <a:gd name="connsiteX54" fmla="*/ 1119088 w 2425667"/>
              <a:gd name="connsiteY54" fmla="*/ 2271400 h 2433979"/>
              <a:gd name="connsiteX55" fmla="*/ 1058827 w 2425667"/>
              <a:gd name="connsiteY55" fmla="*/ 2262963 h 2433979"/>
              <a:gd name="connsiteX56" fmla="*/ 979133 w 2425667"/>
              <a:gd name="connsiteY56" fmla="*/ 2411301 h 2433979"/>
              <a:gd name="connsiteX57" fmla="*/ 855673 w 2425667"/>
              <a:gd name="connsiteY57" fmla="*/ 2380036 h 2433979"/>
              <a:gd name="connsiteX58" fmla="*/ 856198 w 2425667"/>
              <a:gd name="connsiteY58" fmla="*/ 2207641 h 2433979"/>
              <a:gd name="connsiteX59" fmla="*/ 765835 w 2425667"/>
              <a:gd name="connsiteY59" fmla="*/ 2173843 h 2433979"/>
              <a:gd name="connsiteX60" fmla="*/ 729526 w 2425667"/>
              <a:gd name="connsiteY60" fmla="*/ 2153611 h 2433979"/>
              <a:gd name="connsiteX61" fmla="*/ 604169 w 2425667"/>
              <a:gd name="connsiteY61" fmla="*/ 2269716 h 2433979"/>
              <a:gd name="connsiteX62" fmla="*/ 497550 w 2425667"/>
              <a:gd name="connsiteY62" fmla="*/ 2200058 h 2433979"/>
              <a:gd name="connsiteX63" fmla="*/ 553549 w 2425667"/>
              <a:gd name="connsiteY63" fmla="*/ 2038541 h 2433979"/>
              <a:gd name="connsiteX64" fmla="*/ 539917 w 2425667"/>
              <a:gd name="connsiteY64" fmla="*/ 2028489 h 2433979"/>
              <a:gd name="connsiteX65" fmla="*/ 455838 w 2425667"/>
              <a:gd name="connsiteY65" fmla="*/ 1943138 h 2433979"/>
              <a:gd name="connsiteX66" fmla="*/ 295494 w 2425667"/>
              <a:gd name="connsiteY66" fmla="*/ 2014053 h 2433979"/>
              <a:gd name="connsiteX67" fmla="*/ 217270 w 2425667"/>
              <a:gd name="connsiteY67" fmla="*/ 1913551 h 2433979"/>
              <a:gd name="connsiteX68" fmla="*/ 323355 w 2425667"/>
              <a:gd name="connsiteY68" fmla="*/ 1778105 h 2433979"/>
              <a:gd name="connsiteX69" fmla="*/ 287137 w 2425667"/>
              <a:gd name="connsiteY69" fmla="*/ 1717827 h 2433979"/>
              <a:gd name="connsiteX70" fmla="*/ 258246 w 2425667"/>
              <a:gd name="connsiteY70" fmla="*/ 1657262 h 2433979"/>
              <a:gd name="connsiteX71" fmla="*/ 86557 w 2425667"/>
              <a:gd name="connsiteY71" fmla="*/ 1672014 h 2433979"/>
              <a:gd name="connsiteX72" fmla="*/ 45204 w 2425667"/>
              <a:gd name="connsiteY72" fmla="*/ 1551558 h 2433979"/>
              <a:gd name="connsiteX73" fmla="*/ 189990 w 2425667"/>
              <a:gd name="connsiteY73" fmla="*/ 1457592 h 2433979"/>
              <a:gd name="connsiteX74" fmla="*/ 182766 w 2425667"/>
              <a:gd name="connsiteY74" fmla="*/ 1429299 h 2433979"/>
              <a:gd name="connsiteX75" fmla="*/ 166952 w 2425667"/>
              <a:gd name="connsiteY75" fmla="*/ 1325289 h 2433979"/>
              <a:gd name="connsiteX76" fmla="*/ 166804 w 2425667"/>
              <a:gd name="connsiteY76" fmla="*/ 1322370 h 2433979"/>
              <a:gd name="connsiteX77" fmla="*/ 0 w 2425667"/>
              <a:gd name="connsiteY77" fmla="*/ 1280669 h 2433979"/>
              <a:gd name="connsiteX78" fmla="*/ 0 w 2425667"/>
              <a:gd name="connsiteY78" fmla="*/ 1153312 h 2433979"/>
              <a:gd name="connsiteX79" fmla="*/ 166804 w 2425667"/>
              <a:gd name="connsiteY79" fmla="*/ 1111611 h 2433979"/>
              <a:gd name="connsiteX80" fmla="*/ 166952 w 2425667"/>
              <a:gd name="connsiteY80" fmla="*/ 1108691 h 2433979"/>
              <a:gd name="connsiteX81" fmla="*/ 181700 w 2425667"/>
              <a:gd name="connsiteY81" fmla="*/ 1009992 h 2433979"/>
              <a:gd name="connsiteX82" fmla="*/ 190004 w 2425667"/>
              <a:gd name="connsiteY82" fmla="*/ 976396 h 2433979"/>
              <a:gd name="connsiteX83" fmla="*/ 45204 w 2425667"/>
              <a:gd name="connsiteY83" fmla="*/ 882421 h 2433979"/>
              <a:gd name="connsiteX84" fmla="*/ 86557 w 2425667"/>
              <a:gd name="connsiteY84" fmla="*/ 761965 h 2433979"/>
              <a:gd name="connsiteX85" fmla="*/ 258250 w 2425667"/>
              <a:gd name="connsiteY85" fmla="*/ 776718 h 2433979"/>
              <a:gd name="connsiteX86" fmla="*/ 277361 w 2425667"/>
              <a:gd name="connsiteY86" fmla="*/ 734778 h 2433979"/>
              <a:gd name="connsiteX87" fmla="*/ 324173 w 2425667"/>
              <a:gd name="connsiteY87" fmla="*/ 656919 h 2433979"/>
              <a:gd name="connsiteX88" fmla="*/ 217270 w 2425667"/>
              <a:gd name="connsiteY88" fmla="*/ 520430 h 2433979"/>
              <a:gd name="connsiteX89" fmla="*/ 295494 w 2425667"/>
              <a:gd name="connsiteY89" fmla="*/ 419927 h 2433979"/>
              <a:gd name="connsiteX90" fmla="*/ 452318 w 2425667"/>
              <a:gd name="connsiteY90" fmla="*/ 489286 h 2433979"/>
              <a:gd name="connsiteX91" fmla="*/ 544492 w 2425667"/>
              <a:gd name="connsiteY91" fmla="*/ 401671 h 2433979"/>
              <a:gd name="connsiteX92" fmla="*/ 553527 w 2425667"/>
              <a:gd name="connsiteY92" fmla="*/ 395375 h 2433979"/>
              <a:gd name="connsiteX93" fmla="*/ 497550 w 2425667"/>
              <a:gd name="connsiteY93" fmla="*/ 233922 h 2433979"/>
              <a:gd name="connsiteX94" fmla="*/ 604169 w 2425667"/>
              <a:gd name="connsiteY94" fmla="*/ 164264 h 2433979"/>
              <a:gd name="connsiteX95" fmla="*/ 730281 w 2425667"/>
              <a:gd name="connsiteY95" fmla="*/ 281069 h 2433979"/>
              <a:gd name="connsiteX96" fmla="*/ 854988 w 2425667"/>
              <a:gd name="connsiteY96" fmla="*/ 222600 h 2433979"/>
              <a:gd name="connsiteX97" fmla="*/ 856185 w 2425667"/>
              <a:gd name="connsiteY97" fmla="*/ 222218 h 2433979"/>
              <a:gd name="connsiteX98" fmla="*/ 855673 w 2425667"/>
              <a:gd name="connsiteY98" fmla="*/ 53944 h 2433979"/>
              <a:gd name="connsiteX99" fmla="*/ 979133 w 2425667"/>
              <a:gd name="connsiteY99" fmla="*/ 22680 h 2433979"/>
              <a:gd name="connsiteX100" fmla="*/ 1058776 w 2425667"/>
              <a:gd name="connsiteY100" fmla="*/ 170924 h 2433979"/>
              <a:gd name="connsiteX101" fmla="*/ 1125364 w 2425667"/>
              <a:gd name="connsiteY101" fmla="*/ 162002 h 2433979"/>
              <a:gd name="connsiteX102" fmla="*/ 1198875 w 2425667"/>
              <a:gd name="connsiteY102" fmla="*/ 158738 h 2433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425667" h="2433979">
                <a:moveTo>
                  <a:pt x="1212833" y="357358"/>
                </a:moveTo>
                <a:cubicBezTo>
                  <a:pt x="738072" y="357358"/>
                  <a:pt x="353202" y="742228"/>
                  <a:pt x="353202" y="1216989"/>
                </a:cubicBezTo>
                <a:cubicBezTo>
                  <a:pt x="353202" y="1691750"/>
                  <a:pt x="738072" y="2076620"/>
                  <a:pt x="1212833" y="2076620"/>
                </a:cubicBezTo>
                <a:cubicBezTo>
                  <a:pt x="1687594" y="2076620"/>
                  <a:pt x="2072464" y="1691750"/>
                  <a:pt x="2072464" y="1216989"/>
                </a:cubicBezTo>
                <a:cubicBezTo>
                  <a:pt x="2072464" y="742228"/>
                  <a:pt x="1687594" y="357358"/>
                  <a:pt x="1212833" y="357358"/>
                </a:cubicBezTo>
                <a:close/>
                <a:moveTo>
                  <a:pt x="1252831" y="0"/>
                </a:moveTo>
                <a:lnTo>
                  <a:pt x="1379753" y="10517"/>
                </a:lnTo>
                <a:lnTo>
                  <a:pt x="1406702" y="175096"/>
                </a:lnTo>
                <a:lnTo>
                  <a:pt x="1434174" y="179289"/>
                </a:lnTo>
                <a:cubicBezTo>
                  <a:pt x="1464341" y="185462"/>
                  <a:pt x="1494041" y="192917"/>
                  <a:pt x="1523214" y="201596"/>
                </a:cubicBezTo>
                <a:lnTo>
                  <a:pt x="1544624" y="208986"/>
                </a:lnTo>
                <a:lnTo>
                  <a:pt x="1645985" y="77936"/>
                </a:lnTo>
                <a:lnTo>
                  <a:pt x="1762616" y="129095"/>
                </a:lnTo>
                <a:lnTo>
                  <a:pt x="1734652" y="293589"/>
                </a:lnTo>
                <a:lnTo>
                  <a:pt x="1769949" y="311116"/>
                </a:lnTo>
                <a:lnTo>
                  <a:pt x="1854496" y="370090"/>
                </a:lnTo>
                <a:lnTo>
                  <a:pt x="1992531" y="279307"/>
                </a:lnTo>
                <a:lnTo>
                  <a:pt x="2086231" y="365563"/>
                </a:lnTo>
                <a:lnTo>
                  <a:pt x="2007300" y="510361"/>
                </a:lnTo>
                <a:lnTo>
                  <a:pt x="2065668" y="578155"/>
                </a:lnTo>
                <a:lnTo>
                  <a:pt x="2094617" y="623402"/>
                </a:lnTo>
                <a:lnTo>
                  <a:pt x="2254915" y="582290"/>
                </a:lnTo>
                <a:lnTo>
                  <a:pt x="2315530" y="694297"/>
                </a:lnTo>
                <a:lnTo>
                  <a:pt x="2193559" y="805896"/>
                </a:lnTo>
                <a:lnTo>
                  <a:pt x="2223226" y="874193"/>
                </a:lnTo>
                <a:lnTo>
                  <a:pt x="2240087" y="940916"/>
                </a:lnTo>
                <a:lnTo>
                  <a:pt x="2404704" y="954052"/>
                </a:lnTo>
                <a:lnTo>
                  <a:pt x="2425667" y="1079672"/>
                </a:lnTo>
                <a:lnTo>
                  <a:pt x="2274022" y="1145640"/>
                </a:lnTo>
                <a:lnTo>
                  <a:pt x="2279925" y="1216990"/>
                </a:lnTo>
                <a:lnTo>
                  <a:pt x="2276273" y="1289319"/>
                </a:lnTo>
                <a:lnTo>
                  <a:pt x="2425667" y="1354308"/>
                </a:lnTo>
                <a:lnTo>
                  <a:pt x="2404704" y="1479928"/>
                </a:lnTo>
                <a:lnTo>
                  <a:pt x="2242355" y="1492883"/>
                </a:lnTo>
                <a:lnTo>
                  <a:pt x="2232305" y="1531970"/>
                </a:lnTo>
                <a:lnTo>
                  <a:pt x="2193703" y="1628216"/>
                </a:lnTo>
                <a:lnTo>
                  <a:pt x="2315530" y="1739683"/>
                </a:lnTo>
                <a:lnTo>
                  <a:pt x="2254915" y="1851690"/>
                </a:lnTo>
                <a:lnTo>
                  <a:pt x="2096021" y="1810938"/>
                </a:lnTo>
                <a:lnTo>
                  <a:pt x="2084505" y="1830160"/>
                </a:lnTo>
                <a:lnTo>
                  <a:pt x="2008178" y="1925231"/>
                </a:lnTo>
                <a:lnTo>
                  <a:pt x="2086231" y="2068417"/>
                </a:lnTo>
                <a:lnTo>
                  <a:pt x="1992531" y="2154674"/>
                </a:lnTo>
                <a:lnTo>
                  <a:pt x="1854370" y="2063808"/>
                </a:lnTo>
                <a:lnTo>
                  <a:pt x="1820824" y="2089925"/>
                </a:lnTo>
                <a:lnTo>
                  <a:pt x="1734647" y="2140370"/>
                </a:lnTo>
                <a:lnTo>
                  <a:pt x="1762615" y="2304884"/>
                </a:lnTo>
                <a:lnTo>
                  <a:pt x="1645984" y="2356043"/>
                </a:lnTo>
                <a:lnTo>
                  <a:pt x="1544872" y="2225315"/>
                </a:lnTo>
                <a:lnTo>
                  <a:pt x="1540344" y="2227130"/>
                </a:lnTo>
                <a:lnTo>
                  <a:pt x="1406781" y="2258405"/>
                </a:lnTo>
                <a:lnTo>
                  <a:pt x="1379753" y="2423462"/>
                </a:lnTo>
                <a:lnTo>
                  <a:pt x="1252831" y="2433979"/>
                </a:lnTo>
                <a:lnTo>
                  <a:pt x="1198853" y="2275177"/>
                </a:lnTo>
                <a:lnTo>
                  <a:pt x="1119088" y="2271400"/>
                </a:lnTo>
                <a:lnTo>
                  <a:pt x="1058827" y="2262963"/>
                </a:lnTo>
                <a:lnTo>
                  <a:pt x="979133" y="2411301"/>
                </a:lnTo>
                <a:lnTo>
                  <a:pt x="855673" y="2380036"/>
                </a:lnTo>
                <a:lnTo>
                  <a:pt x="856198" y="2207641"/>
                </a:lnTo>
                <a:lnTo>
                  <a:pt x="765835" y="2173843"/>
                </a:lnTo>
                <a:lnTo>
                  <a:pt x="729526" y="2153611"/>
                </a:lnTo>
                <a:lnTo>
                  <a:pt x="604169" y="2269716"/>
                </a:lnTo>
                <a:lnTo>
                  <a:pt x="497550" y="2200058"/>
                </a:lnTo>
                <a:lnTo>
                  <a:pt x="553549" y="2038541"/>
                </a:lnTo>
                <a:lnTo>
                  <a:pt x="539917" y="2028489"/>
                </a:lnTo>
                <a:lnTo>
                  <a:pt x="455838" y="1943138"/>
                </a:lnTo>
                <a:lnTo>
                  <a:pt x="295494" y="2014053"/>
                </a:lnTo>
                <a:lnTo>
                  <a:pt x="217270" y="1913551"/>
                </a:lnTo>
                <a:lnTo>
                  <a:pt x="323355" y="1778105"/>
                </a:lnTo>
                <a:lnTo>
                  <a:pt x="287137" y="1717827"/>
                </a:lnTo>
                <a:lnTo>
                  <a:pt x="258246" y="1657262"/>
                </a:lnTo>
                <a:lnTo>
                  <a:pt x="86557" y="1672014"/>
                </a:lnTo>
                <a:lnTo>
                  <a:pt x="45204" y="1551558"/>
                </a:lnTo>
                <a:lnTo>
                  <a:pt x="189990" y="1457592"/>
                </a:lnTo>
                <a:lnTo>
                  <a:pt x="182766" y="1429299"/>
                </a:lnTo>
                <a:cubicBezTo>
                  <a:pt x="175827" y="1395196"/>
                  <a:pt x="170527" y="1360497"/>
                  <a:pt x="166952" y="1325289"/>
                </a:cubicBezTo>
                <a:lnTo>
                  <a:pt x="166804" y="1322370"/>
                </a:lnTo>
                <a:lnTo>
                  <a:pt x="0" y="1280669"/>
                </a:lnTo>
                <a:lnTo>
                  <a:pt x="0" y="1153312"/>
                </a:lnTo>
                <a:lnTo>
                  <a:pt x="166804" y="1111611"/>
                </a:lnTo>
                <a:lnTo>
                  <a:pt x="166952" y="1108691"/>
                </a:lnTo>
                <a:cubicBezTo>
                  <a:pt x="170342" y="1075308"/>
                  <a:pt x="175282" y="1042384"/>
                  <a:pt x="181700" y="1009992"/>
                </a:cubicBezTo>
                <a:lnTo>
                  <a:pt x="190004" y="976396"/>
                </a:lnTo>
                <a:lnTo>
                  <a:pt x="45204" y="882421"/>
                </a:lnTo>
                <a:lnTo>
                  <a:pt x="86557" y="761965"/>
                </a:lnTo>
                <a:lnTo>
                  <a:pt x="258250" y="776718"/>
                </a:lnTo>
                <a:lnTo>
                  <a:pt x="277361" y="734778"/>
                </a:lnTo>
                <a:lnTo>
                  <a:pt x="324173" y="656919"/>
                </a:lnTo>
                <a:lnTo>
                  <a:pt x="217270" y="520430"/>
                </a:lnTo>
                <a:lnTo>
                  <a:pt x="295494" y="419927"/>
                </a:lnTo>
                <a:lnTo>
                  <a:pt x="452318" y="489286"/>
                </a:lnTo>
                <a:lnTo>
                  <a:pt x="544492" y="401671"/>
                </a:lnTo>
                <a:lnTo>
                  <a:pt x="553527" y="395375"/>
                </a:lnTo>
                <a:lnTo>
                  <a:pt x="497550" y="233922"/>
                </a:lnTo>
                <a:lnTo>
                  <a:pt x="604169" y="164264"/>
                </a:lnTo>
                <a:lnTo>
                  <a:pt x="730281" y="281069"/>
                </a:lnTo>
                <a:lnTo>
                  <a:pt x="854988" y="222600"/>
                </a:lnTo>
                <a:lnTo>
                  <a:pt x="856185" y="222218"/>
                </a:lnTo>
                <a:lnTo>
                  <a:pt x="855673" y="53944"/>
                </a:lnTo>
                <a:lnTo>
                  <a:pt x="979133" y="22680"/>
                </a:lnTo>
                <a:lnTo>
                  <a:pt x="1058776" y="170924"/>
                </a:lnTo>
                <a:lnTo>
                  <a:pt x="1125364" y="162002"/>
                </a:lnTo>
                <a:lnTo>
                  <a:pt x="1198875" y="158738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327836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23" dur="6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6" dur="6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-21600000">
                                      <p:cBhvr>
                                        <p:cTn id="69" dur="5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8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92" dur="5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fill="hold" grpId="0" nodeType="withEffect">
                                  <p:stCondLst>
                                    <p:cond delay="59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Rot by="-21600000">
                                      <p:cBhvr>
                                        <p:cTn id="115" dur="5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/>
      <p:bldP spid="12" grpId="0"/>
      <p:bldP spid="16" grpId="0"/>
      <p:bldP spid="17" grpId="0"/>
      <p:bldP spid="21" grpId="0"/>
      <p:bldP spid="22" grpId="0"/>
      <p:bldP spid="26" grpId="0"/>
      <p:bldP spid="27" grpId="0"/>
      <p:bldP spid="31" grpId="0" animBg="1"/>
      <p:bldP spid="32" grpId="0" animBg="1"/>
      <p:bldP spid="33" grpId="0" animBg="1"/>
      <p:bldP spid="34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>
            <a:spLocks/>
          </p:cNvSpPr>
          <p:nvPr/>
        </p:nvSpPr>
        <p:spPr bwMode="auto">
          <a:xfrm>
            <a:off x="5125460" y="1730679"/>
            <a:ext cx="2115717" cy="2688723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12A69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2A69C"/>
              </a:solidFill>
            </a:endParaRPr>
          </a:p>
        </p:txBody>
      </p:sp>
      <p:sp>
        <p:nvSpPr>
          <p:cNvPr id="3" name="原创作者QQ598969553           _2"/>
          <p:cNvSpPr/>
          <p:nvPr/>
        </p:nvSpPr>
        <p:spPr>
          <a:xfrm>
            <a:off x="3626431" y="959431"/>
            <a:ext cx="4939139" cy="4939139"/>
          </a:xfrm>
          <a:prstGeom prst="donut">
            <a:avLst>
              <a:gd name="adj" fmla="val 3500"/>
            </a:avLst>
          </a:prstGeom>
          <a:solidFill>
            <a:srgbClr val="12A6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" name="原创作者QQ598969553           _3"/>
          <p:cNvCxnSpPr/>
          <p:nvPr/>
        </p:nvCxnSpPr>
        <p:spPr>
          <a:xfrm flipH="1" flipV="1">
            <a:off x="8849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原创作者QQ598969553           _4"/>
          <p:cNvCxnSpPr/>
          <p:nvPr/>
        </p:nvCxnSpPr>
        <p:spPr>
          <a:xfrm flipH="1" flipV="1">
            <a:off x="46211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原创作者QQ598969553           _5"/>
          <p:cNvCxnSpPr/>
          <p:nvPr/>
        </p:nvCxnSpPr>
        <p:spPr>
          <a:xfrm flipH="1" flipV="1">
            <a:off x="1111045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原创作者QQ598969553           _6"/>
          <p:cNvCxnSpPr/>
          <p:nvPr/>
        </p:nvCxnSpPr>
        <p:spPr>
          <a:xfrm flipH="1" flipV="1">
            <a:off x="8539067" y="3075041"/>
            <a:ext cx="3195983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原创作者QQ598969553           _7"/>
          <p:cNvCxnSpPr/>
          <p:nvPr/>
        </p:nvCxnSpPr>
        <p:spPr>
          <a:xfrm flipH="1" flipV="1">
            <a:off x="8565570" y="3440064"/>
            <a:ext cx="3537941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原创作者QQ598969553           _8"/>
          <p:cNvCxnSpPr/>
          <p:nvPr/>
        </p:nvCxnSpPr>
        <p:spPr>
          <a:xfrm flipH="1" flipV="1">
            <a:off x="8539067" y="3805086"/>
            <a:ext cx="2556888" cy="1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原创作者QQ598969553           _9"/>
          <p:cNvCxnSpPr/>
          <p:nvPr/>
        </p:nvCxnSpPr>
        <p:spPr>
          <a:xfrm flipH="1" flipV="1">
            <a:off x="3401964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原创作者QQ598969553           _10"/>
          <p:cNvCxnSpPr/>
          <p:nvPr/>
        </p:nvCxnSpPr>
        <p:spPr>
          <a:xfrm flipH="1" flipV="1">
            <a:off x="7036073" y="5312188"/>
            <a:ext cx="1791565" cy="2"/>
          </a:xfrm>
          <a:prstGeom prst="line">
            <a:avLst/>
          </a:prstGeom>
          <a:ln w="15875">
            <a:solidFill>
              <a:srgbClr val="12A6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原创作者QQ598969553           _11"/>
          <p:cNvSpPr txBox="1"/>
          <p:nvPr/>
        </p:nvSpPr>
        <p:spPr>
          <a:xfrm>
            <a:off x="5208085" y="5085972"/>
            <a:ext cx="1813431" cy="4173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</a:t>
            </a:r>
            <a:r>
              <a:rPr lang="zh-CN" altLang="en-US" sz="1600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</a:t>
            </a:r>
          </a:p>
        </p:txBody>
      </p:sp>
    </p:spTree>
    <p:extLst>
      <p:ext uri="{BB962C8B-B14F-4D97-AF65-F5344CB8AC3E}">
        <p14:creationId xmlns:p14="http://schemas.microsoft.com/office/powerpoint/2010/main" val="1164456170"/>
      </p:ext>
    </p:extLst>
  </p:cSld>
  <p:clrMapOvr>
    <a:masterClrMapping/>
  </p:clrMapOvr>
  <p:transition spd="slow" advTm="0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作者QQ598969553           _1"/>
          <p:cNvSpPr/>
          <p:nvPr/>
        </p:nvSpPr>
        <p:spPr>
          <a:xfrm>
            <a:off x="0" y="-10368"/>
            <a:ext cx="12192000" cy="707923"/>
          </a:xfrm>
          <a:prstGeom prst="rect">
            <a:avLst/>
          </a:prstGeom>
          <a:solidFill>
            <a:srgbClr val="12A69C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原创作者QQ598969553           _2"/>
          <p:cNvGrpSpPr/>
          <p:nvPr/>
        </p:nvGrpSpPr>
        <p:grpSpPr>
          <a:xfrm>
            <a:off x="0" y="6577781"/>
            <a:ext cx="12192000" cy="280219"/>
            <a:chOff x="0" y="6577781"/>
            <a:chExt cx="12192000" cy="280219"/>
          </a:xfrm>
        </p:grpSpPr>
        <p:sp>
          <p:nvSpPr>
            <p:cNvPr id="4" name="矩形 3"/>
            <p:cNvSpPr/>
            <p:nvPr/>
          </p:nvSpPr>
          <p:spPr>
            <a:xfrm>
              <a:off x="0" y="6577781"/>
              <a:ext cx="12192000" cy="280219"/>
            </a:xfrm>
            <a:prstGeom prst="rect">
              <a:avLst/>
            </a:prstGeom>
            <a:solidFill>
              <a:srgbClr val="12A69C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6200000">
              <a:off x="266540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 flipH="1">
              <a:off x="11780112" y="6634316"/>
              <a:ext cx="193892" cy="16714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原创作者QQ598969553           _3"/>
          <p:cNvGrpSpPr/>
          <p:nvPr/>
        </p:nvGrpSpPr>
        <p:grpSpPr>
          <a:xfrm>
            <a:off x="282930" y="59561"/>
            <a:ext cx="568065" cy="568065"/>
            <a:chOff x="282930" y="59561"/>
            <a:chExt cx="568065" cy="568065"/>
          </a:xfrm>
        </p:grpSpPr>
        <p:sp>
          <p:nvSpPr>
            <p:cNvPr id="8" name="椭圆 7"/>
            <p:cNvSpPr/>
            <p:nvPr/>
          </p:nvSpPr>
          <p:spPr>
            <a:xfrm>
              <a:off x="282930" y="59561"/>
              <a:ext cx="568065" cy="568065"/>
            </a:xfrm>
            <a:prstGeom prst="ellipse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94162" y="123993"/>
              <a:ext cx="345600" cy="439200"/>
            </a:xfrm>
            <a:custGeom>
              <a:avLst/>
              <a:gdLst>
                <a:gd name="T0" fmla="*/ 440790 w 2792413"/>
                <a:gd name="T1" fmla="*/ 2575798 h 3389313"/>
                <a:gd name="T2" fmla="*/ 1147253 w 2792413"/>
                <a:gd name="T3" fmla="*/ 1201035 h 3389313"/>
                <a:gd name="T4" fmla="*/ 1223433 w 2792413"/>
                <a:gd name="T5" fmla="*/ 1473921 h 3389313"/>
                <a:gd name="T6" fmla="*/ 1315165 w 2792413"/>
                <a:gd name="T7" fmla="*/ 1458373 h 3389313"/>
                <a:gd name="T8" fmla="*/ 1462128 w 2792413"/>
                <a:gd name="T9" fmla="*/ 1368574 h 3389313"/>
                <a:gd name="T10" fmla="*/ 1552274 w 2792413"/>
                <a:gd name="T11" fmla="*/ 1517392 h 3389313"/>
                <a:gd name="T12" fmla="*/ 1632262 w 2792413"/>
                <a:gd name="T13" fmla="*/ 1262910 h 3389313"/>
                <a:gd name="T14" fmla="*/ 1689714 w 2792413"/>
                <a:gd name="T15" fmla="*/ 1093784 h 3389313"/>
                <a:gd name="T16" fmla="*/ 1947454 w 2792413"/>
                <a:gd name="T17" fmla="*/ 1176285 h 3389313"/>
                <a:gd name="T18" fmla="*/ 2040457 w 2792413"/>
                <a:gd name="T19" fmla="*/ 1240064 h 3389313"/>
                <a:gd name="T20" fmla="*/ 2124889 w 2792413"/>
                <a:gd name="T21" fmla="*/ 1394276 h 3389313"/>
                <a:gd name="T22" fmla="*/ 2358823 w 2792413"/>
                <a:gd name="T23" fmla="*/ 1575460 h 3389313"/>
                <a:gd name="T24" fmla="*/ 2669254 w 2792413"/>
                <a:gd name="T25" fmla="*/ 1240381 h 3389313"/>
                <a:gd name="T26" fmla="*/ 2738767 w 2792413"/>
                <a:gd name="T27" fmla="*/ 1227371 h 3389313"/>
                <a:gd name="T28" fmla="*/ 2783840 w 2792413"/>
                <a:gd name="T29" fmla="*/ 1283853 h 3389313"/>
                <a:gd name="T30" fmla="*/ 2705122 w 2792413"/>
                <a:gd name="T31" fmla="*/ 1422200 h 3389313"/>
                <a:gd name="T32" fmla="*/ 2761621 w 2792413"/>
                <a:gd name="T33" fmla="*/ 1492008 h 3389313"/>
                <a:gd name="T34" fmla="*/ 2775270 w 2792413"/>
                <a:gd name="T35" fmla="*/ 1582441 h 3389313"/>
                <a:gd name="T36" fmla="*/ 2740355 w 2792413"/>
                <a:gd name="T37" fmla="*/ 1669383 h 3389313"/>
                <a:gd name="T38" fmla="*/ 2438811 w 2792413"/>
                <a:gd name="T39" fmla="*/ 2001606 h 3389313"/>
                <a:gd name="T40" fmla="*/ 2326447 w 2792413"/>
                <a:gd name="T41" fmla="*/ 2083155 h 3389313"/>
                <a:gd name="T42" fmla="*/ 2234397 w 2792413"/>
                <a:gd name="T43" fmla="*/ 2095530 h 3389313"/>
                <a:gd name="T44" fmla="*/ 2140759 w 2792413"/>
                <a:gd name="T45" fmla="*/ 2059674 h 3389313"/>
                <a:gd name="T46" fmla="*/ 2049979 w 2792413"/>
                <a:gd name="T47" fmla="*/ 1965116 h 3389313"/>
                <a:gd name="T48" fmla="*/ 1428165 w 2792413"/>
                <a:gd name="T49" fmla="*/ 2143126 h 3389313"/>
                <a:gd name="T50" fmla="*/ 1429434 w 2792413"/>
                <a:gd name="T51" fmla="*/ 1759182 h 3389313"/>
                <a:gd name="T52" fmla="*/ 1368174 w 2792413"/>
                <a:gd name="T53" fmla="*/ 1755057 h 3389313"/>
                <a:gd name="T54" fmla="*/ 1337384 w 2792413"/>
                <a:gd name="T55" fmla="*/ 1826769 h 3389313"/>
                <a:gd name="T56" fmla="*/ 852376 w 2792413"/>
                <a:gd name="T57" fmla="*/ 1682710 h 3389313"/>
                <a:gd name="T58" fmla="*/ 784766 w 2792413"/>
                <a:gd name="T59" fmla="*/ 2018424 h 3389313"/>
                <a:gd name="T60" fmla="*/ 485762 w 2792413"/>
                <a:gd name="T61" fmla="*/ 1784884 h 3389313"/>
                <a:gd name="T62" fmla="*/ 583526 w 2792413"/>
                <a:gd name="T63" fmla="*/ 1432036 h 3389313"/>
                <a:gd name="T64" fmla="*/ 667641 w 2792413"/>
                <a:gd name="T65" fmla="*/ 1278141 h 3389313"/>
                <a:gd name="T66" fmla="*/ 848249 w 2792413"/>
                <a:gd name="T67" fmla="*/ 1188343 h 3389313"/>
                <a:gd name="T68" fmla="*/ 1117099 w 2792413"/>
                <a:gd name="T69" fmla="*/ 1090294 h 3389313"/>
                <a:gd name="T70" fmla="*/ 1495426 w 2792413"/>
                <a:gd name="T71" fmla="*/ 10798 h 3389313"/>
                <a:gd name="T72" fmla="*/ 1596073 w 2792413"/>
                <a:gd name="T73" fmla="*/ 50816 h 3389313"/>
                <a:gd name="T74" fmla="*/ 1679258 w 2792413"/>
                <a:gd name="T75" fmla="*/ 116241 h 3389313"/>
                <a:gd name="T76" fmla="*/ 1743076 w 2792413"/>
                <a:gd name="T77" fmla="*/ 203263 h 3389313"/>
                <a:gd name="T78" fmla="*/ 1802448 w 2792413"/>
                <a:gd name="T79" fmla="*/ 402397 h 3389313"/>
                <a:gd name="T80" fmla="*/ 1849121 w 2792413"/>
                <a:gd name="T81" fmla="*/ 458612 h 3389313"/>
                <a:gd name="T82" fmla="*/ 1861186 w 2792413"/>
                <a:gd name="T83" fmla="*/ 526260 h 3389313"/>
                <a:gd name="T84" fmla="*/ 1823086 w 2792413"/>
                <a:gd name="T85" fmla="*/ 626621 h 3389313"/>
                <a:gd name="T86" fmla="*/ 1771651 w 2792413"/>
                <a:gd name="T87" fmla="*/ 681248 h 3389313"/>
                <a:gd name="T88" fmla="*/ 1688148 w 2792413"/>
                <a:gd name="T89" fmla="*/ 863867 h 3389313"/>
                <a:gd name="T90" fmla="*/ 1552576 w 2792413"/>
                <a:gd name="T91" fmla="*/ 992176 h 3389313"/>
                <a:gd name="T92" fmla="*/ 1464628 w 2792413"/>
                <a:gd name="T93" fmla="*/ 1024254 h 3389313"/>
                <a:gd name="T94" fmla="*/ 1364933 w 2792413"/>
                <a:gd name="T95" fmla="*/ 1028383 h 3389313"/>
                <a:gd name="T96" fmla="*/ 1273493 w 2792413"/>
                <a:gd name="T97" fmla="*/ 1003928 h 3389313"/>
                <a:gd name="T98" fmla="*/ 1136333 w 2792413"/>
                <a:gd name="T99" fmla="*/ 893721 h 3389313"/>
                <a:gd name="T100" fmla="*/ 1043305 w 2792413"/>
                <a:gd name="T101" fmla="*/ 719677 h 3389313"/>
                <a:gd name="T102" fmla="*/ 984250 w 2792413"/>
                <a:gd name="T103" fmla="*/ 642183 h 3389313"/>
                <a:gd name="T104" fmla="*/ 943610 w 2792413"/>
                <a:gd name="T105" fmla="*/ 580887 h 3389313"/>
                <a:gd name="T106" fmla="*/ 930275 w 2792413"/>
                <a:gd name="T107" fmla="*/ 508792 h 3389313"/>
                <a:gd name="T108" fmla="*/ 958215 w 2792413"/>
                <a:gd name="T109" fmla="*/ 440826 h 3389313"/>
                <a:gd name="T110" fmla="*/ 1010603 w 2792413"/>
                <a:gd name="T111" fmla="*/ 336019 h 3389313"/>
                <a:gd name="T112" fmla="*/ 1081405 w 2792413"/>
                <a:gd name="T113" fmla="*/ 168327 h 3389313"/>
                <a:gd name="T114" fmla="*/ 1152525 w 2792413"/>
                <a:gd name="T115" fmla="*/ 89245 h 3389313"/>
                <a:gd name="T116" fmla="*/ 1242060 w 2792413"/>
                <a:gd name="T117" fmla="*/ 32713 h 3389313"/>
                <a:gd name="T118" fmla="*/ 1348105 w 2792413"/>
                <a:gd name="T119" fmla="*/ 3494 h 3389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2413" h="3389313">
                  <a:moveTo>
                    <a:pt x="520700" y="2665413"/>
                  </a:moveTo>
                  <a:lnTo>
                    <a:pt x="2271713" y="2665413"/>
                  </a:lnTo>
                  <a:lnTo>
                    <a:pt x="2258063" y="3389313"/>
                  </a:lnTo>
                  <a:lnTo>
                    <a:pt x="534985" y="3389313"/>
                  </a:lnTo>
                  <a:lnTo>
                    <a:pt x="520700" y="2665413"/>
                  </a:lnTo>
                  <a:close/>
                  <a:moveTo>
                    <a:pt x="0" y="2312988"/>
                  </a:moveTo>
                  <a:lnTo>
                    <a:pt x="2792413" y="2312988"/>
                  </a:lnTo>
                  <a:lnTo>
                    <a:pt x="2504058" y="3016251"/>
                  </a:lnTo>
                  <a:lnTo>
                    <a:pt x="2343366" y="3016251"/>
                  </a:lnTo>
                  <a:lnTo>
                    <a:pt x="2351623" y="2575798"/>
                  </a:lnTo>
                  <a:lnTo>
                    <a:pt x="440790" y="2575798"/>
                  </a:lnTo>
                  <a:lnTo>
                    <a:pt x="449047" y="3016251"/>
                  </a:lnTo>
                  <a:lnTo>
                    <a:pt x="288355" y="3016251"/>
                  </a:lnTo>
                  <a:lnTo>
                    <a:pt x="0" y="2312988"/>
                  </a:lnTo>
                  <a:close/>
                  <a:moveTo>
                    <a:pt x="1131065" y="1087438"/>
                  </a:moveTo>
                  <a:lnTo>
                    <a:pt x="1131065" y="1087755"/>
                  </a:lnTo>
                  <a:lnTo>
                    <a:pt x="1131700" y="1087438"/>
                  </a:lnTo>
                  <a:lnTo>
                    <a:pt x="1133287" y="1104890"/>
                  </a:lnTo>
                  <a:lnTo>
                    <a:pt x="1135826" y="1125198"/>
                  </a:lnTo>
                  <a:lnTo>
                    <a:pt x="1138683" y="1148044"/>
                  </a:lnTo>
                  <a:lnTo>
                    <a:pt x="1142492" y="1173112"/>
                  </a:lnTo>
                  <a:lnTo>
                    <a:pt x="1147253" y="1201035"/>
                  </a:lnTo>
                  <a:lnTo>
                    <a:pt x="1153284" y="1231179"/>
                  </a:lnTo>
                  <a:lnTo>
                    <a:pt x="1160267" y="1262910"/>
                  </a:lnTo>
                  <a:lnTo>
                    <a:pt x="1168520" y="1297180"/>
                  </a:lnTo>
                  <a:lnTo>
                    <a:pt x="1178042" y="1333670"/>
                  </a:lnTo>
                  <a:lnTo>
                    <a:pt x="1183439" y="1352074"/>
                  </a:lnTo>
                  <a:lnTo>
                    <a:pt x="1188835" y="1371430"/>
                  </a:lnTo>
                  <a:lnTo>
                    <a:pt x="1195183" y="1391103"/>
                  </a:lnTo>
                  <a:lnTo>
                    <a:pt x="1201531" y="1411094"/>
                  </a:lnTo>
                  <a:lnTo>
                    <a:pt x="1208514" y="1431719"/>
                  </a:lnTo>
                  <a:lnTo>
                    <a:pt x="1215497" y="1452344"/>
                  </a:lnTo>
                  <a:lnTo>
                    <a:pt x="1223433" y="1473921"/>
                  </a:lnTo>
                  <a:lnTo>
                    <a:pt x="1231685" y="1495498"/>
                  </a:lnTo>
                  <a:lnTo>
                    <a:pt x="1240573" y="1517392"/>
                  </a:lnTo>
                  <a:lnTo>
                    <a:pt x="1249461" y="1539604"/>
                  </a:lnTo>
                  <a:lnTo>
                    <a:pt x="1258983" y="1562450"/>
                  </a:lnTo>
                  <a:lnTo>
                    <a:pt x="1269458" y="1585296"/>
                  </a:lnTo>
                  <a:lnTo>
                    <a:pt x="1279932" y="1608460"/>
                  </a:lnTo>
                  <a:lnTo>
                    <a:pt x="1291359" y="1632258"/>
                  </a:lnTo>
                  <a:lnTo>
                    <a:pt x="1294851" y="1601162"/>
                  </a:lnTo>
                  <a:lnTo>
                    <a:pt x="1298977" y="1571018"/>
                  </a:lnTo>
                  <a:lnTo>
                    <a:pt x="1306913" y="1512315"/>
                  </a:lnTo>
                  <a:lnTo>
                    <a:pt x="1315165" y="1458373"/>
                  </a:lnTo>
                  <a:lnTo>
                    <a:pt x="1323101" y="1409824"/>
                  </a:lnTo>
                  <a:lnTo>
                    <a:pt x="1330084" y="1368574"/>
                  </a:lnTo>
                  <a:lnTo>
                    <a:pt x="1336115" y="1335574"/>
                  </a:lnTo>
                  <a:lnTo>
                    <a:pt x="1342780" y="1300670"/>
                  </a:lnTo>
                  <a:lnTo>
                    <a:pt x="1298025" y="1196275"/>
                  </a:lnTo>
                  <a:lnTo>
                    <a:pt x="1370395" y="1127736"/>
                  </a:lnTo>
                  <a:lnTo>
                    <a:pt x="1421817" y="1127736"/>
                  </a:lnTo>
                  <a:lnTo>
                    <a:pt x="1494187" y="1196275"/>
                  </a:lnTo>
                  <a:lnTo>
                    <a:pt x="1449749" y="1300670"/>
                  </a:lnTo>
                  <a:lnTo>
                    <a:pt x="1456415" y="1335574"/>
                  </a:lnTo>
                  <a:lnTo>
                    <a:pt x="1462128" y="1368574"/>
                  </a:lnTo>
                  <a:lnTo>
                    <a:pt x="1469746" y="1409824"/>
                  </a:lnTo>
                  <a:lnTo>
                    <a:pt x="1477364" y="1458373"/>
                  </a:lnTo>
                  <a:lnTo>
                    <a:pt x="1485617" y="1512315"/>
                  </a:lnTo>
                  <a:lnTo>
                    <a:pt x="1493869" y="1571018"/>
                  </a:lnTo>
                  <a:lnTo>
                    <a:pt x="1497678" y="1601162"/>
                  </a:lnTo>
                  <a:lnTo>
                    <a:pt x="1501170" y="1632258"/>
                  </a:lnTo>
                  <a:lnTo>
                    <a:pt x="1512279" y="1608460"/>
                  </a:lnTo>
                  <a:lnTo>
                    <a:pt x="1523072" y="1585296"/>
                  </a:lnTo>
                  <a:lnTo>
                    <a:pt x="1533229" y="1562450"/>
                  </a:lnTo>
                  <a:lnTo>
                    <a:pt x="1542751" y="1539604"/>
                  </a:lnTo>
                  <a:lnTo>
                    <a:pt x="1552274" y="1517392"/>
                  </a:lnTo>
                  <a:lnTo>
                    <a:pt x="1560844" y="1495498"/>
                  </a:lnTo>
                  <a:lnTo>
                    <a:pt x="1568779" y="1473921"/>
                  </a:lnTo>
                  <a:lnTo>
                    <a:pt x="1576715" y="1452344"/>
                  </a:lnTo>
                  <a:lnTo>
                    <a:pt x="1584015" y="1431719"/>
                  </a:lnTo>
                  <a:lnTo>
                    <a:pt x="1590681" y="1411094"/>
                  </a:lnTo>
                  <a:lnTo>
                    <a:pt x="1597346" y="1391103"/>
                  </a:lnTo>
                  <a:lnTo>
                    <a:pt x="1603377" y="1371430"/>
                  </a:lnTo>
                  <a:lnTo>
                    <a:pt x="1609408" y="1352074"/>
                  </a:lnTo>
                  <a:lnTo>
                    <a:pt x="1614487" y="1333670"/>
                  </a:lnTo>
                  <a:lnTo>
                    <a:pt x="1624327" y="1297180"/>
                  </a:lnTo>
                  <a:lnTo>
                    <a:pt x="1632262" y="1262910"/>
                  </a:lnTo>
                  <a:lnTo>
                    <a:pt x="1639563" y="1231179"/>
                  </a:lnTo>
                  <a:lnTo>
                    <a:pt x="1644959" y="1201035"/>
                  </a:lnTo>
                  <a:lnTo>
                    <a:pt x="1649720" y="1173112"/>
                  </a:lnTo>
                  <a:lnTo>
                    <a:pt x="1653846" y="1148044"/>
                  </a:lnTo>
                  <a:lnTo>
                    <a:pt x="1657020" y="1125198"/>
                  </a:lnTo>
                  <a:lnTo>
                    <a:pt x="1659242" y="1104890"/>
                  </a:lnTo>
                  <a:lnTo>
                    <a:pt x="1660829" y="1087438"/>
                  </a:lnTo>
                  <a:lnTo>
                    <a:pt x="1661464" y="1087755"/>
                  </a:lnTo>
                  <a:lnTo>
                    <a:pt x="1661464" y="1087438"/>
                  </a:lnTo>
                  <a:lnTo>
                    <a:pt x="1675430" y="1090294"/>
                  </a:lnTo>
                  <a:lnTo>
                    <a:pt x="1689714" y="1093784"/>
                  </a:lnTo>
                  <a:lnTo>
                    <a:pt x="1703998" y="1097592"/>
                  </a:lnTo>
                  <a:lnTo>
                    <a:pt x="1718916" y="1101400"/>
                  </a:lnTo>
                  <a:lnTo>
                    <a:pt x="1749705" y="1110919"/>
                  </a:lnTo>
                  <a:lnTo>
                    <a:pt x="1782399" y="1120756"/>
                  </a:lnTo>
                  <a:lnTo>
                    <a:pt x="1812871" y="1129640"/>
                  </a:lnTo>
                  <a:lnTo>
                    <a:pt x="1841120" y="1138208"/>
                  </a:lnTo>
                  <a:lnTo>
                    <a:pt x="1866831" y="1146458"/>
                  </a:lnTo>
                  <a:lnTo>
                    <a:pt x="1890002" y="1154390"/>
                  </a:lnTo>
                  <a:lnTo>
                    <a:pt x="1911269" y="1162006"/>
                  </a:lnTo>
                  <a:lnTo>
                    <a:pt x="1930314" y="1168987"/>
                  </a:lnTo>
                  <a:lnTo>
                    <a:pt x="1947454" y="1176285"/>
                  </a:lnTo>
                  <a:lnTo>
                    <a:pt x="1962690" y="1183266"/>
                  </a:lnTo>
                  <a:lnTo>
                    <a:pt x="1976021" y="1189612"/>
                  </a:lnTo>
                  <a:lnTo>
                    <a:pt x="1987766" y="1195958"/>
                  </a:lnTo>
                  <a:lnTo>
                    <a:pt x="1998240" y="1201670"/>
                  </a:lnTo>
                  <a:lnTo>
                    <a:pt x="2006811" y="1207381"/>
                  </a:lnTo>
                  <a:lnTo>
                    <a:pt x="2014111" y="1212775"/>
                  </a:lnTo>
                  <a:lnTo>
                    <a:pt x="2020142" y="1218487"/>
                  </a:lnTo>
                  <a:lnTo>
                    <a:pt x="2025221" y="1223564"/>
                  </a:lnTo>
                  <a:lnTo>
                    <a:pt x="2029030" y="1228641"/>
                  </a:lnTo>
                  <a:lnTo>
                    <a:pt x="2035061" y="1234035"/>
                  </a:lnTo>
                  <a:lnTo>
                    <a:pt x="2040457" y="1240064"/>
                  </a:lnTo>
                  <a:lnTo>
                    <a:pt x="2046170" y="1246410"/>
                  </a:lnTo>
                  <a:lnTo>
                    <a:pt x="2051249" y="1252756"/>
                  </a:lnTo>
                  <a:lnTo>
                    <a:pt x="2056010" y="1259420"/>
                  </a:lnTo>
                  <a:lnTo>
                    <a:pt x="2060771" y="1266401"/>
                  </a:lnTo>
                  <a:lnTo>
                    <a:pt x="2065215" y="1273699"/>
                  </a:lnTo>
                  <a:lnTo>
                    <a:pt x="2068706" y="1281631"/>
                  </a:lnTo>
                  <a:lnTo>
                    <a:pt x="2069976" y="1283535"/>
                  </a:lnTo>
                  <a:lnTo>
                    <a:pt x="2072833" y="1289564"/>
                  </a:lnTo>
                  <a:lnTo>
                    <a:pt x="2083942" y="1312410"/>
                  </a:lnTo>
                  <a:lnTo>
                    <a:pt x="2101717" y="1348584"/>
                  </a:lnTo>
                  <a:lnTo>
                    <a:pt x="2124889" y="1394276"/>
                  </a:lnTo>
                  <a:lnTo>
                    <a:pt x="2151869" y="1446950"/>
                  </a:lnTo>
                  <a:lnTo>
                    <a:pt x="2182341" y="1504382"/>
                  </a:lnTo>
                  <a:lnTo>
                    <a:pt x="2197894" y="1534210"/>
                  </a:lnTo>
                  <a:lnTo>
                    <a:pt x="2214399" y="1563719"/>
                  </a:lnTo>
                  <a:lnTo>
                    <a:pt x="2230588" y="1593229"/>
                  </a:lnTo>
                  <a:lnTo>
                    <a:pt x="2247093" y="1622104"/>
                  </a:lnTo>
                  <a:lnTo>
                    <a:pt x="2260742" y="1645902"/>
                  </a:lnTo>
                  <a:lnTo>
                    <a:pt x="2274073" y="1668431"/>
                  </a:lnTo>
                  <a:lnTo>
                    <a:pt x="2305497" y="1634479"/>
                  </a:lnTo>
                  <a:lnTo>
                    <a:pt x="2332478" y="1604652"/>
                  </a:lnTo>
                  <a:lnTo>
                    <a:pt x="2358823" y="1575460"/>
                  </a:lnTo>
                  <a:lnTo>
                    <a:pt x="2406752" y="1520883"/>
                  </a:lnTo>
                  <a:lnTo>
                    <a:pt x="2443572" y="1478046"/>
                  </a:lnTo>
                  <a:lnTo>
                    <a:pt x="2465157" y="1453296"/>
                  </a:lnTo>
                  <a:lnTo>
                    <a:pt x="2468013" y="1449805"/>
                  </a:lnTo>
                  <a:lnTo>
                    <a:pt x="2471822" y="1445681"/>
                  </a:lnTo>
                  <a:lnTo>
                    <a:pt x="2475631" y="1441555"/>
                  </a:lnTo>
                  <a:lnTo>
                    <a:pt x="2483567" y="1434257"/>
                  </a:lnTo>
                  <a:lnTo>
                    <a:pt x="2491819" y="1427276"/>
                  </a:lnTo>
                  <a:lnTo>
                    <a:pt x="2500390" y="1420930"/>
                  </a:lnTo>
                  <a:lnTo>
                    <a:pt x="2664175" y="1245141"/>
                  </a:lnTo>
                  <a:lnTo>
                    <a:pt x="2669254" y="1240381"/>
                  </a:lnTo>
                  <a:lnTo>
                    <a:pt x="2674967" y="1235939"/>
                  </a:lnTo>
                  <a:lnTo>
                    <a:pt x="2680681" y="1232131"/>
                  </a:lnTo>
                  <a:lnTo>
                    <a:pt x="2686712" y="1229275"/>
                  </a:lnTo>
                  <a:lnTo>
                    <a:pt x="2693060" y="1227054"/>
                  </a:lnTo>
                  <a:lnTo>
                    <a:pt x="2699408" y="1225150"/>
                  </a:lnTo>
                  <a:lnTo>
                    <a:pt x="2706074" y="1224198"/>
                  </a:lnTo>
                  <a:lnTo>
                    <a:pt x="2712422" y="1223247"/>
                  </a:lnTo>
                  <a:lnTo>
                    <a:pt x="2719088" y="1223247"/>
                  </a:lnTo>
                  <a:lnTo>
                    <a:pt x="2725754" y="1224198"/>
                  </a:lnTo>
                  <a:lnTo>
                    <a:pt x="2732419" y="1225468"/>
                  </a:lnTo>
                  <a:lnTo>
                    <a:pt x="2738767" y="1227371"/>
                  </a:lnTo>
                  <a:lnTo>
                    <a:pt x="2745116" y="1229910"/>
                  </a:lnTo>
                  <a:lnTo>
                    <a:pt x="2751147" y="1233400"/>
                  </a:lnTo>
                  <a:lnTo>
                    <a:pt x="2757178" y="1237525"/>
                  </a:lnTo>
                  <a:lnTo>
                    <a:pt x="2762574" y="1241968"/>
                  </a:lnTo>
                  <a:lnTo>
                    <a:pt x="2767335" y="1247045"/>
                  </a:lnTo>
                  <a:lnTo>
                    <a:pt x="2771779" y="1252756"/>
                  </a:lnTo>
                  <a:lnTo>
                    <a:pt x="2775270" y="1258151"/>
                  </a:lnTo>
                  <a:lnTo>
                    <a:pt x="2778444" y="1264497"/>
                  </a:lnTo>
                  <a:lnTo>
                    <a:pt x="2780666" y="1270843"/>
                  </a:lnTo>
                  <a:lnTo>
                    <a:pt x="2782571" y="1277189"/>
                  </a:lnTo>
                  <a:lnTo>
                    <a:pt x="2783840" y="1283853"/>
                  </a:lnTo>
                  <a:lnTo>
                    <a:pt x="2784475" y="1290199"/>
                  </a:lnTo>
                  <a:lnTo>
                    <a:pt x="2784475" y="1296862"/>
                  </a:lnTo>
                  <a:lnTo>
                    <a:pt x="2783840" y="1303526"/>
                  </a:lnTo>
                  <a:lnTo>
                    <a:pt x="2782253" y="1310189"/>
                  </a:lnTo>
                  <a:lnTo>
                    <a:pt x="2780349" y="1316535"/>
                  </a:lnTo>
                  <a:lnTo>
                    <a:pt x="2777492" y="1322882"/>
                  </a:lnTo>
                  <a:lnTo>
                    <a:pt x="2774635" y="1328911"/>
                  </a:lnTo>
                  <a:lnTo>
                    <a:pt x="2770509" y="1334622"/>
                  </a:lnTo>
                  <a:lnTo>
                    <a:pt x="2766065" y="1340334"/>
                  </a:lnTo>
                  <a:lnTo>
                    <a:pt x="2694964" y="1416171"/>
                  </a:lnTo>
                  <a:lnTo>
                    <a:pt x="2705122" y="1422200"/>
                  </a:lnTo>
                  <a:lnTo>
                    <a:pt x="2709883" y="1426007"/>
                  </a:lnTo>
                  <a:lnTo>
                    <a:pt x="2714644" y="1429815"/>
                  </a:lnTo>
                  <a:lnTo>
                    <a:pt x="2721310" y="1435844"/>
                  </a:lnTo>
                  <a:lnTo>
                    <a:pt x="2727658" y="1441873"/>
                  </a:lnTo>
                  <a:lnTo>
                    <a:pt x="2733689" y="1448854"/>
                  </a:lnTo>
                  <a:lnTo>
                    <a:pt x="2739085" y="1455517"/>
                  </a:lnTo>
                  <a:lnTo>
                    <a:pt x="2744481" y="1462498"/>
                  </a:lnTo>
                  <a:lnTo>
                    <a:pt x="2749242" y="1469478"/>
                  </a:lnTo>
                  <a:lnTo>
                    <a:pt x="2753686" y="1476777"/>
                  </a:lnTo>
                  <a:lnTo>
                    <a:pt x="2757812" y="1484392"/>
                  </a:lnTo>
                  <a:lnTo>
                    <a:pt x="2761621" y="1492008"/>
                  </a:lnTo>
                  <a:lnTo>
                    <a:pt x="2764478" y="1499940"/>
                  </a:lnTo>
                  <a:lnTo>
                    <a:pt x="2767335" y="1507873"/>
                  </a:lnTo>
                  <a:lnTo>
                    <a:pt x="2770191" y="1515806"/>
                  </a:lnTo>
                  <a:lnTo>
                    <a:pt x="2771779" y="1524056"/>
                  </a:lnTo>
                  <a:lnTo>
                    <a:pt x="2773683" y="1532306"/>
                  </a:lnTo>
                  <a:lnTo>
                    <a:pt x="2774953" y="1540556"/>
                  </a:lnTo>
                  <a:lnTo>
                    <a:pt x="2775905" y="1548806"/>
                  </a:lnTo>
                  <a:lnTo>
                    <a:pt x="2776222" y="1557373"/>
                  </a:lnTo>
                  <a:lnTo>
                    <a:pt x="2776222" y="1565623"/>
                  </a:lnTo>
                  <a:lnTo>
                    <a:pt x="2775905" y="1574191"/>
                  </a:lnTo>
                  <a:lnTo>
                    <a:pt x="2775270" y="1582441"/>
                  </a:lnTo>
                  <a:lnTo>
                    <a:pt x="2774000" y="1591008"/>
                  </a:lnTo>
                  <a:lnTo>
                    <a:pt x="2772731" y="1598941"/>
                  </a:lnTo>
                  <a:lnTo>
                    <a:pt x="2770826" y="1607508"/>
                  </a:lnTo>
                  <a:lnTo>
                    <a:pt x="2768604" y="1615758"/>
                  </a:lnTo>
                  <a:lnTo>
                    <a:pt x="2765430" y="1623691"/>
                  </a:lnTo>
                  <a:lnTo>
                    <a:pt x="2762574" y="1631624"/>
                  </a:lnTo>
                  <a:lnTo>
                    <a:pt x="2758765" y="1639556"/>
                  </a:lnTo>
                  <a:lnTo>
                    <a:pt x="2754956" y="1647489"/>
                  </a:lnTo>
                  <a:lnTo>
                    <a:pt x="2750194" y="1654787"/>
                  </a:lnTo>
                  <a:lnTo>
                    <a:pt x="2745433" y="1662085"/>
                  </a:lnTo>
                  <a:lnTo>
                    <a:pt x="2740355" y="1669383"/>
                  </a:lnTo>
                  <a:lnTo>
                    <a:pt x="2734641" y="1676364"/>
                  </a:lnTo>
                  <a:lnTo>
                    <a:pt x="2716549" y="1697941"/>
                  </a:lnTo>
                  <a:lnTo>
                    <a:pt x="2670206" y="1751249"/>
                  </a:lnTo>
                  <a:lnTo>
                    <a:pt x="2639417" y="1786470"/>
                  </a:lnTo>
                  <a:lnTo>
                    <a:pt x="2605136" y="1824865"/>
                  </a:lnTo>
                  <a:lnTo>
                    <a:pt x="2569586" y="1864529"/>
                  </a:lnTo>
                  <a:lnTo>
                    <a:pt x="2532766" y="1904827"/>
                  </a:lnTo>
                  <a:lnTo>
                    <a:pt x="2508325" y="1930529"/>
                  </a:lnTo>
                  <a:lnTo>
                    <a:pt x="2484519" y="1955914"/>
                  </a:lnTo>
                  <a:lnTo>
                    <a:pt x="2461030" y="1979712"/>
                  </a:lnTo>
                  <a:lnTo>
                    <a:pt x="2438811" y="2001606"/>
                  </a:lnTo>
                  <a:lnTo>
                    <a:pt x="2426115" y="2013347"/>
                  </a:lnTo>
                  <a:lnTo>
                    <a:pt x="2413418" y="2025087"/>
                  </a:lnTo>
                  <a:lnTo>
                    <a:pt x="2400722" y="2035876"/>
                  </a:lnTo>
                  <a:lnTo>
                    <a:pt x="2387708" y="2046664"/>
                  </a:lnTo>
                  <a:lnTo>
                    <a:pt x="2380090" y="2052376"/>
                  </a:lnTo>
                  <a:lnTo>
                    <a:pt x="2371837" y="2058405"/>
                  </a:lnTo>
                  <a:lnTo>
                    <a:pt x="2362314" y="2064751"/>
                  </a:lnTo>
                  <a:lnTo>
                    <a:pt x="2351205" y="2071414"/>
                  </a:lnTo>
                  <a:lnTo>
                    <a:pt x="2343904" y="2075222"/>
                  </a:lnTo>
                  <a:lnTo>
                    <a:pt x="2335969" y="2079347"/>
                  </a:lnTo>
                  <a:lnTo>
                    <a:pt x="2326447" y="2083155"/>
                  </a:lnTo>
                  <a:lnTo>
                    <a:pt x="2315337" y="2087280"/>
                  </a:lnTo>
                  <a:lnTo>
                    <a:pt x="2307719" y="2089501"/>
                  </a:lnTo>
                  <a:lnTo>
                    <a:pt x="2300101" y="2091405"/>
                  </a:lnTo>
                  <a:lnTo>
                    <a:pt x="2292801" y="2093309"/>
                  </a:lnTo>
                  <a:lnTo>
                    <a:pt x="2284865" y="2094578"/>
                  </a:lnTo>
                  <a:lnTo>
                    <a:pt x="2277565" y="2095530"/>
                  </a:lnTo>
                  <a:lnTo>
                    <a:pt x="2270582" y="2096164"/>
                  </a:lnTo>
                  <a:lnTo>
                    <a:pt x="2262964" y="2096799"/>
                  </a:lnTo>
                  <a:lnTo>
                    <a:pt x="2255981" y="2097116"/>
                  </a:lnTo>
                  <a:lnTo>
                    <a:pt x="2244871" y="2096799"/>
                  </a:lnTo>
                  <a:lnTo>
                    <a:pt x="2234397" y="2095530"/>
                  </a:lnTo>
                  <a:lnTo>
                    <a:pt x="2224557" y="2093943"/>
                  </a:lnTo>
                  <a:lnTo>
                    <a:pt x="2215034" y="2092357"/>
                  </a:lnTo>
                  <a:lnTo>
                    <a:pt x="2206147" y="2090453"/>
                  </a:lnTo>
                  <a:lnTo>
                    <a:pt x="2197894" y="2087597"/>
                  </a:lnTo>
                  <a:lnTo>
                    <a:pt x="2190593" y="2085058"/>
                  </a:lnTo>
                  <a:lnTo>
                    <a:pt x="2183610" y="2082520"/>
                  </a:lnTo>
                  <a:lnTo>
                    <a:pt x="2176945" y="2079982"/>
                  </a:lnTo>
                  <a:lnTo>
                    <a:pt x="2170596" y="2077126"/>
                  </a:lnTo>
                  <a:lnTo>
                    <a:pt x="2159487" y="2071097"/>
                  </a:lnTo>
                  <a:lnTo>
                    <a:pt x="2149647" y="2065385"/>
                  </a:lnTo>
                  <a:lnTo>
                    <a:pt x="2140759" y="2059674"/>
                  </a:lnTo>
                  <a:lnTo>
                    <a:pt x="2133141" y="2053962"/>
                  </a:lnTo>
                  <a:lnTo>
                    <a:pt x="2125841" y="2048251"/>
                  </a:lnTo>
                  <a:lnTo>
                    <a:pt x="2119175" y="2043174"/>
                  </a:lnTo>
                  <a:lnTo>
                    <a:pt x="2113462" y="2037779"/>
                  </a:lnTo>
                  <a:lnTo>
                    <a:pt x="2102670" y="2027308"/>
                  </a:lnTo>
                  <a:lnTo>
                    <a:pt x="2092512" y="2017154"/>
                  </a:lnTo>
                  <a:lnTo>
                    <a:pt x="2083307" y="2006683"/>
                  </a:lnTo>
                  <a:lnTo>
                    <a:pt x="2074737" y="1996847"/>
                  </a:lnTo>
                  <a:lnTo>
                    <a:pt x="2066167" y="1986375"/>
                  </a:lnTo>
                  <a:lnTo>
                    <a:pt x="2057914" y="1975904"/>
                  </a:lnTo>
                  <a:lnTo>
                    <a:pt x="2049979" y="1965116"/>
                  </a:lnTo>
                  <a:lnTo>
                    <a:pt x="2042044" y="1954010"/>
                  </a:lnTo>
                  <a:lnTo>
                    <a:pt x="2026490" y="1931798"/>
                  </a:lnTo>
                  <a:lnTo>
                    <a:pt x="2013476" y="1912125"/>
                  </a:lnTo>
                  <a:lnTo>
                    <a:pt x="2000462" y="1891817"/>
                  </a:lnTo>
                  <a:lnTo>
                    <a:pt x="1987131" y="1870557"/>
                  </a:lnTo>
                  <a:lnTo>
                    <a:pt x="1974117" y="1848663"/>
                  </a:lnTo>
                  <a:lnTo>
                    <a:pt x="1961103" y="1826769"/>
                  </a:lnTo>
                  <a:lnTo>
                    <a:pt x="1948089" y="1803922"/>
                  </a:lnTo>
                  <a:lnTo>
                    <a:pt x="1922061" y="1758547"/>
                  </a:lnTo>
                  <a:lnTo>
                    <a:pt x="1922061" y="2143126"/>
                  </a:lnTo>
                  <a:lnTo>
                    <a:pt x="1428165" y="2143126"/>
                  </a:lnTo>
                  <a:lnTo>
                    <a:pt x="1455462" y="1826769"/>
                  </a:lnTo>
                  <a:lnTo>
                    <a:pt x="1455145" y="1818519"/>
                  </a:lnTo>
                  <a:lnTo>
                    <a:pt x="1454510" y="1810269"/>
                  </a:lnTo>
                  <a:lnTo>
                    <a:pt x="1452923" y="1802653"/>
                  </a:lnTo>
                  <a:lnTo>
                    <a:pt x="1450701" y="1795038"/>
                  </a:lnTo>
                  <a:lnTo>
                    <a:pt x="1448479" y="1788057"/>
                  </a:lnTo>
                  <a:lnTo>
                    <a:pt x="1445623" y="1781076"/>
                  </a:lnTo>
                  <a:lnTo>
                    <a:pt x="1441814" y="1774730"/>
                  </a:lnTo>
                  <a:lnTo>
                    <a:pt x="1438005" y="1769018"/>
                  </a:lnTo>
                  <a:lnTo>
                    <a:pt x="1433878" y="1763941"/>
                  </a:lnTo>
                  <a:lnTo>
                    <a:pt x="1429434" y="1759182"/>
                  </a:lnTo>
                  <a:lnTo>
                    <a:pt x="1424673" y="1755057"/>
                  </a:lnTo>
                  <a:lnTo>
                    <a:pt x="1419595" y="1751566"/>
                  </a:lnTo>
                  <a:lnTo>
                    <a:pt x="1413881" y="1748711"/>
                  </a:lnTo>
                  <a:lnTo>
                    <a:pt x="1408485" y="1746807"/>
                  </a:lnTo>
                  <a:lnTo>
                    <a:pt x="1402454" y="1745538"/>
                  </a:lnTo>
                  <a:lnTo>
                    <a:pt x="1396423" y="1744903"/>
                  </a:lnTo>
                  <a:lnTo>
                    <a:pt x="1390710" y="1745538"/>
                  </a:lnTo>
                  <a:lnTo>
                    <a:pt x="1384679" y="1746807"/>
                  </a:lnTo>
                  <a:lnTo>
                    <a:pt x="1378966" y="1748711"/>
                  </a:lnTo>
                  <a:lnTo>
                    <a:pt x="1373570" y="1751566"/>
                  </a:lnTo>
                  <a:lnTo>
                    <a:pt x="1368174" y="1755057"/>
                  </a:lnTo>
                  <a:lnTo>
                    <a:pt x="1363412" y="1759182"/>
                  </a:lnTo>
                  <a:lnTo>
                    <a:pt x="1358969" y="1763941"/>
                  </a:lnTo>
                  <a:lnTo>
                    <a:pt x="1354842" y="1769018"/>
                  </a:lnTo>
                  <a:lnTo>
                    <a:pt x="1351351" y="1774730"/>
                  </a:lnTo>
                  <a:lnTo>
                    <a:pt x="1347542" y="1781076"/>
                  </a:lnTo>
                  <a:lnTo>
                    <a:pt x="1344367" y="1788057"/>
                  </a:lnTo>
                  <a:lnTo>
                    <a:pt x="1342146" y="1795038"/>
                  </a:lnTo>
                  <a:lnTo>
                    <a:pt x="1339924" y="1802653"/>
                  </a:lnTo>
                  <a:lnTo>
                    <a:pt x="1338971" y="1810269"/>
                  </a:lnTo>
                  <a:lnTo>
                    <a:pt x="1337702" y="1818519"/>
                  </a:lnTo>
                  <a:lnTo>
                    <a:pt x="1337384" y="1826769"/>
                  </a:lnTo>
                  <a:lnTo>
                    <a:pt x="1364999" y="2143126"/>
                  </a:lnTo>
                  <a:lnTo>
                    <a:pt x="870151" y="2143126"/>
                  </a:lnTo>
                  <a:lnTo>
                    <a:pt x="870151" y="1651297"/>
                  </a:lnTo>
                  <a:lnTo>
                    <a:pt x="869833" y="1651297"/>
                  </a:lnTo>
                  <a:lnTo>
                    <a:pt x="868881" y="1652249"/>
                  </a:lnTo>
                  <a:lnTo>
                    <a:pt x="867294" y="1653201"/>
                  </a:lnTo>
                  <a:lnTo>
                    <a:pt x="864755" y="1656691"/>
                  </a:lnTo>
                  <a:lnTo>
                    <a:pt x="861581" y="1661133"/>
                  </a:lnTo>
                  <a:lnTo>
                    <a:pt x="858724" y="1667162"/>
                  </a:lnTo>
                  <a:lnTo>
                    <a:pt x="855867" y="1674143"/>
                  </a:lnTo>
                  <a:lnTo>
                    <a:pt x="852376" y="1682710"/>
                  </a:lnTo>
                  <a:lnTo>
                    <a:pt x="848884" y="1691912"/>
                  </a:lnTo>
                  <a:lnTo>
                    <a:pt x="845710" y="1702701"/>
                  </a:lnTo>
                  <a:lnTo>
                    <a:pt x="839044" y="1726816"/>
                  </a:lnTo>
                  <a:lnTo>
                    <a:pt x="832061" y="1755057"/>
                  </a:lnTo>
                  <a:lnTo>
                    <a:pt x="824443" y="1786153"/>
                  </a:lnTo>
                  <a:lnTo>
                    <a:pt x="817460" y="1820423"/>
                  </a:lnTo>
                  <a:lnTo>
                    <a:pt x="810477" y="1856913"/>
                  </a:lnTo>
                  <a:lnTo>
                    <a:pt x="803811" y="1895308"/>
                  </a:lnTo>
                  <a:lnTo>
                    <a:pt x="797145" y="1935606"/>
                  </a:lnTo>
                  <a:lnTo>
                    <a:pt x="790797" y="1976221"/>
                  </a:lnTo>
                  <a:lnTo>
                    <a:pt x="784766" y="2018424"/>
                  </a:lnTo>
                  <a:lnTo>
                    <a:pt x="779688" y="2060308"/>
                  </a:lnTo>
                  <a:lnTo>
                    <a:pt x="774609" y="2101876"/>
                  </a:lnTo>
                  <a:lnTo>
                    <a:pt x="771118" y="2143126"/>
                  </a:lnTo>
                  <a:lnTo>
                    <a:pt x="438150" y="2143126"/>
                  </a:lnTo>
                  <a:lnTo>
                    <a:pt x="443864" y="2084741"/>
                  </a:lnTo>
                  <a:lnTo>
                    <a:pt x="449894" y="2028577"/>
                  </a:lnTo>
                  <a:lnTo>
                    <a:pt x="455925" y="1975269"/>
                  </a:lnTo>
                  <a:lnTo>
                    <a:pt x="463226" y="1923865"/>
                  </a:lnTo>
                  <a:lnTo>
                    <a:pt x="470209" y="1875317"/>
                  </a:lnTo>
                  <a:lnTo>
                    <a:pt x="478144" y="1828990"/>
                  </a:lnTo>
                  <a:lnTo>
                    <a:pt x="485762" y="1784884"/>
                  </a:lnTo>
                  <a:lnTo>
                    <a:pt x="494015" y="1742682"/>
                  </a:lnTo>
                  <a:lnTo>
                    <a:pt x="502585" y="1702701"/>
                  </a:lnTo>
                  <a:lnTo>
                    <a:pt x="511155" y="1665258"/>
                  </a:lnTo>
                  <a:lnTo>
                    <a:pt x="520043" y="1629085"/>
                  </a:lnTo>
                  <a:lnTo>
                    <a:pt x="528931" y="1595450"/>
                  </a:lnTo>
                  <a:lnTo>
                    <a:pt x="537818" y="1563719"/>
                  </a:lnTo>
                  <a:lnTo>
                    <a:pt x="547023" y="1533892"/>
                  </a:lnTo>
                  <a:lnTo>
                    <a:pt x="556228" y="1505969"/>
                  </a:lnTo>
                  <a:lnTo>
                    <a:pt x="565116" y="1479632"/>
                  </a:lnTo>
                  <a:lnTo>
                    <a:pt x="574638" y="1454882"/>
                  </a:lnTo>
                  <a:lnTo>
                    <a:pt x="583526" y="1432036"/>
                  </a:lnTo>
                  <a:lnTo>
                    <a:pt x="592413" y="1410777"/>
                  </a:lnTo>
                  <a:lnTo>
                    <a:pt x="601301" y="1391420"/>
                  </a:lnTo>
                  <a:lnTo>
                    <a:pt x="609871" y="1373334"/>
                  </a:lnTo>
                  <a:lnTo>
                    <a:pt x="618124" y="1356516"/>
                  </a:lnTo>
                  <a:lnTo>
                    <a:pt x="626059" y="1341920"/>
                  </a:lnTo>
                  <a:lnTo>
                    <a:pt x="633995" y="1327959"/>
                  </a:lnTo>
                  <a:lnTo>
                    <a:pt x="641930" y="1315266"/>
                  </a:lnTo>
                  <a:lnTo>
                    <a:pt x="648913" y="1304160"/>
                  </a:lnTo>
                  <a:lnTo>
                    <a:pt x="655579" y="1294324"/>
                  </a:lnTo>
                  <a:lnTo>
                    <a:pt x="661927" y="1285756"/>
                  </a:lnTo>
                  <a:lnTo>
                    <a:pt x="667641" y="1278141"/>
                  </a:lnTo>
                  <a:lnTo>
                    <a:pt x="673037" y="1271478"/>
                  </a:lnTo>
                  <a:lnTo>
                    <a:pt x="677798" y="1266083"/>
                  </a:lnTo>
                  <a:lnTo>
                    <a:pt x="681924" y="1261641"/>
                  </a:lnTo>
                  <a:lnTo>
                    <a:pt x="699065" y="1252756"/>
                  </a:lnTo>
                  <a:lnTo>
                    <a:pt x="717475" y="1243237"/>
                  </a:lnTo>
                  <a:lnTo>
                    <a:pt x="737154" y="1234035"/>
                  </a:lnTo>
                  <a:lnTo>
                    <a:pt x="758104" y="1224833"/>
                  </a:lnTo>
                  <a:lnTo>
                    <a:pt x="779688" y="1215948"/>
                  </a:lnTo>
                  <a:lnTo>
                    <a:pt x="801907" y="1206746"/>
                  </a:lnTo>
                  <a:lnTo>
                    <a:pt x="824761" y="1197227"/>
                  </a:lnTo>
                  <a:lnTo>
                    <a:pt x="848249" y="1188343"/>
                  </a:lnTo>
                  <a:lnTo>
                    <a:pt x="895544" y="1170891"/>
                  </a:lnTo>
                  <a:lnTo>
                    <a:pt x="942204" y="1154390"/>
                  </a:lnTo>
                  <a:lnTo>
                    <a:pt x="987594" y="1138525"/>
                  </a:lnTo>
                  <a:lnTo>
                    <a:pt x="1030445" y="1124564"/>
                  </a:lnTo>
                  <a:lnTo>
                    <a:pt x="1041554" y="1118217"/>
                  </a:lnTo>
                  <a:lnTo>
                    <a:pt x="1053299" y="1112188"/>
                  </a:lnTo>
                  <a:lnTo>
                    <a:pt x="1065678" y="1107111"/>
                  </a:lnTo>
                  <a:lnTo>
                    <a:pt x="1077740" y="1102352"/>
                  </a:lnTo>
                  <a:lnTo>
                    <a:pt x="1090754" y="1097909"/>
                  </a:lnTo>
                  <a:lnTo>
                    <a:pt x="1103768" y="1094102"/>
                  </a:lnTo>
                  <a:lnTo>
                    <a:pt x="1117099" y="1090294"/>
                  </a:lnTo>
                  <a:lnTo>
                    <a:pt x="1131065" y="1087438"/>
                  </a:lnTo>
                  <a:close/>
                  <a:moveTo>
                    <a:pt x="1401445" y="0"/>
                  </a:moveTo>
                  <a:lnTo>
                    <a:pt x="1412240" y="318"/>
                  </a:lnTo>
                  <a:lnTo>
                    <a:pt x="1423353" y="635"/>
                  </a:lnTo>
                  <a:lnTo>
                    <a:pt x="1433513" y="1588"/>
                  </a:lnTo>
                  <a:lnTo>
                    <a:pt x="1444308" y="2223"/>
                  </a:lnTo>
                  <a:lnTo>
                    <a:pt x="1454786" y="3494"/>
                  </a:lnTo>
                  <a:lnTo>
                    <a:pt x="1465263" y="4764"/>
                  </a:lnTo>
                  <a:lnTo>
                    <a:pt x="1475423" y="6670"/>
                  </a:lnTo>
                  <a:lnTo>
                    <a:pt x="1485266" y="8575"/>
                  </a:lnTo>
                  <a:lnTo>
                    <a:pt x="1495426" y="10798"/>
                  </a:lnTo>
                  <a:lnTo>
                    <a:pt x="1505268" y="13339"/>
                  </a:lnTo>
                  <a:lnTo>
                    <a:pt x="1515111" y="15880"/>
                  </a:lnTo>
                  <a:lnTo>
                    <a:pt x="1524636" y="19056"/>
                  </a:lnTo>
                  <a:lnTo>
                    <a:pt x="1533843" y="22232"/>
                  </a:lnTo>
                  <a:lnTo>
                    <a:pt x="1543368" y="25726"/>
                  </a:lnTo>
                  <a:lnTo>
                    <a:pt x="1552576" y="29219"/>
                  </a:lnTo>
                  <a:lnTo>
                    <a:pt x="1561466" y="33030"/>
                  </a:lnTo>
                  <a:lnTo>
                    <a:pt x="1570356" y="37159"/>
                  </a:lnTo>
                  <a:lnTo>
                    <a:pt x="1578928" y="41605"/>
                  </a:lnTo>
                  <a:lnTo>
                    <a:pt x="1587818" y="46052"/>
                  </a:lnTo>
                  <a:lnTo>
                    <a:pt x="1596073" y="50816"/>
                  </a:lnTo>
                  <a:lnTo>
                    <a:pt x="1604646" y="55897"/>
                  </a:lnTo>
                  <a:lnTo>
                    <a:pt x="1612583" y="60979"/>
                  </a:lnTo>
                  <a:lnTo>
                    <a:pt x="1620521" y="66378"/>
                  </a:lnTo>
                  <a:lnTo>
                    <a:pt x="1628776" y="72095"/>
                  </a:lnTo>
                  <a:lnTo>
                    <a:pt x="1636078" y="77812"/>
                  </a:lnTo>
                  <a:lnTo>
                    <a:pt x="1644016" y="83528"/>
                  </a:lnTo>
                  <a:lnTo>
                    <a:pt x="1651318" y="89880"/>
                  </a:lnTo>
                  <a:lnTo>
                    <a:pt x="1658303" y="96232"/>
                  </a:lnTo>
                  <a:lnTo>
                    <a:pt x="1665606" y="102902"/>
                  </a:lnTo>
                  <a:lnTo>
                    <a:pt x="1672591" y="109571"/>
                  </a:lnTo>
                  <a:lnTo>
                    <a:pt x="1679258" y="116241"/>
                  </a:lnTo>
                  <a:lnTo>
                    <a:pt x="1685926" y="123546"/>
                  </a:lnTo>
                  <a:lnTo>
                    <a:pt x="1692593" y="130851"/>
                  </a:lnTo>
                  <a:lnTo>
                    <a:pt x="1698943" y="138155"/>
                  </a:lnTo>
                  <a:lnTo>
                    <a:pt x="1704976" y="145778"/>
                  </a:lnTo>
                  <a:lnTo>
                    <a:pt x="1710691" y="153400"/>
                  </a:lnTo>
                  <a:lnTo>
                    <a:pt x="1716723" y="161658"/>
                  </a:lnTo>
                  <a:lnTo>
                    <a:pt x="1722438" y="169597"/>
                  </a:lnTo>
                  <a:lnTo>
                    <a:pt x="1727836" y="177537"/>
                  </a:lnTo>
                  <a:lnTo>
                    <a:pt x="1733233" y="186113"/>
                  </a:lnTo>
                  <a:lnTo>
                    <a:pt x="1738313" y="194688"/>
                  </a:lnTo>
                  <a:lnTo>
                    <a:pt x="1743076" y="203263"/>
                  </a:lnTo>
                  <a:lnTo>
                    <a:pt x="1747838" y="212156"/>
                  </a:lnTo>
                  <a:lnTo>
                    <a:pt x="1752283" y="221048"/>
                  </a:lnTo>
                  <a:lnTo>
                    <a:pt x="1760856" y="239469"/>
                  </a:lnTo>
                  <a:lnTo>
                    <a:pt x="1768793" y="258207"/>
                  </a:lnTo>
                  <a:lnTo>
                    <a:pt x="1776096" y="277581"/>
                  </a:lnTo>
                  <a:lnTo>
                    <a:pt x="1782446" y="297272"/>
                  </a:lnTo>
                  <a:lnTo>
                    <a:pt x="1788161" y="317916"/>
                  </a:lnTo>
                  <a:lnTo>
                    <a:pt x="1792923" y="338560"/>
                  </a:lnTo>
                  <a:lnTo>
                    <a:pt x="1797051" y="359521"/>
                  </a:lnTo>
                  <a:lnTo>
                    <a:pt x="1799908" y="380800"/>
                  </a:lnTo>
                  <a:lnTo>
                    <a:pt x="1802448" y="402397"/>
                  </a:lnTo>
                  <a:lnTo>
                    <a:pt x="1804036" y="424946"/>
                  </a:lnTo>
                  <a:lnTo>
                    <a:pt x="1809751" y="426534"/>
                  </a:lnTo>
                  <a:lnTo>
                    <a:pt x="1815148" y="428758"/>
                  </a:lnTo>
                  <a:lnTo>
                    <a:pt x="1819911" y="431616"/>
                  </a:lnTo>
                  <a:lnTo>
                    <a:pt x="1825308" y="434474"/>
                  </a:lnTo>
                  <a:lnTo>
                    <a:pt x="1829753" y="437968"/>
                  </a:lnTo>
                  <a:lnTo>
                    <a:pt x="1834198" y="441144"/>
                  </a:lnTo>
                  <a:lnTo>
                    <a:pt x="1838326" y="445273"/>
                  </a:lnTo>
                  <a:lnTo>
                    <a:pt x="1842453" y="449401"/>
                  </a:lnTo>
                  <a:lnTo>
                    <a:pt x="1845628" y="453848"/>
                  </a:lnTo>
                  <a:lnTo>
                    <a:pt x="1849121" y="458612"/>
                  </a:lnTo>
                  <a:lnTo>
                    <a:pt x="1851978" y="463693"/>
                  </a:lnTo>
                  <a:lnTo>
                    <a:pt x="1854201" y="469728"/>
                  </a:lnTo>
                  <a:lnTo>
                    <a:pt x="1856423" y="475762"/>
                  </a:lnTo>
                  <a:lnTo>
                    <a:pt x="1858328" y="482114"/>
                  </a:lnTo>
                  <a:lnTo>
                    <a:pt x="1859916" y="488784"/>
                  </a:lnTo>
                  <a:lnTo>
                    <a:pt x="1860868" y="496088"/>
                  </a:lnTo>
                  <a:lnTo>
                    <a:pt x="1861503" y="502123"/>
                  </a:lnTo>
                  <a:lnTo>
                    <a:pt x="1862138" y="507839"/>
                  </a:lnTo>
                  <a:lnTo>
                    <a:pt x="1862138" y="513874"/>
                  </a:lnTo>
                  <a:lnTo>
                    <a:pt x="1861503" y="519908"/>
                  </a:lnTo>
                  <a:lnTo>
                    <a:pt x="1861186" y="526260"/>
                  </a:lnTo>
                  <a:lnTo>
                    <a:pt x="1860868" y="532294"/>
                  </a:lnTo>
                  <a:lnTo>
                    <a:pt x="1858963" y="544998"/>
                  </a:lnTo>
                  <a:lnTo>
                    <a:pt x="1856106" y="557385"/>
                  </a:lnTo>
                  <a:lnTo>
                    <a:pt x="1852296" y="569771"/>
                  </a:lnTo>
                  <a:lnTo>
                    <a:pt x="1847851" y="582157"/>
                  </a:lnTo>
                  <a:lnTo>
                    <a:pt x="1842771" y="593908"/>
                  </a:lnTo>
                  <a:lnTo>
                    <a:pt x="1836738" y="605342"/>
                  </a:lnTo>
                  <a:lnTo>
                    <a:pt x="1833881" y="611059"/>
                  </a:lnTo>
                  <a:lnTo>
                    <a:pt x="1830071" y="616140"/>
                  </a:lnTo>
                  <a:lnTo>
                    <a:pt x="1826578" y="621540"/>
                  </a:lnTo>
                  <a:lnTo>
                    <a:pt x="1823086" y="626621"/>
                  </a:lnTo>
                  <a:lnTo>
                    <a:pt x="1818958" y="631385"/>
                  </a:lnTo>
                  <a:lnTo>
                    <a:pt x="1814831" y="635831"/>
                  </a:lnTo>
                  <a:lnTo>
                    <a:pt x="1810703" y="640278"/>
                  </a:lnTo>
                  <a:lnTo>
                    <a:pt x="1806258" y="644407"/>
                  </a:lnTo>
                  <a:lnTo>
                    <a:pt x="1801813" y="648218"/>
                  </a:lnTo>
                  <a:lnTo>
                    <a:pt x="1797051" y="652029"/>
                  </a:lnTo>
                  <a:lnTo>
                    <a:pt x="1792288" y="655205"/>
                  </a:lnTo>
                  <a:lnTo>
                    <a:pt x="1787208" y="658063"/>
                  </a:lnTo>
                  <a:lnTo>
                    <a:pt x="1782128" y="660922"/>
                  </a:lnTo>
                  <a:lnTo>
                    <a:pt x="1777048" y="663145"/>
                  </a:lnTo>
                  <a:lnTo>
                    <a:pt x="1771651" y="681248"/>
                  </a:lnTo>
                  <a:lnTo>
                    <a:pt x="1766571" y="699033"/>
                  </a:lnTo>
                  <a:lnTo>
                    <a:pt x="1760538" y="716501"/>
                  </a:lnTo>
                  <a:lnTo>
                    <a:pt x="1754188" y="733969"/>
                  </a:lnTo>
                  <a:lnTo>
                    <a:pt x="1747521" y="751437"/>
                  </a:lnTo>
                  <a:lnTo>
                    <a:pt x="1740218" y="768587"/>
                  </a:lnTo>
                  <a:lnTo>
                    <a:pt x="1732598" y="785420"/>
                  </a:lnTo>
                  <a:lnTo>
                    <a:pt x="1724661" y="801618"/>
                  </a:lnTo>
                  <a:lnTo>
                    <a:pt x="1716406" y="817497"/>
                  </a:lnTo>
                  <a:lnTo>
                    <a:pt x="1707516" y="833695"/>
                  </a:lnTo>
                  <a:lnTo>
                    <a:pt x="1698308" y="848940"/>
                  </a:lnTo>
                  <a:lnTo>
                    <a:pt x="1688148" y="863867"/>
                  </a:lnTo>
                  <a:lnTo>
                    <a:pt x="1677988" y="878159"/>
                  </a:lnTo>
                  <a:lnTo>
                    <a:pt x="1667511" y="892451"/>
                  </a:lnTo>
                  <a:lnTo>
                    <a:pt x="1656716" y="905790"/>
                  </a:lnTo>
                  <a:lnTo>
                    <a:pt x="1644968" y="918811"/>
                  </a:lnTo>
                  <a:lnTo>
                    <a:pt x="1633221" y="931515"/>
                  </a:lnTo>
                  <a:lnTo>
                    <a:pt x="1620838" y="943266"/>
                  </a:lnTo>
                  <a:lnTo>
                    <a:pt x="1607821" y="954382"/>
                  </a:lnTo>
                  <a:lnTo>
                    <a:pt x="1594803" y="964863"/>
                  </a:lnTo>
                  <a:lnTo>
                    <a:pt x="1581151" y="974709"/>
                  </a:lnTo>
                  <a:lnTo>
                    <a:pt x="1567181" y="983919"/>
                  </a:lnTo>
                  <a:lnTo>
                    <a:pt x="1552576" y="992176"/>
                  </a:lnTo>
                  <a:lnTo>
                    <a:pt x="1545273" y="996305"/>
                  </a:lnTo>
                  <a:lnTo>
                    <a:pt x="1537336" y="1000116"/>
                  </a:lnTo>
                  <a:lnTo>
                    <a:pt x="1530033" y="1003610"/>
                  </a:lnTo>
                  <a:lnTo>
                    <a:pt x="1522096" y="1006786"/>
                  </a:lnTo>
                  <a:lnTo>
                    <a:pt x="1513841" y="1010279"/>
                  </a:lnTo>
                  <a:lnTo>
                    <a:pt x="1506221" y="1012820"/>
                  </a:lnTo>
                  <a:lnTo>
                    <a:pt x="1497966" y="1015679"/>
                  </a:lnTo>
                  <a:lnTo>
                    <a:pt x="1489711" y="1017902"/>
                  </a:lnTo>
                  <a:lnTo>
                    <a:pt x="1481456" y="1020443"/>
                  </a:lnTo>
                  <a:lnTo>
                    <a:pt x="1473201" y="1022348"/>
                  </a:lnTo>
                  <a:lnTo>
                    <a:pt x="1464628" y="1024254"/>
                  </a:lnTo>
                  <a:lnTo>
                    <a:pt x="1455738" y="1025842"/>
                  </a:lnTo>
                  <a:lnTo>
                    <a:pt x="1447166" y="1027112"/>
                  </a:lnTo>
                  <a:lnTo>
                    <a:pt x="1438276" y="1028383"/>
                  </a:lnTo>
                  <a:lnTo>
                    <a:pt x="1429068" y="1029018"/>
                  </a:lnTo>
                  <a:lnTo>
                    <a:pt x="1419860" y="1029971"/>
                  </a:lnTo>
                  <a:lnTo>
                    <a:pt x="1410653" y="1030288"/>
                  </a:lnTo>
                  <a:lnTo>
                    <a:pt x="1401445" y="1030288"/>
                  </a:lnTo>
                  <a:lnTo>
                    <a:pt x="1391920" y="1030288"/>
                  </a:lnTo>
                  <a:lnTo>
                    <a:pt x="1382713" y="1029971"/>
                  </a:lnTo>
                  <a:lnTo>
                    <a:pt x="1373823" y="1029018"/>
                  </a:lnTo>
                  <a:lnTo>
                    <a:pt x="1364933" y="1028383"/>
                  </a:lnTo>
                  <a:lnTo>
                    <a:pt x="1356043" y="1027112"/>
                  </a:lnTo>
                  <a:lnTo>
                    <a:pt x="1347153" y="1025842"/>
                  </a:lnTo>
                  <a:lnTo>
                    <a:pt x="1338580" y="1024254"/>
                  </a:lnTo>
                  <a:lnTo>
                    <a:pt x="1330008" y="1022348"/>
                  </a:lnTo>
                  <a:lnTo>
                    <a:pt x="1321753" y="1020443"/>
                  </a:lnTo>
                  <a:lnTo>
                    <a:pt x="1313180" y="1018219"/>
                  </a:lnTo>
                  <a:lnTo>
                    <a:pt x="1305243" y="1015679"/>
                  </a:lnTo>
                  <a:lnTo>
                    <a:pt x="1297305" y="1013138"/>
                  </a:lnTo>
                  <a:lnTo>
                    <a:pt x="1289050" y="1010279"/>
                  </a:lnTo>
                  <a:lnTo>
                    <a:pt x="1281430" y="1007104"/>
                  </a:lnTo>
                  <a:lnTo>
                    <a:pt x="1273493" y="1003928"/>
                  </a:lnTo>
                  <a:lnTo>
                    <a:pt x="1266190" y="1000434"/>
                  </a:lnTo>
                  <a:lnTo>
                    <a:pt x="1250950" y="992812"/>
                  </a:lnTo>
                  <a:lnTo>
                    <a:pt x="1236345" y="984554"/>
                  </a:lnTo>
                  <a:lnTo>
                    <a:pt x="1222693" y="975344"/>
                  </a:lnTo>
                  <a:lnTo>
                    <a:pt x="1209040" y="965498"/>
                  </a:lnTo>
                  <a:lnTo>
                    <a:pt x="1196023" y="955017"/>
                  </a:lnTo>
                  <a:lnTo>
                    <a:pt x="1183005" y="943901"/>
                  </a:lnTo>
                  <a:lnTo>
                    <a:pt x="1170623" y="932150"/>
                  </a:lnTo>
                  <a:lnTo>
                    <a:pt x="1158875" y="919764"/>
                  </a:lnTo>
                  <a:lnTo>
                    <a:pt x="1147128" y="907378"/>
                  </a:lnTo>
                  <a:lnTo>
                    <a:pt x="1136333" y="893721"/>
                  </a:lnTo>
                  <a:lnTo>
                    <a:pt x="1125538" y="879747"/>
                  </a:lnTo>
                  <a:lnTo>
                    <a:pt x="1115695" y="865455"/>
                  </a:lnTo>
                  <a:lnTo>
                    <a:pt x="1105853" y="850845"/>
                  </a:lnTo>
                  <a:lnTo>
                    <a:pt x="1096645" y="835601"/>
                  </a:lnTo>
                  <a:lnTo>
                    <a:pt x="1087755" y="820038"/>
                  </a:lnTo>
                  <a:lnTo>
                    <a:pt x="1079183" y="803841"/>
                  </a:lnTo>
                  <a:lnTo>
                    <a:pt x="1070928" y="787643"/>
                  </a:lnTo>
                  <a:lnTo>
                    <a:pt x="1063625" y="770811"/>
                  </a:lnTo>
                  <a:lnTo>
                    <a:pt x="1056323" y="753978"/>
                  </a:lnTo>
                  <a:lnTo>
                    <a:pt x="1049655" y="737145"/>
                  </a:lnTo>
                  <a:lnTo>
                    <a:pt x="1043305" y="719677"/>
                  </a:lnTo>
                  <a:lnTo>
                    <a:pt x="1037273" y="702209"/>
                  </a:lnTo>
                  <a:lnTo>
                    <a:pt x="1031558" y="684106"/>
                  </a:lnTo>
                  <a:lnTo>
                    <a:pt x="1026795" y="666321"/>
                  </a:lnTo>
                  <a:lnTo>
                    <a:pt x="1020763" y="664415"/>
                  </a:lnTo>
                  <a:lnTo>
                    <a:pt x="1015365" y="662827"/>
                  </a:lnTo>
                  <a:lnTo>
                    <a:pt x="1009650" y="659969"/>
                  </a:lnTo>
                  <a:lnTo>
                    <a:pt x="1004253" y="657110"/>
                  </a:lnTo>
                  <a:lnTo>
                    <a:pt x="998855" y="653617"/>
                  </a:lnTo>
                  <a:lnTo>
                    <a:pt x="993775" y="650441"/>
                  </a:lnTo>
                  <a:lnTo>
                    <a:pt x="989013" y="646312"/>
                  </a:lnTo>
                  <a:lnTo>
                    <a:pt x="984250" y="642183"/>
                  </a:lnTo>
                  <a:lnTo>
                    <a:pt x="979805" y="637737"/>
                  </a:lnTo>
                  <a:lnTo>
                    <a:pt x="975360" y="632973"/>
                  </a:lnTo>
                  <a:lnTo>
                    <a:pt x="970598" y="627891"/>
                  </a:lnTo>
                  <a:lnTo>
                    <a:pt x="966788" y="622492"/>
                  </a:lnTo>
                  <a:lnTo>
                    <a:pt x="962978" y="617411"/>
                  </a:lnTo>
                  <a:lnTo>
                    <a:pt x="959168" y="611376"/>
                  </a:lnTo>
                  <a:lnTo>
                    <a:pt x="955358" y="605660"/>
                  </a:lnTo>
                  <a:lnTo>
                    <a:pt x="952500" y="599625"/>
                  </a:lnTo>
                  <a:lnTo>
                    <a:pt x="949325" y="593591"/>
                  </a:lnTo>
                  <a:lnTo>
                    <a:pt x="946468" y="587239"/>
                  </a:lnTo>
                  <a:lnTo>
                    <a:pt x="943610" y="580887"/>
                  </a:lnTo>
                  <a:lnTo>
                    <a:pt x="941388" y="574535"/>
                  </a:lnTo>
                  <a:lnTo>
                    <a:pt x="939165" y="567865"/>
                  </a:lnTo>
                  <a:lnTo>
                    <a:pt x="937260" y="561196"/>
                  </a:lnTo>
                  <a:lnTo>
                    <a:pt x="935355" y="554526"/>
                  </a:lnTo>
                  <a:lnTo>
                    <a:pt x="934085" y="547857"/>
                  </a:lnTo>
                  <a:lnTo>
                    <a:pt x="932815" y="541505"/>
                  </a:lnTo>
                  <a:lnTo>
                    <a:pt x="931863" y="534835"/>
                  </a:lnTo>
                  <a:lnTo>
                    <a:pt x="930910" y="528166"/>
                  </a:lnTo>
                  <a:lnTo>
                    <a:pt x="930593" y="521496"/>
                  </a:lnTo>
                  <a:lnTo>
                    <a:pt x="930275" y="515144"/>
                  </a:lnTo>
                  <a:lnTo>
                    <a:pt x="930275" y="508792"/>
                  </a:lnTo>
                  <a:lnTo>
                    <a:pt x="930593" y="502440"/>
                  </a:lnTo>
                  <a:lnTo>
                    <a:pt x="931228" y="496088"/>
                  </a:lnTo>
                  <a:lnTo>
                    <a:pt x="932498" y="488148"/>
                  </a:lnTo>
                  <a:lnTo>
                    <a:pt x="934403" y="480526"/>
                  </a:lnTo>
                  <a:lnTo>
                    <a:pt x="936625" y="473539"/>
                  </a:lnTo>
                  <a:lnTo>
                    <a:pt x="939165" y="466869"/>
                  </a:lnTo>
                  <a:lnTo>
                    <a:pt x="942023" y="460835"/>
                  </a:lnTo>
                  <a:lnTo>
                    <a:pt x="945515" y="455436"/>
                  </a:lnTo>
                  <a:lnTo>
                    <a:pt x="949325" y="450037"/>
                  </a:lnTo>
                  <a:lnTo>
                    <a:pt x="953770" y="445273"/>
                  </a:lnTo>
                  <a:lnTo>
                    <a:pt x="958215" y="440826"/>
                  </a:lnTo>
                  <a:lnTo>
                    <a:pt x="962978" y="437015"/>
                  </a:lnTo>
                  <a:lnTo>
                    <a:pt x="968058" y="433204"/>
                  </a:lnTo>
                  <a:lnTo>
                    <a:pt x="973773" y="430345"/>
                  </a:lnTo>
                  <a:lnTo>
                    <a:pt x="979805" y="427805"/>
                  </a:lnTo>
                  <a:lnTo>
                    <a:pt x="985520" y="425264"/>
                  </a:lnTo>
                  <a:lnTo>
                    <a:pt x="992188" y="423358"/>
                  </a:lnTo>
                  <a:lnTo>
                    <a:pt x="998855" y="421453"/>
                  </a:lnTo>
                  <a:lnTo>
                    <a:pt x="1000443" y="399538"/>
                  </a:lnTo>
                  <a:lnTo>
                    <a:pt x="1002983" y="377942"/>
                  </a:lnTo>
                  <a:lnTo>
                    <a:pt x="1006475" y="356663"/>
                  </a:lnTo>
                  <a:lnTo>
                    <a:pt x="1010603" y="336019"/>
                  </a:lnTo>
                  <a:lnTo>
                    <a:pt x="1015365" y="315057"/>
                  </a:lnTo>
                  <a:lnTo>
                    <a:pt x="1020763" y="295049"/>
                  </a:lnTo>
                  <a:lnTo>
                    <a:pt x="1027748" y="275358"/>
                  </a:lnTo>
                  <a:lnTo>
                    <a:pt x="1034733" y="256302"/>
                  </a:lnTo>
                  <a:lnTo>
                    <a:pt x="1042353" y="237564"/>
                  </a:lnTo>
                  <a:lnTo>
                    <a:pt x="1051243" y="219143"/>
                  </a:lnTo>
                  <a:lnTo>
                    <a:pt x="1060768" y="201675"/>
                  </a:lnTo>
                  <a:lnTo>
                    <a:pt x="1065530" y="193417"/>
                  </a:lnTo>
                  <a:lnTo>
                    <a:pt x="1070610" y="184842"/>
                  </a:lnTo>
                  <a:lnTo>
                    <a:pt x="1076008" y="176585"/>
                  </a:lnTo>
                  <a:lnTo>
                    <a:pt x="1081405" y="168327"/>
                  </a:lnTo>
                  <a:lnTo>
                    <a:pt x="1087120" y="160070"/>
                  </a:lnTo>
                  <a:lnTo>
                    <a:pt x="1092835" y="152447"/>
                  </a:lnTo>
                  <a:lnTo>
                    <a:pt x="1098868" y="144507"/>
                  </a:lnTo>
                  <a:lnTo>
                    <a:pt x="1104900" y="137202"/>
                  </a:lnTo>
                  <a:lnTo>
                    <a:pt x="1111250" y="129580"/>
                  </a:lnTo>
                  <a:lnTo>
                    <a:pt x="1117600" y="122593"/>
                  </a:lnTo>
                  <a:lnTo>
                    <a:pt x="1124268" y="115606"/>
                  </a:lnTo>
                  <a:lnTo>
                    <a:pt x="1131253" y="108619"/>
                  </a:lnTo>
                  <a:lnTo>
                    <a:pt x="1137920" y="101949"/>
                  </a:lnTo>
                  <a:lnTo>
                    <a:pt x="1144905" y="95597"/>
                  </a:lnTo>
                  <a:lnTo>
                    <a:pt x="1152525" y="89245"/>
                  </a:lnTo>
                  <a:lnTo>
                    <a:pt x="1159828" y="82893"/>
                  </a:lnTo>
                  <a:lnTo>
                    <a:pt x="1167130" y="76859"/>
                  </a:lnTo>
                  <a:lnTo>
                    <a:pt x="1175068" y="71460"/>
                  </a:lnTo>
                  <a:lnTo>
                    <a:pt x="1183005" y="65743"/>
                  </a:lnTo>
                  <a:lnTo>
                    <a:pt x="1190943" y="60661"/>
                  </a:lnTo>
                  <a:lnTo>
                    <a:pt x="1198880" y="55262"/>
                  </a:lnTo>
                  <a:lnTo>
                    <a:pt x="1207453" y="50498"/>
                  </a:lnTo>
                  <a:lnTo>
                    <a:pt x="1216025" y="45734"/>
                  </a:lnTo>
                  <a:lnTo>
                    <a:pt x="1224598" y="41288"/>
                  </a:lnTo>
                  <a:lnTo>
                    <a:pt x="1233170" y="36841"/>
                  </a:lnTo>
                  <a:lnTo>
                    <a:pt x="1242060" y="32713"/>
                  </a:lnTo>
                  <a:lnTo>
                    <a:pt x="1250950" y="28902"/>
                  </a:lnTo>
                  <a:lnTo>
                    <a:pt x="1260158" y="25408"/>
                  </a:lnTo>
                  <a:lnTo>
                    <a:pt x="1269365" y="21914"/>
                  </a:lnTo>
                  <a:lnTo>
                    <a:pt x="1278890" y="19056"/>
                  </a:lnTo>
                  <a:lnTo>
                    <a:pt x="1288415" y="15880"/>
                  </a:lnTo>
                  <a:lnTo>
                    <a:pt x="1297940" y="13339"/>
                  </a:lnTo>
                  <a:lnTo>
                    <a:pt x="1307783" y="10798"/>
                  </a:lnTo>
                  <a:lnTo>
                    <a:pt x="1317625" y="8575"/>
                  </a:lnTo>
                  <a:lnTo>
                    <a:pt x="1327785" y="6670"/>
                  </a:lnTo>
                  <a:lnTo>
                    <a:pt x="1337945" y="4764"/>
                  </a:lnTo>
                  <a:lnTo>
                    <a:pt x="1348105" y="3494"/>
                  </a:lnTo>
                  <a:lnTo>
                    <a:pt x="1358583" y="2223"/>
                  </a:lnTo>
                  <a:lnTo>
                    <a:pt x="1369060" y="1588"/>
                  </a:lnTo>
                  <a:lnTo>
                    <a:pt x="1379855" y="635"/>
                  </a:lnTo>
                  <a:lnTo>
                    <a:pt x="1390650" y="318"/>
                  </a:lnTo>
                  <a:lnTo>
                    <a:pt x="14014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" name="原创作者QQ598969553           _4"/>
          <p:cNvSpPr txBox="1"/>
          <p:nvPr/>
        </p:nvSpPr>
        <p:spPr>
          <a:xfrm>
            <a:off x="850995" y="81983"/>
            <a:ext cx="2627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</a:p>
        </p:txBody>
      </p:sp>
      <p:sp>
        <p:nvSpPr>
          <p:cNvPr id="13" name="原创作者QQ598969553           _7"/>
          <p:cNvSpPr txBox="1"/>
          <p:nvPr/>
        </p:nvSpPr>
        <p:spPr>
          <a:xfrm>
            <a:off x="2412935" y="1214360"/>
            <a:ext cx="73661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勤于，实才是我的最大特点，期待加入您的团队，一向打造专业级作品</a:t>
            </a:r>
          </a:p>
        </p:txBody>
      </p:sp>
      <p:sp>
        <p:nvSpPr>
          <p:cNvPr id="14" name="原创作者QQ598969553           _8"/>
          <p:cNvSpPr txBox="1"/>
          <p:nvPr/>
        </p:nvSpPr>
        <p:spPr>
          <a:xfrm>
            <a:off x="816857" y="5123231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5" name="原创作者QQ598969553           _9"/>
          <p:cNvSpPr txBox="1"/>
          <p:nvPr/>
        </p:nvSpPr>
        <p:spPr>
          <a:xfrm>
            <a:off x="786224" y="5491836"/>
            <a:ext cx="42683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6" name="原创作者QQ598969553           _10"/>
          <p:cNvSpPr txBox="1"/>
          <p:nvPr/>
        </p:nvSpPr>
        <p:spPr>
          <a:xfrm>
            <a:off x="6175713" y="5123231"/>
            <a:ext cx="1976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12A6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7" name="原创作者QQ598969553           _11"/>
          <p:cNvSpPr txBox="1"/>
          <p:nvPr/>
        </p:nvSpPr>
        <p:spPr>
          <a:xfrm>
            <a:off x="6145080" y="5491836"/>
            <a:ext cx="42683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之间点击添加正文、演示工作室温馨提示正文行距在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</p:spTree>
    <p:extLst>
      <p:ext uri="{BB962C8B-B14F-4D97-AF65-F5344CB8AC3E}">
        <p14:creationId xmlns:p14="http://schemas.microsoft.com/office/powerpoint/2010/main" val="2628354211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3" grpId="0" build="allAtOnce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0DF3805-4874-46F6-BC2B-95B3BD3374F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GdQ+E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Z1D4SLORUx7mAwAA3BAAACcAAAB1bml2ZXJzYWwvZmxhc2hfcHVibGlzaGluZ19zZXR0aW5ncy54bWzVWO9u2kgQ/85TrHzqx2LSJpcUGaIoAQWVQAqOrtXpFC3eAe9lvet611D66Z7mHqxPcrNeIFBIa9rjlBOKwLMzv/k/401w/ikRZAqZ5ko2vKNqzSMgI8W4nDS8u7D98swj2lDJqFASGp5UHjlvVoI0Hwmu4yEYg6yaIIzU9dQ0vNiYtO77s9msynWa2VMlcoP4uhqpxE8z0CANZH4q6By/zDwF7S0QSgDgX6LkQqxZqRASOKQbxXIBhDO0XHLrFBVtQXXs+Y5tRKOHSaZyyS6VUBnJJqOG98vZhf0seRzUFU9A2pjoJhIt2dQpY9xaQcWQfwYSA5/EaO7psUdmnJm44b2uvbIwyO5vwxTgzndqYS4VBkGaBX4ChjJqqHt0Cg18MnpJcCQ2lzThUYgnxAag4V2F98Nu56p13+uHreH9dXjTdTbsIRS23od7CIWdsNvah78s/PWH29ag2+m9vQ/7/W7YuX2UwohuBCTwNyMWYGRVnkWwClhg4jwZScoFFulXYdRgsMwFzSYQqjbHLI6p0OCRP1OYvMup4GaO3VDDbngASC90CpEZ2LQ1PJPl4D3COUA0DHO5qomTN6uaOD3bcN132h/d2mllQI2hUYzFg7TCtMBfJy3ZxkpuuGafyUgJtnIIkhGwHk1grSeGD1y2kfPII2NMgkBXLzJOhUe4QdejlbDOR9pwU/Ree52TIBYOCSA3w61QRDHN9EbEV1G3hR81f+8pA/oPFwpHeor1N5ULRuYqJ4I/ADGKYJrzBH/FQNabiYwzlRRU7HdDtOBo3JTDDNh5GUUfUEWSoyQOl1SAcRo+5vwzGcFYZYgLdIqjCOlcO/zqXsAp1foRlC5tfOFapNO7ar1/YR2kbEpltCc41gYkqTkIPp0TqcxSDsMR0VxDkRTGWXFWxrfqj6dB8yQXLs3/djLWoA+YksNo2Scx37WgtNqYTotGtM1VQGMLckyJw8SDCCcLlzmUBYyoJEqKOaERTm9t23rKVa6R4hrYQesft9DJEy6LpwlOQdSYMchKQdaOXr0+Pvn19OxNvep/+evvl98UWuy1W0GtOrfYLp9cnOWkvlqf3xH6xhLdkm2rLLGFyraU7n4xWCyw7REf+Hb17N5ExcJ8joto2LoYXF6TQWt41w2H9TLF0FPYdyaKsZzG9j2yjEz/LsR0tErB26iXqvNybL1+KQPfluEauM17u7Z1S5mAk3riJg/OasETjuX2v+i7p1rg51v2P2m7n3oBdD17oLYDmkUxZvRgVfDsx9ohw/ucIuaeVle2jTta4O+8DduThEueYBzt3l5doZsnxzW89e08qlQQbfM/Es3KP1BLAwQUAAIACABnUPhIFvREU74CAABVCgAAIQAAAHVuaXZlcnNhbC9mbGFzaF9za2luX3NldHRpbmdzLnhtbJVWbW/aMBD+vl+B2HfSvdJJKVJLmVSJrdVa9buTHImFY0f2hY5/P1/iNDYkwDhVwnfP4zvfG43NlsvFh8kkTpVQ+hkQucwNaTrdhGc306RGVHKWKokgcSaVLpmYLj7+bD5x1CDPsdQO9KWcDUuhdzNvPpdQnI9vc5IxQqrKisn9WuVqlrB0m2tVy+xsaMW+Ai243Frk1Y/5cjXqQHCDDwhlENPqmuQySqXBGKCQvq9IzrIES0B0nq6az4Wc3tXp1x/QdtxwbGi3n0jGaBXLIUzy9S3JOF7a28OqzElOExD+ooV++UwyChVsDzq8/P4ryShDVXX1Pz1SaZVTQkPO6SK+c4RimR0/iuqK5CyBHkSOzlbBpad5670Hcl/9uY9pXLUST5TXg4VARU8ELFDXEEfdqbWZQr091mjnAxYbJowF+Koe9GSDfmK16a4JdT3uD7xxmfl3OU0PeVWiLmHZBuwjQ0NPWC7vmmXhuX5XeRFq2Dmld6en7aG/bWKPoZ62hz4LnsGjFPtj/KGpJXVlvmOuoKcrYK0gmT1mztqdOit5WtPwGu/5TtFhSpXBwlA4L7wEqlwcNbo2pOgopliyHc8ZciV/ES7ZPyNUJo4O9K7ZhlsrRo4ChjquCdHuaT9iOob96FIZNmT7s9A/rT1P0G7xmylDZGlR2p8lM504nh0T62QaDTNoT1o46Ae5URdySqa3oF+UEr6XJtoxilQIF4NVO1xj8DjychBHw0mO3SVD2Zd1mYBe2aJx6Jom1LW4gueFsH/4yuENss7oyjJibalY2Psk4+9N6SlcCwDTadE1QHtoLWUtkAvYgXBWT9G8eOxpsbENPtZut7iGDfrj6TQHHekBvJZ0m6JvlYMV4hkGCK82rmFGazm/hpElpnlZMPbdFu6nKNjL3TKj3gv2WKNwvRTcbO3HKbRK+nfyH1BLAwQUAAIACABnUPhIhFv6tL0DAADtDwAAJgAAAHVuaXZlcnNhbC9odG1sX3B1Ymxpc2hpbmdfc2V0dGluZ3MueG1s1Vfvbts2EP/upyA09GOtpH+W1JAdBImCGHXtzFawFsMQ0OLZ4kKRGknZdT/tafZgfZIeRduJ6ySVu6TbYASOjne/u/vdHc+Kjj7mgsxAG65kO9hv7gUEZKoYl9N2cJmcPT8MiLFUMiqUhHYgVUCOOo2oKMeCm2wE1qKqIQgjTauw7SCztmiF4Xw+b3JTaHeqRGkR3zRTlYeFBgPSgg4LQRf4ZRcFmGCJUAMA/3Ill2adRoOQyCO9U6wUQDjDyCV3SVFxbnMRhF5rTNPrqValZCdKKE30dNwOfjo8dp+Vjkc65TlIR4npoNCJbYsyxl0QVIz4JyAZ8GmG0R68CsicM5u1g5d7LxwMqofbMBW4T506mBOFHEi7xM/BUkYt9Y/eoYWP1qwEXsQWkuY8TfCEuPzbwWlyNep1T+Or/iCJR1fnybuej2EHoyR+n+xglHSTXryLfl348w8X8bDX7b+9SgaDXtK9uLFCRjcIicJNxiJkVpU6hTVhkc3KfCwpF9ijX9FowGKXC6qnkKgzjlWcUGEgIH8UMP2lpILbBQ7DHg7DNUBxbApI7dCVrR1YXUJwA+cBMTCs5bonXr9Z98TB4Ubqofd+k9adUUbUWppm2Dwoq0KLwtuildpEyY3U3DMZK8HWCU2QZYG5HGtORUC4xdzS9al1DNgzLpB/Z7vfnEi7lVyaUW02OFzz6Fo57fzWVxbM7z45L7pP9VdVCkYWqiSCXwOximDhyhz/y4DcHg8y0SqvpIIaS4zgDMiMwxzYUR1HH9BFXqIl3haFAOs9/FnyT2QME6URF+gM7xaUc+PxmzsBF9SYG1C6ivGZb/pu/zR+/8wlSNmMynRHcKw25IV9Eny6IFLZlR3SkdLSQFUUxll1Vie35veXwfC8FL7Mj12MW9BPWJKn8bJLYb4ZQW23GZ1Vg+iGq4LGEeRYEo+JByneDFyWUBcwpZIoKRaEpngfGzfWM65KgxI/wB7afH+E3p5wWT1NcdWjR81A14Lc23/x8tXrnw8O37Sa4ee//n7+oNFyU10I6tz5VXVy7yqsZ/XVQvyG0QNrccv2TOncNSrbcnr3ql+upO0rPgrdQrh7t1Qr8MesllF8PDw5J8N4dNlLRq065e0rnCSbZtggE/dbr47N4DJBguNa8I7HWp1bT60/qBXg2zpaQ79LL27t0Voh4N079XcJ3r6C5xwb6H8xSfc19T8fwh8ySA//SPNj9liDBFSnGdboyer67189j0rYf4kD/7R+9dl414nCO98qGyjffEXvNL4AUEsDBBQAAgAIAGdQ+EjjgzzrngEAACEGAAAfAAAAdW5pdmVyc2FsL2h0bWxfc2tpbl9zZXR0aW5ncy5qc42Uy27CMBBF93xF5G4rRJ+h3aFCJSQWldpd1YUThhDh2JbtpKSIf2/s8IgfofVs4quTO+OxPLtB1CyUoug52plvs3+z90YDrSlRwrWtkx690DqSJF/CR14AySkgB6mOv57k/ZlojVeYyI4zosY1qd8VcNnxQyxEc782JEKgDIlV4O/vELgNgD8ncNA5WHuoTqeTUilGhymjCqgaUiYKbBh09WpW94wOzCoQf6ArnIJlGpvVR54dH2IdXS5lBce0XrCMDROcbjLBSrrsy7+uOYjmzjctMHqKX2aWHcmlmiso3MSzsY5+kguQEg55H2c6gjDBCZCO78isC6hl7B/Ioatc5upIT250dGmOM/C6NJ7osDHaeHndjHX4nIKtaom7Wx0WQXANwrOa3uuwQMZL/o8L5IJluiMe6vf8hBKGlznNDqlHOoKcLlbb9nXvfFBT/hRZT4g5T2gdepJF4EnSgCYDmrLG0jGtdNIuQmn7Z5YrskBifnEKWdUod47o/WeEsFI4XRfNeGimo245yOYbxJyumoxfbqlOAZUztAb7X1BLAwQUAAIACABnUPh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nUPh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dQ+EiIplZk2QgAAOk9AAApAAAAdW5pdmVyc2FsL3NraW5fY3VzdG9taXphdGlvbl9zZXR0aW5ncy54bWztW81u48gRvucpGgoW2AUC64f6c6BRQJEtmxiZ0oq0PZMgECixbREm2QrZ0owWOuRFcsglyFvkXXLY50h1k7RIWZJJexaLYGmOB8Pq+qqqu366m4XphU+Or6xDRj3nJ4s51DcIY47/GPZ/h1BvQV0aTAISEhZW95R7x7fpF81/oJwG1JBZvm0FtsJHw34NDcUP6nbkrtqFt+ag2UCdJm7gLlJxS4GxS0m9lBQYUxt1pVc9EBHJDciC+Oy41F41M/oSoPkhCZjm2+RrX8pyp4eyM7gKLNsBvrDfbvJnl2jdqU3+oGa91WnhXUOWJKmNlJZaV2u7TueyI9cRrjVbNWk36DakhoTqrVb9sr2rdxotCd6Gl22Q0sSXbdTsNJsNddfADUAjWR6oDWXXkS7rdRm04e6lshsOB51aDdXrdamp7lptaTioIeCWQIYsdfkCSqo0kNo7eSDXuxIaKsPBsLnDKm4rLdRt4HattmsOBlKttl/c/ezSy7Wn5p5OspyvCDzqgqOjPLaqR4Krt1gHATCbxFu5FiPItzzyofLzv//58z/+U4ljUsRvwpGYkqVGRCBzfD+C96riJRkR2tPhn6Yjx/5Qma8Zo/7FgvoMTLrwaeBZbqX/+yhCYvvzIOmGBEVwD9aC7NV1xE9eWKwLohaec6AF9VaWvx3RR3oxtxZPjwFd+3YuM5fbFQlcx38C7tplR8FnFblOyDRGvIx9uMuf/LAVVKWQcPPamD+5kK41J26isSZ+CuD2Kl9fkQPoxgkdJqBynT/noCvrkWQd0JX5cx7jg5as1zr8eR3EyFcG7BJP8sZZdtfakiCrJCqKZ1F0tV4VjadVQB/5Ymdxrzv6GedSqDH+I7ewxp9cID5BrjCXl+JlE/NXDxjj18Na0vNACzg3XVxikhA5GcyU8c1E1j/PRuOr8WygXVX6SpSViKfl941292u91f6hV41xOSUZN/JolJWFhLBWLZ8s3ZyORzMQiEczHX8yK33+d2Ho+NYcaTqu9ON/FBYwmeK7Sp//nQd6O51i3ZwZI03FM82Y6WNTrMsIm1it9D/TNVpaG4IYRRuHfEFsSRCUZycgKHQdWwzwku34a5JDnzq+kTV9NsWGOdUUUxvrlb5Bg2D7ByHZWrMlBM/SCpHthNbcJbZQCyEixnl5Ae3iFIbgD1s6wEk9y/Ev8mifyveafjUzx+ORMcO6mlAqfezbSA0srqm4oKls4CnICCzYrd8Gn4noExKQ7LqFhVxrV9cj+DW5IdfO49KFX/YGayYYXDIhfg4gBA6eQtQZxv14qvI1BIXIQisrDL/QwM4ETdp1OWRrujKG0FTMlHyTi0lkg+MdfwGhQxYsh7wbbBjyFZ4Nxp8gxiE3xwVB44+Qkh8Lgj5jA3IIGzlgunynXck8I3gaJgmS5ODC4vHubpG1WACOr+bGoesQKHyFIU1ENoYXhTUZ+MdbcKQmj05keyQYFlu8PTobAqYENmxzOXRBGVKwyqPrx1vtz7OhrI2wOoNwU8f3M1NUSa7Us7bIpwxZ9sbyFwTNycJaQyZsYcx2bDHGPS9M+Nva+QlZLK4/38WlS1fxp+/eYFKm4B2xDI7IoAyOKSv2mna+bPEM3mgIj/WTVuRZgDebYChYl6fa+Nu4KHS8tRtV6W/hqGfjijrrVTvev1753fYLGGNEJXigQUUbOLQQCMNOzLcc2DzdQkBNH4K6SVTPoeDze2ghAfo4lqFT9A4xd7ByGUPuYEWLibjHA0Mz4bB1T+b89pEDLHI18tpxf/M7okvgGv6cqnPyQOG85BJrEx1kYO8S7s/j5dRRKbO1mJo5AsN1kPkYBRVIdR2P36Hyib29wclSRLtBZj73dO3aIrtd50nsCLDOa4+8PIc9BNQTVNcKk7iONqU/vdOQaIrTSO+k2AHiOUFz+yqVn+/ymIHlqXI9U2RdwfxGwfPZzY+D7OBrMjKN2UgecAmQJp7FFkvYhR/4PS+/rOhGoOKhDPLiyRvEChbL//79X/nFHNgTUVFM/WNROZD8vGriZ3l/0Skj4V9zyDHlQRYqXnIC4wtVAs1/vzI1CNBvcmWxom3Jox7/xJVLNaRA7EbZNGXl+gayxBBJQdcBnAULCrmRpx+h8ImzfqV/YwVPUDhNSt2igsTK89hkhW3YX3HXzHV8UhD+7p2IT97UJjNZVcXdH3LUdRZP0fZrwwUm/syHXPpYRJ5yLetQnQ9EEtthxWWKzS2pWlASovd9Qdgc3eueCfsPKq4FNZxlvs/4LKDuhH/ZevkpFxj4hzgI4z4L+JU+eUtzhEv6JfZd/8FyQ2BLkw5ZJ2DDhB8WY5FZ2iH3lOeOnZYbUw4Z76gL+4ISTSfNnx04hCnKQHz6TRnzTHphOVyz4qGU/BT1EKCTr+wlIEU9BBh8VxnDze4l6nAoDU0+yA2sIE3P4z3gIb6oUzFP8pbl4RaM+IfZMLVQMSHL6VGb9MXuaDoeiROa09IGV09Y3POfDzA3HDPfGoysQt53yND38Vs9H8A95jCXnI5uMQ3IwfSs+OuxDIidcSwFovbB4VJEVMS2K/KhAhcRa7HklT6soFjGhwpXGzVlTuFWST3j5awQ0hPlXFTzFE7M4jzQ51W8GIRGyX4e1Ku+WKde9ZyDerHY0/7z196cBBhCwCFJaGZpae5l8iXsThxIE5bYsSdG0wLYEmT7cEVKdKUImbASp6okqKKX9DgcLZnjkg1xY54UIbU256ffCyHJzoe2zEbkgaXLSEw5mgMpthdJEFe6fSgelMDUwEmYuJEdxUUjxbYdZs1DMfsjpSrZe/ZZfWQ3Soo0j/ZMfabswO3VI7qA99Ty96rpbRZK1JHGao5uK/p+QVfbH8qma9l0LZuuZdO1bLqWTdey6Vo2Xcuma9l0LZuuZdO1bLqWTdey6Vo2Xcuma9l0LZuuZdO1bLqWTddft+m6F52z55pSkKfpmjI9V891z1+g5boH/VY7ruKyWbZcf9WW6+uqfnsd1xhUtlx/4ZbrmaT7f+65HtIACvJO/m/u/wFQSwMEFAACAAgAaFD4SO+PBMGnGAAAi0MAABcAAAB1bml2ZXJzYWwvdW5pdmVyc2FsLnBuZ+18C1RT19YuHnvE66lwentaqwbSXttaHy0ipohAose2VKtSq5Aihl0P1agIUcIz5EFrb+0DiFURBSX1WqQlkC1FEnkk0VKJEGJUDBsIEG1IImxCTEIeOzvJ/hM89XnOuOfef/xj/P+9MAYjydrrm48155pz7qzM/fWHm+Jmz5o3KyAgYPa699/5KCDgj0BAwHTazBm+kc6vaw75XqbRP4r7a4DgGm7E9+EZ6pqNawIC6rl/cu/4o+/zf9v/fhI9ICCozf8/TUb78dOAgLUvr3tnzda8FOMghX/OkSAzS14HCsNW3/368xfN7+g3vBq6Z/cL8Npv3nyj/t03Sl5cfGzrrc9/+v4vZ19g7r4SuvuNvzbuCe7v39b9l43PV2zrEzRGYHmK0kaovGlh7i59MwlwLiuwSxxtKxqgy2BuztCBxhEVGRC7RslShq0qjDXSbyBh+QH+v4zzwlsDCXRg0N7udNEwO00XPd0/vp+WSaVQuGCYeOIjZPXk1PH48TpIC6eB4kTi5EBh9/C4q8Sd9Ixq/jT/55UbxwUm5y9zJB9Knnt4fXT25OSYl7RL/K+X5r4ETM6+dsk5a5LTjHby5OyIZZI/+N+c+sz8gu/ldkkY2/wt2SfATVWuxHp6ybrO5MORr9DWZke8PokovKfE3EoyKLb3n+5494hX2jo7f0GN+kb4JJkvfNew1oiG929WyOdvHiwpmST68vs3t2ZHr7qPf3ndFpXx7n1xPn91Y4LobCrTb6+ZR1Yk/G8Bvxy0F9OY2lHEwJMeD6MVILoyEMB++VPYQL4CNgI8qYC7uUMGKhswnLpHS0Y1YAZjexXKvFm19QHtU/0NSmKBTZArhkdPm5gGSoZGwjI8B3LLkeZcKTqYm2JloJABVHPry7gc/UmqALgG0PbGshvZ2ABdOejjNDhxcb0D+eGDn5pDQiYXePXKKlwK/USXmSDr2FlcnzbWCpkJeCmxvS5ZJNDYJ7rjpeZmpn2PtxxUArTFmspE2IFk6xqo5MjYDJakzr2t6gPwAbGLmsyZlAUwlWg9GQ2yxG6WhBh4ayxFBqXDSefRGxGHrjNZXsYWxH5hmzReTR0emli5LvvhGnmElbbmGT0s+CQfNlzUy4MLmBSg24XURca+RTJUvjrJ5NK6cRHh88S2PcKQ+C223ooU3ulUJkV5lcIznZMlvDp3ktSmTGlsiTbNfmtLPEXa+mXv6AE4bejIp5P2WtnhEbbLPZxfF8s1IC+wIsyQdzKMNEsLu5Ia4bg/D/hkogkeWR/CJ0TPRLd/cRGU6cnZSmnb5X22V8XYTvihMo2p6JGdCF04Mv7Qk7Z0vpId22b7emHlxdANVsi3COzoC4Jwgk6u1pCxbdgKSaKF9bMNVXkdfa5VfFlCj+z4W02jOVlFoN+f79yyyGbtO3SLsHWc85c1QvwmekDdl9CY3aiG8NTo27uUsY4BG7wEIfa5PHsxdCnJtJHLr+W+Scn8v/fO/6qA6zaxiWUaVWu8dtUHYeIsmwnzmi5dHnbksLkGB4P8yEQ8ZsaTwVZLp8oXkXIMhCMlW9k0gyOPDeY+5ENBulauk9FcKWBGnGwy3vy5uQi8ufPvjnPwLS0/a+59D7v2vdy5mPLeffIRd5dL1pd9dz8QPfskZOKuY9DEdkzufddREnI0kjm6hdfs8oW+/Ybn6L+TYPDbIZBlTKPlndAZlGfWr1qP2QAs23aDy54Y9Zm/iuQ6S2q2XiXe3wZzs2KvOssXGDSeQQ0leHVUkG7mMak+YiL0vaiPdNAR6fq4N6QyC7oYS+GM03ktMPbxVakBGYOY6mqSZyQaFEc9RiethKTOfLkz/O6OmOl2OeC12JxLQqpsnqzui80h1GrTY7NJuct5SHMYIPUkHYuapfvqmJ10djlPLBo6Lpz+keRNvHSII34zsBrHduDDODweemUOsJRUOXHR1hWh3I7hZ6mpreNyqdZhGSM/IHs3AqBPdAC0eYcyTymm7Sk+gzhxcWSkVnyMlsyl6GSKNYtk1bgEepHizCIODwTwYTxzuS7VklqnLJPG39Ru83okZdI2h2Xlo5Kmc/Qw+wvF5hUaoWduLeK0nZ1lSeKj+OTDbSMM4d6gWgS1eZF6q7W2niDn1leyKmjJYVR47mc3teX3zfkcZPtemyZkP7s6qArp6rZ19RgbPizDfSVcsDnoB7XI8NWFdoiJGbkvXC2zZidEXdejGbyECrwvGH3AXYs4IrGUXFLOJx4eTo1pz3ROOtX+GZTqEjBqXwbvRvM20n9/Wb5mtyevsM4YkUzf3gnpCi+wi9YcT+1mZ3XKNCuW6VDD9ZY344b2HD4SqrMUpLLwCTqHbN5uESZbW/q7y20KAehjHfVZQNCatDf6sa8Kcd9kbui8IZz3gdUXe+v9YtHkIl1qInLAkg1rxwNr3PNEPICBS9aOuloknfUE6SFL+iK8iIU+8K/TqyT66ye1u71vFOLWdzP0o4xdad4YiDCzyrisgqtwAMoeOWBlQT4H+RsZWdpD6BXcyWa1epa1EIdyijrBRtcJtUMuM6Seoz63nkZGcpdLy3qu9o/M+PhRDpcaZvQa7zVwzsE5K/pLTiVJMEZyyfdRVwXUbn2qiGQiJLfdZfDcvWm7O8uguxU6qP7LvgR2lwe2aNOlevdL6GeJjL90SquRXHqHVI7E/uwJ3RA5+/zvu2pVNrN0Yvcx5c2hoPNq6jFaxGSQPrWmzJzAcCdPH9vYlrbr37W7/wmEMVJVJkjJ15VGS49m/WopiJFCLQ9zhMAXtgrIGrc+EuS9EIjb8kS4+k8em3+5xQclDNscjnkOWYq2SAtssNQLk6X3/iQNiNFbCqKk1daCaKms+hGF5wBM82jHQl4r47evFxYe7DSZ3Smmmodhlmiv55amzt6/FBEPPZQgK79nyfYvH59Z892MlecED/LlGf683YWpo49O+Ox1z71gbFkg2UM39DY/IsTe79dFXWPByZrfviciHfHHsYEo4eOUjphtvUVg2U/8BwXA3ZoZ5Z8yY9/WwjufYDIX4CqcjJNPMGiHUiMkKeemyE6RnSI7SbbgsNmWikd7G0fTCzBLGGZ5needqNbkqb3mo8Gsu2t1MO0ID56Od16yySNZEhSxLo0nIsPz8bmoVzrxgTQrHXPFvftIMZcwe0WHk7HPl0N5zl8XCrAh9wjPuwexi5cGdtcRtg2ZDpf/PGqL7LiczaqsIALepHGbsmGfhhp9MYOkWYR3DDwtY/ROpqea46rmg0zdEkg6BP/Y6wlRl5Qhz97QIKc1TaFvQQ3robyTUqVMl/rzKN2QajEiQvdK2IaGZ4mJJKqEjeb3qC3ZiNDWWAuFIRLkACQbYpivzAGJaJ8yhbQLOyDiqtmtoi3/QJMiEJ7LRzfXH02Pk12YoVjKUUC63Sczr3fdsZSSU5q8OCR1ukXHpLC9S/FSD25RoJIwy7C61XNjBmxO8pbzOMU/LErmVDJ30dgSJmar7+EVdDgAU0tIklXHZLKLmF0MliSenY5EQbBFt7c3VvS0nUOHqZKMuCvrhJWvNdeGR8gBOk7R89JJ7c6SUjh160FjStA5WCs48zYgaIfc/SLSt4S4WzZDx+YsTHiBLd2HRfZKWj1M2IbYPkVgBuYx5LdkPVJaq1YfLQJl9pwSUAV3+1J8adQ2AQRSj+u/Lwc1Jcdglt0SN3u4YRMUsQ26nlQMqqEqI696L9qYYGpg5aP1EGx1JMCsoU2UB3nor2TC9Ve1cH1spxZOlLwZpyJcEjia1pUIkK4+3A6rQ+Us147ZDb9kYDFw+FEjug+Q7GGKR5SOHPgp1zXW4QD6vQEvm49GC4eE+IU+7S9ne4icZ9YE1SCZwnbFTk+aJ+1DBT7qsLJcUcY3Z3s+Pmgb68XthSApO2PMFR6IZNfy8C2l3CTleUUZhBoMfLY+jR0Lw3LRTvU0p/HmI4ktYfrG5ZJQ9cEiEFl6y8j9w9V66zlqTo7SuZ0md2iCTkVt0t9t6pTVha+Q3TCaytyMxKgsARhGGrcbpAKZAYZS6e9QuEpuBS81YTa46FC3Oy/qQgbmuFpPAHg0jYQo/dJG7WezaP/I0p8ydWbVU8JUmG3Ls5+y2C6meMPTSz4XCPsHftwOyW9NkZ0iO0X2n5DtNJdqXfV4tN7Ci5b1PHItFhk+qnt/Ou6Dx7+P8GVNWeeZGSuPP14CpzDN7yrZ//Og/Ikq+pzEUgpu96VU/OK4+bfNxzVqJJb4H3EDsMijAjwvBC5M5z/gvWmRrInmq61xtxaSkI5o7Icq6JGLk8tBNk6NTI38iyO+mkjjbI8UVBaMN/Gplfn6/j+Fte43vBnpOKlk6kd/qq5sZjhaNCyj3ajOHbLc6wRRtqTEqLVCFd4BxFBw6ml6oozB5lCAx/EisNmW0t6+sDLvN8b5Lsc6JLOkPrjBvWqc+sYgkXgIKgPYiEvHMjEN0abWibzEh1/B+9PneC5TMc0yUs2TWFugivZ25rl9xNc5g8IQIv3q9rYx79wqhB0pThez0Xr6n1NMDSkp6aT45j1MhbKhsq/lvR6jls4cYg/YzJZ6NRYrBFC7mZv5yN7yVyNrOPq0ksMOy9gNpj6N+BbHfUmCW2rtu4DYcdEi5TcUmvxypMbuPwoonkYAUkClLAYda4BMR7VUXwXIYp9iqheT4nwlXwkTG01TfrdCI5QcZ+YX/wibkTQvUS6rU5bx0orBqNt6OZzW5UgCtGe3P9jr+9ffL9sJsiu4+Q7le3Wdl7OKj0W9r0frzMsDB4yry9dSfSorHB0iMLNVoSw7qLfb0ooUFpbVWtfzUjm3w5E8uAJnWN3s+W4mwk67V9cO+aSw0I0kje8+f+8Tyt4yZ8/+2rG8NVEXsZ7+Q9e0iMAeZj6t+HTa8ECimKihovBeD5EUv62OKw071IPbCEWkQldbWG6XWyX7mBcG8MJMsaMPI1i17/5EuKUdwi2ApN9wwnRaPnaxx0W2Oc7eFRIyBRadOw9xGbnLrl7OQrugdNiBFPXgWGTV/uYw/FGAyr5m1EJQKTZ/WC2qU4qwfnzZI1/u+4s2TwkIA3zlKxGHruwU183bDC1rrlxTrtvfPGPAww3rlaR7ZhYyo+RrIkgyrw3ZoCLUDq2QCJQNQws10nmANTU9UMUccFnHZdBSaQ/hGQPvQLQ9Q9rudtnXGs9+/LgVWjRmQuAVXKjjZ1wkJEczC7vuhB/qOHZ22B73Yu1lgkaIHZgR9aXAoSbSs1GXOw82tI5LvzSafOUrV0rssWvrLNp90h4m5rt52OgzPuyaZ4Vs4Y6DGUFXUK71R/Ljvh06TLpYlfqEwxeB/eT/85HQLCYFu4KxIsUpXPYTFj9mzkYBq3RE5wZR2Fz78LTlNV8yPb1cMrSiNgOgMVnMJzaxI1oyJGGhjI8pykzKAngjqKxk2ftgqLq6ktHJfTXv1yfmB7u6oBHdnJS8Oy4d4aLepLEJcinS2riGh8ctx3xJPWfcbDtJrWxqzoZ7bKA8p0h1lvzEZoj23fQcmK42E1ja+ZqL7JZQ8RNO0SSDDL5YNeqPC+wo/wFfMcjNe8rTG13BaQmgsn7yfMgbnK67W07TlNQzJmqeClcIXtHJ6ytvG7VTRUMTrrE+Kk8cClhPnmdceDq2rcp5nJXCWcOaGpka+Q8b0Tk7D3jaSO6205ybN+H/P84bpwBTgCnAFGAKMAWYAkwBpgBTgCnAFGAKMAWYAkwBpgBTgCnAFGAKMAWYAvy/CtAg13LHu5YcmdBb3tv6YBRw/zYHlGAek+Zk0qsjmFx9OPJ//X6ueSkEcP4yR5DCsqmi6d++SqFovmidrVKc+Bd7GwNuP3v/sDKA+skks4CV0//l9sjL0V5UiqGTVwtFx//9BB/ItGkeIPUYaYCnj+fpUx0iue/wAbQRaGFYOhbio5BsHVQGUNliFW+yRfT29vECpscFSdm2IYdEhIvBJyA2PUTx3O8svXZHIoO4HLdWdwn5UQ62uKwxP8Yzf3seqhEZPW4l5laVSSaqIsVef9cpyIZFbLg/juS6ESk+bc33IgaNU+PdwnPdotDUXnqHLF0jLMW6erQSREEbsgltrgKPgdGt+U70G30DtwBDNRpvFP5WsqcoX5kR6GMfmu2IlRAzlAyKBRZ4Y4L/R1wt3vkZ/mLohRqRabA5G94Iyu+8DfDWAq4zeNcZGHBwtTEWDoqjWDlWHnKSl59aqPiM7ml439+lxdDurzSVSfWoXtujtpjeDSpHhDaLnbVENSlBFldOSmO73S2naBqJJlk3oDzhGMvxr9HmLI02jcCMeauGpPwps7bzuaUcRTif0ZUYlKtadlyZNRCUgtSP67Tm2xaOw3j4pNLVdZkADAUfi7pgIPGZUYFWm3JfsQg+gDh2xD6/StZlbNjKuRfIOY/bX1bhLTnlirIoz6eMh5Zx9DYHsl0Lq81FCD22JcTPfGs79HwdJxZNkd3EmYTT+zfGWG3Go9gGOzaW+UMX4DibJ2mtLC2fPjKPRP91O3cdbFobVIFS6/WmFo4w0hMSZaMPyxFHFmNg3g4RWMAXhyhPkGQNar8/hX5htk2re6WWoU4kNuxHu9rWB7HhvtJTgE2ZUQyiryz3KXFiTyw7Cd/AcK/IGJrIHV5DkomJGS5X6Ds2T16QyuDvn877uAgM3j17h0ottGuhxKAMJKcNVvNdVMcyGTSqXaiFxXxipN+P2/7GZK1Om8kfEg5L17O7UzPzFLzGJE9t/LUlnKxLOfeGvF2Qzx1v/GEPGgGILGYYUMfDhno93CPb1sxD+j0h+deVB0Du/X6h1sbQfmezKUVjf9lnmYPNZWbCIZUt4m+OzOvJ2JmzO0nfHAhFpPSSwzBvo7fh4+lpJRWI8jWZmXAYDH+bQ1mgs7Ms2n1xClyMyNSAXy06J11QzSxxF+STgG/v9xXV7fTJG/Vp3Wb4dZSjK0giZXxCc+W1Zls4sBtydc9LhtSZ97bT5NQKAUTDDiannaBw1d6G5LV7JESO8UuF25AiJp722TdVsMaRIjmeEcD+UOXQWiCOByKHtd77ZT7R0aSkeOy+/TOfpgSXACLWBkm8hI0e+MjWNGmiF7VL9ueoHKmdr9jODaFDjpQCm4psatWPpzBGqiJZraN0/0aOWdpOvj1WY5KRnAdJF60hXtfh5kpVOcuYBrSwNxC12aWgXGQAk4hoNhbOV/rbue+dfwn4rIEvwUNflXv0NK9+PoiJNagYxkcf9u04XQMgMlW0pUtYaPNWVoY/2By64px1imLzXOwP5n8QdJ5PwqykMHwD+cHVfqdfMb5aRAOwQyyh/3f3o6zCSB8PMnL2mRoRTQYZOYX8LQ8A267uIMT1+H/xNervNFAFkpyXW1pNLFOL6yee6ydY9tKOHYkskl6ZT0nnfLGaDehMVkhlIGFIy1CkRujxfPSAVLO1jsaCR6kcOxUM7HH3HY1ErsYRMz0nmPsk8bb6QihBw/UJkYhYAatjUVyfOzhdl9rDKVwin/a2phI7U7eUMw57UxN58/2G3xEuGR+OSNZYKx3HDqa9hq8wbWEtvZ3tswOxJRvFD/YfJwX6Ya8ImE01rgN/fLgR5itJmNvGff7H93quxbt/jd/uMeMxs4rk1ZIsJxD/0TyMD7usyAyokwDjcb7FrKX+LMjcOuh96XNmPvps71INFQ0//sCqULE7eI9OmTfI5SPgKkyhcSsamfmYHfCoALFLB3h1mQPaG+TZJQN1LnYT3udcUVv/rkL+bi3c9qEnX8h2VXNcLmmNJCSRhHTES/bUyqF0vPVOMMc5KuO4ZZqJlaHBqt6rgzWmMnQzi1S59oHvwf6W8/F5CVsIPVUeLXs4jv0DE8eV7N03nKFyyD0/SvDKM64Bf6oI/tac3eZknKyp/64lQRPmOOtixxx6RI1RWdCwX41slIf63scM/T4xFcVfX1Xmxj2yhHj37UA5drvHpx0gCb+lk6MiA2c/HGvKV1IOhnK5v7N3OmWkFHa8pNRC/13pJpPZZsyboY4akDf8NtnjEbwRPZBt8Xf4kn0ZVwoEFcT0e70mzLtx7YJctImHNllQHZvpgQESbLzKPc07+3eF5CwuSJNF9F67k8J7wfGt1Pkt2VSgQTu/azzCVTh+Ir54D5O4dWEA9lXJKGpdMyzr4lJYmybdccSXNumkg0bcuCHpAOAZJYMcOwy6O8FjqbDlOy5z2BWO9DJ5o6mTWb0M9k3PElDPn25bpPxGHk7geNO8cA8Cs/M8xRpnMcwJidbsypssCRYvLAbLfuvmeSdUqAbz8pNFGYOvAWU0/pA/YQa8PPefFQp5Mv/TCCz3H+Rw6vVcKJfp02aJZuZkgbEnM5clw3yrcpz2zGRdsKKpRaJdbBm7jxa9N17XZ3OWe3wpP/73R0lsHK/lR7ZDY345/P3biZLnJy80+p9F4cEEAm/w63hZSFLAOM0/vO7dTe8I/vrJ5/8GUEsDBBQAAgAIAGhQ+EgrC8BtSgAAAGsAAAAbAAAAdW5pdmVyc2FsL3VuaXZlcnNhbC5wbmcueG1ss7GvyM1RKEstKs7Mz7NVMtQzULK34+WyKShKLctMLVeoAIoZ6RlAgJJCJSq3PDOlJAMoZGBujBDMSM1MzyixVbIwMIUL6gPNBABQSwECAAAUAAIACABnUPhIDmokTmIEAAAFEQAAHQAAAAAAAAABAAAAAAAAAAAAdW5pdmVyc2FsL2NvbW1vbl9tZXNzYWdlcy5sbmdQSwECAAAUAAIACABnUPhIs5FTHuYDAADcEAAAJwAAAAAAAAABAAAAAACdBAAAdW5pdmVyc2FsL2ZsYXNoX3B1Ymxpc2hpbmdfc2V0dGluZ3MueG1sUEsBAgAAFAACAAgAZ1D4SBb0RFO+AgAAVQoAACEAAAAAAAAAAQAAAAAAyAgAAHVuaXZlcnNhbC9mbGFzaF9za2luX3NldHRpbmdzLnhtbFBLAQIAABQAAgAIAGdQ+EiEW/q0vQMAAO0PAAAmAAAAAAAAAAEAAAAAAMULAAB1bml2ZXJzYWwvaHRtbF9wdWJsaXNoaW5nX3NldHRpbmdzLnhtbFBLAQIAABQAAgAIAGdQ+EjjgzzrngEAACEGAAAfAAAAAAAAAAEAAAAAAMYPAAB1bml2ZXJzYWwvaHRtbF9za2luX3NldHRpbmdzLmpzUEsBAgAAFAACAAgAZ1D4SD08L9HBAAAA5QEAABoAAAAAAAAAAQAAAAAAoREAAHVuaXZlcnNhbC9pMThuX3ByZXNldHMueG1sUEsBAgAAFAACAAgAZ1D4SLLgvW1kAAAAZQAAABwAAAAAAAAAAQAAAAAAmhIAAHVuaXZlcnNhbC9sb2NhbF9zZXR0aW5ncy54bWxQSwECAAAUAAIACAD3klNHI7RO+/sCAACwCAAAFAAAAAAAAAABAAAAAAA4EwAAdW5pdmVyc2FsL3BsYXllci54bWxQSwECAAAUAAIACABnUPhIiKZWZNkIAADpPQAAKQAAAAAAAAABAAAAAABlFgAAdW5pdmVyc2FsL3NraW5fY3VzdG9taXphdGlvbl9zZXR0aW5ncy54bWxQSwECAAAUAAIACABoUPhI748EwacYAACLQwAAFwAAAAAAAAAAAAAAAACFHwAAdW5pdmVyc2FsL3VuaXZlcnNhbC5wbmdQSwECAAAUAAIACABoUPhIKwvAbUoAAABrAAAAGwAAAAAAAAABAAAAAABhOAAAdW5pdmVyc2FsL3VuaXZlcnNhbC5wbmcueG1sUEsFBgAAAAALAAsASQMAAOQ4AAAAAA=="/>
  <p:tag name="ISPRING_PRESENTATION_TITLE" val="【动态商务简约大气个人简历PPT模板】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张海山锐谐体与微软雅黑">
      <a:majorFont>
        <a:latin typeface="Calibri Light"/>
        <a:ea typeface="张海山锐谐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A000120150407A28KPBG</Template>
  <TotalTime>2805</TotalTime>
  <Words>817</Words>
  <Application>Microsoft Office PowerPoint</Application>
  <PresentationFormat>自定义</PresentationFormat>
  <Paragraphs>99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【动态商务简约大气个人简历PPT模板】</dc:title>
  <dc:creator>www.1ppt.com</dc:creator>
  <cp:keywords>www.1ppt.com</cp:keywords>
  <cp:lastModifiedBy>Windows User</cp:lastModifiedBy>
  <cp:revision>236</cp:revision>
  <dcterms:created xsi:type="dcterms:W3CDTF">2015-04-29T11:19:55Z</dcterms:created>
  <dcterms:modified xsi:type="dcterms:W3CDTF">2017-06-03T07:45:36Z</dcterms:modified>
</cp:coreProperties>
</file>